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0" r:id="rId4"/>
    <p:sldId id="258" r:id="rId5"/>
    <p:sldId id="261" r:id="rId6"/>
    <p:sldId id="262" r:id="rId7"/>
    <p:sldId id="265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2D1AA-7D42-450A-A143-B734566D27A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38301-F9E3-4C01-895E-68813D3E4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6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0A7C05-37F1-7C6F-E48B-41CF96FCCB4C}"/>
              </a:ext>
            </a:extLst>
          </p:cNvPr>
          <p:cNvGrpSpPr/>
          <p:nvPr userDrawn="1"/>
        </p:nvGrpSpPr>
        <p:grpSpPr>
          <a:xfrm>
            <a:off x="0" y="6092626"/>
            <a:ext cx="5101839" cy="751721"/>
            <a:chOff x="223437" y="162917"/>
            <a:chExt cx="5101839" cy="751721"/>
          </a:xfrm>
        </p:grpSpPr>
        <p:pic>
          <p:nvPicPr>
            <p:cNvPr id="11" name="Picture 1048" descr="name">
              <a:extLst>
                <a:ext uri="{FF2B5EF4-FFF2-40B4-BE49-F238E27FC236}">
                  <a16:creationId xmlns:a16="http://schemas.microsoft.com/office/drawing/2014/main" id="{31079FBE-E4F6-25FC-0CB8-9D4672117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440" y="202003"/>
              <a:ext cx="4173836" cy="673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50" descr="logo">
              <a:extLst>
                <a:ext uri="{FF2B5EF4-FFF2-40B4-BE49-F238E27FC236}">
                  <a16:creationId xmlns:a16="http://schemas.microsoft.com/office/drawing/2014/main" id="{6F6B3590-87A2-43B3-BDB2-F9749F1CF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129" b="12930"/>
            <a:stretch>
              <a:fillRect/>
            </a:stretch>
          </p:blipFill>
          <p:spPr bwMode="auto">
            <a:xfrm>
              <a:off x="223437" y="162917"/>
              <a:ext cx="935986" cy="75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F75A295E-63F0-2228-DD9B-314573C1A3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91" y="6131712"/>
            <a:ext cx="2057400" cy="5429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EAC3CD0-C968-298B-D0E3-EA5A01F399C8}"/>
              </a:ext>
            </a:extLst>
          </p:cNvPr>
          <p:cNvSpPr txBox="1"/>
          <p:nvPr userDrawn="1"/>
        </p:nvSpPr>
        <p:spPr>
          <a:xfrm>
            <a:off x="8468391" y="6131712"/>
            <a:ext cx="26872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河南先进技术研究院</a:t>
            </a:r>
            <a:br>
              <a:rPr lang="zh-CN" altLang="en-US" dirty="0"/>
            </a:br>
            <a:r>
              <a:rPr lang="en-US" altLang="zh-CN" sz="1200" dirty="0">
                <a:effectLst/>
              </a:rPr>
              <a:t>Henan Institute of Advanced Technology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3CE1D03-226F-AEBA-865D-D1E7B31D87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9" y="5979782"/>
            <a:ext cx="931070" cy="8645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1EFD119-5EF4-C4C8-16F9-C035090D8F8C}"/>
              </a:ext>
            </a:extLst>
          </p:cNvPr>
          <p:cNvSpPr/>
          <p:nvPr userDrawn="1"/>
        </p:nvSpPr>
        <p:spPr>
          <a:xfrm>
            <a:off x="0" y="3015574"/>
            <a:ext cx="12192000" cy="2583046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5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647699"/>
          </a:xfrm>
        </p:spPr>
        <p:txBody>
          <a:bodyPr>
            <a:normAutofit/>
          </a:bodyPr>
          <a:lstStyle>
            <a:lvl1pPr marL="0" algn="ctr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2C8-0DA1-4FF7-809A-49C05F7C349D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280E58-E9CE-C786-07C9-8F83B89881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985" y="0"/>
            <a:ext cx="723015" cy="6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457200" rtl="0" eaLnBrk="1" latinLnBrk="0" hangingPunct="1">
              <a:defRPr lang="zh-CN" altLang="en-US" sz="16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6655CBD-C839-4802-8168-3D6BAD4B742E}" type="datetime1">
              <a:rPr lang="en-US" altLang="zh-CN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223FD9C1-931D-4799-89CE-70A930EB25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9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2643" y="0"/>
            <a:ext cx="10058400" cy="658470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2154-2DF3-4EF3-85B9-286ADBBCDCC1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AF7608-CE3F-5919-AD32-0710DB13B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985" y="0"/>
            <a:ext cx="723015" cy="6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88720" y="0"/>
            <a:ext cx="10058400" cy="638662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CDBD-0AAF-4276-9C6B-963CE6F84354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02F544-E51E-38AD-F6E9-489FC8B8F8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985" y="0"/>
            <a:ext cx="723015" cy="6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2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55"/>
            <a:ext cx="10058400" cy="66558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4E53-E752-44EB-BD2F-A8B2C7A1A949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6C19F7-25BE-2F08-2673-1A21FC0D5A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985" y="0"/>
            <a:ext cx="723015" cy="6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B60A-F13B-4998-A14E-900A6534C4B8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47FAD2-A11F-4677-B2E4-6B4F8377FF7D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3FD9C1-931D-4799-89CE-70A930EB2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D1A49E-F39A-93BF-39ED-60AA283662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b="68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3175" y="4979084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2295-4647-4030-8E56-8759DAED1CCB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511D51-656B-C038-CE21-A29310D6C16F}"/>
              </a:ext>
            </a:extLst>
          </p:cNvPr>
          <p:cNvSpPr/>
          <p:nvPr userDrawn="1"/>
        </p:nvSpPr>
        <p:spPr>
          <a:xfrm>
            <a:off x="3175" y="-66180"/>
            <a:ext cx="12188825" cy="4972113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造字工房悦圆演示版常规体"/>
              <a:cs typeface="+mn-ea"/>
              <a:sym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9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39453"/>
            <a:ext cx="10058400" cy="7979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FFFFFF"/>
                </a:solidFill>
              </a:defRPr>
            </a:lvl1pPr>
          </a:lstStyle>
          <a:p>
            <a:fld id="{31F48EB3-7801-47BF-9AA9-CC37A538E17D}" type="datetime1">
              <a:rPr lang="zh-CN" altLang="en-US" smtClean="0"/>
              <a:pPr/>
              <a:t>2023/10/14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FFFFF"/>
                </a:solidFill>
              </a:defRPr>
            </a:lvl1pPr>
          </a:lstStyle>
          <a:p>
            <a:fld id="{223FD9C1-931D-4799-89CE-70A930EB25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FA71AC-E550-612C-363B-6C9CDEF33C96}"/>
              </a:ext>
            </a:extLst>
          </p:cNvPr>
          <p:cNvSpPr/>
          <p:nvPr userDrawn="1"/>
        </p:nvSpPr>
        <p:spPr>
          <a:xfrm>
            <a:off x="0" y="1"/>
            <a:ext cx="12192000" cy="6576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49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E5A6313E-8CCE-A246-C67A-ECD7B7CED3FE}"/>
              </a:ext>
            </a:extLst>
          </p:cNvPr>
          <p:cNvSpPr txBox="1">
            <a:spLocks/>
          </p:cNvSpPr>
          <p:nvPr/>
        </p:nvSpPr>
        <p:spPr>
          <a:xfrm>
            <a:off x="3989766" y="3573463"/>
            <a:ext cx="4446494" cy="13101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4572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刘澳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级硕士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defTabSz="4572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       师：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C2E457-3B74-DFC0-0088-370D10132437}"/>
              </a:ext>
            </a:extLst>
          </p:cNvPr>
          <p:cNvSpPr txBox="1"/>
          <p:nvPr/>
        </p:nvSpPr>
        <p:spPr>
          <a:xfrm>
            <a:off x="5264743" y="5040404"/>
            <a:ext cx="1649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5E04AC2-830D-964D-2DAB-26E193BD13E6}"/>
              </a:ext>
            </a:extLst>
          </p:cNvPr>
          <p:cNvSpPr txBox="1">
            <a:spLocks/>
          </p:cNvSpPr>
          <p:nvPr/>
        </p:nvSpPr>
        <p:spPr>
          <a:xfrm>
            <a:off x="408112" y="1628800"/>
            <a:ext cx="11375776" cy="15121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ACE8F9-964A-8987-5486-134A05EF4F8B}"/>
              </a:ext>
            </a:extLst>
          </p:cNvPr>
          <p:cNvSpPr txBox="1"/>
          <p:nvPr/>
        </p:nvSpPr>
        <p:spPr>
          <a:xfrm>
            <a:off x="3755740" y="42786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硕士研究生开题报告</a:t>
            </a:r>
          </a:p>
        </p:txBody>
      </p:sp>
    </p:spTree>
    <p:extLst>
      <p:ext uri="{BB962C8B-B14F-4D97-AF65-F5344CB8AC3E}">
        <p14:creationId xmlns:p14="http://schemas.microsoft.com/office/powerpoint/2010/main" val="396671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837DA-B914-9F81-D341-3E8E3603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052CA-263F-56E6-0674-D94B4630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en-US" altLang="zh-CN" sz="20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600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相关研究工作与研究内容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600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总体技术路线及关键技术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600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工作计划与进度安排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fontAlgn="auto"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28A74-1655-E7E3-3DF9-F0316F36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2C8-0DA1-4FF7-809A-49C05F7C349D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7C598-8AF7-8106-0DCC-857F8315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6F926-0550-39F2-FC77-9EABDD8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5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BFF04-91FF-91BA-FBB7-6FD0208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1423E-3CF1-E3FB-D55F-7A3E6150F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C0F80-159E-FE5D-0576-D653AF3F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5CBD-C839-4802-8168-3D6BAD4B742E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124B5-2596-B44B-06B1-1A2822DA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68AA0-80D1-CC1D-CA29-C348AEF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946C0-8D0D-A7AC-61D2-6BA08755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9C049-11E1-C871-09EB-731E85971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5B6D6-71CC-7DD6-50A5-E3CCF12C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2C8-0DA1-4FF7-809A-49C05F7C349D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520A5-2B03-4681-29AE-B94B8EB7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34E1D-C22C-9F6B-19E8-24EB18ED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1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3979E-0016-3E14-DDB2-3B8811E3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DB256-B44D-50DD-7121-E09DB586E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BF221-6A78-6D82-3425-7539659D98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E3D75-A5E3-C945-2F0A-7541C3F2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2154-2DF3-4EF3-85B9-286ADBBCDCC1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4AD0F-248E-8638-1D9A-D5FEBEFE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86C36-1990-283E-D737-BD68053B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1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B01F-91F1-4B60-7C84-2CD7FDA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315E7-7ADB-93AE-5F39-CAFF4AF8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B25C5-103F-590A-CE4E-B15133A3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CE1E2-D70B-D666-324E-C6FB24C1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FAD2-A11F-4677-B2E4-6B4F8377FF7D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586B7-BCAC-F1E8-5D54-9D57E508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5D316-BF71-3EDB-9A0E-18D166C5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5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837DA-B914-9F81-D341-3E8E3603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052CA-263F-56E6-0674-D94B4630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</a:rPr>
              <a:t>研究背景及意义</a:t>
            </a:r>
            <a:endParaRPr lang="en-US" altLang="zh-CN" dirty="0">
              <a:solidFill>
                <a:schemeClr val="tx1"/>
              </a:solidFill>
            </a:endParaRPr>
          </a:p>
          <a:p>
            <a:pPr indent="-3600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相关研究工作与研究内容</a:t>
            </a:r>
            <a:endParaRPr lang="en-US" altLang="zh-CN" sz="20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600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总体技术路线及关键技术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600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工作计划与进度安排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fontAlgn="auto"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28A74-1655-E7E3-3DF9-F0316F36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2C8-0DA1-4FF7-809A-49C05F7C349D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7C598-8AF7-8106-0DCC-857F8315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6F926-0550-39F2-FC77-9EABDD85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8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3A894-80B0-AFF7-9529-C742A6DB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CE016-4C61-81A5-D205-E38F168C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61689-00E5-F461-92A0-3E23CFF1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6A9-F20A-4A9B-9584-28A7B7137E26}" type="datetime1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5B625-2402-F5FC-A301-E785340D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0C509-1984-D640-7D9D-832AF62A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9C1-931D-4799-89CE-70A930EB25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1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D7BE36C-67CA-89F5-74EB-0D70575C364F}"/>
              </a:ext>
            </a:extLst>
          </p:cNvPr>
          <p:cNvSpPr txBox="1">
            <a:spLocks/>
          </p:cNvSpPr>
          <p:nvPr/>
        </p:nvSpPr>
        <p:spPr>
          <a:xfrm>
            <a:off x="809472" y="980728"/>
            <a:ext cx="10798224" cy="1947040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4000"/>
              </a:lnSpc>
            </a:pPr>
            <a:r>
              <a:rPr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谢谢各位评委老师！</a:t>
            </a:r>
            <a:br>
              <a:rPr lang="en-US" altLang="zh-CN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恳请批评指正！</a:t>
            </a:r>
            <a:endParaRPr lang="en-US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2F4612-4A40-0897-28B8-C841B9E853A6}"/>
              </a:ext>
            </a:extLst>
          </p:cNvPr>
          <p:cNvSpPr txBox="1">
            <a:spLocks/>
          </p:cNvSpPr>
          <p:nvPr/>
        </p:nvSpPr>
        <p:spPr bwMode="auto">
          <a:xfrm>
            <a:off x="696888" y="3429000"/>
            <a:ext cx="107982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 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9F9D6C9-C065-88F6-06CD-BECE34D4B5DB}"/>
              </a:ext>
            </a:extLst>
          </p:cNvPr>
          <p:cNvSpPr txBox="1">
            <a:spLocks/>
          </p:cNvSpPr>
          <p:nvPr/>
        </p:nvSpPr>
        <p:spPr>
          <a:xfrm>
            <a:off x="3730368" y="4650312"/>
            <a:ext cx="4956432" cy="85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刘澳　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培养导师：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7140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自定义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F762A"/>
      </a:accent1>
      <a:accent2>
        <a:srgbClr val="678A26"/>
      </a:accent2>
      <a:accent3>
        <a:srgbClr val="939F26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</TotalTime>
  <Words>106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华文新魏</vt:lpstr>
      <vt:lpstr>Microsoft YaHei</vt:lpstr>
      <vt:lpstr>Microsoft YaHei</vt:lpstr>
      <vt:lpstr>Calibri</vt:lpstr>
      <vt:lpstr>Calibri Light</vt:lpstr>
      <vt:lpstr>Wingdings</vt:lpstr>
      <vt:lpstr>回顾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澳 刘</dc:creator>
  <cp:lastModifiedBy>澳 刘</cp:lastModifiedBy>
  <cp:revision>67</cp:revision>
  <dcterms:created xsi:type="dcterms:W3CDTF">2023-10-13T05:20:30Z</dcterms:created>
  <dcterms:modified xsi:type="dcterms:W3CDTF">2023-10-14T13:50:31Z</dcterms:modified>
</cp:coreProperties>
</file>