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5" r:id="rId3"/>
    <p:sldId id="266" r:id="rId4"/>
    <p:sldId id="277" r:id="rId5"/>
    <p:sldId id="268" r:id="rId6"/>
    <p:sldId id="272" r:id="rId7"/>
    <p:sldId id="274" r:id="rId8"/>
    <p:sldId id="275" r:id="rId9"/>
    <p:sldId id="27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0092" autoAdjust="0"/>
  </p:normalViewPr>
  <p:slideViewPr>
    <p:cSldViewPr>
      <p:cViewPr varScale="1">
        <p:scale>
          <a:sx n="100" d="100"/>
          <a:sy n="100" d="100"/>
        </p:scale>
        <p:origin x="7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370DC-0AF4-401B-8335-7A48C6A4B0F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569E9-9157-4B62-BAC6-58E59186FFE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B7CD3A6C-6296-4E4F-AB49-ED7CC6FCCF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84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72816"/>
            <a:ext cx="8064896" cy="4824536"/>
          </a:xfrm>
        </p:spPr>
        <p:txBody>
          <a:bodyPr>
            <a:noAutofit/>
          </a:bodyPr>
          <a:lstStyle/>
          <a:p>
            <a:pPr>
              <a:spcAft>
                <a:spcPct val="20000"/>
              </a:spcAft>
            </a:pP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用作</a:t>
            </a:r>
            <a:r>
              <a:rPr lang="en-US" altLang="zh-CN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的类必须具有一个公共的、无参数的构造方法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</a:t>
            </a:r>
          </a:p>
          <a:p>
            <a:pPr marL="0" indent="355600" algn="just">
              <a:spcAft>
                <a:spcPct val="20000"/>
              </a:spcAft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的属性与普通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类的属性的概念不一样，</a:t>
            </a:r>
            <a:r>
              <a:rPr lang="en-US" altLang="zh-CN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的属性是以方法定义的形式出现的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</a:t>
            </a:r>
          </a:p>
          <a:p>
            <a:pPr marL="0" indent="355600" algn="just">
              <a:spcAft>
                <a:spcPct val="20000"/>
              </a:spcAft>
            </a:pP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对属性赋值的方法称为属性修改器或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setter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用于读取属性值的方法称为属性访问器或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getter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</a:t>
            </a:r>
          </a:p>
          <a:p>
            <a:pPr marL="0" indent="355600" algn="just">
              <a:spcAft>
                <a:spcPct val="20000"/>
              </a:spcAft>
            </a:pP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属性修改器必须以小写的</a:t>
            </a:r>
            <a:r>
              <a:rPr lang="en-US" altLang="zh-CN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 </a:t>
            </a: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前缀开始，后跟属性名，且属性名的第一个字母要改为大写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，例如，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nickName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属性的修改器名称为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setNickName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password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属性的修改器名称为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setPassword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</a:t>
            </a:r>
          </a:p>
          <a:p>
            <a:pPr marL="0" indent="355600" algn="just">
              <a:spcAft>
                <a:spcPct val="20000"/>
              </a:spcAft>
            </a:pP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属性访问器通常以小写的</a:t>
            </a:r>
            <a:r>
              <a:rPr lang="en-US" altLang="zh-CN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 </a:t>
            </a: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前缀开始，后跟属性名，且属性名的第一个字母要改为大写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，例如，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nickName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属性的访问器名称为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getNickName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password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属性的访问器名称为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getPassword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</a:t>
            </a:r>
          </a:p>
          <a:p>
            <a:pPr marL="0" indent="355600" algn="just">
              <a:spcAft>
                <a:spcPct val="20000"/>
              </a:spcAft>
            </a:pPr>
            <a:r>
              <a:rPr lang="en-US" altLang="zh-CN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的属性名是根据</a:t>
            </a:r>
            <a:r>
              <a:rPr lang="en-US" altLang="zh-CN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setter</a:t>
            </a: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方法与</a:t>
            </a:r>
            <a:r>
              <a:rPr lang="en-US" altLang="zh-CN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getter</a:t>
            </a: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方法的名称来生成的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setter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方法或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getter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方法中除去前缀“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set”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和“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get”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后的部分即为属性名，但</a:t>
            </a:r>
            <a:r>
              <a:rPr lang="zh-CN" altLang="en-US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属性名的首字母必须小写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03036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 </a:t>
            </a:r>
            <a:r>
              <a:rPr lang="zh-CN" altLang="en-US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中的应用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844824"/>
            <a:ext cx="7559675" cy="285115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中如何使用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endParaRPr lang="en-US" altLang="zh-CN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jsp:useBean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jsp:setProperty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jsp:getProperty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766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中如何使用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4824"/>
            <a:ext cx="7992888" cy="3888432"/>
          </a:xfrm>
          <a:noFill/>
        </p:spPr>
        <p:txBody>
          <a:bodyPr>
            <a:normAutofit/>
          </a:bodyPr>
          <a:lstStyle/>
          <a:p>
            <a:pPr marL="0" indent="355600">
              <a:spcAft>
                <a:spcPct val="20000"/>
              </a:spcAft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规范专门定义了三个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标签：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jsp:useBean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jsp:setProperty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jsp:getPropperty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，它们分别用于创建和查找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的实例对象、设置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对象的属性、读取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对象的属性。</a:t>
            </a:r>
          </a:p>
          <a:p>
            <a:pPr marL="0" indent="355600">
              <a:spcAft>
                <a:spcPct val="20000"/>
              </a:spcAft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对于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页面来说，只要一个类具有一个公共的、无参数的构造方法，就可以把这个类当作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来使用，如果类中有不接受任何参数的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getter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方法或只接受一个参数的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setter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方法，就可以把前缀“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get”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或“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set”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后面的部分当着一个属性名来引用。</a:t>
            </a:r>
          </a:p>
          <a:p>
            <a:pPr marL="0" indent="355600">
              <a:spcAft>
                <a:spcPct val="20000"/>
              </a:spcAft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页面可以像调用一个普通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类的方式去调用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，即先使用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代码创建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的实例对象，然后直接调用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getter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setter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方法。</a:t>
            </a:r>
            <a:endParaRPr lang="zh-CN" altLang="en-US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2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46386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81819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2339752" y="1916832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572000" y="3775593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200400" y="2138082"/>
            <a:ext cx="2654883" cy="1667436"/>
          </a:xfrm>
          <a:custGeom>
            <a:avLst/>
            <a:gdLst>
              <a:gd name="connsiteX0" fmla="*/ 0 w 2654883"/>
              <a:gd name="connsiteY0" fmla="*/ 0 h 1667436"/>
              <a:gd name="connsiteX1" fmla="*/ 2474259 w 2654883"/>
              <a:gd name="connsiteY1" fmla="*/ 578224 h 1667436"/>
              <a:gd name="connsiteX2" fmla="*/ 2272553 w 2654883"/>
              <a:gd name="connsiteY2" fmla="*/ 1667436 h 166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4883" h="1667436">
                <a:moveTo>
                  <a:pt x="0" y="0"/>
                </a:moveTo>
                <a:cubicBezTo>
                  <a:pt x="1047750" y="150159"/>
                  <a:pt x="2095500" y="300318"/>
                  <a:pt x="2474259" y="578224"/>
                </a:cubicBezTo>
                <a:cubicBezTo>
                  <a:pt x="2853018" y="856130"/>
                  <a:pt x="2562785" y="1261783"/>
                  <a:pt x="2272553" y="1667436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971038" y="1453117"/>
            <a:ext cx="1088794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993378" y="3775593"/>
            <a:ext cx="1088794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079376" y="1085858"/>
            <a:ext cx="5022555" cy="2706213"/>
          </a:xfrm>
          <a:custGeom>
            <a:avLst/>
            <a:gdLst>
              <a:gd name="connsiteX0" fmla="*/ 0 w 5022555"/>
              <a:gd name="connsiteY0" fmla="*/ 460554 h 2706213"/>
              <a:gd name="connsiteX1" fmla="*/ 4370295 w 5022555"/>
              <a:gd name="connsiteY1" fmla="*/ 164718 h 2706213"/>
              <a:gd name="connsiteX2" fmla="*/ 4921624 w 5022555"/>
              <a:gd name="connsiteY2" fmla="*/ 2706213 h 270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2555" h="2706213">
                <a:moveTo>
                  <a:pt x="0" y="460554"/>
                </a:moveTo>
                <a:cubicBezTo>
                  <a:pt x="1775012" y="125498"/>
                  <a:pt x="3550025" y="-209558"/>
                  <a:pt x="4370295" y="164718"/>
                </a:cubicBezTo>
                <a:cubicBezTo>
                  <a:pt x="5190565" y="538994"/>
                  <a:pt x="5056094" y="1622603"/>
                  <a:pt x="4921624" y="2706213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83568" y="3514455"/>
            <a:ext cx="3240360" cy="274585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339752" y="1660468"/>
            <a:ext cx="3240360" cy="269812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4" idx="2"/>
          </p:cNvCxnSpPr>
          <p:nvPr/>
        </p:nvCxnSpPr>
        <p:spPr>
          <a:xfrm flipH="1">
            <a:off x="2339752" y="1930280"/>
            <a:ext cx="1620180" cy="1584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/>
        </p:nvSpPr>
        <p:spPr>
          <a:xfrm>
            <a:off x="3119718" y="1300689"/>
            <a:ext cx="4044870" cy="2289676"/>
          </a:xfrm>
          <a:custGeom>
            <a:avLst/>
            <a:gdLst>
              <a:gd name="connsiteX0" fmla="*/ 0 w 4044870"/>
              <a:gd name="connsiteY0" fmla="*/ 259170 h 2289676"/>
              <a:gd name="connsiteX1" fmla="*/ 4007223 w 4044870"/>
              <a:gd name="connsiteY1" fmla="*/ 178487 h 2289676"/>
              <a:gd name="connsiteX2" fmla="*/ 1667435 w 4044870"/>
              <a:gd name="connsiteY2" fmla="*/ 2289676 h 228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4870" h="2289676">
                <a:moveTo>
                  <a:pt x="0" y="259170"/>
                </a:moveTo>
                <a:cubicBezTo>
                  <a:pt x="1864658" y="49619"/>
                  <a:pt x="3729317" y="-159931"/>
                  <a:pt x="4007223" y="178487"/>
                </a:cubicBezTo>
                <a:cubicBezTo>
                  <a:pt x="4285129" y="516905"/>
                  <a:pt x="2976282" y="1403290"/>
                  <a:pt x="1667435" y="2289676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923928" y="3561275"/>
            <a:ext cx="1088794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5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jsp:useBean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352928" cy="4536504"/>
          </a:xfrm>
          <a:noFill/>
        </p:spPr>
        <p:txBody>
          <a:bodyPr/>
          <a:lstStyle/>
          <a:p>
            <a:pPr marL="355600" indent="-355600">
              <a:spcAft>
                <a:spcPct val="20000"/>
              </a:spcAft>
            </a:pP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jsp:useBean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标签用于在某个指定的域范围（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application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pageContext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等）中查找一个指定名称的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对象，如果存在则直接返回该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对象的引用，如果不存在则实例化一个新的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对象并将它按指定的名称存储在指定的域范围中。</a:t>
            </a:r>
            <a:r>
              <a:rPr lang="zh-CN" altLang="en-US" sz="17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1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55600" indent="-355600">
              <a:spcAft>
                <a:spcPct val="20000"/>
              </a:spcAft>
            </a:pP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常见语法：</a:t>
            </a:r>
          </a:p>
          <a:p>
            <a:pPr marL="355600" indent="-355600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jsp:useBean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id="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beanInstanceName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" class="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package.class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</a:t>
            </a:r>
          </a:p>
          <a:p>
            <a:pPr marL="355600" indent="-355600"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scope="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page|request|session|application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"/&gt;</a:t>
            </a:r>
          </a:p>
          <a:p>
            <a:pPr marL="812800" lvl="1" indent="-2778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altLang="zh-CN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812800" lvl="1" indent="-2778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属性用于指定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的完整类名（即必须带有包名）。</a:t>
            </a:r>
          </a:p>
          <a:p>
            <a:pPr marL="812800" lvl="1" indent="-2778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属性用于指定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实例对象的引用名称和其存储在域范围中的名称。</a:t>
            </a:r>
          </a:p>
          <a:p>
            <a:pPr marL="812800" lvl="1" indent="-2778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scope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属性用于指定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实例对象所存储的域范围，其取值只能是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application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等四个值中的一个，其默认值是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4297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&lt;</a:t>
            </a:r>
            <a:r>
              <a:rPr lang="en-US" altLang="zh-CN" b="1" dirty="0" err="1"/>
              <a:t>jsp:setProperty</a:t>
            </a:r>
            <a:r>
              <a:rPr lang="en-US" altLang="zh-CN" b="1" dirty="0"/>
              <a:t>&gt;</a:t>
            </a:r>
            <a:r>
              <a:rPr lang="zh-CN" altLang="en-US" b="1" dirty="0"/>
              <a:t>标签</a:t>
            </a:r>
            <a:r>
              <a:rPr lang="zh-CN" altLang="en-US" dirty="0"/>
              <a:t> 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412776"/>
            <a:ext cx="8496944" cy="5373216"/>
          </a:xfrm>
        </p:spPr>
        <p:txBody>
          <a:bodyPr>
            <a:noAutofit/>
          </a:bodyPr>
          <a:lstStyle/>
          <a:p>
            <a:pPr marL="355600" indent="-355600">
              <a:spcAft>
                <a:spcPct val="20000"/>
              </a:spcAft>
            </a:pP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jsp:setProperty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标签用于设置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对象的属性，也就是调用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setter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方法。 </a:t>
            </a:r>
          </a:p>
          <a:p>
            <a:pPr marL="355600" indent="-355600">
              <a:spcAft>
                <a:spcPct val="20000"/>
              </a:spcAft>
            </a:pP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语法格式：</a:t>
            </a:r>
          </a:p>
          <a:p>
            <a:pPr marL="901700" lvl="1" indent="-366713">
              <a:buFontTx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jsp:setProperty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name="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beanInstanceName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</a:t>
            </a:r>
          </a:p>
          <a:p>
            <a:pPr marL="901700" lvl="1" indent="-366713">
              <a:buFontTx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</a:t>
            </a:r>
          </a:p>
          <a:p>
            <a:pPr marL="901700" lvl="1" indent="-366713">
              <a:buFontTx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property="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propertyName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value="{string | &lt;%= expression %&gt;}" |</a:t>
            </a:r>
          </a:p>
          <a:p>
            <a:pPr marL="901700" lvl="1" indent="-366713">
              <a:buFontTx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property="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propertyName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[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parameterName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] | </a:t>
            </a:r>
          </a:p>
          <a:p>
            <a:pPr marL="901700" lvl="1" indent="-366713">
              <a:buFontTx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property= "*" </a:t>
            </a:r>
          </a:p>
          <a:p>
            <a:pPr marL="901700" lvl="1" indent="-366713">
              <a:buFontTx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}/&gt;</a:t>
            </a:r>
            <a:endParaRPr lang="en-US" altLang="zh-CN" sz="16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01700" lvl="1" indent="-3667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name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属性用于指定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实例对象的名称，其值应与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jsp:useBean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标签的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属性值相同。 </a:t>
            </a:r>
          </a:p>
          <a:p>
            <a:pPr marL="901700" lvl="1" indent="-3667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property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属性用于指定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实例对象的属性名。</a:t>
            </a:r>
          </a:p>
          <a:p>
            <a:pPr marL="901700" lvl="1" indent="-3667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value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属性用于指定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实例对象的某个属性的值，其设置值可以是一个字符串，也可以是一个表达式。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</a:t>
            </a:r>
            <a:r>
              <a:rPr lang="en-US" altLang="zh-CN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value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属性的设置值是一个表达式，那么该表达式的结果类型必须与所要设置的</a:t>
            </a:r>
            <a:r>
              <a:rPr lang="en-US" altLang="zh-CN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属性的类型一致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 </a:t>
            </a:r>
          </a:p>
          <a:p>
            <a:pPr marL="901700" lvl="1" indent="-3667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属性用于将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实例对象的某个属性值设置为一个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请求参数值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，它可以将作为字符串类型返回的请求参数值自动转换成要设置的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属性的类型。 </a:t>
            </a:r>
          </a:p>
        </p:txBody>
      </p:sp>
    </p:spTree>
    <p:extLst>
      <p:ext uri="{BB962C8B-B14F-4D97-AF65-F5344CB8AC3E}">
        <p14:creationId xmlns:p14="http://schemas.microsoft.com/office/powerpoint/2010/main" val="425853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8229600" cy="1143000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jsp:getProperty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44825"/>
            <a:ext cx="8136904" cy="4464496"/>
          </a:xfrm>
          <a:noFill/>
        </p:spPr>
        <p:txBody>
          <a:bodyPr>
            <a:normAutofit/>
          </a:bodyPr>
          <a:lstStyle/>
          <a:p>
            <a:pPr marL="355600" indent="-355600">
              <a:spcAft>
                <a:spcPct val="20000"/>
              </a:spcAft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jsp:getProperty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标签用于读取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对象的属性，也就是调用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getter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方法，然后将读取的属性值转换成字符串后插入进输出的响应正文中。</a:t>
            </a:r>
          </a:p>
          <a:p>
            <a:pPr marL="355600" indent="-355600">
              <a:spcAft>
                <a:spcPct val="20000"/>
              </a:spcAft>
            </a:pP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语法：</a:t>
            </a:r>
          </a:p>
          <a:p>
            <a:pPr marL="355600" indent="-355600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jsp:getProperty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name="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beanInstanceName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property="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PropertyName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/&gt;</a:t>
            </a:r>
          </a:p>
          <a:p>
            <a:pPr marL="355600" indent="-355600">
              <a:spcAft>
                <a:spcPct val="20000"/>
              </a:spcAft>
              <a:buFont typeface="Wingdings" pitchFamily="2" charset="2"/>
              <a:buNone/>
            </a:pPr>
            <a:endParaRPr lang="en-US" altLang="zh-CN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812800" lvl="1" indent="-2778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name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属性用于指定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实例对象的名称，其值应与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jsp:useBean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标签的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属性值相同。 </a:t>
            </a:r>
          </a:p>
          <a:p>
            <a:pPr marL="812800" lvl="1" indent="-277813"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property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属性用于指定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实例对象的属性名。</a:t>
            </a:r>
            <a:endParaRPr lang="zh-CN" altLang="en-US" sz="17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55600" indent="-355600">
              <a:spcAft>
                <a:spcPct val="20000"/>
              </a:spcAft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如果一个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实例对象的某个属性的值为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，那么，使用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jsp:getProperty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标签输出该属性的结果将是一个内容为“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null”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的字符串。 </a:t>
            </a:r>
          </a:p>
        </p:txBody>
      </p:sp>
    </p:spTree>
    <p:extLst>
      <p:ext uri="{BB962C8B-B14F-4D97-AF65-F5344CB8AC3E}">
        <p14:creationId xmlns:p14="http://schemas.microsoft.com/office/powerpoint/2010/main" val="5065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4653" y="476672"/>
            <a:ext cx="7696200" cy="1439863"/>
          </a:xfrm>
        </p:spPr>
        <p:txBody>
          <a:bodyPr/>
          <a:lstStyle/>
          <a:p>
            <a:r>
              <a:rPr lang="zh-CN" altLang="en-US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r>
              <a:rPr lang="en-US" altLang="zh-CN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的注意事项</a:t>
            </a: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844824"/>
            <a:ext cx="7920880" cy="3290888"/>
          </a:xfrm>
        </p:spPr>
        <p:txBody>
          <a:bodyPr/>
          <a:lstStyle/>
          <a:p>
            <a:pPr marL="355600" indent="-355600">
              <a:spcAft>
                <a:spcPct val="20000"/>
              </a:spcAft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应放置在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页面的类装载器或其父级类装载器所能装载的目录中，通常放置于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应用程序下的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WEB-INF/classes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目录中。</a:t>
            </a:r>
          </a:p>
          <a:p>
            <a:pPr marL="355600" indent="-355600">
              <a:spcAft>
                <a:spcPct val="20000"/>
              </a:spcAft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有些版本的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不会自动重新加载修改过的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，如果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页面加载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以后又修改和重新编译了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程序，那么需要修改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页面或者重新启动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</a:t>
            </a:r>
          </a:p>
          <a:p>
            <a:pPr marL="355600" indent="-355600">
              <a:spcAft>
                <a:spcPct val="2000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必须带有包名，不能用缺省包名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marL="355600" indent="-355600">
              <a:spcAft>
                <a:spcPct val="20000"/>
              </a:spcAft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在选择存储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JavaBean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的域范围时，如果使用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域能够满足需求的话，则不要使用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域。 </a:t>
            </a:r>
          </a:p>
        </p:txBody>
      </p:sp>
    </p:spTree>
    <p:extLst>
      <p:ext uri="{BB962C8B-B14F-4D97-AF65-F5344CB8AC3E}">
        <p14:creationId xmlns:p14="http://schemas.microsoft.com/office/powerpoint/2010/main" val="110910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899F6-27A9-4B30-B5FF-627EA111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AA0EC-6E1E-4AAD-8B11-9E7E45BFA7F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55649" y="1989138"/>
            <a:ext cx="7624763" cy="4098925"/>
          </a:xfrm>
        </p:spPr>
        <p:txBody>
          <a:bodyPr/>
          <a:lstStyle/>
          <a:p>
            <a:r>
              <a:rPr lang="en-US" altLang="zh-CN" dirty="0"/>
              <a:t>https://www.jb51.net/article/82403.htm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10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1059</Words>
  <Application>Microsoft Office PowerPoint</Application>
  <PresentationFormat>全屏显示(4:3)</PresentationFormat>
  <Paragraphs>54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Calibri</vt:lpstr>
      <vt:lpstr>Wingdings</vt:lpstr>
      <vt:lpstr>Office 主题</vt:lpstr>
      <vt:lpstr>JavaBean </vt:lpstr>
      <vt:lpstr>JavaBean 在 JSP中的应用 </vt:lpstr>
      <vt:lpstr>在JSP中如何使用JavaBean</vt:lpstr>
      <vt:lpstr>PowerPoint 演示文稿</vt:lpstr>
      <vt:lpstr>&lt;jsp:useBean&gt;标签 </vt:lpstr>
      <vt:lpstr>&lt;jsp:setProperty&gt;标签 </vt:lpstr>
      <vt:lpstr>&lt;jsp:getProperty&gt;标签</vt:lpstr>
      <vt:lpstr>使用JavaBean的注意事项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gtian</cp:lastModifiedBy>
  <cp:revision>36</cp:revision>
  <dcterms:created xsi:type="dcterms:W3CDTF">2013-03-04T07:19:04Z</dcterms:created>
  <dcterms:modified xsi:type="dcterms:W3CDTF">2020-09-28T07:25:42Z</dcterms:modified>
</cp:coreProperties>
</file>