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18288000" cy="10287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414" y="9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9: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0: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2: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3: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4: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5: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07834f3086_0_31: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307834f3086_0_3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7: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1005317" y="1383460"/>
            <a:ext cx="15409544" cy="11887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7600" b="1" i="0">
                <a:solidFill>
                  <a:srgbClr val="231F2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914400" y="2366010"/>
            <a:ext cx="16459200" cy="67894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371600" y="3188970"/>
            <a:ext cx="15544800" cy="21602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7600" b="1" i="0">
                <a:solidFill>
                  <a:srgbClr val="231F2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2743200" y="5760720"/>
            <a:ext cx="12801600" cy="25717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1005317" y="1383460"/>
            <a:ext cx="15409544" cy="11887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7600" b="1" i="0">
                <a:solidFill>
                  <a:srgbClr val="231F2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914400" y="2366010"/>
            <a:ext cx="7955280" cy="67894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 name="Google Shape;26;p4"/>
          <p:cNvSpPr txBox="1">
            <a:spLocks noGrp="1"/>
          </p:cNvSpPr>
          <p:nvPr>
            <p:ph type="body" idx="2"/>
          </p:nvPr>
        </p:nvSpPr>
        <p:spPr>
          <a:xfrm>
            <a:off x="9418320" y="2366010"/>
            <a:ext cx="7955280" cy="67894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1005317" y="1383460"/>
            <a:ext cx="15409544" cy="11887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7600" b="1" i="0">
                <a:solidFill>
                  <a:srgbClr val="231F2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
        <p:cNvGrpSpPr/>
        <p:nvPr/>
      </p:nvGrpSpPr>
      <p:grpSpPr>
        <a:xfrm>
          <a:off x="0" y="0"/>
          <a:ext cx="0" cy="0"/>
          <a:chOff x="0" y="0"/>
          <a:chExt cx="0" cy="0"/>
        </a:xfrm>
      </p:grpSpPr>
      <p:sp>
        <p:nvSpPr>
          <p:cNvPr id="36" name="Google Shape;36;p6"/>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05317" y="1383460"/>
            <a:ext cx="15409544" cy="118872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7600" b="1" i="0" u="none" strike="noStrike" cap="none">
                <a:solidFill>
                  <a:srgbClr val="231F20"/>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914400" y="2366010"/>
            <a:ext cx="16459200" cy="678942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3.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3.jp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3.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pic>
        <p:nvPicPr>
          <p:cNvPr id="43" name="Google Shape;43;p7"/>
          <p:cNvPicPr preferRelativeResize="0"/>
          <p:nvPr/>
        </p:nvPicPr>
        <p:blipFill rotWithShape="1">
          <a:blip r:embed="rId3">
            <a:alphaModFix/>
          </a:blip>
          <a:srcRect/>
          <a:stretch/>
        </p:blipFill>
        <p:spPr>
          <a:xfrm>
            <a:off x="15179729" y="5833129"/>
            <a:ext cx="3108659" cy="4456778"/>
          </a:xfrm>
          <a:prstGeom prst="rect">
            <a:avLst/>
          </a:prstGeom>
          <a:noFill/>
          <a:ln>
            <a:noFill/>
          </a:ln>
        </p:spPr>
      </p:pic>
      <p:pic>
        <p:nvPicPr>
          <p:cNvPr id="44" name="Google Shape;44;p7"/>
          <p:cNvPicPr preferRelativeResize="0"/>
          <p:nvPr/>
        </p:nvPicPr>
        <p:blipFill rotWithShape="1">
          <a:blip r:embed="rId4">
            <a:alphaModFix/>
          </a:blip>
          <a:srcRect/>
          <a:stretch/>
        </p:blipFill>
        <p:spPr>
          <a:xfrm>
            <a:off x="0" y="0"/>
            <a:ext cx="4579348" cy="5130798"/>
          </a:xfrm>
          <a:prstGeom prst="rect">
            <a:avLst/>
          </a:prstGeom>
          <a:noFill/>
          <a:ln>
            <a:noFill/>
          </a:ln>
        </p:spPr>
      </p:pic>
      <p:sp>
        <p:nvSpPr>
          <p:cNvPr id="45" name="Google Shape;45;p7"/>
          <p:cNvSpPr/>
          <p:nvPr/>
        </p:nvSpPr>
        <p:spPr>
          <a:xfrm>
            <a:off x="4238621" y="7645066"/>
            <a:ext cx="9810750" cy="0"/>
          </a:xfrm>
          <a:custGeom>
            <a:avLst/>
            <a:gdLst/>
            <a:ahLst/>
            <a:cxnLst/>
            <a:rect l="l" t="t" r="r" b="b"/>
            <a:pathLst>
              <a:path w="9810750" h="120000" extrusionOk="0">
                <a:moveTo>
                  <a:pt x="9810749" y="0"/>
                </a:moveTo>
                <a:lnTo>
                  <a:pt x="0" y="0"/>
                </a:lnTo>
              </a:path>
            </a:pathLst>
          </a:custGeom>
          <a:noFill/>
          <a:ln w="76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46" name="Google Shape;46;p7"/>
          <p:cNvPicPr preferRelativeResize="0"/>
          <p:nvPr/>
        </p:nvPicPr>
        <p:blipFill rotWithShape="1">
          <a:blip r:embed="rId5">
            <a:alphaModFix/>
          </a:blip>
          <a:srcRect/>
          <a:stretch/>
        </p:blipFill>
        <p:spPr>
          <a:xfrm>
            <a:off x="16730760" y="593030"/>
            <a:ext cx="959643" cy="928687"/>
          </a:xfrm>
          <a:prstGeom prst="rect">
            <a:avLst/>
          </a:prstGeom>
          <a:noFill/>
          <a:ln>
            <a:noFill/>
          </a:ln>
        </p:spPr>
      </p:pic>
      <p:sp>
        <p:nvSpPr>
          <p:cNvPr id="47" name="Google Shape;47;p7"/>
          <p:cNvSpPr txBox="1"/>
          <p:nvPr/>
        </p:nvSpPr>
        <p:spPr>
          <a:xfrm>
            <a:off x="4238621" y="4445161"/>
            <a:ext cx="10600500" cy="3199905"/>
          </a:xfrm>
          <a:prstGeom prst="rect">
            <a:avLst/>
          </a:prstGeom>
          <a:noFill/>
          <a:ln>
            <a:noFill/>
          </a:ln>
        </p:spPr>
        <p:txBody>
          <a:bodyPr spcFirstLastPara="1" wrap="square" lIns="0" tIns="54600" rIns="0" bIns="0" anchor="t" anchorCtr="0">
            <a:spAutoFit/>
          </a:bodyPr>
          <a:lstStyle/>
          <a:p>
            <a:pPr marL="457200" lvl="0" indent="-393700" algn="l" rtl="0">
              <a:lnSpc>
                <a:spcPct val="107916"/>
              </a:lnSpc>
              <a:spcBef>
                <a:spcPts val="0"/>
              </a:spcBef>
              <a:spcAft>
                <a:spcPts val="0"/>
              </a:spcAft>
              <a:buClr>
                <a:schemeClr val="dk1"/>
              </a:buClr>
              <a:buSzPts val="2600"/>
              <a:buChar char="●"/>
            </a:pPr>
            <a:r>
              <a:rPr lang="en-US" sz="2600" dirty="0">
                <a:solidFill>
                  <a:schemeClr val="dk1"/>
                </a:solidFill>
              </a:rPr>
              <a:t>Team Name : Web dev intern 2</a:t>
            </a:r>
            <a:endParaRPr sz="2600" dirty="0">
              <a:solidFill>
                <a:schemeClr val="dk1"/>
              </a:solidFill>
            </a:endParaRPr>
          </a:p>
          <a:p>
            <a:pPr marL="457200" marR="507365" lvl="0" indent="-393700" algn="l" rtl="0">
              <a:lnSpc>
                <a:spcPct val="113100"/>
              </a:lnSpc>
              <a:spcBef>
                <a:spcPts val="0"/>
              </a:spcBef>
              <a:spcAft>
                <a:spcPts val="0"/>
              </a:spcAft>
              <a:buClr>
                <a:schemeClr val="dk1"/>
              </a:buClr>
              <a:buSzPts val="2600"/>
              <a:buChar char="●"/>
            </a:pPr>
            <a:r>
              <a:rPr lang="en-US" sz="2600" dirty="0">
                <a:solidFill>
                  <a:schemeClr val="dk1"/>
                </a:solidFill>
              </a:rPr>
              <a:t>Topic of Project : About us Website</a:t>
            </a:r>
            <a:endParaRPr sz="2600" dirty="0">
              <a:solidFill>
                <a:schemeClr val="dk1"/>
              </a:solidFill>
            </a:endParaRPr>
          </a:p>
          <a:p>
            <a:pPr marL="457200" marR="507365" lvl="0" indent="-393700" algn="l" rtl="0">
              <a:lnSpc>
                <a:spcPct val="113100"/>
              </a:lnSpc>
              <a:spcBef>
                <a:spcPts val="0"/>
              </a:spcBef>
              <a:spcAft>
                <a:spcPts val="0"/>
              </a:spcAft>
              <a:buClr>
                <a:schemeClr val="dk1"/>
              </a:buClr>
              <a:buSzPts val="2600"/>
              <a:buChar char="●"/>
            </a:pPr>
            <a:r>
              <a:rPr lang="en-US" sz="2600" dirty="0">
                <a:solidFill>
                  <a:schemeClr val="dk1"/>
                </a:solidFill>
              </a:rPr>
              <a:t>Team Members: Abhishek Goyal, </a:t>
            </a:r>
            <a:r>
              <a:rPr lang="en-US" sz="2600" dirty="0" err="1">
                <a:solidFill>
                  <a:schemeClr val="dk1"/>
                </a:solidFill>
              </a:rPr>
              <a:t>Divyanshi</a:t>
            </a:r>
            <a:r>
              <a:rPr lang="en-US" sz="2600" dirty="0">
                <a:solidFill>
                  <a:schemeClr val="dk1"/>
                </a:solidFill>
              </a:rPr>
              <a:t> </a:t>
            </a:r>
            <a:r>
              <a:rPr lang="en-US" sz="2600" dirty="0" err="1">
                <a:solidFill>
                  <a:schemeClr val="dk1"/>
                </a:solidFill>
              </a:rPr>
              <a:t>Kulshrestha</a:t>
            </a:r>
            <a:r>
              <a:rPr lang="en-US" sz="2600" dirty="0">
                <a:solidFill>
                  <a:schemeClr val="dk1"/>
                </a:solidFill>
              </a:rPr>
              <a:t>, Khushi Singh, Rishabh Dev Mishra, Sahil Wadhwa, Shiv Rai, and Umar Iqbal</a:t>
            </a:r>
            <a:endParaRPr sz="2600" dirty="0">
              <a:solidFill>
                <a:schemeClr val="dk1"/>
              </a:solidFill>
            </a:endParaRPr>
          </a:p>
          <a:p>
            <a:pPr marL="457200" marR="5080" lvl="0" indent="-393700" algn="l" rtl="0">
              <a:lnSpc>
                <a:spcPct val="113100"/>
              </a:lnSpc>
              <a:spcBef>
                <a:spcPts val="0"/>
              </a:spcBef>
              <a:spcAft>
                <a:spcPts val="0"/>
              </a:spcAft>
              <a:buClr>
                <a:schemeClr val="dk1"/>
              </a:buClr>
              <a:buSzPts val="2600"/>
              <a:buChar char="●"/>
            </a:pPr>
            <a:r>
              <a:rPr lang="en-US" sz="2600" dirty="0">
                <a:solidFill>
                  <a:schemeClr val="dk1"/>
                </a:solidFill>
              </a:rPr>
              <a:t>Date of Internship: 11/7/24 –  30/9/24	</a:t>
            </a:r>
            <a:endParaRPr sz="2600" dirty="0">
              <a:solidFill>
                <a:schemeClr val="dk1"/>
              </a:solidFill>
            </a:endParaRPr>
          </a:p>
          <a:p>
            <a:pPr marL="457200" marR="5080" lvl="0" indent="-393700" algn="l" rtl="0">
              <a:lnSpc>
                <a:spcPct val="113100"/>
              </a:lnSpc>
              <a:spcBef>
                <a:spcPts val="0"/>
              </a:spcBef>
              <a:spcAft>
                <a:spcPts val="0"/>
              </a:spcAft>
              <a:buClr>
                <a:schemeClr val="dk1"/>
              </a:buClr>
              <a:buSzPts val="2600"/>
              <a:buChar char="●"/>
            </a:pPr>
            <a:r>
              <a:rPr lang="en-US" sz="2600" dirty="0">
                <a:solidFill>
                  <a:schemeClr val="dk1"/>
                </a:solidFill>
              </a:rPr>
              <a:t>Leader name: Shiv Rai</a:t>
            </a:r>
            <a:endParaRPr sz="2600" dirty="0"/>
          </a:p>
        </p:txBody>
      </p:sp>
      <p:sp>
        <p:nvSpPr>
          <p:cNvPr id="48" name="Google Shape;48;p7"/>
          <p:cNvSpPr txBox="1">
            <a:spLocks noGrp="1"/>
          </p:cNvSpPr>
          <p:nvPr>
            <p:ph type="title"/>
          </p:nvPr>
        </p:nvSpPr>
        <p:spPr>
          <a:xfrm>
            <a:off x="6721119" y="2565399"/>
            <a:ext cx="5055900" cy="1099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sz="7050" dirty="0"/>
              <a:t>TITLE	SLIDE</a:t>
            </a:r>
            <a:endParaRPr sz="70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1200913" y="1922815"/>
            <a:ext cx="15989807" cy="146304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9400" dirty="0"/>
              <a:t>REFLECTION	AND	GROWTH</a:t>
            </a:r>
            <a:endParaRPr sz="9400" dirty="0"/>
          </a:p>
        </p:txBody>
      </p:sp>
      <p:pic>
        <p:nvPicPr>
          <p:cNvPr id="138" name="Google Shape;138;p16"/>
          <p:cNvPicPr preferRelativeResize="0"/>
          <p:nvPr/>
        </p:nvPicPr>
        <p:blipFill rotWithShape="1">
          <a:blip r:embed="rId3">
            <a:alphaModFix/>
          </a:blip>
          <a:srcRect/>
          <a:stretch/>
        </p:blipFill>
        <p:spPr>
          <a:xfrm>
            <a:off x="16730760" y="593030"/>
            <a:ext cx="959643" cy="928687"/>
          </a:xfrm>
          <a:prstGeom prst="rect">
            <a:avLst/>
          </a:prstGeom>
          <a:noFill/>
          <a:ln>
            <a:noFill/>
          </a:ln>
        </p:spPr>
      </p:pic>
      <p:sp>
        <p:nvSpPr>
          <p:cNvPr id="139" name="Google Shape;139;p16"/>
          <p:cNvSpPr txBox="1"/>
          <p:nvPr/>
        </p:nvSpPr>
        <p:spPr>
          <a:xfrm>
            <a:off x="1200925" y="5327450"/>
            <a:ext cx="14191800" cy="844800"/>
          </a:xfrm>
          <a:prstGeom prst="rect">
            <a:avLst/>
          </a:prstGeom>
          <a:noFill/>
          <a:ln>
            <a:noFill/>
          </a:ln>
        </p:spPr>
        <p:txBody>
          <a:bodyPr spcFirstLastPara="1" wrap="square" lIns="0" tIns="12700" rIns="0" bIns="0" anchor="t" anchorCtr="0">
            <a:spAutoFit/>
          </a:bodyPr>
          <a:lstStyle/>
          <a:p>
            <a:pPr marL="0" lvl="0" indent="0" algn="l" rtl="0">
              <a:lnSpc>
                <a:spcPct val="107916"/>
              </a:lnSpc>
              <a:spcBef>
                <a:spcPts val="0"/>
              </a:spcBef>
              <a:spcAft>
                <a:spcPts val="800"/>
              </a:spcAft>
              <a:buSzPts val="1100"/>
              <a:buNone/>
            </a:pPr>
            <a:r>
              <a:rPr lang="en-US" sz="2600">
                <a:solidFill>
                  <a:schemeClr val="dk1"/>
                </a:solidFill>
              </a:rPr>
              <a:t>This internship gave an opportunity to work on a real-world based problem as well as work in a team coordinating with each other to bring the effort of everyone to fruition.</a:t>
            </a:r>
            <a:endParaRPr sz="2600">
              <a:solidFill>
                <a:srgbClr val="231F20"/>
              </a:solidFill>
            </a:endParaRPr>
          </a:p>
        </p:txBody>
      </p:sp>
      <p:sp>
        <p:nvSpPr>
          <p:cNvPr id="140" name="Google Shape;140;p16"/>
          <p:cNvSpPr txBox="1"/>
          <p:nvPr/>
        </p:nvSpPr>
        <p:spPr>
          <a:xfrm>
            <a:off x="1200850" y="6444275"/>
            <a:ext cx="15018300" cy="844800"/>
          </a:xfrm>
          <a:prstGeom prst="rect">
            <a:avLst/>
          </a:prstGeom>
          <a:noFill/>
          <a:ln>
            <a:noFill/>
          </a:ln>
        </p:spPr>
        <p:txBody>
          <a:bodyPr spcFirstLastPara="1" wrap="square" lIns="0" tIns="12700" rIns="0" bIns="0" anchor="t" anchorCtr="0">
            <a:spAutoFit/>
          </a:bodyPr>
          <a:lstStyle/>
          <a:p>
            <a:pPr marL="0" lvl="0" indent="0" algn="l" rtl="0">
              <a:lnSpc>
                <a:spcPct val="107916"/>
              </a:lnSpc>
              <a:spcBef>
                <a:spcPts val="0"/>
              </a:spcBef>
              <a:spcAft>
                <a:spcPts val="800"/>
              </a:spcAft>
              <a:buSzPts val="1100"/>
              <a:buNone/>
            </a:pPr>
            <a:r>
              <a:rPr lang="en-US" sz="2600">
                <a:solidFill>
                  <a:schemeClr val="dk1"/>
                </a:solidFill>
              </a:rPr>
              <a:t>This project can align with a web developer’s or a UI/UX designer’s goal, as they can create a similar website where they showcase and portray their skills, projects, and abilities.</a:t>
            </a:r>
            <a:endParaRPr sz="2600">
              <a:solidFill>
                <a:srgbClr val="231F2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17"/>
          <p:cNvSpPr txBox="1">
            <a:spLocks noGrp="1"/>
          </p:cNvSpPr>
          <p:nvPr>
            <p:ph type="title"/>
          </p:nvPr>
        </p:nvSpPr>
        <p:spPr>
          <a:xfrm>
            <a:off x="1321125" y="1383460"/>
            <a:ext cx="17074341" cy="1186212"/>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dirty="0"/>
              <a:t>CONCLUSION AND FUTURE STEPS</a:t>
            </a:r>
            <a:endParaRPr dirty="0"/>
          </a:p>
        </p:txBody>
      </p:sp>
      <p:pic>
        <p:nvPicPr>
          <p:cNvPr id="146" name="Google Shape;146;p17"/>
          <p:cNvPicPr preferRelativeResize="0"/>
          <p:nvPr/>
        </p:nvPicPr>
        <p:blipFill rotWithShape="1">
          <a:blip r:embed="rId3">
            <a:alphaModFix/>
          </a:blip>
          <a:srcRect/>
          <a:stretch/>
        </p:blipFill>
        <p:spPr>
          <a:xfrm>
            <a:off x="16730760" y="593030"/>
            <a:ext cx="959643" cy="928687"/>
          </a:xfrm>
          <a:prstGeom prst="rect">
            <a:avLst/>
          </a:prstGeom>
          <a:noFill/>
          <a:ln>
            <a:noFill/>
          </a:ln>
        </p:spPr>
      </p:pic>
      <p:sp>
        <p:nvSpPr>
          <p:cNvPr id="147" name="Google Shape;147;p17"/>
          <p:cNvSpPr txBox="1"/>
          <p:nvPr/>
        </p:nvSpPr>
        <p:spPr>
          <a:xfrm>
            <a:off x="1321125" y="4328000"/>
            <a:ext cx="15409500" cy="844800"/>
          </a:xfrm>
          <a:prstGeom prst="rect">
            <a:avLst/>
          </a:prstGeom>
          <a:noFill/>
          <a:ln>
            <a:noFill/>
          </a:ln>
        </p:spPr>
        <p:txBody>
          <a:bodyPr spcFirstLastPara="1" wrap="square" lIns="0" tIns="12700" rIns="0" bIns="0" anchor="t" anchorCtr="0">
            <a:spAutoFit/>
          </a:bodyPr>
          <a:lstStyle/>
          <a:p>
            <a:pPr marL="0" lvl="0" indent="0" algn="l" rtl="0">
              <a:lnSpc>
                <a:spcPct val="107916"/>
              </a:lnSpc>
              <a:spcBef>
                <a:spcPts val="0"/>
              </a:spcBef>
              <a:spcAft>
                <a:spcPts val="800"/>
              </a:spcAft>
              <a:buClr>
                <a:schemeClr val="dk1"/>
              </a:buClr>
              <a:buSzPts val="1100"/>
              <a:buFont typeface="Arial"/>
              <a:buNone/>
            </a:pPr>
            <a:r>
              <a:rPr lang="en-US" sz="2600">
                <a:solidFill>
                  <a:schemeClr val="dk1"/>
                </a:solidFill>
              </a:rPr>
              <a:t>All the interns had a wonderful experience of working in a team to build something amazing together. This internship provided an excellent opportunity to grow as well as connect with some brilliant individuals.</a:t>
            </a:r>
            <a:endParaRPr sz="2600"/>
          </a:p>
        </p:txBody>
      </p:sp>
      <p:sp>
        <p:nvSpPr>
          <p:cNvPr id="148" name="Google Shape;148;p17"/>
          <p:cNvSpPr txBox="1"/>
          <p:nvPr/>
        </p:nvSpPr>
        <p:spPr>
          <a:xfrm>
            <a:off x="1321125" y="5956725"/>
            <a:ext cx="15409500" cy="1741246"/>
          </a:xfrm>
          <a:prstGeom prst="rect">
            <a:avLst/>
          </a:prstGeom>
          <a:noFill/>
          <a:ln>
            <a:noFill/>
          </a:ln>
        </p:spPr>
        <p:txBody>
          <a:bodyPr spcFirstLastPara="1" wrap="square" lIns="0" tIns="12700" rIns="0" bIns="0" anchor="t" anchorCtr="0">
            <a:spAutoFit/>
          </a:bodyPr>
          <a:lstStyle/>
          <a:p>
            <a:pPr marL="457200" lvl="0" indent="-393700" algn="l" rtl="0">
              <a:lnSpc>
                <a:spcPct val="107916"/>
              </a:lnSpc>
              <a:spcBef>
                <a:spcPts val="0"/>
              </a:spcBef>
              <a:spcAft>
                <a:spcPts val="0"/>
              </a:spcAft>
              <a:buClr>
                <a:schemeClr val="dk1"/>
              </a:buClr>
              <a:buSzPts val="2600"/>
              <a:buChar char="●"/>
            </a:pPr>
            <a:r>
              <a:rPr lang="en-US" sz="2600" dirty="0" smtClean="0">
                <a:solidFill>
                  <a:schemeClr val="dk1"/>
                </a:solidFill>
              </a:rPr>
              <a:t>Improve </a:t>
            </a:r>
            <a:r>
              <a:rPr lang="en-US" sz="2600" dirty="0">
                <a:solidFill>
                  <a:schemeClr val="dk1"/>
                </a:solidFill>
              </a:rPr>
              <a:t>the site's smoothness and overall feel, resulting in a more seamless and enjoyable browsing experience for users.</a:t>
            </a:r>
            <a:endParaRPr sz="2600" dirty="0">
              <a:solidFill>
                <a:schemeClr val="dk1"/>
              </a:solidFill>
            </a:endParaRPr>
          </a:p>
          <a:p>
            <a:pPr marL="457200" lvl="0" indent="-393700" algn="l" rtl="0">
              <a:lnSpc>
                <a:spcPct val="107916"/>
              </a:lnSpc>
              <a:spcBef>
                <a:spcPts val="0"/>
              </a:spcBef>
              <a:spcAft>
                <a:spcPts val="0"/>
              </a:spcAft>
              <a:buClr>
                <a:schemeClr val="dk1"/>
              </a:buClr>
              <a:buSzPts val="2600"/>
              <a:buChar char="●"/>
            </a:pPr>
            <a:r>
              <a:rPr lang="en-US" sz="2600" dirty="0" smtClean="0">
                <a:solidFill>
                  <a:schemeClr val="dk1"/>
                </a:solidFill>
              </a:rPr>
              <a:t>Incorporate </a:t>
            </a:r>
            <a:r>
              <a:rPr lang="en-US" sz="2600" dirty="0">
                <a:solidFill>
                  <a:schemeClr val="dk1"/>
                </a:solidFill>
              </a:rPr>
              <a:t>and </a:t>
            </a:r>
            <a:r>
              <a:rPr lang="en-US" sz="2600" dirty="0" smtClean="0">
                <a:solidFill>
                  <a:schemeClr val="dk1"/>
                </a:solidFill>
              </a:rPr>
              <a:t>optimize </a:t>
            </a:r>
            <a:r>
              <a:rPr lang="en-US" sz="2600" dirty="0">
                <a:solidFill>
                  <a:schemeClr val="dk1"/>
                </a:solidFill>
              </a:rPr>
              <a:t>animations to add visual interest and improve engagement.</a:t>
            </a:r>
            <a:endParaRPr sz="2600" dirty="0">
              <a:solidFill>
                <a:schemeClr val="dk1"/>
              </a:solidFill>
            </a:endParaRPr>
          </a:p>
          <a:p>
            <a:pPr marL="457200" lvl="0" indent="-393700" algn="l" rtl="0">
              <a:lnSpc>
                <a:spcPct val="107916"/>
              </a:lnSpc>
              <a:spcBef>
                <a:spcPts val="0"/>
              </a:spcBef>
              <a:spcAft>
                <a:spcPts val="0"/>
              </a:spcAft>
              <a:buClr>
                <a:schemeClr val="dk1"/>
              </a:buClr>
              <a:buSzPts val="2600"/>
              <a:buChar char="●"/>
            </a:pPr>
            <a:r>
              <a:rPr lang="en-US" sz="2600" dirty="0" smtClean="0">
                <a:solidFill>
                  <a:schemeClr val="dk1"/>
                </a:solidFill>
              </a:rPr>
              <a:t>R</a:t>
            </a:r>
            <a:r>
              <a:rPr lang="en-US" sz="2600" dirty="0" smtClean="0">
                <a:solidFill>
                  <a:schemeClr val="dk1"/>
                </a:solidFill>
              </a:rPr>
              <a:t>efine the </a:t>
            </a:r>
            <a:r>
              <a:rPr lang="en-US" sz="2600" dirty="0">
                <a:solidFill>
                  <a:schemeClr val="dk1"/>
                </a:solidFill>
              </a:rPr>
              <a:t>UI/UX design to ensure intuitive navigation and a more enjoyable user experience.</a:t>
            </a:r>
            <a:endParaRPr sz="2600"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2"/>
        <p:cNvGrpSpPr/>
        <p:nvPr/>
      </p:nvGrpSpPr>
      <p:grpSpPr>
        <a:xfrm>
          <a:off x="0" y="0"/>
          <a:ext cx="0" cy="0"/>
          <a:chOff x="0" y="0"/>
          <a:chExt cx="0" cy="0"/>
        </a:xfrm>
      </p:grpSpPr>
      <p:pic>
        <p:nvPicPr>
          <p:cNvPr id="53" name="Google Shape;53;p8"/>
          <p:cNvPicPr preferRelativeResize="0"/>
          <p:nvPr/>
        </p:nvPicPr>
        <p:blipFill rotWithShape="1">
          <a:blip r:embed="rId3">
            <a:alphaModFix/>
          </a:blip>
          <a:srcRect/>
          <a:stretch/>
        </p:blipFill>
        <p:spPr>
          <a:xfrm>
            <a:off x="418" y="5581393"/>
            <a:ext cx="4023582" cy="4708586"/>
          </a:xfrm>
          <a:prstGeom prst="rect">
            <a:avLst/>
          </a:prstGeom>
          <a:noFill/>
          <a:ln>
            <a:noFill/>
          </a:ln>
        </p:spPr>
      </p:pic>
      <p:sp>
        <p:nvSpPr>
          <p:cNvPr id="54" name="Google Shape;54;p8"/>
          <p:cNvSpPr txBox="1">
            <a:spLocks noGrp="1"/>
          </p:cNvSpPr>
          <p:nvPr>
            <p:ph type="title"/>
          </p:nvPr>
        </p:nvSpPr>
        <p:spPr>
          <a:xfrm>
            <a:off x="865443" y="1236331"/>
            <a:ext cx="16824960" cy="116312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7450" dirty="0"/>
              <a:t>INTRODUCTION	TO	THE PROJECT</a:t>
            </a:r>
            <a:endParaRPr sz="7450" dirty="0"/>
          </a:p>
        </p:txBody>
      </p:sp>
      <p:pic>
        <p:nvPicPr>
          <p:cNvPr id="55" name="Google Shape;55;p8"/>
          <p:cNvPicPr preferRelativeResize="0"/>
          <p:nvPr/>
        </p:nvPicPr>
        <p:blipFill rotWithShape="1">
          <a:blip r:embed="rId4">
            <a:alphaModFix/>
          </a:blip>
          <a:srcRect/>
          <a:stretch/>
        </p:blipFill>
        <p:spPr>
          <a:xfrm>
            <a:off x="16750656" y="7315807"/>
            <a:ext cx="1538371" cy="2971741"/>
          </a:xfrm>
          <a:prstGeom prst="rect">
            <a:avLst/>
          </a:prstGeom>
          <a:noFill/>
          <a:ln>
            <a:noFill/>
          </a:ln>
        </p:spPr>
      </p:pic>
      <p:sp>
        <p:nvSpPr>
          <p:cNvPr id="56" name="Google Shape;56;p8"/>
          <p:cNvSpPr txBox="1"/>
          <p:nvPr/>
        </p:nvSpPr>
        <p:spPr>
          <a:xfrm>
            <a:off x="5019320" y="4431943"/>
            <a:ext cx="1400810" cy="2806700"/>
          </a:xfrm>
          <a:prstGeom prst="rect">
            <a:avLst/>
          </a:prstGeom>
          <a:solidFill>
            <a:srgbClr val="CCCCCC"/>
          </a:solidFill>
          <a:ln>
            <a:noFill/>
          </a:ln>
        </p:spPr>
        <p:txBody>
          <a:bodyPr spcFirstLastPara="1" wrap="square" lIns="0" tIns="354950" rIns="0" bIns="0" anchor="t" anchorCtr="0">
            <a:spAutoFit/>
          </a:bodyPr>
          <a:lstStyle/>
          <a:p>
            <a:pPr marL="425450" lvl="0" indent="0" algn="l" rtl="0">
              <a:lnSpc>
                <a:spcPct val="100000"/>
              </a:lnSpc>
              <a:spcBef>
                <a:spcPts val="0"/>
              </a:spcBef>
              <a:spcAft>
                <a:spcPts val="0"/>
              </a:spcAft>
              <a:buNone/>
            </a:pPr>
            <a:r>
              <a:rPr lang="en-US" sz="4250" b="1">
                <a:solidFill>
                  <a:srgbClr val="363636"/>
                </a:solidFill>
                <a:latin typeface="Trebuchet MS"/>
                <a:ea typeface="Trebuchet MS"/>
                <a:cs typeface="Trebuchet MS"/>
                <a:sym typeface="Trebuchet MS"/>
              </a:rPr>
              <a:t>01</a:t>
            </a:r>
            <a:endParaRPr sz="4250">
              <a:latin typeface="Trebuchet MS"/>
              <a:ea typeface="Trebuchet MS"/>
              <a:cs typeface="Trebuchet MS"/>
              <a:sym typeface="Trebuchet MS"/>
            </a:endParaRPr>
          </a:p>
          <a:p>
            <a:pPr marL="391795" lvl="0" indent="0" algn="l" rtl="0">
              <a:lnSpc>
                <a:spcPct val="100000"/>
              </a:lnSpc>
              <a:spcBef>
                <a:spcPts val="1175"/>
              </a:spcBef>
              <a:spcAft>
                <a:spcPts val="0"/>
              </a:spcAft>
              <a:buNone/>
            </a:pPr>
            <a:r>
              <a:rPr lang="en-US" sz="4250" b="1">
                <a:solidFill>
                  <a:srgbClr val="363636"/>
                </a:solidFill>
                <a:latin typeface="Trebuchet MS"/>
                <a:ea typeface="Trebuchet MS"/>
                <a:cs typeface="Trebuchet MS"/>
                <a:sym typeface="Trebuchet MS"/>
              </a:rPr>
              <a:t>02</a:t>
            </a:r>
            <a:endParaRPr sz="4250">
              <a:latin typeface="Trebuchet MS"/>
              <a:ea typeface="Trebuchet MS"/>
              <a:cs typeface="Trebuchet MS"/>
              <a:sym typeface="Trebuchet MS"/>
            </a:endParaRPr>
          </a:p>
          <a:p>
            <a:pPr marL="391795" lvl="0" indent="0" algn="l" rtl="0">
              <a:lnSpc>
                <a:spcPct val="100000"/>
              </a:lnSpc>
              <a:spcBef>
                <a:spcPts val="1839"/>
              </a:spcBef>
              <a:spcAft>
                <a:spcPts val="0"/>
              </a:spcAft>
              <a:buNone/>
            </a:pPr>
            <a:r>
              <a:rPr lang="en-US" sz="4250" b="1">
                <a:solidFill>
                  <a:srgbClr val="363636"/>
                </a:solidFill>
                <a:latin typeface="Trebuchet MS"/>
                <a:ea typeface="Trebuchet MS"/>
                <a:cs typeface="Trebuchet MS"/>
                <a:sym typeface="Trebuchet MS"/>
              </a:rPr>
              <a:t>03</a:t>
            </a:r>
            <a:endParaRPr sz="4250">
              <a:latin typeface="Trebuchet MS"/>
              <a:ea typeface="Trebuchet MS"/>
              <a:cs typeface="Trebuchet MS"/>
              <a:sym typeface="Trebuchet MS"/>
            </a:endParaRPr>
          </a:p>
        </p:txBody>
      </p:sp>
      <p:sp>
        <p:nvSpPr>
          <p:cNvPr id="57" name="Google Shape;57;p8"/>
          <p:cNvSpPr txBox="1"/>
          <p:nvPr/>
        </p:nvSpPr>
        <p:spPr>
          <a:xfrm>
            <a:off x="6594730" y="4660615"/>
            <a:ext cx="6046470" cy="410209"/>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None/>
            </a:pPr>
            <a:r>
              <a:rPr lang="en-US" sz="2500">
                <a:solidFill>
                  <a:srgbClr val="231F20"/>
                </a:solidFill>
                <a:latin typeface="Trebuchet MS"/>
                <a:ea typeface="Trebuchet MS"/>
                <a:cs typeface="Trebuchet MS"/>
                <a:sym typeface="Trebuchet MS"/>
              </a:rPr>
              <a:t>BRIEF	OVERVIEW	OF	THE	PROJECT</a:t>
            </a:r>
            <a:endParaRPr sz="2500">
              <a:latin typeface="Trebuchet MS"/>
              <a:ea typeface="Trebuchet MS"/>
              <a:cs typeface="Trebuchet MS"/>
              <a:sym typeface="Trebuchet MS"/>
            </a:endParaRPr>
          </a:p>
        </p:txBody>
      </p:sp>
      <p:sp>
        <p:nvSpPr>
          <p:cNvPr id="58" name="Google Shape;58;p8"/>
          <p:cNvSpPr txBox="1"/>
          <p:nvPr/>
        </p:nvSpPr>
        <p:spPr>
          <a:xfrm>
            <a:off x="6594730" y="5647959"/>
            <a:ext cx="4358005" cy="410209"/>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None/>
            </a:pPr>
            <a:r>
              <a:rPr lang="en-US" sz="2500">
                <a:solidFill>
                  <a:srgbClr val="231F20"/>
                </a:solidFill>
                <a:latin typeface="Trebuchet MS"/>
                <a:ea typeface="Trebuchet MS"/>
                <a:cs typeface="Trebuchet MS"/>
                <a:sym typeface="Trebuchet MS"/>
              </a:rPr>
              <a:t>OBJECTIVES	AND	GOALS</a:t>
            </a:r>
            <a:endParaRPr sz="2500">
              <a:latin typeface="Trebuchet MS"/>
              <a:ea typeface="Trebuchet MS"/>
              <a:cs typeface="Trebuchet MS"/>
              <a:sym typeface="Trebuchet MS"/>
            </a:endParaRPr>
          </a:p>
        </p:txBody>
      </p:sp>
      <p:sp>
        <p:nvSpPr>
          <p:cNvPr id="59" name="Google Shape;59;p8"/>
          <p:cNvSpPr txBox="1"/>
          <p:nvPr/>
        </p:nvSpPr>
        <p:spPr>
          <a:xfrm>
            <a:off x="6594730" y="6568050"/>
            <a:ext cx="6046470" cy="410209"/>
          </a:xfrm>
          <a:prstGeom prst="rect">
            <a:avLst/>
          </a:prstGeom>
          <a:noFill/>
          <a:ln>
            <a:noFill/>
          </a:ln>
        </p:spPr>
        <p:txBody>
          <a:bodyPr spcFirstLastPara="1" wrap="square" lIns="0" tIns="15225" rIns="0" bIns="0" anchor="t" anchorCtr="0">
            <a:spAutoFit/>
          </a:bodyPr>
          <a:lstStyle/>
          <a:p>
            <a:pPr marL="12700" lvl="0" indent="0" algn="l" rtl="0">
              <a:lnSpc>
                <a:spcPct val="100000"/>
              </a:lnSpc>
              <a:spcBef>
                <a:spcPts val="0"/>
              </a:spcBef>
              <a:spcAft>
                <a:spcPts val="0"/>
              </a:spcAft>
              <a:buNone/>
            </a:pPr>
            <a:r>
              <a:rPr lang="en-US" sz="2500" dirty="0">
                <a:solidFill>
                  <a:srgbClr val="231F20"/>
                </a:solidFill>
                <a:latin typeface="Trebuchet MS"/>
                <a:ea typeface="Trebuchet MS"/>
                <a:cs typeface="Trebuchet MS"/>
                <a:sym typeface="Trebuchet MS"/>
              </a:rPr>
              <a:t>IMPORTANCE	OF	THE	PROJECT</a:t>
            </a:r>
            <a:endParaRPr sz="2500" dirty="0">
              <a:latin typeface="Trebuchet MS"/>
              <a:ea typeface="Trebuchet MS"/>
              <a:cs typeface="Trebuchet MS"/>
              <a:sym typeface="Trebuchet MS"/>
            </a:endParaRPr>
          </a:p>
        </p:txBody>
      </p:sp>
      <p:pic>
        <p:nvPicPr>
          <p:cNvPr id="60" name="Google Shape;60;p8"/>
          <p:cNvPicPr preferRelativeResize="0"/>
          <p:nvPr/>
        </p:nvPicPr>
        <p:blipFill rotWithShape="1">
          <a:blip r:embed="rId5">
            <a:alphaModFix/>
          </a:blip>
          <a:srcRect/>
          <a:stretch/>
        </p:blipFill>
        <p:spPr>
          <a:xfrm>
            <a:off x="16730760" y="593030"/>
            <a:ext cx="959643" cy="9286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4"/>
        <p:cNvGrpSpPr/>
        <p:nvPr/>
      </p:nvGrpSpPr>
      <p:grpSpPr>
        <a:xfrm>
          <a:off x="0" y="0"/>
          <a:ext cx="0" cy="0"/>
          <a:chOff x="0" y="0"/>
          <a:chExt cx="0" cy="0"/>
        </a:xfrm>
      </p:grpSpPr>
      <p:pic>
        <p:nvPicPr>
          <p:cNvPr id="65" name="Google Shape;65;p9"/>
          <p:cNvPicPr preferRelativeResize="0"/>
          <p:nvPr/>
        </p:nvPicPr>
        <p:blipFill rotWithShape="1">
          <a:blip r:embed="rId3">
            <a:alphaModFix/>
          </a:blip>
          <a:srcRect/>
          <a:stretch/>
        </p:blipFill>
        <p:spPr>
          <a:xfrm>
            <a:off x="0" y="0"/>
            <a:ext cx="18287999" cy="10286999"/>
          </a:xfrm>
          <a:prstGeom prst="rect">
            <a:avLst/>
          </a:prstGeom>
          <a:noFill/>
          <a:ln>
            <a:noFill/>
          </a:ln>
        </p:spPr>
      </p:pic>
      <p:sp>
        <p:nvSpPr>
          <p:cNvPr id="66" name="Google Shape;66;p9"/>
          <p:cNvSpPr txBox="1">
            <a:spLocks noGrp="1"/>
          </p:cNvSpPr>
          <p:nvPr>
            <p:ph type="title"/>
          </p:nvPr>
        </p:nvSpPr>
        <p:spPr>
          <a:xfrm>
            <a:off x="3604046" y="1072501"/>
            <a:ext cx="10181590" cy="154686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9950" dirty="0"/>
              <a:t>WORK	 OVERVIEW</a:t>
            </a:r>
            <a:endParaRPr sz="9950" dirty="0"/>
          </a:p>
        </p:txBody>
      </p:sp>
      <p:grpSp>
        <p:nvGrpSpPr>
          <p:cNvPr id="67" name="Google Shape;67;p9"/>
          <p:cNvGrpSpPr/>
          <p:nvPr/>
        </p:nvGrpSpPr>
        <p:grpSpPr>
          <a:xfrm>
            <a:off x="0" y="407292"/>
            <a:ext cx="17876140" cy="9871860"/>
            <a:chOff x="0" y="407292"/>
            <a:chExt cx="17876140" cy="9871860"/>
          </a:xfrm>
        </p:grpSpPr>
        <p:pic>
          <p:nvPicPr>
            <p:cNvPr id="68" name="Google Shape;68;p9"/>
            <p:cNvPicPr preferRelativeResize="0"/>
            <p:nvPr/>
          </p:nvPicPr>
          <p:blipFill rotWithShape="1">
            <a:blip r:embed="rId4">
              <a:alphaModFix/>
            </a:blip>
            <a:srcRect/>
            <a:stretch/>
          </p:blipFill>
          <p:spPr>
            <a:xfrm>
              <a:off x="0" y="7459752"/>
              <a:ext cx="4829624" cy="2819400"/>
            </a:xfrm>
            <a:prstGeom prst="rect">
              <a:avLst/>
            </a:prstGeom>
            <a:noFill/>
            <a:ln>
              <a:noFill/>
            </a:ln>
          </p:spPr>
        </p:pic>
        <p:pic>
          <p:nvPicPr>
            <p:cNvPr id="69" name="Google Shape;69;p9"/>
            <p:cNvPicPr preferRelativeResize="0"/>
            <p:nvPr/>
          </p:nvPicPr>
          <p:blipFill rotWithShape="1">
            <a:blip r:embed="rId5">
              <a:alphaModFix/>
            </a:blip>
            <a:srcRect/>
            <a:stretch/>
          </p:blipFill>
          <p:spPr>
            <a:xfrm>
              <a:off x="16637891" y="407292"/>
              <a:ext cx="1238249" cy="1238249"/>
            </a:xfrm>
            <a:prstGeom prst="rect">
              <a:avLst/>
            </a:prstGeom>
            <a:noFill/>
            <a:ln>
              <a:noFill/>
            </a:ln>
          </p:spPr>
        </p:pic>
      </p:grpSp>
      <p:sp>
        <p:nvSpPr>
          <p:cNvPr id="70" name="Google Shape;70;p9"/>
          <p:cNvSpPr txBox="1"/>
          <p:nvPr/>
        </p:nvSpPr>
        <p:spPr>
          <a:xfrm>
            <a:off x="3604050" y="4092900"/>
            <a:ext cx="10009800" cy="3669000"/>
          </a:xfrm>
          <a:prstGeom prst="rect">
            <a:avLst/>
          </a:prstGeom>
          <a:noFill/>
          <a:ln>
            <a:noFill/>
          </a:ln>
        </p:spPr>
        <p:txBody>
          <a:bodyPr spcFirstLastPara="1" wrap="square" lIns="0" tIns="12050" rIns="0" bIns="0" anchor="t" anchorCtr="0">
            <a:spAutoFit/>
          </a:bodyPr>
          <a:lstStyle/>
          <a:p>
            <a:pPr marL="12700" marR="835025" lvl="0" indent="0" algn="l" rtl="0">
              <a:lnSpc>
                <a:spcPct val="114999"/>
              </a:lnSpc>
              <a:spcBef>
                <a:spcPts val="0"/>
              </a:spcBef>
              <a:spcAft>
                <a:spcPts val="0"/>
              </a:spcAft>
              <a:buNone/>
            </a:pPr>
            <a:r>
              <a:rPr lang="en-US" sz="2600" b="1">
                <a:solidFill>
                  <a:schemeClr val="dk1"/>
                </a:solidFill>
              </a:rPr>
              <a:t>Task completed :</a:t>
            </a:r>
            <a:r>
              <a:rPr lang="en-US" sz="2600">
                <a:solidFill>
                  <a:schemeClr val="dk1"/>
                </a:solidFill>
              </a:rPr>
              <a:t> Created About us website for Grootz</a:t>
            </a:r>
            <a:endParaRPr sz="2600">
              <a:solidFill>
                <a:schemeClr val="dk1"/>
              </a:solidFill>
            </a:endParaRPr>
          </a:p>
          <a:p>
            <a:pPr marL="0" lvl="0" indent="0" algn="l" rtl="0">
              <a:lnSpc>
                <a:spcPct val="107916"/>
              </a:lnSpc>
              <a:spcBef>
                <a:spcPts val="0"/>
              </a:spcBef>
              <a:spcAft>
                <a:spcPts val="0"/>
              </a:spcAft>
              <a:buSzPts val="1100"/>
              <a:buNone/>
            </a:pPr>
            <a:endParaRPr sz="2600">
              <a:solidFill>
                <a:schemeClr val="dk1"/>
              </a:solidFill>
            </a:endParaRPr>
          </a:p>
          <a:p>
            <a:pPr marL="0" lvl="0" indent="0" algn="l" rtl="0">
              <a:lnSpc>
                <a:spcPct val="107916"/>
              </a:lnSpc>
              <a:spcBef>
                <a:spcPts val="800"/>
              </a:spcBef>
              <a:spcAft>
                <a:spcPts val="0"/>
              </a:spcAft>
              <a:buSzPts val="1100"/>
              <a:buNone/>
            </a:pPr>
            <a:r>
              <a:rPr lang="en-US" sz="2600" b="1">
                <a:solidFill>
                  <a:schemeClr val="dk1"/>
                </a:solidFill>
              </a:rPr>
              <a:t>Key Milestones:</a:t>
            </a:r>
            <a:r>
              <a:rPr lang="en-US" sz="2600">
                <a:solidFill>
                  <a:schemeClr val="dk1"/>
                </a:solidFill>
              </a:rPr>
              <a:t> Developed a fully functional website, demonstrating proficiency in modern web development tools and frameworks, including React.js, CSS, and Framer Motion. This project highlights advanced skills in creating dynamic, responsive, and visually engaging user interfaces.</a:t>
            </a:r>
            <a:endParaRPr sz="2600">
              <a:solidFill>
                <a:schemeClr val="dk1"/>
              </a:solidFill>
            </a:endParaRPr>
          </a:p>
          <a:p>
            <a:pPr marL="0" lvl="0" indent="0" algn="l" rtl="0">
              <a:lnSpc>
                <a:spcPct val="107916"/>
              </a:lnSpc>
              <a:spcBef>
                <a:spcPts val="800"/>
              </a:spcBef>
              <a:spcAft>
                <a:spcPts val="800"/>
              </a:spcAft>
              <a:buClr>
                <a:schemeClr val="dk1"/>
              </a:buClr>
              <a:buSzPts val="1100"/>
              <a:buFont typeface="Arial"/>
              <a:buNone/>
            </a:pPr>
            <a:endParaRPr sz="2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4"/>
        <p:cNvGrpSpPr/>
        <p:nvPr/>
      </p:nvGrpSpPr>
      <p:grpSpPr>
        <a:xfrm>
          <a:off x="0" y="0"/>
          <a:ext cx="0" cy="0"/>
          <a:chOff x="0" y="0"/>
          <a:chExt cx="0" cy="0"/>
        </a:xfrm>
      </p:grpSpPr>
      <p:sp>
        <p:nvSpPr>
          <p:cNvPr id="75" name="Google Shape;75;p10"/>
          <p:cNvSpPr/>
          <p:nvPr/>
        </p:nvSpPr>
        <p:spPr>
          <a:xfrm>
            <a:off x="12106754" y="7939400"/>
            <a:ext cx="1104265" cy="1117600"/>
          </a:xfrm>
          <a:custGeom>
            <a:avLst/>
            <a:gdLst/>
            <a:ahLst/>
            <a:cxnLst/>
            <a:rect l="l" t="t" r="r" b="b"/>
            <a:pathLst>
              <a:path w="1104265" h="1117600" extrusionOk="0">
                <a:moveTo>
                  <a:pt x="129421" y="488949"/>
                </a:moveTo>
                <a:lnTo>
                  <a:pt x="88136" y="464819"/>
                </a:lnTo>
                <a:lnTo>
                  <a:pt x="80782" y="433069"/>
                </a:lnTo>
                <a:lnTo>
                  <a:pt x="81616" y="427989"/>
                </a:lnTo>
                <a:lnTo>
                  <a:pt x="104152" y="394969"/>
                </a:lnTo>
                <a:lnTo>
                  <a:pt x="107075" y="393699"/>
                </a:lnTo>
                <a:lnTo>
                  <a:pt x="112847" y="389889"/>
                </a:lnTo>
                <a:lnTo>
                  <a:pt x="118092" y="384809"/>
                </a:lnTo>
                <a:lnTo>
                  <a:pt x="121603" y="378459"/>
                </a:lnTo>
                <a:lnTo>
                  <a:pt x="122172" y="370839"/>
                </a:lnTo>
                <a:lnTo>
                  <a:pt x="119373" y="361949"/>
                </a:lnTo>
                <a:lnTo>
                  <a:pt x="114273" y="356869"/>
                </a:lnTo>
                <a:lnTo>
                  <a:pt x="107903" y="353059"/>
                </a:lnTo>
                <a:lnTo>
                  <a:pt x="101291" y="350519"/>
                </a:lnTo>
                <a:lnTo>
                  <a:pt x="99985" y="349249"/>
                </a:lnTo>
                <a:lnTo>
                  <a:pt x="98679" y="349249"/>
                </a:lnTo>
                <a:lnTo>
                  <a:pt x="0" y="309879"/>
                </a:lnTo>
                <a:lnTo>
                  <a:pt x="590" y="308609"/>
                </a:lnTo>
                <a:lnTo>
                  <a:pt x="2954" y="302259"/>
                </a:lnTo>
                <a:lnTo>
                  <a:pt x="10883" y="281939"/>
                </a:lnTo>
                <a:lnTo>
                  <a:pt x="118020" y="12699"/>
                </a:lnTo>
                <a:lnTo>
                  <a:pt x="122162" y="3809"/>
                </a:lnTo>
                <a:lnTo>
                  <a:pt x="126900" y="0"/>
                </a:lnTo>
                <a:lnTo>
                  <a:pt x="133087" y="0"/>
                </a:lnTo>
                <a:lnTo>
                  <a:pt x="141575" y="1269"/>
                </a:lnTo>
                <a:lnTo>
                  <a:pt x="435842" y="118109"/>
                </a:lnTo>
                <a:lnTo>
                  <a:pt x="436930" y="119379"/>
                </a:lnTo>
                <a:lnTo>
                  <a:pt x="439371" y="120649"/>
                </a:lnTo>
                <a:lnTo>
                  <a:pt x="418188" y="173989"/>
                </a:lnTo>
                <a:lnTo>
                  <a:pt x="350343" y="173989"/>
                </a:lnTo>
                <a:lnTo>
                  <a:pt x="321700" y="179069"/>
                </a:lnTo>
                <a:lnTo>
                  <a:pt x="293847" y="194309"/>
                </a:lnTo>
                <a:lnTo>
                  <a:pt x="288763" y="198119"/>
                </a:lnTo>
                <a:lnTo>
                  <a:pt x="284011" y="203199"/>
                </a:lnTo>
                <a:lnTo>
                  <a:pt x="279591" y="207009"/>
                </a:lnTo>
                <a:lnTo>
                  <a:pt x="263158" y="234949"/>
                </a:lnTo>
                <a:lnTo>
                  <a:pt x="261142" y="240029"/>
                </a:lnTo>
                <a:lnTo>
                  <a:pt x="259595" y="246379"/>
                </a:lnTo>
                <a:lnTo>
                  <a:pt x="258515" y="252729"/>
                </a:lnTo>
                <a:lnTo>
                  <a:pt x="257903" y="259079"/>
                </a:lnTo>
                <a:lnTo>
                  <a:pt x="257763" y="265429"/>
                </a:lnTo>
                <a:lnTo>
                  <a:pt x="258100" y="271779"/>
                </a:lnTo>
                <a:lnTo>
                  <a:pt x="270530" y="313689"/>
                </a:lnTo>
                <a:lnTo>
                  <a:pt x="312579" y="350519"/>
                </a:lnTo>
                <a:lnTo>
                  <a:pt x="344159" y="359409"/>
                </a:lnTo>
                <a:lnTo>
                  <a:pt x="331497" y="391159"/>
                </a:lnTo>
                <a:lnTo>
                  <a:pt x="195619" y="391159"/>
                </a:lnTo>
                <a:lnTo>
                  <a:pt x="189400" y="392429"/>
                </a:lnTo>
                <a:lnTo>
                  <a:pt x="183615" y="396239"/>
                </a:lnTo>
                <a:lnTo>
                  <a:pt x="178407" y="401319"/>
                </a:lnTo>
                <a:lnTo>
                  <a:pt x="178251" y="414019"/>
                </a:lnTo>
                <a:lnTo>
                  <a:pt x="178242" y="422909"/>
                </a:lnTo>
                <a:lnTo>
                  <a:pt x="178578" y="427989"/>
                </a:lnTo>
                <a:lnTo>
                  <a:pt x="179215" y="431799"/>
                </a:lnTo>
                <a:lnTo>
                  <a:pt x="180142" y="436879"/>
                </a:lnTo>
                <a:lnTo>
                  <a:pt x="180240" y="439419"/>
                </a:lnTo>
                <a:lnTo>
                  <a:pt x="160306" y="478789"/>
                </a:lnTo>
                <a:lnTo>
                  <a:pt x="155747" y="482599"/>
                </a:lnTo>
                <a:lnTo>
                  <a:pt x="145653" y="486409"/>
                </a:lnTo>
                <a:lnTo>
                  <a:pt x="140398" y="487679"/>
                </a:lnTo>
                <a:lnTo>
                  <a:pt x="134936" y="487679"/>
                </a:lnTo>
                <a:lnTo>
                  <a:pt x="129421" y="488949"/>
                </a:lnTo>
                <a:close/>
              </a:path>
              <a:path w="1104265" h="1117600" extrusionOk="0">
                <a:moveTo>
                  <a:pt x="409613" y="195579"/>
                </a:moveTo>
                <a:lnTo>
                  <a:pt x="379679" y="179069"/>
                </a:lnTo>
                <a:lnTo>
                  <a:pt x="350343" y="173989"/>
                </a:lnTo>
                <a:lnTo>
                  <a:pt x="418188" y="173989"/>
                </a:lnTo>
                <a:lnTo>
                  <a:pt x="409613" y="195579"/>
                </a:lnTo>
                <a:close/>
              </a:path>
              <a:path w="1104265" h="1117600" extrusionOk="0">
                <a:moveTo>
                  <a:pt x="1103995" y="367029"/>
                </a:moveTo>
                <a:lnTo>
                  <a:pt x="639752" y="367029"/>
                </a:lnTo>
                <a:lnTo>
                  <a:pt x="644496" y="365759"/>
                </a:lnTo>
                <a:lnTo>
                  <a:pt x="648967" y="363219"/>
                </a:lnTo>
                <a:lnTo>
                  <a:pt x="653092" y="360679"/>
                </a:lnTo>
                <a:lnTo>
                  <a:pt x="656170" y="356869"/>
                </a:lnTo>
                <a:lnTo>
                  <a:pt x="660231" y="347979"/>
                </a:lnTo>
                <a:lnTo>
                  <a:pt x="660885" y="344169"/>
                </a:lnTo>
                <a:lnTo>
                  <a:pt x="660161" y="339089"/>
                </a:lnTo>
                <a:lnTo>
                  <a:pt x="659956" y="313689"/>
                </a:lnTo>
                <a:lnTo>
                  <a:pt x="659850" y="189229"/>
                </a:lnTo>
                <a:lnTo>
                  <a:pt x="1074051" y="189229"/>
                </a:lnTo>
                <a:lnTo>
                  <a:pt x="1088603" y="190499"/>
                </a:lnTo>
                <a:lnTo>
                  <a:pt x="1097768" y="195579"/>
                </a:lnTo>
                <a:lnTo>
                  <a:pt x="1102561" y="204469"/>
                </a:lnTo>
                <a:lnTo>
                  <a:pt x="1103995" y="219709"/>
                </a:lnTo>
                <a:lnTo>
                  <a:pt x="1103995" y="367029"/>
                </a:lnTo>
                <a:close/>
              </a:path>
              <a:path w="1104265" h="1117600" extrusionOk="0">
                <a:moveTo>
                  <a:pt x="588774" y="480059"/>
                </a:moveTo>
                <a:lnTo>
                  <a:pt x="562308" y="480059"/>
                </a:lnTo>
                <a:lnTo>
                  <a:pt x="553719" y="477519"/>
                </a:lnTo>
                <a:lnTo>
                  <a:pt x="549574" y="474979"/>
                </a:lnTo>
                <a:lnTo>
                  <a:pt x="541580" y="471169"/>
                </a:lnTo>
                <a:lnTo>
                  <a:pt x="537805" y="469899"/>
                </a:lnTo>
                <a:lnTo>
                  <a:pt x="530702" y="463549"/>
                </a:lnTo>
                <a:lnTo>
                  <a:pt x="527438" y="461009"/>
                </a:lnTo>
                <a:lnTo>
                  <a:pt x="507924" y="426719"/>
                </a:lnTo>
                <a:lnTo>
                  <a:pt x="506068" y="414019"/>
                </a:lnTo>
                <a:lnTo>
                  <a:pt x="506225" y="405129"/>
                </a:lnTo>
                <a:lnTo>
                  <a:pt x="520284" y="368299"/>
                </a:lnTo>
                <a:lnTo>
                  <a:pt x="526173" y="361949"/>
                </a:lnTo>
                <a:lnTo>
                  <a:pt x="529261" y="358139"/>
                </a:lnTo>
                <a:lnTo>
                  <a:pt x="564751" y="341629"/>
                </a:lnTo>
                <a:lnTo>
                  <a:pt x="569136" y="340359"/>
                </a:lnTo>
                <a:lnTo>
                  <a:pt x="582423" y="340359"/>
                </a:lnTo>
                <a:lnTo>
                  <a:pt x="591186" y="341629"/>
                </a:lnTo>
                <a:lnTo>
                  <a:pt x="595458" y="342899"/>
                </a:lnTo>
                <a:lnTo>
                  <a:pt x="603781" y="346709"/>
                </a:lnTo>
                <a:lnTo>
                  <a:pt x="607755" y="347979"/>
                </a:lnTo>
                <a:lnTo>
                  <a:pt x="615330" y="353059"/>
                </a:lnTo>
                <a:lnTo>
                  <a:pt x="618860" y="355599"/>
                </a:lnTo>
                <a:lnTo>
                  <a:pt x="622132" y="358139"/>
                </a:lnTo>
                <a:lnTo>
                  <a:pt x="625519" y="361949"/>
                </a:lnTo>
                <a:lnTo>
                  <a:pt x="629720" y="364489"/>
                </a:lnTo>
                <a:lnTo>
                  <a:pt x="639752" y="367029"/>
                </a:lnTo>
                <a:lnTo>
                  <a:pt x="1103995" y="367029"/>
                </a:lnTo>
                <a:lnTo>
                  <a:pt x="1103995" y="454659"/>
                </a:lnTo>
                <a:lnTo>
                  <a:pt x="638085" y="454659"/>
                </a:lnTo>
                <a:lnTo>
                  <a:pt x="627731" y="457199"/>
                </a:lnTo>
                <a:lnTo>
                  <a:pt x="623543" y="459739"/>
                </a:lnTo>
                <a:lnTo>
                  <a:pt x="620344" y="464819"/>
                </a:lnTo>
                <a:lnTo>
                  <a:pt x="616956" y="467359"/>
                </a:lnTo>
                <a:lnTo>
                  <a:pt x="613324" y="469899"/>
                </a:lnTo>
                <a:lnTo>
                  <a:pt x="605574" y="473709"/>
                </a:lnTo>
                <a:lnTo>
                  <a:pt x="601526" y="476249"/>
                </a:lnTo>
                <a:lnTo>
                  <a:pt x="588774" y="480059"/>
                </a:lnTo>
                <a:close/>
              </a:path>
              <a:path w="1104265" h="1117600" extrusionOk="0">
                <a:moveTo>
                  <a:pt x="314276" y="434339"/>
                </a:moveTo>
                <a:lnTo>
                  <a:pt x="216716" y="396239"/>
                </a:lnTo>
                <a:lnTo>
                  <a:pt x="215951" y="396239"/>
                </a:lnTo>
                <a:lnTo>
                  <a:pt x="215205" y="394969"/>
                </a:lnTo>
                <a:lnTo>
                  <a:pt x="214477" y="394969"/>
                </a:lnTo>
                <a:lnTo>
                  <a:pt x="212241" y="393699"/>
                </a:lnTo>
                <a:lnTo>
                  <a:pt x="209826" y="392429"/>
                </a:lnTo>
                <a:lnTo>
                  <a:pt x="202272" y="392429"/>
                </a:lnTo>
                <a:lnTo>
                  <a:pt x="195619" y="391159"/>
                </a:lnTo>
                <a:lnTo>
                  <a:pt x="331497" y="391159"/>
                </a:lnTo>
                <a:lnTo>
                  <a:pt x="314276" y="434339"/>
                </a:lnTo>
                <a:close/>
              </a:path>
              <a:path w="1104265" h="1117600" extrusionOk="0">
                <a:moveTo>
                  <a:pt x="777218" y="631189"/>
                </a:moveTo>
                <a:lnTo>
                  <a:pt x="659555" y="631189"/>
                </a:lnTo>
                <a:lnTo>
                  <a:pt x="659555" y="483869"/>
                </a:lnTo>
                <a:lnTo>
                  <a:pt x="660943" y="478789"/>
                </a:lnTo>
                <a:lnTo>
                  <a:pt x="660536" y="473709"/>
                </a:lnTo>
                <a:lnTo>
                  <a:pt x="656130" y="463549"/>
                </a:lnTo>
                <a:lnTo>
                  <a:pt x="652636" y="459739"/>
                </a:lnTo>
                <a:lnTo>
                  <a:pt x="643066" y="454659"/>
                </a:lnTo>
                <a:lnTo>
                  <a:pt x="1103995" y="454659"/>
                </a:lnTo>
                <a:lnTo>
                  <a:pt x="1103995" y="477519"/>
                </a:lnTo>
                <a:lnTo>
                  <a:pt x="873187" y="477519"/>
                </a:lnTo>
                <a:lnTo>
                  <a:pt x="856716" y="480059"/>
                </a:lnTo>
                <a:lnTo>
                  <a:pt x="818984" y="497839"/>
                </a:lnTo>
                <a:lnTo>
                  <a:pt x="787509" y="529589"/>
                </a:lnTo>
                <a:lnTo>
                  <a:pt x="769905" y="594359"/>
                </a:lnTo>
                <a:lnTo>
                  <a:pt x="777218" y="631189"/>
                </a:lnTo>
                <a:close/>
              </a:path>
              <a:path w="1104265" h="1117600" extrusionOk="0">
                <a:moveTo>
                  <a:pt x="1103995" y="631189"/>
                </a:moveTo>
                <a:lnTo>
                  <a:pt x="986378" y="631189"/>
                </a:lnTo>
                <a:lnTo>
                  <a:pt x="993355" y="589279"/>
                </a:lnTo>
                <a:lnTo>
                  <a:pt x="987422" y="551179"/>
                </a:lnTo>
                <a:lnTo>
                  <a:pt x="936984" y="492759"/>
                </a:lnTo>
                <a:lnTo>
                  <a:pt x="889850" y="477519"/>
                </a:lnTo>
                <a:lnTo>
                  <a:pt x="1103995" y="477519"/>
                </a:lnTo>
                <a:lnTo>
                  <a:pt x="1103995" y="631189"/>
                </a:lnTo>
                <a:close/>
              </a:path>
              <a:path w="1104265" h="1117600" extrusionOk="0">
                <a:moveTo>
                  <a:pt x="575538" y="481329"/>
                </a:moveTo>
                <a:lnTo>
                  <a:pt x="566672" y="480059"/>
                </a:lnTo>
                <a:lnTo>
                  <a:pt x="579958" y="480059"/>
                </a:lnTo>
                <a:lnTo>
                  <a:pt x="575538" y="481329"/>
                </a:lnTo>
                <a:close/>
              </a:path>
              <a:path w="1104265" h="1117600" extrusionOk="0">
                <a:moveTo>
                  <a:pt x="947640" y="675639"/>
                </a:moveTo>
                <a:lnTo>
                  <a:pt x="816298" y="675639"/>
                </a:lnTo>
                <a:lnTo>
                  <a:pt x="820906" y="674369"/>
                </a:lnTo>
                <a:lnTo>
                  <a:pt x="829647" y="670559"/>
                </a:lnTo>
                <a:lnTo>
                  <a:pt x="832933" y="666749"/>
                </a:lnTo>
                <a:lnTo>
                  <a:pt x="835132" y="661669"/>
                </a:lnTo>
                <a:lnTo>
                  <a:pt x="836952" y="657859"/>
                </a:lnTo>
                <a:lnTo>
                  <a:pt x="837292" y="652779"/>
                </a:lnTo>
                <a:lnTo>
                  <a:pt x="835017" y="643889"/>
                </a:lnTo>
                <a:lnTo>
                  <a:pt x="832603" y="638809"/>
                </a:lnTo>
                <a:lnTo>
                  <a:pt x="828913" y="636269"/>
                </a:lnTo>
                <a:lnTo>
                  <a:pt x="826030" y="632459"/>
                </a:lnTo>
                <a:lnTo>
                  <a:pt x="823475" y="628649"/>
                </a:lnTo>
                <a:lnTo>
                  <a:pt x="819021" y="622299"/>
                </a:lnTo>
                <a:lnTo>
                  <a:pt x="817162" y="617219"/>
                </a:lnTo>
                <a:lnTo>
                  <a:pt x="811473" y="589279"/>
                </a:lnTo>
                <a:lnTo>
                  <a:pt x="811598" y="584199"/>
                </a:lnTo>
                <a:lnTo>
                  <a:pt x="825521" y="547369"/>
                </a:lnTo>
                <a:lnTo>
                  <a:pt x="828249" y="544829"/>
                </a:lnTo>
                <a:lnTo>
                  <a:pt x="831292" y="541019"/>
                </a:lnTo>
                <a:lnTo>
                  <a:pt x="868847" y="520699"/>
                </a:lnTo>
                <a:lnTo>
                  <a:pt x="886117" y="520699"/>
                </a:lnTo>
                <a:lnTo>
                  <a:pt x="894731" y="521969"/>
                </a:lnTo>
                <a:lnTo>
                  <a:pt x="898948" y="521969"/>
                </a:lnTo>
                <a:lnTo>
                  <a:pt x="907206" y="524509"/>
                </a:lnTo>
                <a:lnTo>
                  <a:pt x="911174" y="527049"/>
                </a:lnTo>
                <a:lnTo>
                  <a:pt x="918790" y="530859"/>
                </a:lnTo>
                <a:lnTo>
                  <a:pt x="922372" y="533399"/>
                </a:lnTo>
                <a:lnTo>
                  <a:pt x="925728" y="535939"/>
                </a:lnTo>
                <a:lnTo>
                  <a:pt x="929361" y="538479"/>
                </a:lnTo>
                <a:lnTo>
                  <a:pt x="949890" y="575309"/>
                </a:lnTo>
                <a:lnTo>
                  <a:pt x="951488" y="589279"/>
                </a:lnTo>
                <a:lnTo>
                  <a:pt x="951394" y="593089"/>
                </a:lnTo>
                <a:lnTo>
                  <a:pt x="936924" y="632459"/>
                </a:lnTo>
                <a:lnTo>
                  <a:pt x="929837" y="638809"/>
                </a:lnTo>
                <a:lnTo>
                  <a:pt x="927259" y="642619"/>
                </a:lnTo>
                <a:lnTo>
                  <a:pt x="924896" y="652779"/>
                </a:lnTo>
                <a:lnTo>
                  <a:pt x="925365" y="657859"/>
                </a:lnTo>
                <a:lnTo>
                  <a:pt x="927484" y="661669"/>
                </a:lnTo>
                <a:lnTo>
                  <a:pt x="929962" y="666749"/>
                </a:lnTo>
                <a:lnTo>
                  <a:pt x="933518" y="670559"/>
                </a:lnTo>
                <a:lnTo>
                  <a:pt x="942791" y="674369"/>
                </a:lnTo>
                <a:lnTo>
                  <a:pt x="947640" y="675639"/>
                </a:lnTo>
                <a:close/>
              </a:path>
              <a:path w="1104265" h="1117600" extrusionOk="0">
                <a:moveTo>
                  <a:pt x="660270" y="791209"/>
                </a:moveTo>
                <a:lnTo>
                  <a:pt x="660270" y="674369"/>
                </a:lnTo>
                <a:lnTo>
                  <a:pt x="811454" y="674369"/>
                </a:lnTo>
                <a:lnTo>
                  <a:pt x="816298" y="675639"/>
                </a:lnTo>
                <a:lnTo>
                  <a:pt x="1103389" y="675639"/>
                </a:lnTo>
                <a:lnTo>
                  <a:pt x="1103715" y="678179"/>
                </a:lnTo>
                <a:lnTo>
                  <a:pt x="1103793" y="679449"/>
                </a:lnTo>
                <a:lnTo>
                  <a:pt x="1103871" y="784859"/>
                </a:lnTo>
                <a:lnTo>
                  <a:pt x="697889" y="784859"/>
                </a:lnTo>
                <a:lnTo>
                  <a:pt x="660270" y="791209"/>
                </a:lnTo>
                <a:close/>
              </a:path>
              <a:path w="1104265" h="1117600" extrusionOk="0">
                <a:moveTo>
                  <a:pt x="1103389" y="675639"/>
                </a:moveTo>
                <a:lnTo>
                  <a:pt x="947640" y="675639"/>
                </a:lnTo>
                <a:lnTo>
                  <a:pt x="952702" y="674369"/>
                </a:lnTo>
                <a:lnTo>
                  <a:pt x="1103389" y="674369"/>
                </a:lnTo>
                <a:lnTo>
                  <a:pt x="1103389" y="675639"/>
                </a:lnTo>
                <a:close/>
              </a:path>
              <a:path w="1104265" h="1117600" extrusionOk="0">
                <a:moveTo>
                  <a:pt x="617421" y="1117599"/>
                </a:moveTo>
                <a:lnTo>
                  <a:pt x="205988" y="1117599"/>
                </a:lnTo>
                <a:lnTo>
                  <a:pt x="190397" y="1116329"/>
                </a:lnTo>
                <a:lnTo>
                  <a:pt x="180850" y="1112519"/>
                </a:lnTo>
                <a:lnTo>
                  <a:pt x="176063" y="1102359"/>
                </a:lnTo>
                <a:lnTo>
                  <a:pt x="174753" y="1087119"/>
                </a:lnTo>
                <a:lnTo>
                  <a:pt x="174753" y="675639"/>
                </a:lnTo>
                <a:lnTo>
                  <a:pt x="291593" y="675639"/>
                </a:lnTo>
                <a:lnTo>
                  <a:pt x="286287" y="717549"/>
                </a:lnTo>
                <a:lnTo>
                  <a:pt x="291182" y="754379"/>
                </a:lnTo>
                <a:lnTo>
                  <a:pt x="332203" y="807719"/>
                </a:lnTo>
                <a:lnTo>
                  <a:pt x="370210" y="825499"/>
                </a:lnTo>
                <a:lnTo>
                  <a:pt x="386693" y="828039"/>
                </a:lnTo>
                <a:lnTo>
                  <a:pt x="617421" y="828039"/>
                </a:lnTo>
                <a:lnTo>
                  <a:pt x="618102" y="836929"/>
                </a:lnTo>
                <a:lnTo>
                  <a:pt x="621973" y="843279"/>
                </a:lnTo>
                <a:lnTo>
                  <a:pt x="629035" y="849629"/>
                </a:lnTo>
                <a:lnTo>
                  <a:pt x="637537" y="852169"/>
                </a:lnTo>
                <a:lnTo>
                  <a:pt x="755933" y="852169"/>
                </a:lnTo>
                <a:lnTo>
                  <a:pt x="758017" y="854709"/>
                </a:lnTo>
                <a:lnTo>
                  <a:pt x="771668" y="891539"/>
                </a:lnTo>
                <a:lnTo>
                  <a:pt x="771805" y="896619"/>
                </a:lnTo>
                <a:lnTo>
                  <a:pt x="770997" y="906779"/>
                </a:lnTo>
                <a:lnTo>
                  <a:pt x="756199" y="939799"/>
                </a:lnTo>
                <a:lnTo>
                  <a:pt x="634058" y="939799"/>
                </a:lnTo>
                <a:lnTo>
                  <a:pt x="629315" y="942339"/>
                </a:lnTo>
                <a:lnTo>
                  <a:pt x="624922" y="944879"/>
                </a:lnTo>
                <a:lnTo>
                  <a:pt x="621665" y="948689"/>
                </a:lnTo>
                <a:lnTo>
                  <a:pt x="617424" y="957579"/>
                </a:lnTo>
                <a:lnTo>
                  <a:pt x="616815" y="962659"/>
                </a:lnTo>
                <a:lnTo>
                  <a:pt x="617716" y="967739"/>
                </a:lnTo>
                <a:lnTo>
                  <a:pt x="617890" y="1007109"/>
                </a:lnTo>
                <a:lnTo>
                  <a:pt x="617855" y="1116329"/>
                </a:lnTo>
                <a:lnTo>
                  <a:pt x="617689" y="1116329"/>
                </a:lnTo>
                <a:lnTo>
                  <a:pt x="617421" y="1117599"/>
                </a:lnTo>
                <a:close/>
              </a:path>
              <a:path w="1104265" h="1117600" extrusionOk="0">
                <a:moveTo>
                  <a:pt x="617421" y="828039"/>
                </a:moveTo>
                <a:lnTo>
                  <a:pt x="403483" y="828039"/>
                </a:lnTo>
                <a:lnTo>
                  <a:pt x="428142" y="824229"/>
                </a:lnTo>
                <a:lnTo>
                  <a:pt x="436093" y="820419"/>
                </a:lnTo>
                <a:lnTo>
                  <a:pt x="484739" y="786129"/>
                </a:lnTo>
                <a:lnTo>
                  <a:pt x="505661" y="718819"/>
                </a:lnTo>
                <a:lnTo>
                  <a:pt x="500706" y="675639"/>
                </a:lnTo>
                <a:lnTo>
                  <a:pt x="617095" y="675639"/>
                </a:lnTo>
                <a:lnTo>
                  <a:pt x="617409" y="676909"/>
                </a:lnTo>
                <a:lnTo>
                  <a:pt x="617590" y="679449"/>
                </a:lnTo>
                <a:lnTo>
                  <a:pt x="617625" y="683259"/>
                </a:lnTo>
                <a:lnTo>
                  <a:pt x="617292" y="746759"/>
                </a:lnTo>
                <a:lnTo>
                  <a:pt x="617421" y="828039"/>
                </a:lnTo>
                <a:close/>
              </a:path>
              <a:path w="1104265" h="1117600" extrusionOk="0">
                <a:moveTo>
                  <a:pt x="1103871" y="1007109"/>
                </a:moveTo>
                <a:lnTo>
                  <a:pt x="703686" y="1007109"/>
                </a:lnTo>
                <a:lnTo>
                  <a:pt x="741278" y="1002029"/>
                </a:lnTo>
                <a:lnTo>
                  <a:pt x="773271" y="982979"/>
                </a:lnTo>
                <a:lnTo>
                  <a:pt x="799560" y="949959"/>
                </a:lnTo>
                <a:lnTo>
                  <a:pt x="803523" y="942339"/>
                </a:lnTo>
                <a:lnTo>
                  <a:pt x="806891" y="935989"/>
                </a:lnTo>
                <a:lnTo>
                  <a:pt x="814609" y="895349"/>
                </a:lnTo>
                <a:lnTo>
                  <a:pt x="814251" y="886459"/>
                </a:lnTo>
                <a:lnTo>
                  <a:pt x="803110" y="847089"/>
                </a:lnTo>
                <a:lnTo>
                  <a:pt x="799116" y="840739"/>
                </a:lnTo>
                <a:lnTo>
                  <a:pt x="794575" y="833119"/>
                </a:lnTo>
                <a:lnTo>
                  <a:pt x="789485" y="826769"/>
                </a:lnTo>
                <a:lnTo>
                  <a:pt x="762605" y="801369"/>
                </a:lnTo>
                <a:lnTo>
                  <a:pt x="732037" y="787399"/>
                </a:lnTo>
                <a:lnTo>
                  <a:pt x="697889" y="784859"/>
                </a:lnTo>
                <a:lnTo>
                  <a:pt x="1103871" y="784859"/>
                </a:lnTo>
                <a:lnTo>
                  <a:pt x="1103871" y="1007109"/>
                </a:lnTo>
                <a:close/>
              </a:path>
              <a:path w="1104265" h="1117600" extrusionOk="0">
                <a:moveTo>
                  <a:pt x="755933" y="852169"/>
                </a:moveTo>
                <a:lnTo>
                  <a:pt x="637537" y="852169"/>
                </a:lnTo>
                <a:lnTo>
                  <a:pt x="645321" y="850899"/>
                </a:lnTo>
                <a:lnTo>
                  <a:pt x="651660" y="847089"/>
                </a:lnTo>
                <a:lnTo>
                  <a:pt x="655823" y="843279"/>
                </a:lnTo>
                <a:lnTo>
                  <a:pt x="659600" y="840739"/>
                </a:lnTo>
                <a:lnTo>
                  <a:pt x="663689" y="836929"/>
                </a:lnTo>
                <a:lnTo>
                  <a:pt x="672493" y="833119"/>
                </a:lnTo>
                <a:lnTo>
                  <a:pt x="677105" y="830579"/>
                </a:lnTo>
                <a:lnTo>
                  <a:pt x="691671" y="826769"/>
                </a:lnTo>
                <a:lnTo>
                  <a:pt x="706712" y="826769"/>
                </a:lnTo>
                <a:lnTo>
                  <a:pt x="716679" y="828039"/>
                </a:lnTo>
                <a:lnTo>
                  <a:pt x="730964" y="831849"/>
                </a:lnTo>
                <a:lnTo>
                  <a:pt x="735438" y="834389"/>
                </a:lnTo>
                <a:lnTo>
                  <a:pt x="743901" y="840739"/>
                </a:lnTo>
                <a:lnTo>
                  <a:pt x="747792" y="843279"/>
                </a:lnTo>
                <a:lnTo>
                  <a:pt x="754891" y="850899"/>
                </a:lnTo>
                <a:lnTo>
                  <a:pt x="755933" y="852169"/>
                </a:lnTo>
                <a:close/>
              </a:path>
              <a:path w="1104265" h="1117600" extrusionOk="0">
                <a:moveTo>
                  <a:pt x="704566" y="966469"/>
                </a:moveTo>
                <a:lnTo>
                  <a:pt x="698044" y="966469"/>
                </a:lnTo>
                <a:lnTo>
                  <a:pt x="685002" y="965199"/>
                </a:lnTo>
                <a:lnTo>
                  <a:pt x="653381" y="944879"/>
                </a:lnTo>
                <a:lnTo>
                  <a:pt x="649181" y="942339"/>
                </a:lnTo>
                <a:lnTo>
                  <a:pt x="638979" y="939799"/>
                </a:lnTo>
                <a:lnTo>
                  <a:pt x="756199" y="939799"/>
                </a:lnTo>
                <a:lnTo>
                  <a:pt x="723850" y="962659"/>
                </a:lnTo>
                <a:lnTo>
                  <a:pt x="717614" y="965199"/>
                </a:lnTo>
                <a:lnTo>
                  <a:pt x="704566" y="966469"/>
                </a:lnTo>
                <a:close/>
              </a:path>
              <a:path w="1104265" h="1117600" extrusionOk="0">
                <a:moveTo>
                  <a:pt x="1073304" y="1117599"/>
                </a:moveTo>
                <a:lnTo>
                  <a:pt x="660596" y="1117599"/>
                </a:lnTo>
                <a:lnTo>
                  <a:pt x="660596" y="1000759"/>
                </a:lnTo>
                <a:lnTo>
                  <a:pt x="703686" y="1007109"/>
                </a:lnTo>
                <a:lnTo>
                  <a:pt x="1103871" y="1007109"/>
                </a:lnTo>
                <a:lnTo>
                  <a:pt x="1103871" y="1087119"/>
                </a:lnTo>
                <a:lnTo>
                  <a:pt x="1102468" y="1102359"/>
                </a:lnTo>
                <a:lnTo>
                  <a:pt x="1097584" y="1111249"/>
                </a:lnTo>
                <a:lnTo>
                  <a:pt x="1088201" y="1116329"/>
                </a:lnTo>
                <a:lnTo>
                  <a:pt x="1073304" y="1117599"/>
                </a:lnTo>
                <a:close/>
              </a:path>
            </a:pathLst>
          </a:custGeom>
          <a:solidFill>
            <a:srgbClr val="FFFAFA"/>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 name="Google Shape;76;p10"/>
          <p:cNvSpPr txBox="1">
            <a:spLocks noGrp="1"/>
          </p:cNvSpPr>
          <p:nvPr>
            <p:ph type="title"/>
          </p:nvPr>
        </p:nvSpPr>
        <p:spPr>
          <a:xfrm>
            <a:off x="1005317" y="1383460"/>
            <a:ext cx="15409544" cy="1188720"/>
          </a:xfrm>
          <a:prstGeom prst="rect">
            <a:avLst/>
          </a:prstGeom>
          <a:noFill/>
          <a:ln>
            <a:noFill/>
          </a:ln>
        </p:spPr>
        <p:txBody>
          <a:bodyPr spcFirstLastPara="1" wrap="square" lIns="0" tIns="51225" rIns="0" bIns="0" anchor="t" anchorCtr="0">
            <a:spAutoFit/>
          </a:bodyPr>
          <a:lstStyle/>
          <a:p>
            <a:pPr marL="2249805" lvl="0" indent="0" algn="l" rtl="0">
              <a:lnSpc>
                <a:spcPct val="100000"/>
              </a:lnSpc>
              <a:spcBef>
                <a:spcPts val="0"/>
              </a:spcBef>
              <a:spcAft>
                <a:spcPts val="0"/>
              </a:spcAft>
              <a:buNone/>
            </a:pPr>
            <a:r>
              <a:rPr lang="en-US" sz="6950"/>
              <a:t>SCREENSHOTS OF WORK (1)</a:t>
            </a:r>
            <a:endParaRPr sz="6950"/>
          </a:p>
        </p:txBody>
      </p:sp>
      <p:pic>
        <p:nvPicPr>
          <p:cNvPr id="77" name="Google Shape;77;p10"/>
          <p:cNvPicPr preferRelativeResize="0"/>
          <p:nvPr/>
        </p:nvPicPr>
        <p:blipFill rotWithShape="1">
          <a:blip r:embed="rId3">
            <a:alphaModFix/>
          </a:blip>
          <a:srcRect/>
          <a:stretch/>
        </p:blipFill>
        <p:spPr>
          <a:xfrm>
            <a:off x="15073788" y="7046006"/>
            <a:ext cx="3214209" cy="3238500"/>
          </a:xfrm>
          <a:prstGeom prst="rect">
            <a:avLst/>
          </a:prstGeom>
          <a:noFill/>
          <a:ln>
            <a:noFill/>
          </a:ln>
        </p:spPr>
      </p:pic>
      <p:pic>
        <p:nvPicPr>
          <p:cNvPr id="78" name="Google Shape;78;p10"/>
          <p:cNvPicPr preferRelativeResize="0"/>
          <p:nvPr/>
        </p:nvPicPr>
        <p:blipFill rotWithShape="1">
          <a:blip r:embed="rId4">
            <a:alphaModFix/>
          </a:blip>
          <a:srcRect/>
          <a:stretch/>
        </p:blipFill>
        <p:spPr>
          <a:xfrm>
            <a:off x="-2224" y="-4366"/>
            <a:ext cx="2693051" cy="3488753"/>
          </a:xfrm>
          <a:prstGeom prst="rect">
            <a:avLst/>
          </a:prstGeom>
          <a:noFill/>
          <a:ln>
            <a:noFill/>
          </a:ln>
        </p:spPr>
      </p:pic>
      <p:pic>
        <p:nvPicPr>
          <p:cNvPr id="79" name="Google Shape;79;p10"/>
          <p:cNvPicPr preferRelativeResize="0"/>
          <p:nvPr/>
        </p:nvPicPr>
        <p:blipFill rotWithShape="1">
          <a:blip r:embed="rId5">
            <a:alphaModFix/>
          </a:blip>
          <a:srcRect/>
          <a:stretch/>
        </p:blipFill>
        <p:spPr>
          <a:xfrm>
            <a:off x="16730760" y="593030"/>
            <a:ext cx="959643" cy="928687"/>
          </a:xfrm>
          <a:prstGeom prst="rect">
            <a:avLst/>
          </a:prstGeom>
          <a:noFill/>
          <a:ln>
            <a:noFill/>
          </a:ln>
        </p:spPr>
      </p:pic>
      <p:pic>
        <p:nvPicPr>
          <p:cNvPr id="80" name="Google Shape;80;p10" descr="C:\Users\vijay rai\AppData\Local\Microsoft\Windows\INetCache\Content.Word\WhatsApp Image 2024-09-22 at 5.41.38 PM.JPEG"/>
          <p:cNvPicPr preferRelativeResize="0"/>
          <p:nvPr/>
        </p:nvPicPr>
        <p:blipFill>
          <a:blip r:embed="rId6">
            <a:alphaModFix/>
          </a:blip>
          <a:stretch>
            <a:fillRect/>
          </a:stretch>
        </p:blipFill>
        <p:spPr>
          <a:xfrm>
            <a:off x="1005325" y="3484375"/>
            <a:ext cx="10622400" cy="5227475"/>
          </a:xfrm>
          <a:prstGeom prst="rect">
            <a:avLst/>
          </a:prstGeom>
          <a:noFill/>
          <a:ln>
            <a:noFill/>
          </a:ln>
        </p:spPr>
      </p:pic>
      <p:sp>
        <p:nvSpPr>
          <p:cNvPr id="81" name="Google Shape;81;p10"/>
          <p:cNvSpPr txBox="1"/>
          <p:nvPr/>
        </p:nvSpPr>
        <p:spPr>
          <a:xfrm>
            <a:off x="12106750" y="3524250"/>
            <a:ext cx="4932600" cy="323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600" b="1">
                <a:solidFill>
                  <a:schemeClr val="dk1"/>
                </a:solidFill>
              </a:rPr>
              <a:t>Representation:</a:t>
            </a:r>
            <a:r>
              <a:rPr lang="en-US" sz="2600">
                <a:solidFill>
                  <a:schemeClr val="dk1"/>
                </a:solidFill>
              </a:rPr>
              <a:t> Delivered a comprehensive, well-structured original format to the team, serving as a blueprint to guide their workflow and ensure alignment on project objectives and deliverables.</a:t>
            </a:r>
            <a:endParaRPr sz="2600">
              <a:solidFill>
                <a:schemeClr val="dk1"/>
              </a:solidFill>
            </a:endParaRPr>
          </a:p>
          <a:p>
            <a:pPr marL="0" lvl="0" indent="0" algn="l" rtl="0">
              <a:spcBef>
                <a:spcPts val="0"/>
              </a:spcBef>
              <a:spcAft>
                <a:spcPts val="0"/>
              </a:spcAft>
              <a:buNone/>
            </a:pPr>
            <a:endParaRPr sz="2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11"/>
          <p:cNvSpPr/>
          <p:nvPr/>
        </p:nvSpPr>
        <p:spPr>
          <a:xfrm>
            <a:off x="12106754" y="7939400"/>
            <a:ext cx="1104265" cy="1117600"/>
          </a:xfrm>
          <a:custGeom>
            <a:avLst/>
            <a:gdLst/>
            <a:ahLst/>
            <a:cxnLst/>
            <a:rect l="l" t="t" r="r" b="b"/>
            <a:pathLst>
              <a:path w="1104265" h="1117600" extrusionOk="0">
                <a:moveTo>
                  <a:pt x="129421" y="488949"/>
                </a:moveTo>
                <a:lnTo>
                  <a:pt x="88136" y="464819"/>
                </a:lnTo>
                <a:lnTo>
                  <a:pt x="80782" y="433069"/>
                </a:lnTo>
                <a:lnTo>
                  <a:pt x="81616" y="427989"/>
                </a:lnTo>
                <a:lnTo>
                  <a:pt x="104152" y="394969"/>
                </a:lnTo>
                <a:lnTo>
                  <a:pt x="107075" y="393699"/>
                </a:lnTo>
                <a:lnTo>
                  <a:pt x="112847" y="389889"/>
                </a:lnTo>
                <a:lnTo>
                  <a:pt x="118092" y="384809"/>
                </a:lnTo>
                <a:lnTo>
                  <a:pt x="121603" y="378459"/>
                </a:lnTo>
                <a:lnTo>
                  <a:pt x="122172" y="370839"/>
                </a:lnTo>
                <a:lnTo>
                  <a:pt x="119373" y="361949"/>
                </a:lnTo>
                <a:lnTo>
                  <a:pt x="114273" y="356869"/>
                </a:lnTo>
                <a:lnTo>
                  <a:pt x="107903" y="353059"/>
                </a:lnTo>
                <a:lnTo>
                  <a:pt x="101291" y="350519"/>
                </a:lnTo>
                <a:lnTo>
                  <a:pt x="99985" y="349249"/>
                </a:lnTo>
                <a:lnTo>
                  <a:pt x="98679" y="349249"/>
                </a:lnTo>
                <a:lnTo>
                  <a:pt x="0" y="309879"/>
                </a:lnTo>
                <a:lnTo>
                  <a:pt x="590" y="308609"/>
                </a:lnTo>
                <a:lnTo>
                  <a:pt x="2954" y="302259"/>
                </a:lnTo>
                <a:lnTo>
                  <a:pt x="10883" y="281939"/>
                </a:lnTo>
                <a:lnTo>
                  <a:pt x="118020" y="12699"/>
                </a:lnTo>
                <a:lnTo>
                  <a:pt x="122162" y="3809"/>
                </a:lnTo>
                <a:lnTo>
                  <a:pt x="126900" y="0"/>
                </a:lnTo>
                <a:lnTo>
                  <a:pt x="133087" y="0"/>
                </a:lnTo>
                <a:lnTo>
                  <a:pt x="141575" y="1269"/>
                </a:lnTo>
                <a:lnTo>
                  <a:pt x="435842" y="118109"/>
                </a:lnTo>
                <a:lnTo>
                  <a:pt x="436930" y="119379"/>
                </a:lnTo>
                <a:lnTo>
                  <a:pt x="439371" y="120649"/>
                </a:lnTo>
                <a:lnTo>
                  <a:pt x="418188" y="173989"/>
                </a:lnTo>
                <a:lnTo>
                  <a:pt x="350343" y="173989"/>
                </a:lnTo>
                <a:lnTo>
                  <a:pt x="321700" y="179069"/>
                </a:lnTo>
                <a:lnTo>
                  <a:pt x="293847" y="194309"/>
                </a:lnTo>
                <a:lnTo>
                  <a:pt x="288763" y="198119"/>
                </a:lnTo>
                <a:lnTo>
                  <a:pt x="284011" y="203199"/>
                </a:lnTo>
                <a:lnTo>
                  <a:pt x="279591" y="207009"/>
                </a:lnTo>
                <a:lnTo>
                  <a:pt x="263158" y="234949"/>
                </a:lnTo>
                <a:lnTo>
                  <a:pt x="261142" y="240029"/>
                </a:lnTo>
                <a:lnTo>
                  <a:pt x="259595" y="246379"/>
                </a:lnTo>
                <a:lnTo>
                  <a:pt x="258515" y="252729"/>
                </a:lnTo>
                <a:lnTo>
                  <a:pt x="257903" y="259079"/>
                </a:lnTo>
                <a:lnTo>
                  <a:pt x="257763" y="265429"/>
                </a:lnTo>
                <a:lnTo>
                  <a:pt x="258100" y="271779"/>
                </a:lnTo>
                <a:lnTo>
                  <a:pt x="270530" y="313689"/>
                </a:lnTo>
                <a:lnTo>
                  <a:pt x="312579" y="350519"/>
                </a:lnTo>
                <a:lnTo>
                  <a:pt x="344159" y="359409"/>
                </a:lnTo>
                <a:lnTo>
                  <a:pt x="331497" y="391159"/>
                </a:lnTo>
                <a:lnTo>
                  <a:pt x="195619" y="391159"/>
                </a:lnTo>
                <a:lnTo>
                  <a:pt x="189400" y="392429"/>
                </a:lnTo>
                <a:lnTo>
                  <a:pt x="183615" y="396239"/>
                </a:lnTo>
                <a:lnTo>
                  <a:pt x="178407" y="401319"/>
                </a:lnTo>
                <a:lnTo>
                  <a:pt x="178251" y="414019"/>
                </a:lnTo>
                <a:lnTo>
                  <a:pt x="178242" y="422909"/>
                </a:lnTo>
                <a:lnTo>
                  <a:pt x="178578" y="427989"/>
                </a:lnTo>
                <a:lnTo>
                  <a:pt x="179215" y="431799"/>
                </a:lnTo>
                <a:lnTo>
                  <a:pt x="180142" y="436879"/>
                </a:lnTo>
                <a:lnTo>
                  <a:pt x="180240" y="439419"/>
                </a:lnTo>
                <a:lnTo>
                  <a:pt x="160306" y="478789"/>
                </a:lnTo>
                <a:lnTo>
                  <a:pt x="155747" y="482599"/>
                </a:lnTo>
                <a:lnTo>
                  <a:pt x="145653" y="486409"/>
                </a:lnTo>
                <a:lnTo>
                  <a:pt x="140398" y="487679"/>
                </a:lnTo>
                <a:lnTo>
                  <a:pt x="134936" y="487679"/>
                </a:lnTo>
                <a:lnTo>
                  <a:pt x="129421" y="488949"/>
                </a:lnTo>
                <a:close/>
              </a:path>
              <a:path w="1104265" h="1117600" extrusionOk="0">
                <a:moveTo>
                  <a:pt x="409613" y="195579"/>
                </a:moveTo>
                <a:lnTo>
                  <a:pt x="379679" y="179069"/>
                </a:lnTo>
                <a:lnTo>
                  <a:pt x="350343" y="173989"/>
                </a:lnTo>
                <a:lnTo>
                  <a:pt x="418188" y="173989"/>
                </a:lnTo>
                <a:lnTo>
                  <a:pt x="409613" y="195579"/>
                </a:lnTo>
                <a:close/>
              </a:path>
              <a:path w="1104265" h="1117600" extrusionOk="0">
                <a:moveTo>
                  <a:pt x="1103995" y="367029"/>
                </a:moveTo>
                <a:lnTo>
                  <a:pt x="639752" y="367029"/>
                </a:lnTo>
                <a:lnTo>
                  <a:pt x="644496" y="365759"/>
                </a:lnTo>
                <a:lnTo>
                  <a:pt x="648967" y="363219"/>
                </a:lnTo>
                <a:lnTo>
                  <a:pt x="653092" y="360679"/>
                </a:lnTo>
                <a:lnTo>
                  <a:pt x="656170" y="356869"/>
                </a:lnTo>
                <a:lnTo>
                  <a:pt x="660231" y="347979"/>
                </a:lnTo>
                <a:lnTo>
                  <a:pt x="660885" y="344169"/>
                </a:lnTo>
                <a:lnTo>
                  <a:pt x="660161" y="339089"/>
                </a:lnTo>
                <a:lnTo>
                  <a:pt x="659956" y="313689"/>
                </a:lnTo>
                <a:lnTo>
                  <a:pt x="659850" y="189229"/>
                </a:lnTo>
                <a:lnTo>
                  <a:pt x="1074051" y="189229"/>
                </a:lnTo>
                <a:lnTo>
                  <a:pt x="1088603" y="190499"/>
                </a:lnTo>
                <a:lnTo>
                  <a:pt x="1097768" y="195579"/>
                </a:lnTo>
                <a:lnTo>
                  <a:pt x="1102561" y="204469"/>
                </a:lnTo>
                <a:lnTo>
                  <a:pt x="1103995" y="219709"/>
                </a:lnTo>
                <a:lnTo>
                  <a:pt x="1103995" y="367029"/>
                </a:lnTo>
                <a:close/>
              </a:path>
              <a:path w="1104265" h="1117600" extrusionOk="0">
                <a:moveTo>
                  <a:pt x="588774" y="480059"/>
                </a:moveTo>
                <a:lnTo>
                  <a:pt x="562308" y="480059"/>
                </a:lnTo>
                <a:lnTo>
                  <a:pt x="553719" y="477519"/>
                </a:lnTo>
                <a:lnTo>
                  <a:pt x="549574" y="474979"/>
                </a:lnTo>
                <a:lnTo>
                  <a:pt x="541580" y="471169"/>
                </a:lnTo>
                <a:lnTo>
                  <a:pt x="537805" y="469899"/>
                </a:lnTo>
                <a:lnTo>
                  <a:pt x="530702" y="463549"/>
                </a:lnTo>
                <a:lnTo>
                  <a:pt x="527438" y="461009"/>
                </a:lnTo>
                <a:lnTo>
                  <a:pt x="507924" y="426719"/>
                </a:lnTo>
                <a:lnTo>
                  <a:pt x="506068" y="414019"/>
                </a:lnTo>
                <a:lnTo>
                  <a:pt x="506225" y="405129"/>
                </a:lnTo>
                <a:lnTo>
                  <a:pt x="520284" y="368299"/>
                </a:lnTo>
                <a:lnTo>
                  <a:pt x="526173" y="361949"/>
                </a:lnTo>
                <a:lnTo>
                  <a:pt x="529261" y="358139"/>
                </a:lnTo>
                <a:lnTo>
                  <a:pt x="564751" y="341629"/>
                </a:lnTo>
                <a:lnTo>
                  <a:pt x="569136" y="340359"/>
                </a:lnTo>
                <a:lnTo>
                  <a:pt x="582423" y="340359"/>
                </a:lnTo>
                <a:lnTo>
                  <a:pt x="591186" y="341629"/>
                </a:lnTo>
                <a:lnTo>
                  <a:pt x="595458" y="342899"/>
                </a:lnTo>
                <a:lnTo>
                  <a:pt x="603781" y="346709"/>
                </a:lnTo>
                <a:lnTo>
                  <a:pt x="607755" y="347979"/>
                </a:lnTo>
                <a:lnTo>
                  <a:pt x="615330" y="353059"/>
                </a:lnTo>
                <a:lnTo>
                  <a:pt x="618860" y="355599"/>
                </a:lnTo>
                <a:lnTo>
                  <a:pt x="622132" y="358139"/>
                </a:lnTo>
                <a:lnTo>
                  <a:pt x="625519" y="361949"/>
                </a:lnTo>
                <a:lnTo>
                  <a:pt x="629720" y="364489"/>
                </a:lnTo>
                <a:lnTo>
                  <a:pt x="639752" y="367029"/>
                </a:lnTo>
                <a:lnTo>
                  <a:pt x="1103995" y="367029"/>
                </a:lnTo>
                <a:lnTo>
                  <a:pt x="1103995" y="454659"/>
                </a:lnTo>
                <a:lnTo>
                  <a:pt x="638085" y="454659"/>
                </a:lnTo>
                <a:lnTo>
                  <a:pt x="627731" y="457199"/>
                </a:lnTo>
                <a:lnTo>
                  <a:pt x="623543" y="459739"/>
                </a:lnTo>
                <a:lnTo>
                  <a:pt x="620344" y="464819"/>
                </a:lnTo>
                <a:lnTo>
                  <a:pt x="616956" y="467359"/>
                </a:lnTo>
                <a:lnTo>
                  <a:pt x="613324" y="469899"/>
                </a:lnTo>
                <a:lnTo>
                  <a:pt x="605574" y="473709"/>
                </a:lnTo>
                <a:lnTo>
                  <a:pt x="601526" y="476249"/>
                </a:lnTo>
                <a:lnTo>
                  <a:pt x="588774" y="480059"/>
                </a:lnTo>
                <a:close/>
              </a:path>
              <a:path w="1104265" h="1117600" extrusionOk="0">
                <a:moveTo>
                  <a:pt x="314276" y="434339"/>
                </a:moveTo>
                <a:lnTo>
                  <a:pt x="216716" y="396239"/>
                </a:lnTo>
                <a:lnTo>
                  <a:pt x="215951" y="396239"/>
                </a:lnTo>
                <a:lnTo>
                  <a:pt x="215205" y="394969"/>
                </a:lnTo>
                <a:lnTo>
                  <a:pt x="214477" y="394969"/>
                </a:lnTo>
                <a:lnTo>
                  <a:pt x="212241" y="393699"/>
                </a:lnTo>
                <a:lnTo>
                  <a:pt x="209826" y="392429"/>
                </a:lnTo>
                <a:lnTo>
                  <a:pt x="202272" y="392429"/>
                </a:lnTo>
                <a:lnTo>
                  <a:pt x="195619" y="391159"/>
                </a:lnTo>
                <a:lnTo>
                  <a:pt x="331497" y="391159"/>
                </a:lnTo>
                <a:lnTo>
                  <a:pt x="314276" y="434339"/>
                </a:lnTo>
                <a:close/>
              </a:path>
              <a:path w="1104265" h="1117600" extrusionOk="0">
                <a:moveTo>
                  <a:pt x="777218" y="631189"/>
                </a:moveTo>
                <a:lnTo>
                  <a:pt x="659555" y="631189"/>
                </a:lnTo>
                <a:lnTo>
                  <a:pt x="659555" y="483869"/>
                </a:lnTo>
                <a:lnTo>
                  <a:pt x="660943" y="478789"/>
                </a:lnTo>
                <a:lnTo>
                  <a:pt x="660536" y="473709"/>
                </a:lnTo>
                <a:lnTo>
                  <a:pt x="656130" y="463549"/>
                </a:lnTo>
                <a:lnTo>
                  <a:pt x="652636" y="459739"/>
                </a:lnTo>
                <a:lnTo>
                  <a:pt x="643066" y="454659"/>
                </a:lnTo>
                <a:lnTo>
                  <a:pt x="1103995" y="454659"/>
                </a:lnTo>
                <a:lnTo>
                  <a:pt x="1103995" y="477519"/>
                </a:lnTo>
                <a:lnTo>
                  <a:pt x="873187" y="477519"/>
                </a:lnTo>
                <a:lnTo>
                  <a:pt x="856716" y="480059"/>
                </a:lnTo>
                <a:lnTo>
                  <a:pt x="818984" y="497839"/>
                </a:lnTo>
                <a:lnTo>
                  <a:pt x="787509" y="529589"/>
                </a:lnTo>
                <a:lnTo>
                  <a:pt x="769905" y="594359"/>
                </a:lnTo>
                <a:lnTo>
                  <a:pt x="777218" y="631189"/>
                </a:lnTo>
                <a:close/>
              </a:path>
              <a:path w="1104265" h="1117600" extrusionOk="0">
                <a:moveTo>
                  <a:pt x="1103995" y="631189"/>
                </a:moveTo>
                <a:lnTo>
                  <a:pt x="986378" y="631189"/>
                </a:lnTo>
                <a:lnTo>
                  <a:pt x="993355" y="589279"/>
                </a:lnTo>
                <a:lnTo>
                  <a:pt x="987422" y="551179"/>
                </a:lnTo>
                <a:lnTo>
                  <a:pt x="936984" y="492759"/>
                </a:lnTo>
                <a:lnTo>
                  <a:pt x="889850" y="477519"/>
                </a:lnTo>
                <a:lnTo>
                  <a:pt x="1103995" y="477519"/>
                </a:lnTo>
                <a:lnTo>
                  <a:pt x="1103995" y="631189"/>
                </a:lnTo>
                <a:close/>
              </a:path>
              <a:path w="1104265" h="1117600" extrusionOk="0">
                <a:moveTo>
                  <a:pt x="575538" y="481329"/>
                </a:moveTo>
                <a:lnTo>
                  <a:pt x="566672" y="480059"/>
                </a:lnTo>
                <a:lnTo>
                  <a:pt x="579958" y="480059"/>
                </a:lnTo>
                <a:lnTo>
                  <a:pt x="575538" y="481329"/>
                </a:lnTo>
                <a:close/>
              </a:path>
              <a:path w="1104265" h="1117600" extrusionOk="0">
                <a:moveTo>
                  <a:pt x="947640" y="675639"/>
                </a:moveTo>
                <a:lnTo>
                  <a:pt x="816298" y="675639"/>
                </a:lnTo>
                <a:lnTo>
                  <a:pt x="820906" y="674369"/>
                </a:lnTo>
                <a:lnTo>
                  <a:pt x="829647" y="670559"/>
                </a:lnTo>
                <a:lnTo>
                  <a:pt x="832933" y="666749"/>
                </a:lnTo>
                <a:lnTo>
                  <a:pt x="835132" y="661669"/>
                </a:lnTo>
                <a:lnTo>
                  <a:pt x="836952" y="657859"/>
                </a:lnTo>
                <a:lnTo>
                  <a:pt x="837292" y="652779"/>
                </a:lnTo>
                <a:lnTo>
                  <a:pt x="835017" y="643889"/>
                </a:lnTo>
                <a:lnTo>
                  <a:pt x="832603" y="638809"/>
                </a:lnTo>
                <a:lnTo>
                  <a:pt x="828913" y="636269"/>
                </a:lnTo>
                <a:lnTo>
                  <a:pt x="826030" y="632459"/>
                </a:lnTo>
                <a:lnTo>
                  <a:pt x="823475" y="628649"/>
                </a:lnTo>
                <a:lnTo>
                  <a:pt x="819021" y="622299"/>
                </a:lnTo>
                <a:lnTo>
                  <a:pt x="817162" y="617219"/>
                </a:lnTo>
                <a:lnTo>
                  <a:pt x="811473" y="589279"/>
                </a:lnTo>
                <a:lnTo>
                  <a:pt x="811598" y="584199"/>
                </a:lnTo>
                <a:lnTo>
                  <a:pt x="825521" y="547369"/>
                </a:lnTo>
                <a:lnTo>
                  <a:pt x="828249" y="544829"/>
                </a:lnTo>
                <a:lnTo>
                  <a:pt x="831292" y="541019"/>
                </a:lnTo>
                <a:lnTo>
                  <a:pt x="868847" y="520699"/>
                </a:lnTo>
                <a:lnTo>
                  <a:pt x="886117" y="520699"/>
                </a:lnTo>
                <a:lnTo>
                  <a:pt x="894731" y="521969"/>
                </a:lnTo>
                <a:lnTo>
                  <a:pt x="898948" y="521969"/>
                </a:lnTo>
                <a:lnTo>
                  <a:pt x="907206" y="524509"/>
                </a:lnTo>
                <a:lnTo>
                  <a:pt x="911174" y="527049"/>
                </a:lnTo>
                <a:lnTo>
                  <a:pt x="918790" y="530859"/>
                </a:lnTo>
                <a:lnTo>
                  <a:pt x="922372" y="533399"/>
                </a:lnTo>
                <a:lnTo>
                  <a:pt x="925728" y="535939"/>
                </a:lnTo>
                <a:lnTo>
                  <a:pt x="929361" y="538479"/>
                </a:lnTo>
                <a:lnTo>
                  <a:pt x="949890" y="575309"/>
                </a:lnTo>
                <a:lnTo>
                  <a:pt x="951488" y="589279"/>
                </a:lnTo>
                <a:lnTo>
                  <a:pt x="951394" y="593089"/>
                </a:lnTo>
                <a:lnTo>
                  <a:pt x="936924" y="632459"/>
                </a:lnTo>
                <a:lnTo>
                  <a:pt x="929837" y="638809"/>
                </a:lnTo>
                <a:lnTo>
                  <a:pt x="927259" y="642619"/>
                </a:lnTo>
                <a:lnTo>
                  <a:pt x="924896" y="652779"/>
                </a:lnTo>
                <a:lnTo>
                  <a:pt x="925365" y="657859"/>
                </a:lnTo>
                <a:lnTo>
                  <a:pt x="927484" y="661669"/>
                </a:lnTo>
                <a:lnTo>
                  <a:pt x="929962" y="666749"/>
                </a:lnTo>
                <a:lnTo>
                  <a:pt x="933518" y="670559"/>
                </a:lnTo>
                <a:lnTo>
                  <a:pt x="942791" y="674369"/>
                </a:lnTo>
                <a:lnTo>
                  <a:pt x="947640" y="675639"/>
                </a:lnTo>
                <a:close/>
              </a:path>
              <a:path w="1104265" h="1117600" extrusionOk="0">
                <a:moveTo>
                  <a:pt x="660270" y="791209"/>
                </a:moveTo>
                <a:lnTo>
                  <a:pt x="660270" y="674369"/>
                </a:lnTo>
                <a:lnTo>
                  <a:pt x="811454" y="674369"/>
                </a:lnTo>
                <a:lnTo>
                  <a:pt x="816298" y="675639"/>
                </a:lnTo>
                <a:lnTo>
                  <a:pt x="1103389" y="675639"/>
                </a:lnTo>
                <a:lnTo>
                  <a:pt x="1103715" y="678179"/>
                </a:lnTo>
                <a:lnTo>
                  <a:pt x="1103793" y="679449"/>
                </a:lnTo>
                <a:lnTo>
                  <a:pt x="1103871" y="784859"/>
                </a:lnTo>
                <a:lnTo>
                  <a:pt x="697889" y="784859"/>
                </a:lnTo>
                <a:lnTo>
                  <a:pt x="660270" y="791209"/>
                </a:lnTo>
                <a:close/>
              </a:path>
              <a:path w="1104265" h="1117600" extrusionOk="0">
                <a:moveTo>
                  <a:pt x="1103389" y="675639"/>
                </a:moveTo>
                <a:lnTo>
                  <a:pt x="947640" y="675639"/>
                </a:lnTo>
                <a:lnTo>
                  <a:pt x="952702" y="674369"/>
                </a:lnTo>
                <a:lnTo>
                  <a:pt x="1103389" y="674369"/>
                </a:lnTo>
                <a:lnTo>
                  <a:pt x="1103389" y="675639"/>
                </a:lnTo>
                <a:close/>
              </a:path>
              <a:path w="1104265" h="1117600" extrusionOk="0">
                <a:moveTo>
                  <a:pt x="617421" y="1117599"/>
                </a:moveTo>
                <a:lnTo>
                  <a:pt x="205988" y="1117599"/>
                </a:lnTo>
                <a:lnTo>
                  <a:pt x="190397" y="1116329"/>
                </a:lnTo>
                <a:lnTo>
                  <a:pt x="180850" y="1112519"/>
                </a:lnTo>
                <a:lnTo>
                  <a:pt x="176063" y="1102359"/>
                </a:lnTo>
                <a:lnTo>
                  <a:pt x="174753" y="1087119"/>
                </a:lnTo>
                <a:lnTo>
                  <a:pt x="174753" y="675639"/>
                </a:lnTo>
                <a:lnTo>
                  <a:pt x="291593" y="675639"/>
                </a:lnTo>
                <a:lnTo>
                  <a:pt x="286287" y="717549"/>
                </a:lnTo>
                <a:lnTo>
                  <a:pt x="291182" y="754379"/>
                </a:lnTo>
                <a:lnTo>
                  <a:pt x="332203" y="807719"/>
                </a:lnTo>
                <a:lnTo>
                  <a:pt x="370210" y="825499"/>
                </a:lnTo>
                <a:lnTo>
                  <a:pt x="386693" y="828039"/>
                </a:lnTo>
                <a:lnTo>
                  <a:pt x="617421" y="828039"/>
                </a:lnTo>
                <a:lnTo>
                  <a:pt x="618102" y="836929"/>
                </a:lnTo>
                <a:lnTo>
                  <a:pt x="621973" y="843279"/>
                </a:lnTo>
                <a:lnTo>
                  <a:pt x="629035" y="849629"/>
                </a:lnTo>
                <a:lnTo>
                  <a:pt x="637537" y="852169"/>
                </a:lnTo>
                <a:lnTo>
                  <a:pt x="755933" y="852169"/>
                </a:lnTo>
                <a:lnTo>
                  <a:pt x="758017" y="854709"/>
                </a:lnTo>
                <a:lnTo>
                  <a:pt x="771668" y="891539"/>
                </a:lnTo>
                <a:lnTo>
                  <a:pt x="771805" y="896619"/>
                </a:lnTo>
                <a:lnTo>
                  <a:pt x="770997" y="906779"/>
                </a:lnTo>
                <a:lnTo>
                  <a:pt x="756199" y="939799"/>
                </a:lnTo>
                <a:lnTo>
                  <a:pt x="634058" y="939799"/>
                </a:lnTo>
                <a:lnTo>
                  <a:pt x="629315" y="942339"/>
                </a:lnTo>
                <a:lnTo>
                  <a:pt x="624922" y="944879"/>
                </a:lnTo>
                <a:lnTo>
                  <a:pt x="621665" y="948689"/>
                </a:lnTo>
                <a:lnTo>
                  <a:pt x="617424" y="957579"/>
                </a:lnTo>
                <a:lnTo>
                  <a:pt x="616815" y="962659"/>
                </a:lnTo>
                <a:lnTo>
                  <a:pt x="617716" y="967739"/>
                </a:lnTo>
                <a:lnTo>
                  <a:pt x="617890" y="1007109"/>
                </a:lnTo>
                <a:lnTo>
                  <a:pt x="617855" y="1116329"/>
                </a:lnTo>
                <a:lnTo>
                  <a:pt x="617689" y="1116329"/>
                </a:lnTo>
                <a:lnTo>
                  <a:pt x="617421" y="1117599"/>
                </a:lnTo>
                <a:close/>
              </a:path>
              <a:path w="1104265" h="1117600" extrusionOk="0">
                <a:moveTo>
                  <a:pt x="617421" y="828039"/>
                </a:moveTo>
                <a:lnTo>
                  <a:pt x="403483" y="828039"/>
                </a:lnTo>
                <a:lnTo>
                  <a:pt x="428142" y="824229"/>
                </a:lnTo>
                <a:lnTo>
                  <a:pt x="436093" y="820419"/>
                </a:lnTo>
                <a:lnTo>
                  <a:pt x="484739" y="786129"/>
                </a:lnTo>
                <a:lnTo>
                  <a:pt x="505661" y="718819"/>
                </a:lnTo>
                <a:lnTo>
                  <a:pt x="500706" y="675639"/>
                </a:lnTo>
                <a:lnTo>
                  <a:pt x="617095" y="675639"/>
                </a:lnTo>
                <a:lnTo>
                  <a:pt x="617409" y="676909"/>
                </a:lnTo>
                <a:lnTo>
                  <a:pt x="617590" y="679449"/>
                </a:lnTo>
                <a:lnTo>
                  <a:pt x="617625" y="683259"/>
                </a:lnTo>
                <a:lnTo>
                  <a:pt x="617292" y="746759"/>
                </a:lnTo>
                <a:lnTo>
                  <a:pt x="617421" y="828039"/>
                </a:lnTo>
                <a:close/>
              </a:path>
              <a:path w="1104265" h="1117600" extrusionOk="0">
                <a:moveTo>
                  <a:pt x="1103871" y="1007109"/>
                </a:moveTo>
                <a:lnTo>
                  <a:pt x="703686" y="1007109"/>
                </a:lnTo>
                <a:lnTo>
                  <a:pt x="741278" y="1002029"/>
                </a:lnTo>
                <a:lnTo>
                  <a:pt x="773271" y="982979"/>
                </a:lnTo>
                <a:lnTo>
                  <a:pt x="799560" y="949959"/>
                </a:lnTo>
                <a:lnTo>
                  <a:pt x="803523" y="942339"/>
                </a:lnTo>
                <a:lnTo>
                  <a:pt x="806891" y="935989"/>
                </a:lnTo>
                <a:lnTo>
                  <a:pt x="814609" y="895349"/>
                </a:lnTo>
                <a:lnTo>
                  <a:pt x="814251" y="886459"/>
                </a:lnTo>
                <a:lnTo>
                  <a:pt x="803110" y="847089"/>
                </a:lnTo>
                <a:lnTo>
                  <a:pt x="799116" y="840739"/>
                </a:lnTo>
                <a:lnTo>
                  <a:pt x="794575" y="833119"/>
                </a:lnTo>
                <a:lnTo>
                  <a:pt x="789485" y="826769"/>
                </a:lnTo>
                <a:lnTo>
                  <a:pt x="762605" y="801369"/>
                </a:lnTo>
                <a:lnTo>
                  <a:pt x="732037" y="787399"/>
                </a:lnTo>
                <a:lnTo>
                  <a:pt x="697889" y="784859"/>
                </a:lnTo>
                <a:lnTo>
                  <a:pt x="1103871" y="784859"/>
                </a:lnTo>
                <a:lnTo>
                  <a:pt x="1103871" y="1007109"/>
                </a:lnTo>
                <a:close/>
              </a:path>
              <a:path w="1104265" h="1117600" extrusionOk="0">
                <a:moveTo>
                  <a:pt x="755933" y="852169"/>
                </a:moveTo>
                <a:lnTo>
                  <a:pt x="637537" y="852169"/>
                </a:lnTo>
                <a:lnTo>
                  <a:pt x="645321" y="850899"/>
                </a:lnTo>
                <a:lnTo>
                  <a:pt x="651660" y="847089"/>
                </a:lnTo>
                <a:lnTo>
                  <a:pt x="655823" y="843279"/>
                </a:lnTo>
                <a:lnTo>
                  <a:pt x="659600" y="840739"/>
                </a:lnTo>
                <a:lnTo>
                  <a:pt x="663689" y="836929"/>
                </a:lnTo>
                <a:lnTo>
                  <a:pt x="672493" y="833119"/>
                </a:lnTo>
                <a:lnTo>
                  <a:pt x="677105" y="830579"/>
                </a:lnTo>
                <a:lnTo>
                  <a:pt x="691671" y="826769"/>
                </a:lnTo>
                <a:lnTo>
                  <a:pt x="706712" y="826769"/>
                </a:lnTo>
                <a:lnTo>
                  <a:pt x="716679" y="828039"/>
                </a:lnTo>
                <a:lnTo>
                  <a:pt x="730964" y="831849"/>
                </a:lnTo>
                <a:lnTo>
                  <a:pt x="735438" y="834389"/>
                </a:lnTo>
                <a:lnTo>
                  <a:pt x="743901" y="840739"/>
                </a:lnTo>
                <a:lnTo>
                  <a:pt x="747792" y="843279"/>
                </a:lnTo>
                <a:lnTo>
                  <a:pt x="754891" y="850899"/>
                </a:lnTo>
                <a:lnTo>
                  <a:pt x="755933" y="852169"/>
                </a:lnTo>
                <a:close/>
              </a:path>
              <a:path w="1104265" h="1117600" extrusionOk="0">
                <a:moveTo>
                  <a:pt x="704566" y="966469"/>
                </a:moveTo>
                <a:lnTo>
                  <a:pt x="698044" y="966469"/>
                </a:lnTo>
                <a:lnTo>
                  <a:pt x="685002" y="965199"/>
                </a:lnTo>
                <a:lnTo>
                  <a:pt x="653381" y="944879"/>
                </a:lnTo>
                <a:lnTo>
                  <a:pt x="649181" y="942339"/>
                </a:lnTo>
                <a:lnTo>
                  <a:pt x="638979" y="939799"/>
                </a:lnTo>
                <a:lnTo>
                  <a:pt x="756199" y="939799"/>
                </a:lnTo>
                <a:lnTo>
                  <a:pt x="723850" y="962659"/>
                </a:lnTo>
                <a:lnTo>
                  <a:pt x="717614" y="965199"/>
                </a:lnTo>
                <a:lnTo>
                  <a:pt x="704566" y="966469"/>
                </a:lnTo>
                <a:close/>
              </a:path>
              <a:path w="1104265" h="1117600" extrusionOk="0">
                <a:moveTo>
                  <a:pt x="1073304" y="1117599"/>
                </a:moveTo>
                <a:lnTo>
                  <a:pt x="660596" y="1117599"/>
                </a:lnTo>
                <a:lnTo>
                  <a:pt x="660596" y="1000759"/>
                </a:lnTo>
                <a:lnTo>
                  <a:pt x="703686" y="1007109"/>
                </a:lnTo>
                <a:lnTo>
                  <a:pt x="1103871" y="1007109"/>
                </a:lnTo>
                <a:lnTo>
                  <a:pt x="1103871" y="1087119"/>
                </a:lnTo>
                <a:lnTo>
                  <a:pt x="1102468" y="1102359"/>
                </a:lnTo>
                <a:lnTo>
                  <a:pt x="1097584" y="1111249"/>
                </a:lnTo>
                <a:lnTo>
                  <a:pt x="1088201" y="1116329"/>
                </a:lnTo>
                <a:lnTo>
                  <a:pt x="1073304" y="1117599"/>
                </a:lnTo>
                <a:close/>
              </a:path>
            </a:pathLst>
          </a:custGeom>
          <a:solidFill>
            <a:srgbClr val="FFFAFA"/>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7" name="Google Shape;87;p11"/>
          <p:cNvSpPr txBox="1">
            <a:spLocks noGrp="1"/>
          </p:cNvSpPr>
          <p:nvPr>
            <p:ph type="title"/>
          </p:nvPr>
        </p:nvSpPr>
        <p:spPr>
          <a:xfrm>
            <a:off x="1005317" y="1383460"/>
            <a:ext cx="15409544" cy="1188720"/>
          </a:xfrm>
          <a:prstGeom prst="rect">
            <a:avLst/>
          </a:prstGeom>
          <a:noFill/>
          <a:ln>
            <a:noFill/>
          </a:ln>
        </p:spPr>
        <p:txBody>
          <a:bodyPr spcFirstLastPara="1" wrap="square" lIns="0" tIns="51225" rIns="0" bIns="0" anchor="t" anchorCtr="0">
            <a:spAutoFit/>
          </a:bodyPr>
          <a:lstStyle/>
          <a:p>
            <a:pPr marL="2194560" lvl="0" indent="0" algn="l" rtl="0">
              <a:lnSpc>
                <a:spcPct val="100000"/>
              </a:lnSpc>
              <a:spcBef>
                <a:spcPts val="0"/>
              </a:spcBef>
              <a:spcAft>
                <a:spcPts val="0"/>
              </a:spcAft>
              <a:buNone/>
            </a:pPr>
            <a:r>
              <a:rPr lang="en-US" sz="6950"/>
              <a:t>SCREENSHOTS OF WORK (2)</a:t>
            </a:r>
            <a:endParaRPr sz="6950"/>
          </a:p>
        </p:txBody>
      </p:sp>
      <p:sp>
        <p:nvSpPr>
          <p:cNvPr id="88" name="Google Shape;88;p11"/>
          <p:cNvSpPr txBox="1"/>
          <p:nvPr/>
        </p:nvSpPr>
        <p:spPr>
          <a:xfrm>
            <a:off x="12106751" y="3556650"/>
            <a:ext cx="4892700" cy="3173700"/>
          </a:xfrm>
          <a:prstGeom prst="rect">
            <a:avLst/>
          </a:prstGeom>
          <a:noFill/>
          <a:ln>
            <a:noFill/>
          </a:ln>
        </p:spPr>
        <p:txBody>
          <a:bodyPr spcFirstLastPara="1" wrap="square" lIns="0" tIns="12050" rIns="0" bIns="0" anchor="t" anchorCtr="0">
            <a:spAutoFit/>
          </a:bodyPr>
          <a:lstStyle/>
          <a:p>
            <a:pPr marL="0" lvl="0" indent="0" algn="l" rtl="0">
              <a:lnSpc>
                <a:spcPct val="115000"/>
              </a:lnSpc>
              <a:spcBef>
                <a:spcPts val="1200"/>
              </a:spcBef>
              <a:spcAft>
                <a:spcPts val="1200"/>
              </a:spcAft>
              <a:buSzPts val="1100"/>
              <a:buNone/>
            </a:pPr>
            <a:r>
              <a:rPr lang="en-US" sz="2600" b="1">
                <a:solidFill>
                  <a:schemeClr val="dk1"/>
                </a:solidFill>
              </a:rPr>
              <a:t>Current Focus</a:t>
            </a:r>
            <a:r>
              <a:rPr lang="en-US" sz="2600">
                <a:solidFill>
                  <a:schemeClr val="dk1"/>
                </a:solidFill>
              </a:rPr>
              <a:t>: Enhancing the website to deliver a unique and immersive user experience by integrating a 3D interactive background, creating an engaging and visually distinct interface.</a:t>
            </a:r>
            <a:endParaRPr sz="2600">
              <a:solidFill>
                <a:srgbClr val="231F20"/>
              </a:solidFill>
              <a:latin typeface="Trebuchet MS"/>
              <a:ea typeface="Trebuchet MS"/>
              <a:cs typeface="Trebuchet MS"/>
              <a:sym typeface="Trebuchet MS"/>
            </a:endParaRPr>
          </a:p>
        </p:txBody>
      </p:sp>
      <p:pic>
        <p:nvPicPr>
          <p:cNvPr id="89" name="Google Shape;89;p11"/>
          <p:cNvPicPr preferRelativeResize="0"/>
          <p:nvPr/>
        </p:nvPicPr>
        <p:blipFill rotWithShape="1">
          <a:blip r:embed="rId3">
            <a:alphaModFix/>
          </a:blip>
          <a:srcRect/>
          <a:stretch/>
        </p:blipFill>
        <p:spPr>
          <a:xfrm>
            <a:off x="15073788" y="7046006"/>
            <a:ext cx="3214208" cy="3238500"/>
          </a:xfrm>
          <a:prstGeom prst="rect">
            <a:avLst/>
          </a:prstGeom>
          <a:noFill/>
          <a:ln>
            <a:noFill/>
          </a:ln>
        </p:spPr>
      </p:pic>
      <p:pic>
        <p:nvPicPr>
          <p:cNvPr id="90" name="Google Shape;90;p11"/>
          <p:cNvPicPr preferRelativeResize="0"/>
          <p:nvPr/>
        </p:nvPicPr>
        <p:blipFill rotWithShape="1">
          <a:blip r:embed="rId4">
            <a:alphaModFix/>
          </a:blip>
          <a:srcRect/>
          <a:stretch/>
        </p:blipFill>
        <p:spPr>
          <a:xfrm>
            <a:off x="-2224" y="-4366"/>
            <a:ext cx="2693051" cy="3488753"/>
          </a:xfrm>
          <a:prstGeom prst="rect">
            <a:avLst/>
          </a:prstGeom>
          <a:noFill/>
          <a:ln>
            <a:noFill/>
          </a:ln>
        </p:spPr>
      </p:pic>
      <p:pic>
        <p:nvPicPr>
          <p:cNvPr id="91" name="Google Shape;91;p11"/>
          <p:cNvPicPr preferRelativeResize="0"/>
          <p:nvPr/>
        </p:nvPicPr>
        <p:blipFill rotWithShape="1">
          <a:blip r:embed="rId5">
            <a:alphaModFix/>
          </a:blip>
          <a:srcRect/>
          <a:stretch/>
        </p:blipFill>
        <p:spPr>
          <a:xfrm>
            <a:off x="16730760" y="593030"/>
            <a:ext cx="959643" cy="928687"/>
          </a:xfrm>
          <a:prstGeom prst="rect">
            <a:avLst/>
          </a:prstGeom>
          <a:noFill/>
          <a:ln>
            <a:noFill/>
          </a:ln>
        </p:spPr>
      </p:pic>
      <p:pic>
        <p:nvPicPr>
          <p:cNvPr id="92" name="Google Shape;92;p11" descr="C:\Users\vijay rai\AppData\Local\Microsoft\Windows\INetCache\Content.Word\WhatsApp Image 2024-09-22 at 5.41.58 PM.JPEG"/>
          <p:cNvPicPr preferRelativeResize="0"/>
          <p:nvPr/>
        </p:nvPicPr>
        <p:blipFill>
          <a:blip r:embed="rId6">
            <a:alphaModFix/>
          </a:blip>
          <a:stretch>
            <a:fillRect/>
          </a:stretch>
        </p:blipFill>
        <p:spPr>
          <a:xfrm rot="5400000">
            <a:off x="3902537" y="587173"/>
            <a:ext cx="4659950" cy="10454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2"/>
          <p:cNvSpPr/>
          <p:nvPr/>
        </p:nvSpPr>
        <p:spPr>
          <a:xfrm>
            <a:off x="12106754" y="7939400"/>
            <a:ext cx="1104265" cy="1117600"/>
          </a:xfrm>
          <a:custGeom>
            <a:avLst/>
            <a:gdLst/>
            <a:ahLst/>
            <a:cxnLst/>
            <a:rect l="l" t="t" r="r" b="b"/>
            <a:pathLst>
              <a:path w="1104265" h="1117600" extrusionOk="0">
                <a:moveTo>
                  <a:pt x="129421" y="488949"/>
                </a:moveTo>
                <a:lnTo>
                  <a:pt x="88136" y="464819"/>
                </a:lnTo>
                <a:lnTo>
                  <a:pt x="80782" y="433069"/>
                </a:lnTo>
                <a:lnTo>
                  <a:pt x="81616" y="427989"/>
                </a:lnTo>
                <a:lnTo>
                  <a:pt x="104152" y="394969"/>
                </a:lnTo>
                <a:lnTo>
                  <a:pt x="107075" y="393699"/>
                </a:lnTo>
                <a:lnTo>
                  <a:pt x="112847" y="389889"/>
                </a:lnTo>
                <a:lnTo>
                  <a:pt x="118092" y="384809"/>
                </a:lnTo>
                <a:lnTo>
                  <a:pt x="121603" y="378459"/>
                </a:lnTo>
                <a:lnTo>
                  <a:pt x="122172" y="370839"/>
                </a:lnTo>
                <a:lnTo>
                  <a:pt x="119373" y="361949"/>
                </a:lnTo>
                <a:lnTo>
                  <a:pt x="114273" y="356869"/>
                </a:lnTo>
                <a:lnTo>
                  <a:pt x="107903" y="353059"/>
                </a:lnTo>
                <a:lnTo>
                  <a:pt x="101291" y="350519"/>
                </a:lnTo>
                <a:lnTo>
                  <a:pt x="99985" y="349249"/>
                </a:lnTo>
                <a:lnTo>
                  <a:pt x="98679" y="349249"/>
                </a:lnTo>
                <a:lnTo>
                  <a:pt x="0" y="309879"/>
                </a:lnTo>
                <a:lnTo>
                  <a:pt x="590" y="308609"/>
                </a:lnTo>
                <a:lnTo>
                  <a:pt x="2954" y="302259"/>
                </a:lnTo>
                <a:lnTo>
                  <a:pt x="10883" y="281939"/>
                </a:lnTo>
                <a:lnTo>
                  <a:pt x="118020" y="12699"/>
                </a:lnTo>
                <a:lnTo>
                  <a:pt x="122162" y="3809"/>
                </a:lnTo>
                <a:lnTo>
                  <a:pt x="126900" y="0"/>
                </a:lnTo>
                <a:lnTo>
                  <a:pt x="133087" y="0"/>
                </a:lnTo>
                <a:lnTo>
                  <a:pt x="141575" y="1269"/>
                </a:lnTo>
                <a:lnTo>
                  <a:pt x="435842" y="118109"/>
                </a:lnTo>
                <a:lnTo>
                  <a:pt x="436930" y="119379"/>
                </a:lnTo>
                <a:lnTo>
                  <a:pt x="439371" y="120649"/>
                </a:lnTo>
                <a:lnTo>
                  <a:pt x="418188" y="173989"/>
                </a:lnTo>
                <a:lnTo>
                  <a:pt x="350343" y="173989"/>
                </a:lnTo>
                <a:lnTo>
                  <a:pt x="321700" y="179069"/>
                </a:lnTo>
                <a:lnTo>
                  <a:pt x="293847" y="194309"/>
                </a:lnTo>
                <a:lnTo>
                  <a:pt x="288763" y="198119"/>
                </a:lnTo>
                <a:lnTo>
                  <a:pt x="284011" y="203199"/>
                </a:lnTo>
                <a:lnTo>
                  <a:pt x="279591" y="207009"/>
                </a:lnTo>
                <a:lnTo>
                  <a:pt x="263158" y="234949"/>
                </a:lnTo>
                <a:lnTo>
                  <a:pt x="261142" y="240029"/>
                </a:lnTo>
                <a:lnTo>
                  <a:pt x="259595" y="246379"/>
                </a:lnTo>
                <a:lnTo>
                  <a:pt x="258515" y="252729"/>
                </a:lnTo>
                <a:lnTo>
                  <a:pt x="257903" y="259079"/>
                </a:lnTo>
                <a:lnTo>
                  <a:pt x="257763" y="265429"/>
                </a:lnTo>
                <a:lnTo>
                  <a:pt x="258100" y="271779"/>
                </a:lnTo>
                <a:lnTo>
                  <a:pt x="270530" y="313689"/>
                </a:lnTo>
                <a:lnTo>
                  <a:pt x="312579" y="350519"/>
                </a:lnTo>
                <a:lnTo>
                  <a:pt x="344159" y="359409"/>
                </a:lnTo>
                <a:lnTo>
                  <a:pt x="331497" y="391159"/>
                </a:lnTo>
                <a:lnTo>
                  <a:pt x="195619" y="391159"/>
                </a:lnTo>
                <a:lnTo>
                  <a:pt x="189400" y="392429"/>
                </a:lnTo>
                <a:lnTo>
                  <a:pt x="183615" y="396239"/>
                </a:lnTo>
                <a:lnTo>
                  <a:pt x="178407" y="401319"/>
                </a:lnTo>
                <a:lnTo>
                  <a:pt x="178251" y="414019"/>
                </a:lnTo>
                <a:lnTo>
                  <a:pt x="178242" y="422909"/>
                </a:lnTo>
                <a:lnTo>
                  <a:pt x="178578" y="427989"/>
                </a:lnTo>
                <a:lnTo>
                  <a:pt x="179215" y="431799"/>
                </a:lnTo>
                <a:lnTo>
                  <a:pt x="180142" y="436879"/>
                </a:lnTo>
                <a:lnTo>
                  <a:pt x="180240" y="439419"/>
                </a:lnTo>
                <a:lnTo>
                  <a:pt x="160306" y="478789"/>
                </a:lnTo>
                <a:lnTo>
                  <a:pt x="155747" y="482599"/>
                </a:lnTo>
                <a:lnTo>
                  <a:pt x="145653" y="486409"/>
                </a:lnTo>
                <a:lnTo>
                  <a:pt x="140398" y="487679"/>
                </a:lnTo>
                <a:lnTo>
                  <a:pt x="134936" y="487679"/>
                </a:lnTo>
                <a:lnTo>
                  <a:pt x="129421" y="488949"/>
                </a:lnTo>
                <a:close/>
              </a:path>
              <a:path w="1104265" h="1117600" extrusionOk="0">
                <a:moveTo>
                  <a:pt x="409613" y="195579"/>
                </a:moveTo>
                <a:lnTo>
                  <a:pt x="379679" y="179069"/>
                </a:lnTo>
                <a:lnTo>
                  <a:pt x="350343" y="173989"/>
                </a:lnTo>
                <a:lnTo>
                  <a:pt x="418188" y="173989"/>
                </a:lnTo>
                <a:lnTo>
                  <a:pt x="409613" y="195579"/>
                </a:lnTo>
                <a:close/>
              </a:path>
              <a:path w="1104265" h="1117600" extrusionOk="0">
                <a:moveTo>
                  <a:pt x="1103995" y="367029"/>
                </a:moveTo>
                <a:lnTo>
                  <a:pt x="639752" y="367029"/>
                </a:lnTo>
                <a:lnTo>
                  <a:pt x="644496" y="365759"/>
                </a:lnTo>
                <a:lnTo>
                  <a:pt x="648967" y="363219"/>
                </a:lnTo>
                <a:lnTo>
                  <a:pt x="653092" y="360679"/>
                </a:lnTo>
                <a:lnTo>
                  <a:pt x="656170" y="356869"/>
                </a:lnTo>
                <a:lnTo>
                  <a:pt x="660231" y="347979"/>
                </a:lnTo>
                <a:lnTo>
                  <a:pt x="660885" y="344169"/>
                </a:lnTo>
                <a:lnTo>
                  <a:pt x="660161" y="339089"/>
                </a:lnTo>
                <a:lnTo>
                  <a:pt x="659956" y="313689"/>
                </a:lnTo>
                <a:lnTo>
                  <a:pt x="659850" y="189229"/>
                </a:lnTo>
                <a:lnTo>
                  <a:pt x="1074051" y="189229"/>
                </a:lnTo>
                <a:lnTo>
                  <a:pt x="1088603" y="190499"/>
                </a:lnTo>
                <a:lnTo>
                  <a:pt x="1097768" y="195579"/>
                </a:lnTo>
                <a:lnTo>
                  <a:pt x="1102561" y="204469"/>
                </a:lnTo>
                <a:lnTo>
                  <a:pt x="1103995" y="219709"/>
                </a:lnTo>
                <a:lnTo>
                  <a:pt x="1103995" y="367029"/>
                </a:lnTo>
                <a:close/>
              </a:path>
              <a:path w="1104265" h="1117600" extrusionOk="0">
                <a:moveTo>
                  <a:pt x="588774" y="480059"/>
                </a:moveTo>
                <a:lnTo>
                  <a:pt x="562308" y="480059"/>
                </a:lnTo>
                <a:lnTo>
                  <a:pt x="553719" y="477519"/>
                </a:lnTo>
                <a:lnTo>
                  <a:pt x="549574" y="474979"/>
                </a:lnTo>
                <a:lnTo>
                  <a:pt x="541580" y="471169"/>
                </a:lnTo>
                <a:lnTo>
                  <a:pt x="537805" y="469899"/>
                </a:lnTo>
                <a:lnTo>
                  <a:pt x="530702" y="463549"/>
                </a:lnTo>
                <a:lnTo>
                  <a:pt x="527438" y="461009"/>
                </a:lnTo>
                <a:lnTo>
                  <a:pt x="507924" y="426719"/>
                </a:lnTo>
                <a:lnTo>
                  <a:pt x="506068" y="414019"/>
                </a:lnTo>
                <a:lnTo>
                  <a:pt x="506225" y="405129"/>
                </a:lnTo>
                <a:lnTo>
                  <a:pt x="520284" y="368299"/>
                </a:lnTo>
                <a:lnTo>
                  <a:pt x="526173" y="361949"/>
                </a:lnTo>
                <a:lnTo>
                  <a:pt x="529261" y="358139"/>
                </a:lnTo>
                <a:lnTo>
                  <a:pt x="564751" y="341629"/>
                </a:lnTo>
                <a:lnTo>
                  <a:pt x="569136" y="340359"/>
                </a:lnTo>
                <a:lnTo>
                  <a:pt x="582423" y="340359"/>
                </a:lnTo>
                <a:lnTo>
                  <a:pt x="591186" y="341629"/>
                </a:lnTo>
                <a:lnTo>
                  <a:pt x="595458" y="342899"/>
                </a:lnTo>
                <a:lnTo>
                  <a:pt x="603781" y="346709"/>
                </a:lnTo>
                <a:lnTo>
                  <a:pt x="607755" y="347979"/>
                </a:lnTo>
                <a:lnTo>
                  <a:pt x="615330" y="353059"/>
                </a:lnTo>
                <a:lnTo>
                  <a:pt x="618860" y="355599"/>
                </a:lnTo>
                <a:lnTo>
                  <a:pt x="622132" y="358139"/>
                </a:lnTo>
                <a:lnTo>
                  <a:pt x="625519" y="361949"/>
                </a:lnTo>
                <a:lnTo>
                  <a:pt x="629720" y="364489"/>
                </a:lnTo>
                <a:lnTo>
                  <a:pt x="639752" y="367029"/>
                </a:lnTo>
                <a:lnTo>
                  <a:pt x="1103995" y="367029"/>
                </a:lnTo>
                <a:lnTo>
                  <a:pt x="1103995" y="454659"/>
                </a:lnTo>
                <a:lnTo>
                  <a:pt x="638085" y="454659"/>
                </a:lnTo>
                <a:lnTo>
                  <a:pt x="627731" y="457199"/>
                </a:lnTo>
                <a:lnTo>
                  <a:pt x="623543" y="459739"/>
                </a:lnTo>
                <a:lnTo>
                  <a:pt x="620344" y="464819"/>
                </a:lnTo>
                <a:lnTo>
                  <a:pt x="616956" y="467359"/>
                </a:lnTo>
                <a:lnTo>
                  <a:pt x="613324" y="469899"/>
                </a:lnTo>
                <a:lnTo>
                  <a:pt x="605574" y="473709"/>
                </a:lnTo>
                <a:lnTo>
                  <a:pt x="601526" y="476249"/>
                </a:lnTo>
                <a:lnTo>
                  <a:pt x="588774" y="480059"/>
                </a:lnTo>
                <a:close/>
              </a:path>
              <a:path w="1104265" h="1117600" extrusionOk="0">
                <a:moveTo>
                  <a:pt x="314276" y="434339"/>
                </a:moveTo>
                <a:lnTo>
                  <a:pt x="216716" y="396239"/>
                </a:lnTo>
                <a:lnTo>
                  <a:pt x="215951" y="396239"/>
                </a:lnTo>
                <a:lnTo>
                  <a:pt x="215205" y="394969"/>
                </a:lnTo>
                <a:lnTo>
                  <a:pt x="214477" y="394969"/>
                </a:lnTo>
                <a:lnTo>
                  <a:pt x="212241" y="393699"/>
                </a:lnTo>
                <a:lnTo>
                  <a:pt x="209826" y="392429"/>
                </a:lnTo>
                <a:lnTo>
                  <a:pt x="202272" y="392429"/>
                </a:lnTo>
                <a:lnTo>
                  <a:pt x="195619" y="391159"/>
                </a:lnTo>
                <a:lnTo>
                  <a:pt x="331497" y="391159"/>
                </a:lnTo>
                <a:lnTo>
                  <a:pt x="314276" y="434339"/>
                </a:lnTo>
                <a:close/>
              </a:path>
              <a:path w="1104265" h="1117600" extrusionOk="0">
                <a:moveTo>
                  <a:pt x="777218" y="631189"/>
                </a:moveTo>
                <a:lnTo>
                  <a:pt x="659555" y="631189"/>
                </a:lnTo>
                <a:lnTo>
                  <a:pt x="659555" y="483869"/>
                </a:lnTo>
                <a:lnTo>
                  <a:pt x="660943" y="478789"/>
                </a:lnTo>
                <a:lnTo>
                  <a:pt x="660536" y="473709"/>
                </a:lnTo>
                <a:lnTo>
                  <a:pt x="656130" y="463549"/>
                </a:lnTo>
                <a:lnTo>
                  <a:pt x="652636" y="459739"/>
                </a:lnTo>
                <a:lnTo>
                  <a:pt x="643066" y="454659"/>
                </a:lnTo>
                <a:lnTo>
                  <a:pt x="1103995" y="454659"/>
                </a:lnTo>
                <a:lnTo>
                  <a:pt x="1103995" y="477519"/>
                </a:lnTo>
                <a:lnTo>
                  <a:pt x="873187" y="477519"/>
                </a:lnTo>
                <a:lnTo>
                  <a:pt x="856716" y="480059"/>
                </a:lnTo>
                <a:lnTo>
                  <a:pt x="818984" y="497839"/>
                </a:lnTo>
                <a:lnTo>
                  <a:pt x="787509" y="529589"/>
                </a:lnTo>
                <a:lnTo>
                  <a:pt x="769905" y="594359"/>
                </a:lnTo>
                <a:lnTo>
                  <a:pt x="777218" y="631189"/>
                </a:lnTo>
                <a:close/>
              </a:path>
              <a:path w="1104265" h="1117600" extrusionOk="0">
                <a:moveTo>
                  <a:pt x="1103995" y="631189"/>
                </a:moveTo>
                <a:lnTo>
                  <a:pt x="986378" y="631189"/>
                </a:lnTo>
                <a:lnTo>
                  <a:pt x="993355" y="589279"/>
                </a:lnTo>
                <a:lnTo>
                  <a:pt x="987422" y="551179"/>
                </a:lnTo>
                <a:lnTo>
                  <a:pt x="936984" y="492759"/>
                </a:lnTo>
                <a:lnTo>
                  <a:pt x="889850" y="477519"/>
                </a:lnTo>
                <a:lnTo>
                  <a:pt x="1103995" y="477519"/>
                </a:lnTo>
                <a:lnTo>
                  <a:pt x="1103995" y="631189"/>
                </a:lnTo>
                <a:close/>
              </a:path>
              <a:path w="1104265" h="1117600" extrusionOk="0">
                <a:moveTo>
                  <a:pt x="575538" y="481329"/>
                </a:moveTo>
                <a:lnTo>
                  <a:pt x="566672" y="480059"/>
                </a:lnTo>
                <a:lnTo>
                  <a:pt x="579958" y="480059"/>
                </a:lnTo>
                <a:lnTo>
                  <a:pt x="575538" y="481329"/>
                </a:lnTo>
                <a:close/>
              </a:path>
              <a:path w="1104265" h="1117600" extrusionOk="0">
                <a:moveTo>
                  <a:pt x="947640" y="675639"/>
                </a:moveTo>
                <a:lnTo>
                  <a:pt x="816298" y="675639"/>
                </a:lnTo>
                <a:lnTo>
                  <a:pt x="820906" y="674369"/>
                </a:lnTo>
                <a:lnTo>
                  <a:pt x="829647" y="670559"/>
                </a:lnTo>
                <a:lnTo>
                  <a:pt x="832933" y="666749"/>
                </a:lnTo>
                <a:lnTo>
                  <a:pt x="835132" y="661669"/>
                </a:lnTo>
                <a:lnTo>
                  <a:pt x="836952" y="657859"/>
                </a:lnTo>
                <a:lnTo>
                  <a:pt x="837292" y="652779"/>
                </a:lnTo>
                <a:lnTo>
                  <a:pt x="835017" y="643889"/>
                </a:lnTo>
                <a:lnTo>
                  <a:pt x="832603" y="638809"/>
                </a:lnTo>
                <a:lnTo>
                  <a:pt x="828913" y="636269"/>
                </a:lnTo>
                <a:lnTo>
                  <a:pt x="826030" y="632459"/>
                </a:lnTo>
                <a:lnTo>
                  <a:pt x="823475" y="628649"/>
                </a:lnTo>
                <a:lnTo>
                  <a:pt x="819021" y="622299"/>
                </a:lnTo>
                <a:lnTo>
                  <a:pt x="817162" y="617219"/>
                </a:lnTo>
                <a:lnTo>
                  <a:pt x="811473" y="589279"/>
                </a:lnTo>
                <a:lnTo>
                  <a:pt x="811598" y="584199"/>
                </a:lnTo>
                <a:lnTo>
                  <a:pt x="825521" y="547369"/>
                </a:lnTo>
                <a:lnTo>
                  <a:pt x="828249" y="544829"/>
                </a:lnTo>
                <a:lnTo>
                  <a:pt x="831292" y="541019"/>
                </a:lnTo>
                <a:lnTo>
                  <a:pt x="868847" y="520699"/>
                </a:lnTo>
                <a:lnTo>
                  <a:pt x="886117" y="520699"/>
                </a:lnTo>
                <a:lnTo>
                  <a:pt x="894731" y="521969"/>
                </a:lnTo>
                <a:lnTo>
                  <a:pt x="898948" y="521969"/>
                </a:lnTo>
                <a:lnTo>
                  <a:pt x="907206" y="524509"/>
                </a:lnTo>
                <a:lnTo>
                  <a:pt x="911174" y="527049"/>
                </a:lnTo>
                <a:lnTo>
                  <a:pt x="918790" y="530859"/>
                </a:lnTo>
                <a:lnTo>
                  <a:pt x="922372" y="533399"/>
                </a:lnTo>
                <a:lnTo>
                  <a:pt x="925728" y="535939"/>
                </a:lnTo>
                <a:lnTo>
                  <a:pt x="929361" y="538479"/>
                </a:lnTo>
                <a:lnTo>
                  <a:pt x="949890" y="575309"/>
                </a:lnTo>
                <a:lnTo>
                  <a:pt x="951488" y="589279"/>
                </a:lnTo>
                <a:lnTo>
                  <a:pt x="951394" y="593089"/>
                </a:lnTo>
                <a:lnTo>
                  <a:pt x="936924" y="632459"/>
                </a:lnTo>
                <a:lnTo>
                  <a:pt x="929837" y="638809"/>
                </a:lnTo>
                <a:lnTo>
                  <a:pt x="927259" y="642619"/>
                </a:lnTo>
                <a:lnTo>
                  <a:pt x="924896" y="652779"/>
                </a:lnTo>
                <a:lnTo>
                  <a:pt x="925365" y="657859"/>
                </a:lnTo>
                <a:lnTo>
                  <a:pt x="927484" y="661669"/>
                </a:lnTo>
                <a:lnTo>
                  <a:pt x="929962" y="666749"/>
                </a:lnTo>
                <a:lnTo>
                  <a:pt x="933518" y="670559"/>
                </a:lnTo>
                <a:lnTo>
                  <a:pt x="942791" y="674369"/>
                </a:lnTo>
                <a:lnTo>
                  <a:pt x="947640" y="675639"/>
                </a:lnTo>
                <a:close/>
              </a:path>
              <a:path w="1104265" h="1117600" extrusionOk="0">
                <a:moveTo>
                  <a:pt x="660270" y="791209"/>
                </a:moveTo>
                <a:lnTo>
                  <a:pt x="660270" y="674369"/>
                </a:lnTo>
                <a:lnTo>
                  <a:pt x="811454" y="674369"/>
                </a:lnTo>
                <a:lnTo>
                  <a:pt x="816298" y="675639"/>
                </a:lnTo>
                <a:lnTo>
                  <a:pt x="1103389" y="675639"/>
                </a:lnTo>
                <a:lnTo>
                  <a:pt x="1103715" y="678179"/>
                </a:lnTo>
                <a:lnTo>
                  <a:pt x="1103793" y="679449"/>
                </a:lnTo>
                <a:lnTo>
                  <a:pt x="1103871" y="784859"/>
                </a:lnTo>
                <a:lnTo>
                  <a:pt x="697889" y="784859"/>
                </a:lnTo>
                <a:lnTo>
                  <a:pt x="660270" y="791209"/>
                </a:lnTo>
                <a:close/>
              </a:path>
              <a:path w="1104265" h="1117600" extrusionOk="0">
                <a:moveTo>
                  <a:pt x="1103389" y="675639"/>
                </a:moveTo>
                <a:lnTo>
                  <a:pt x="947640" y="675639"/>
                </a:lnTo>
                <a:lnTo>
                  <a:pt x="952702" y="674369"/>
                </a:lnTo>
                <a:lnTo>
                  <a:pt x="1103389" y="674369"/>
                </a:lnTo>
                <a:lnTo>
                  <a:pt x="1103389" y="675639"/>
                </a:lnTo>
                <a:close/>
              </a:path>
              <a:path w="1104265" h="1117600" extrusionOk="0">
                <a:moveTo>
                  <a:pt x="617421" y="1117599"/>
                </a:moveTo>
                <a:lnTo>
                  <a:pt x="205988" y="1117599"/>
                </a:lnTo>
                <a:lnTo>
                  <a:pt x="190397" y="1116329"/>
                </a:lnTo>
                <a:lnTo>
                  <a:pt x="180850" y="1112519"/>
                </a:lnTo>
                <a:lnTo>
                  <a:pt x="176063" y="1102359"/>
                </a:lnTo>
                <a:lnTo>
                  <a:pt x="174753" y="1087119"/>
                </a:lnTo>
                <a:lnTo>
                  <a:pt x="174753" y="675639"/>
                </a:lnTo>
                <a:lnTo>
                  <a:pt x="291593" y="675639"/>
                </a:lnTo>
                <a:lnTo>
                  <a:pt x="286287" y="717549"/>
                </a:lnTo>
                <a:lnTo>
                  <a:pt x="291182" y="754379"/>
                </a:lnTo>
                <a:lnTo>
                  <a:pt x="332203" y="807719"/>
                </a:lnTo>
                <a:lnTo>
                  <a:pt x="370210" y="825499"/>
                </a:lnTo>
                <a:lnTo>
                  <a:pt x="386693" y="828039"/>
                </a:lnTo>
                <a:lnTo>
                  <a:pt x="617421" y="828039"/>
                </a:lnTo>
                <a:lnTo>
                  <a:pt x="618102" y="836929"/>
                </a:lnTo>
                <a:lnTo>
                  <a:pt x="621973" y="843279"/>
                </a:lnTo>
                <a:lnTo>
                  <a:pt x="629035" y="849629"/>
                </a:lnTo>
                <a:lnTo>
                  <a:pt x="637537" y="852169"/>
                </a:lnTo>
                <a:lnTo>
                  <a:pt x="755933" y="852169"/>
                </a:lnTo>
                <a:lnTo>
                  <a:pt x="758017" y="854709"/>
                </a:lnTo>
                <a:lnTo>
                  <a:pt x="771668" y="891539"/>
                </a:lnTo>
                <a:lnTo>
                  <a:pt x="771805" y="896619"/>
                </a:lnTo>
                <a:lnTo>
                  <a:pt x="770997" y="906779"/>
                </a:lnTo>
                <a:lnTo>
                  <a:pt x="756199" y="939799"/>
                </a:lnTo>
                <a:lnTo>
                  <a:pt x="634058" y="939799"/>
                </a:lnTo>
                <a:lnTo>
                  <a:pt x="629315" y="942339"/>
                </a:lnTo>
                <a:lnTo>
                  <a:pt x="624922" y="944879"/>
                </a:lnTo>
                <a:lnTo>
                  <a:pt x="621665" y="948689"/>
                </a:lnTo>
                <a:lnTo>
                  <a:pt x="617424" y="957579"/>
                </a:lnTo>
                <a:lnTo>
                  <a:pt x="616815" y="962659"/>
                </a:lnTo>
                <a:lnTo>
                  <a:pt x="617716" y="967739"/>
                </a:lnTo>
                <a:lnTo>
                  <a:pt x="617890" y="1007109"/>
                </a:lnTo>
                <a:lnTo>
                  <a:pt x="617855" y="1116329"/>
                </a:lnTo>
                <a:lnTo>
                  <a:pt x="617689" y="1116329"/>
                </a:lnTo>
                <a:lnTo>
                  <a:pt x="617421" y="1117599"/>
                </a:lnTo>
                <a:close/>
              </a:path>
              <a:path w="1104265" h="1117600" extrusionOk="0">
                <a:moveTo>
                  <a:pt x="617421" y="828039"/>
                </a:moveTo>
                <a:lnTo>
                  <a:pt x="403483" y="828039"/>
                </a:lnTo>
                <a:lnTo>
                  <a:pt x="428142" y="824229"/>
                </a:lnTo>
                <a:lnTo>
                  <a:pt x="436093" y="820419"/>
                </a:lnTo>
                <a:lnTo>
                  <a:pt x="484739" y="786129"/>
                </a:lnTo>
                <a:lnTo>
                  <a:pt x="505661" y="718819"/>
                </a:lnTo>
                <a:lnTo>
                  <a:pt x="500706" y="675639"/>
                </a:lnTo>
                <a:lnTo>
                  <a:pt x="617095" y="675639"/>
                </a:lnTo>
                <a:lnTo>
                  <a:pt x="617409" y="676909"/>
                </a:lnTo>
                <a:lnTo>
                  <a:pt x="617590" y="679449"/>
                </a:lnTo>
                <a:lnTo>
                  <a:pt x="617625" y="683259"/>
                </a:lnTo>
                <a:lnTo>
                  <a:pt x="617292" y="746759"/>
                </a:lnTo>
                <a:lnTo>
                  <a:pt x="617421" y="828039"/>
                </a:lnTo>
                <a:close/>
              </a:path>
              <a:path w="1104265" h="1117600" extrusionOk="0">
                <a:moveTo>
                  <a:pt x="1103871" y="1007109"/>
                </a:moveTo>
                <a:lnTo>
                  <a:pt x="703686" y="1007109"/>
                </a:lnTo>
                <a:lnTo>
                  <a:pt x="741278" y="1002029"/>
                </a:lnTo>
                <a:lnTo>
                  <a:pt x="773271" y="982979"/>
                </a:lnTo>
                <a:lnTo>
                  <a:pt x="799560" y="949959"/>
                </a:lnTo>
                <a:lnTo>
                  <a:pt x="803523" y="942339"/>
                </a:lnTo>
                <a:lnTo>
                  <a:pt x="806891" y="935989"/>
                </a:lnTo>
                <a:lnTo>
                  <a:pt x="814609" y="895349"/>
                </a:lnTo>
                <a:lnTo>
                  <a:pt x="814251" y="886459"/>
                </a:lnTo>
                <a:lnTo>
                  <a:pt x="803110" y="847089"/>
                </a:lnTo>
                <a:lnTo>
                  <a:pt x="799116" y="840739"/>
                </a:lnTo>
                <a:lnTo>
                  <a:pt x="794575" y="833119"/>
                </a:lnTo>
                <a:lnTo>
                  <a:pt x="789485" y="826769"/>
                </a:lnTo>
                <a:lnTo>
                  <a:pt x="762605" y="801369"/>
                </a:lnTo>
                <a:lnTo>
                  <a:pt x="732037" y="787399"/>
                </a:lnTo>
                <a:lnTo>
                  <a:pt x="697889" y="784859"/>
                </a:lnTo>
                <a:lnTo>
                  <a:pt x="1103871" y="784859"/>
                </a:lnTo>
                <a:lnTo>
                  <a:pt x="1103871" y="1007109"/>
                </a:lnTo>
                <a:close/>
              </a:path>
              <a:path w="1104265" h="1117600" extrusionOk="0">
                <a:moveTo>
                  <a:pt x="755933" y="852169"/>
                </a:moveTo>
                <a:lnTo>
                  <a:pt x="637537" y="852169"/>
                </a:lnTo>
                <a:lnTo>
                  <a:pt x="645321" y="850899"/>
                </a:lnTo>
                <a:lnTo>
                  <a:pt x="651660" y="847089"/>
                </a:lnTo>
                <a:lnTo>
                  <a:pt x="655823" y="843279"/>
                </a:lnTo>
                <a:lnTo>
                  <a:pt x="659600" y="840739"/>
                </a:lnTo>
                <a:lnTo>
                  <a:pt x="663689" y="836929"/>
                </a:lnTo>
                <a:lnTo>
                  <a:pt x="672493" y="833119"/>
                </a:lnTo>
                <a:lnTo>
                  <a:pt x="677105" y="830579"/>
                </a:lnTo>
                <a:lnTo>
                  <a:pt x="691671" y="826769"/>
                </a:lnTo>
                <a:lnTo>
                  <a:pt x="706712" y="826769"/>
                </a:lnTo>
                <a:lnTo>
                  <a:pt x="716679" y="828039"/>
                </a:lnTo>
                <a:lnTo>
                  <a:pt x="730964" y="831849"/>
                </a:lnTo>
                <a:lnTo>
                  <a:pt x="735438" y="834389"/>
                </a:lnTo>
                <a:lnTo>
                  <a:pt x="743901" y="840739"/>
                </a:lnTo>
                <a:lnTo>
                  <a:pt x="747792" y="843279"/>
                </a:lnTo>
                <a:lnTo>
                  <a:pt x="754891" y="850899"/>
                </a:lnTo>
                <a:lnTo>
                  <a:pt x="755933" y="852169"/>
                </a:lnTo>
                <a:close/>
              </a:path>
              <a:path w="1104265" h="1117600" extrusionOk="0">
                <a:moveTo>
                  <a:pt x="704566" y="966469"/>
                </a:moveTo>
                <a:lnTo>
                  <a:pt x="698044" y="966469"/>
                </a:lnTo>
                <a:lnTo>
                  <a:pt x="685002" y="965199"/>
                </a:lnTo>
                <a:lnTo>
                  <a:pt x="653381" y="944879"/>
                </a:lnTo>
                <a:lnTo>
                  <a:pt x="649181" y="942339"/>
                </a:lnTo>
                <a:lnTo>
                  <a:pt x="638979" y="939799"/>
                </a:lnTo>
                <a:lnTo>
                  <a:pt x="756199" y="939799"/>
                </a:lnTo>
                <a:lnTo>
                  <a:pt x="723850" y="962659"/>
                </a:lnTo>
                <a:lnTo>
                  <a:pt x="717614" y="965199"/>
                </a:lnTo>
                <a:lnTo>
                  <a:pt x="704566" y="966469"/>
                </a:lnTo>
                <a:close/>
              </a:path>
              <a:path w="1104265" h="1117600" extrusionOk="0">
                <a:moveTo>
                  <a:pt x="1073304" y="1117599"/>
                </a:moveTo>
                <a:lnTo>
                  <a:pt x="660596" y="1117599"/>
                </a:lnTo>
                <a:lnTo>
                  <a:pt x="660596" y="1000759"/>
                </a:lnTo>
                <a:lnTo>
                  <a:pt x="703686" y="1007109"/>
                </a:lnTo>
                <a:lnTo>
                  <a:pt x="1103871" y="1007109"/>
                </a:lnTo>
                <a:lnTo>
                  <a:pt x="1103871" y="1087119"/>
                </a:lnTo>
                <a:lnTo>
                  <a:pt x="1102468" y="1102359"/>
                </a:lnTo>
                <a:lnTo>
                  <a:pt x="1097584" y="1111249"/>
                </a:lnTo>
                <a:lnTo>
                  <a:pt x="1088201" y="1116329"/>
                </a:lnTo>
                <a:lnTo>
                  <a:pt x="1073304" y="1117599"/>
                </a:lnTo>
                <a:close/>
              </a:path>
            </a:pathLst>
          </a:custGeom>
          <a:solidFill>
            <a:srgbClr val="FFFAFA"/>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8" name="Google Shape;98;p12"/>
          <p:cNvSpPr txBox="1">
            <a:spLocks noGrp="1"/>
          </p:cNvSpPr>
          <p:nvPr>
            <p:ph type="title"/>
          </p:nvPr>
        </p:nvSpPr>
        <p:spPr>
          <a:xfrm>
            <a:off x="1005317" y="1383460"/>
            <a:ext cx="15409500" cy="1121400"/>
          </a:xfrm>
          <a:prstGeom prst="rect">
            <a:avLst/>
          </a:prstGeom>
          <a:noFill/>
          <a:ln>
            <a:noFill/>
          </a:ln>
        </p:spPr>
        <p:txBody>
          <a:bodyPr spcFirstLastPara="1" wrap="square" lIns="0" tIns="51225" rIns="0" bIns="0" anchor="t" anchorCtr="0">
            <a:spAutoFit/>
          </a:bodyPr>
          <a:lstStyle/>
          <a:p>
            <a:pPr marL="2194560" lvl="0" indent="0" algn="l" rtl="0">
              <a:lnSpc>
                <a:spcPct val="100000"/>
              </a:lnSpc>
              <a:spcBef>
                <a:spcPts val="0"/>
              </a:spcBef>
              <a:spcAft>
                <a:spcPts val="0"/>
              </a:spcAft>
              <a:buNone/>
            </a:pPr>
            <a:r>
              <a:rPr lang="en-US" sz="6950"/>
              <a:t>SCREENSHOTS OF WORK (3)</a:t>
            </a:r>
            <a:endParaRPr sz="6950"/>
          </a:p>
        </p:txBody>
      </p:sp>
      <p:sp>
        <p:nvSpPr>
          <p:cNvPr id="99" name="Google Shape;99;p12"/>
          <p:cNvSpPr txBox="1"/>
          <p:nvPr/>
        </p:nvSpPr>
        <p:spPr>
          <a:xfrm>
            <a:off x="12106751" y="3556650"/>
            <a:ext cx="4892700" cy="2713500"/>
          </a:xfrm>
          <a:prstGeom prst="rect">
            <a:avLst/>
          </a:prstGeom>
          <a:noFill/>
          <a:ln>
            <a:noFill/>
          </a:ln>
        </p:spPr>
        <p:txBody>
          <a:bodyPr spcFirstLastPara="1" wrap="square" lIns="0" tIns="12050" rIns="0" bIns="0" anchor="t" anchorCtr="0">
            <a:spAutoFit/>
          </a:bodyPr>
          <a:lstStyle/>
          <a:p>
            <a:pPr marL="0" lvl="0" indent="0" algn="l" rtl="0">
              <a:lnSpc>
                <a:spcPct val="115000"/>
              </a:lnSpc>
              <a:spcBef>
                <a:spcPts val="1200"/>
              </a:spcBef>
              <a:spcAft>
                <a:spcPts val="1200"/>
              </a:spcAft>
              <a:buSzPts val="1100"/>
              <a:buNone/>
            </a:pPr>
            <a:r>
              <a:rPr lang="en-US" sz="2600" b="1">
                <a:solidFill>
                  <a:schemeClr val="dk1"/>
                </a:solidFill>
              </a:rPr>
              <a:t>The final product </a:t>
            </a:r>
            <a:r>
              <a:rPr lang="en-US" sz="2600">
                <a:solidFill>
                  <a:schemeClr val="dk1"/>
                </a:solidFill>
              </a:rPr>
              <a:t>features an updated theme, refreshed color palette, and enhanced background, giving the website a modern, vibrant, and visually appealing look.</a:t>
            </a:r>
            <a:endParaRPr sz="2600">
              <a:solidFill>
                <a:srgbClr val="231F20"/>
              </a:solidFill>
            </a:endParaRPr>
          </a:p>
        </p:txBody>
      </p:sp>
      <p:pic>
        <p:nvPicPr>
          <p:cNvPr id="100" name="Google Shape;100;p12"/>
          <p:cNvPicPr preferRelativeResize="0"/>
          <p:nvPr/>
        </p:nvPicPr>
        <p:blipFill rotWithShape="1">
          <a:blip r:embed="rId3">
            <a:alphaModFix/>
          </a:blip>
          <a:srcRect/>
          <a:stretch/>
        </p:blipFill>
        <p:spPr>
          <a:xfrm>
            <a:off x="15073788" y="7046006"/>
            <a:ext cx="3214208" cy="3238500"/>
          </a:xfrm>
          <a:prstGeom prst="rect">
            <a:avLst/>
          </a:prstGeom>
          <a:noFill/>
          <a:ln>
            <a:noFill/>
          </a:ln>
        </p:spPr>
      </p:pic>
      <p:pic>
        <p:nvPicPr>
          <p:cNvPr id="101" name="Google Shape;101;p12"/>
          <p:cNvPicPr preferRelativeResize="0"/>
          <p:nvPr/>
        </p:nvPicPr>
        <p:blipFill rotWithShape="1">
          <a:blip r:embed="rId4">
            <a:alphaModFix/>
          </a:blip>
          <a:srcRect/>
          <a:stretch/>
        </p:blipFill>
        <p:spPr>
          <a:xfrm>
            <a:off x="-2224" y="-4366"/>
            <a:ext cx="2693051" cy="3488754"/>
          </a:xfrm>
          <a:prstGeom prst="rect">
            <a:avLst/>
          </a:prstGeom>
          <a:noFill/>
          <a:ln>
            <a:noFill/>
          </a:ln>
        </p:spPr>
      </p:pic>
      <p:pic>
        <p:nvPicPr>
          <p:cNvPr id="102" name="Google Shape;102;p12"/>
          <p:cNvPicPr preferRelativeResize="0"/>
          <p:nvPr/>
        </p:nvPicPr>
        <p:blipFill rotWithShape="1">
          <a:blip r:embed="rId5">
            <a:alphaModFix/>
          </a:blip>
          <a:srcRect/>
          <a:stretch/>
        </p:blipFill>
        <p:spPr>
          <a:xfrm>
            <a:off x="16730760" y="593030"/>
            <a:ext cx="959643" cy="928687"/>
          </a:xfrm>
          <a:prstGeom prst="rect">
            <a:avLst/>
          </a:prstGeom>
          <a:noFill/>
          <a:ln>
            <a:noFill/>
          </a:ln>
        </p:spPr>
      </p:pic>
      <p:pic>
        <p:nvPicPr>
          <p:cNvPr id="103" name="Google Shape;103;p12" descr="C:\Users\vijay rai\AppData\Local\Microsoft\Windows\INetCache\Content.Word\WhatsApp Image 2024-09-22 at 5.45.18 PM.JPEG"/>
          <p:cNvPicPr preferRelativeResize="0"/>
          <p:nvPr/>
        </p:nvPicPr>
        <p:blipFill rotWithShape="1">
          <a:blip r:embed="rId6">
            <a:alphaModFix/>
          </a:blip>
          <a:srcRect t="10687" r="19178" b="10323"/>
          <a:stretch/>
        </p:blipFill>
        <p:spPr>
          <a:xfrm rot="5400000">
            <a:off x="3937187" y="552548"/>
            <a:ext cx="4758675" cy="10622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7"/>
        <p:cNvGrpSpPr/>
        <p:nvPr/>
      </p:nvGrpSpPr>
      <p:grpSpPr>
        <a:xfrm>
          <a:off x="0" y="0"/>
          <a:ext cx="0" cy="0"/>
          <a:chOff x="0" y="0"/>
          <a:chExt cx="0" cy="0"/>
        </a:xfrm>
      </p:grpSpPr>
      <p:pic>
        <p:nvPicPr>
          <p:cNvPr id="108" name="Google Shape;108;p13"/>
          <p:cNvPicPr preferRelativeResize="0"/>
          <p:nvPr/>
        </p:nvPicPr>
        <p:blipFill rotWithShape="1">
          <a:blip r:embed="rId3">
            <a:alphaModFix/>
          </a:blip>
          <a:srcRect/>
          <a:stretch/>
        </p:blipFill>
        <p:spPr>
          <a:xfrm>
            <a:off x="0" y="0"/>
            <a:ext cx="3576296" cy="3441700"/>
          </a:xfrm>
          <a:prstGeom prst="rect">
            <a:avLst/>
          </a:prstGeom>
          <a:noFill/>
          <a:ln>
            <a:noFill/>
          </a:ln>
        </p:spPr>
      </p:pic>
      <p:sp>
        <p:nvSpPr>
          <p:cNvPr id="109" name="Google Shape;109;p13"/>
          <p:cNvSpPr txBox="1"/>
          <p:nvPr/>
        </p:nvSpPr>
        <p:spPr>
          <a:xfrm>
            <a:off x="3576300" y="3441700"/>
            <a:ext cx="6917100" cy="2555561"/>
          </a:xfrm>
          <a:prstGeom prst="rect">
            <a:avLst/>
          </a:prstGeom>
          <a:noFill/>
          <a:ln>
            <a:noFill/>
          </a:ln>
        </p:spPr>
        <p:txBody>
          <a:bodyPr spcFirstLastPara="1" wrap="square" lIns="0" tIns="16500" rIns="0" bIns="0" anchor="t" anchorCtr="0">
            <a:spAutoFit/>
          </a:bodyPr>
          <a:lstStyle/>
          <a:p>
            <a:pPr lvl="0" algn="l" rtl="0">
              <a:lnSpc>
                <a:spcPct val="107916"/>
              </a:lnSpc>
              <a:spcBef>
                <a:spcPts val="0"/>
              </a:spcBef>
              <a:spcAft>
                <a:spcPts val="0"/>
              </a:spcAft>
              <a:buClr>
                <a:schemeClr val="dk1"/>
              </a:buClr>
              <a:buSzPts val="1100"/>
            </a:pPr>
            <a:r>
              <a:rPr lang="en-US" sz="2600" b="1" dirty="0">
                <a:solidFill>
                  <a:schemeClr val="dk1"/>
                </a:solidFill>
              </a:rPr>
              <a:t>The challenge of :</a:t>
            </a:r>
            <a:endParaRPr sz="2600" b="1" dirty="0">
              <a:solidFill>
                <a:schemeClr val="dk1"/>
              </a:solidFill>
            </a:endParaRPr>
          </a:p>
          <a:p>
            <a:pPr marL="457200" lvl="0" indent="-457200" algn="l" rtl="0">
              <a:lnSpc>
                <a:spcPct val="107916"/>
              </a:lnSpc>
              <a:spcBef>
                <a:spcPts val="800"/>
              </a:spcBef>
              <a:spcAft>
                <a:spcPts val="0"/>
              </a:spcAft>
              <a:buClr>
                <a:schemeClr val="dk1"/>
              </a:buClr>
              <a:buSzPts val="1100"/>
              <a:buFont typeface="Arial" panose="020B0604020202020204" pitchFamily="34" charset="0"/>
              <a:buChar char="•"/>
            </a:pPr>
            <a:r>
              <a:rPr lang="en-US" sz="2600" dirty="0">
                <a:solidFill>
                  <a:schemeClr val="dk1"/>
                </a:solidFill>
              </a:rPr>
              <a:t>Making the site itself</a:t>
            </a:r>
            <a:endParaRPr sz="2600" dirty="0">
              <a:solidFill>
                <a:schemeClr val="dk1"/>
              </a:solidFill>
            </a:endParaRPr>
          </a:p>
          <a:p>
            <a:pPr marL="457200" lvl="0" indent="-457200" algn="l" rtl="0">
              <a:lnSpc>
                <a:spcPct val="107916"/>
              </a:lnSpc>
              <a:spcBef>
                <a:spcPts val="800"/>
              </a:spcBef>
              <a:spcAft>
                <a:spcPts val="0"/>
              </a:spcAft>
              <a:buClr>
                <a:schemeClr val="dk1"/>
              </a:buClr>
              <a:buSzPts val="1100"/>
              <a:buFont typeface="Arial" panose="020B0604020202020204" pitchFamily="34" charset="0"/>
              <a:buChar char="•"/>
            </a:pPr>
            <a:r>
              <a:rPr lang="en-US" sz="2600" dirty="0">
                <a:solidFill>
                  <a:schemeClr val="dk1"/>
                </a:solidFill>
              </a:rPr>
              <a:t>Making the site </a:t>
            </a:r>
            <a:r>
              <a:rPr lang="en-US" sz="2600" dirty="0" smtClean="0">
                <a:solidFill>
                  <a:schemeClr val="dk1"/>
                </a:solidFill>
              </a:rPr>
              <a:t>responsive</a:t>
            </a:r>
          </a:p>
          <a:p>
            <a:pPr marL="457200" lvl="0" indent="-457200" algn="l" rtl="0">
              <a:lnSpc>
                <a:spcPct val="107916"/>
              </a:lnSpc>
              <a:spcBef>
                <a:spcPts val="800"/>
              </a:spcBef>
              <a:spcAft>
                <a:spcPts val="0"/>
              </a:spcAft>
              <a:buClr>
                <a:schemeClr val="dk1"/>
              </a:buClr>
              <a:buSzPts val="1100"/>
              <a:buFont typeface="Arial" panose="020B0604020202020204" pitchFamily="34" charset="0"/>
              <a:buChar char="•"/>
            </a:pPr>
            <a:r>
              <a:rPr lang="en-US" sz="2600" dirty="0" smtClean="0">
                <a:solidFill>
                  <a:schemeClr val="dk1"/>
                </a:solidFill>
              </a:rPr>
              <a:t>Adding </a:t>
            </a:r>
            <a:r>
              <a:rPr lang="en-US" sz="2600" dirty="0">
                <a:solidFill>
                  <a:schemeClr val="dk1"/>
                </a:solidFill>
              </a:rPr>
              <a:t>animations</a:t>
            </a:r>
            <a:endParaRPr sz="2600" dirty="0">
              <a:solidFill>
                <a:schemeClr val="dk1"/>
              </a:solidFill>
            </a:endParaRPr>
          </a:p>
          <a:p>
            <a:pPr marL="12700" lvl="0" indent="0" algn="l" rtl="0">
              <a:lnSpc>
                <a:spcPct val="100000"/>
              </a:lnSpc>
              <a:spcBef>
                <a:spcPts val="800"/>
              </a:spcBef>
              <a:spcAft>
                <a:spcPts val="0"/>
              </a:spcAft>
              <a:buNone/>
            </a:pPr>
            <a:endParaRPr sz="2600" dirty="0">
              <a:solidFill>
                <a:srgbClr val="231F20"/>
              </a:solidFill>
            </a:endParaRPr>
          </a:p>
        </p:txBody>
      </p:sp>
      <p:pic>
        <p:nvPicPr>
          <p:cNvPr id="110" name="Google Shape;110;p13"/>
          <p:cNvPicPr preferRelativeResize="0"/>
          <p:nvPr/>
        </p:nvPicPr>
        <p:blipFill rotWithShape="1">
          <a:blip r:embed="rId4">
            <a:alphaModFix/>
          </a:blip>
          <a:srcRect/>
          <a:stretch/>
        </p:blipFill>
        <p:spPr>
          <a:xfrm>
            <a:off x="16730760" y="593030"/>
            <a:ext cx="959643" cy="928687"/>
          </a:xfrm>
          <a:prstGeom prst="rect">
            <a:avLst/>
          </a:prstGeom>
          <a:noFill/>
          <a:ln>
            <a:noFill/>
          </a:ln>
        </p:spPr>
      </p:pic>
      <p:sp>
        <p:nvSpPr>
          <p:cNvPr id="111" name="Google Shape;111;p13"/>
          <p:cNvSpPr txBox="1">
            <a:spLocks noGrp="1"/>
          </p:cNvSpPr>
          <p:nvPr>
            <p:ph type="title"/>
          </p:nvPr>
        </p:nvSpPr>
        <p:spPr>
          <a:xfrm>
            <a:off x="1285048" y="1224043"/>
            <a:ext cx="14624100" cy="901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5750"/>
              <a:t>TECHNICAL	CHALLENGES	AND	SOLUTION</a:t>
            </a:r>
            <a:endParaRPr sz="5750"/>
          </a:p>
        </p:txBody>
      </p:sp>
      <p:sp>
        <p:nvSpPr>
          <p:cNvPr id="112" name="Google Shape;112;p13"/>
          <p:cNvSpPr txBox="1"/>
          <p:nvPr/>
        </p:nvSpPr>
        <p:spPr>
          <a:xfrm>
            <a:off x="3570090" y="5996511"/>
            <a:ext cx="10053900" cy="2151615"/>
          </a:xfrm>
          <a:prstGeom prst="rect">
            <a:avLst/>
          </a:prstGeom>
          <a:noFill/>
          <a:ln>
            <a:noFill/>
          </a:ln>
        </p:spPr>
        <p:txBody>
          <a:bodyPr spcFirstLastPara="1" wrap="square" lIns="0" tIns="12700" rIns="0" bIns="0" anchor="t" anchorCtr="0">
            <a:spAutoFit/>
          </a:bodyPr>
          <a:lstStyle/>
          <a:p>
            <a:pPr marL="0" lvl="0" indent="0" algn="l" rtl="0">
              <a:lnSpc>
                <a:spcPct val="107916"/>
              </a:lnSpc>
              <a:spcBef>
                <a:spcPts val="0"/>
              </a:spcBef>
              <a:spcAft>
                <a:spcPts val="0"/>
              </a:spcAft>
              <a:buClr>
                <a:schemeClr val="dk1"/>
              </a:buClr>
              <a:buSzPts val="1100"/>
              <a:buFont typeface="Arial"/>
              <a:buNone/>
            </a:pPr>
            <a:r>
              <a:rPr lang="en-US" sz="2600" b="1" dirty="0">
                <a:solidFill>
                  <a:schemeClr val="dk1"/>
                </a:solidFill>
              </a:rPr>
              <a:t>Solved by using :</a:t>
            </a:r>
            <a:endParaRPr sz="2600" b="1" dirty="0">
              <a:solidFill>
                <a:schemeClr val="dk1"/>
              </a:solidFill>
            </a:endParaRPr>
          </a:p>
          <a:p>
            <a:pPr marL="457200" lvl="0" indent="-457200" algn="l" rtl="0">
              <a:lnSpc>
                <a:spcPct val="107916"/>
              </a:lnSpc>
              <a:spcBef>
                <a:spcPts val="800"/>
              </a:spcBef>
              <a:spcAft>
                <a:spcPts val="0"/>
              </a:spcAft>
              <a:buClr>
                <a:schemeClr val="dk1"/>
              </a:buClr>
              <a:buSzPts val="1100"/>
              <a:buFont typeface="Arial" panose="020B0604020202020204" pitchFamily="34" charset="0"/>
              <a:buChar char="•"/>
            </a:pPr>
            <a:r>
              <a:rPr lang="en-US" sz="2600" dirty="0" err="1">
                <a:solidFill>
                  <a:schemeClr val="dk1"/>
                </a:solidFill>
              </a:rPr>
              <a:t>Reactjs</a:t>
            </a:r>
            <a:endParaRPr sz="2600" dirty="0">
              <a:solidFill>
                <a:schemeClr val="dk1"/>
              </a:solidFill>
            </a:endParaRPr>
          </a:p>
          <a:p>
            <a:pPr marL="457200" lvl="0" indent="-457200" algn="l" rtl="0">
              <a:lnSpc>
                <a:spcPct val="107916"/>
              </a:lnSpc>
              <a:spcBef>
                <a:spcPts val="800"/>
              </a:spcBef>
              <a:spcAft>
                <a:spcPts val="0"/>
              </a:spcAft>
              <a:buClr>
                <a:schemeClr val="dk1"/>
              </a:buClr>
              <a:buSzPts val="1100"/>
              <a:buFont typeface="Arial" panose="020B0604020202020204" pitchFamily="34" charset="0"/>
              <a:buChar char="•"/>
            </a:pPr>
            <a:r>
              <a:rPr lang="en-US" sz="2600" dirty="0">
                <a:solidFill>
                  <a:schemeClr val="dk1"/>
                </a:solidFill>
              </a:rPr>
              <a:t>CSS</a:t>
            </a:r>
            <a:endParaRPr sz="2600" dirty="0">
              <a:solidFill>
                <a:schemeClr val="dk1"/>
              </a:solidFill>
            </a:endParaRPr>
          </a:p>
          <a:p>
            <a:pPr marL="457200" lvl="0" indent="-457200" algn="l" rtl="0">
              <a:lnSpc>
                <a:spcPct val="107916"/>
              </a:lnSpc>
              <a:spcBef>
                <a:spcPts val="800"/>
              </a:spcBef>
              <a:spcAft>
                <a:spcPts val="800"/>
              </a:spcAft>
              <a:buSzPts val="1100"/>
              <a:buFont typeface="Arial" panose="020B0604020202020204" pitchFamily="34" charset="0"/>
              <a:buChar char="•"/>
            </a:pPr>
            <a:r>
              <a:rPr lang="en-US" sz="2600" dirty="0">
                <a:solidFill>
                  <a:schemeClr val="dk1"/>
                </a:solidFill>
              </a:rPr>
              <a:t>Framer Motion</a:t>
            </a:r>
            <a:endParaRPr sz="2600" dirty="0">
              <a:solidFill>
                <a:srgbClr val="231F2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pic>
        <p:nvPicPr>
          <p:cNvPr id="117" name="Google Shape;117;p14"/>
          <p:cNvPicPr preferRelativeResize="0"/>
          <p:nvPr/>
        </p:nvPicPr>
        <p:blipFill rotWithShape="1">
          <a:blip r:embed="rId3">
            <a:alphaModFix/>
          </a:blip>
          <a:srcRect/>
          <a:stretch/>
        </p:blipFill>
        <p:spPr>
          <a:xfrm>
            <a:off x="0" y="7363914"/>
            <a:ext cx="2692548" cy="2923085"/>
          </a:xfrm>
          <a:prstGeom prst="rect">
            <a:avLst/>
          </a:prstGeom>
          <a:noFill/>
          <a:ln>
            <a:noFill/>
          </a:ln>
        </p:spPr>
      </p:pic>
      <p:sp>
        <p:nvSpPr>
          <p:cNvPr id="118" name="Google Shape;118;p14"/>
          <p:cNvSpPr txBox="1">
            <a:spLocks noGrp="1"/>
          </p:cNvSpPr>
          <p:nvPr>
            <p:ph type="title"/>
          </p:nvPr>
        </p:nvSpPr>
        <p:spPr>
          <a:xfrm>
            <a:off x="2355374" y="1070125"/>
            <a:ext cx="12636300" cy="1653300"/>
          </a:xfrm>
          <a:prstGeom prst="rect">
            <a:avLst/>
          </a:prstGeom>
          <a:noFill/>
          <a:ln>
            <a:noFill/>
          </a:ln>
        </p:spPr>
        <p:txBody>
          <a:bodyPr spcFirstLastPara="1" wrap="square" lIns="0" tIns="204450" rIns="0" bIns="0" anchor="t" anchorCtr="0">
            <a:spAutoFit/>
          </a:bodyPr>
          <a:lstStyle/>
          <a:p>
            <a:pPr marL="12700" marR="5080" lvl="0" indent="0" algn="l" rtl="0">
              <a:lnSpc>
                <a:spcPct val="105319"/>
              </a:lnSpc>
              <a:spcBef>
                <a:spcPts val="0"/>
              </a:spcBef>
              <a:spcAft>
                <a:spcPts val="0"/>
              </a:spcAft>
              <a:buNone/>
            </a:pPr>
            <a:r>
              <a:rPr lang="en-US" sz="9400"/>
              <a:t>NEW	SKILLS ACQUIRED</a:t>
            </a:r>
            <a:endParaRPr sz="9400"/>
          </a:p>
        </p:txBody>
      </p:sp>
      <p:pic>
        <p:nvPicPr>
          <p:cNvPr id="119" name="Google Shape;119;p14"/>
          <p:cNvPicPr preferRelativeResize="0"/>
          <p:nvPr/>
        </p:nvPicPr>
        <p:blipFill rotWithShape="1">
          <a:blip r:embed="rId4">
            <a:alphaModFix/>
          </a:blip>
          <a:srcRect/>
          <a:stretch/>
        </p:blipFill>
        <p:spPr>
          <a:xfrm>
            <a:off x="2265095" y="4530928"/>
            <a:ext cx="94629" cy="94629"/>
          </a:xfrm>
          <a:prstGeom prst="rect">
            <a:avLst/>
          </a:prstGeom>
          <a:noFill/>
          <a:ln>
            <a:noFill/>
          </a:ln>
        </p:spPr>
      </p:pic>
      <p:sp>
        <p:nvSpPr>
          <p:cNvPr id="120" name="Google Shape;120;p14"/>
          <p:cNvSpPr txBox="1"/>
          <p:nvPr/>
        </p:nvSpPr>
        <p:spPr>
          <a:xfrm>
            <a:off x="2522045" y="4328000"/>
            <a:ext cx="14208600" cy="2492400"/>
          </a:xfrm>
          <a:prstGeom prst="rect">
            <a:avLst/>
          </a:prstGeom>
          <a:noFill/>
          <a:ln>
            <a:noFill/>
          </a:ln>
        </p:spPr>
        <p:txBody>
          <a:bodyPr spcFirstLastPara="1" wrap="square" lIns="0" tIns="12700" rIns="0" bIns="0" anchor="t" anchorCtr="0">
            <a:spAutoFit/>
          </a:bodyPr>
          <a:lstStyle/>
          <a:p>
            <a:pPr marL="0" lvl="0" indent="0" algn="l" rtl="0">
              <a:lnSpc>
                <a:spcPct val="107916"/>
              </a:lnSpc>
              <a:spcBef>
                <a:spcPts val="0"/>
              </a:spcBef>
              <a:spcAft>
                <a:spcPts val="0"/>
              </a:spcAft>
              <a:buClr>
                <a:schemeClr val="dk1"/>
              </a:buClr>
              <a:buSzPts val="1100"/>
              <a:buFont typeface="Arial"/>
              <a:buNone/>
            </a:pPr>
            <a:r>
              <a:rPr lang="en-US" sz="2600" b="1">
                <a:solidFill>
                  <a:schemeClr val="dk1"/>
                </a:solidFill>
              </a:rPr>
              <a:t>New skills acquired :</a:t>
            </a:r>
            <a:endParaRPr sz="2600" b="1">
              <a:solidFill>
                <a:schemeClr val="dk1"/>
              </a:solidFill>
            </a:endParaRPr>
          </a:p>
          <a:p>
            <a:pPr marL="0" lvl="0" indent="0" algn="l" rtl="0">
              <a:lnSpc>
                <a:spcPct val="107916"/>
              </a:lnSpc>
              <a:spcBef>
                <a:spcPts val="800"/>
              </a:spcBef>
              <a:spcAft>
                <a:spcPts val="0"/>
              </a:spcAft>
              <a:buClr>
                <a:schemeClr val="dk1"/>
              </a:buClr>
              <a:buSzPts val="1100"/>
              <a:buFont typeface="Arial"/>
              <a:buNone/>
            </a:pPr>
            <a:r>
              <a:rPr lang="en-US" sz="2600">
                <a:solidFill>
                  <a:schemeClr val="dk1"/>
                </a:solidFill>
              </a:rPr>
              <a:t>Working with Reactjs, Responsiveness using CSS, Adding Animations using Framer Motion</a:t>
            </a:r>
            <a:endParaRPr sz="2600">
              <a:solidFill>
                <a:schemeClr val="dk1"/>
              </a:solidFill>
            </a:endParaRPr>
          </a:p>
          <a:p>
            <a:pPr marL="0" marR="223520" lvl="0" indent="0" algn="l" rtl="0">
              <a:lnSpc>
                <a:spcPct val="111400"/>
              </a:lnSpc>
              <a:spcBef>
                <a:spcPts val="1725"/>
              </a:spcBef>
              <a:spcAft>
                <a:spcPts val="0"/>
              </a:spcAft>
              <a:buNone/>
            </a:pPr>
            <a:r>
              <a:rPr lang="en-US" sz="2600">
                <a:solidFill>
                  <a:srgbClr val="231F20"/>
                </a:solidFill>
              </a:rPr>
              <a:t>These skills enabled us to contribute to the full development process, from design to deployment, ensuring the site was both visually appealing and functionally strong while overcoming challenges efficiently.</a:t>
            </a:r>
            <a:endParaRPr sz="2600"/>
          </a:p>
        </p:txBody>
      </p:sp>
      <p:pic>
        <p:nvPicPr>
          <p:cNvPr id="121" name="Google Shape;121;p14"/>
          <p:cNvPicPr preferRelativeResize="0"/>
          <p:nvPr/>
        </p:nvPicPr>
        <p:blipFill rotWithShape="1">
          <a:blip r:embed="rId4">
            <a:alphaModFix/>
          </a:blip>
          <a:srcRect/>
          <a:stretch/>
        </p:blipFill>
        <p:spPr>
          <a:xfrm>
            <a:off x="2265095" y="5530609"/>
            <a:ext cx="94629" cy="94629"/>
          </a:xfrm>
          <a:prstGeom prst="rect">
            <a:avLst/>
          </a:prstGeom>
          <a:noFill/>
          <a:ln>
            <a:noFill/>
          </a:ln>
        </p:spPr>
      </p:pic>
      <p:pic>
        <p:nvPicPr>
          <p:cNvPr id="122" name="Google Shape;122;p14"/>
          <p:cNvPicPr preferRelativeResize="0"/>
          <p:nvPr/>
        </p:nvPicPr>
        <p:blipFill rotWithShape="1">
          <a:blip r:embed="rId5">
            <a:alphaModFix/>
          </a:blip>
          <a:srcRect/>
          <a:stretch/>
        </p:blipFill>
        <p:spPr>
          <a:xfrm>
            <a:off x="16730760" y="593030"/>
            <a:ext cx="959643" cy="9286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15"/>
          <p:cNvSpPr txBox="1">
            <a:spLocks noGrp="1"/>
          </p:cNvSpPr>
          <p:nvPr>
            <p:ph type="title"/>
          </p:nvPr>
        </p:nvSpPr>
        <p:spPr>
          <a:xfrm>
            <a:off x="2127509" y="1391562"/>
            <a:ext cx="11912600" cy="146304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9400"/>
              <a:t>FEEDBACK	RECEIVED</a:t>
            </a:r>
            <a:endParaRPr sz="9400"/>
          </a:p>
        </p:txBody>
      </p:sp>
      <p:pic>
        <p:nvPicPr>
          <p:cNvPr id="128" name="Google Shape;128;p15"/>
          <p:cNvPicPr preferRelativeResize="0"/>
          <p:nvPr/>
        </p:nvPicPr>
        <p:blipFill rotWithShape="1">
          <a:blip r:embed="rId3">
            <a:alphaModFix/>
          </a:blip>
          <a:srcRect/>
          <a:stretch/>
        </p:blipFill>
        <p:spPr>
          <a:xfrm>
            <a:off x="16730760" y="593030"/>
            <a:ext cx="959643" cy="928687"/>
          </a:xfrm>
          <a:prstGeom prst="rect">
            <a:avLst/>
          </a:prstGeom>
          <a:noFill/>
          <a:ln>
            <a:noFill/>
          </a:ln>
        </p:spPr>
      </p:pic>
      <p:pic>
        <p:nvPicPr>
          <p:cNvPr id="129" name="Google Shape;129;p15"/>
          <p:cNvPicPr preferRelativeResize="0"/>
          <p:nvPr/>
        </p:nvPicPr>
        <p:blipFill rotWithShape="1">
          <a:blip r:embed="rId4">
            <a:alphaModFix/>
          </a:blip>
          <a:srcRect/>
          <a:stretch/>
        </p:blipFill>
        <p:spPr>
          <a:xfrm>
            <a:off x="2265095" y="4530928"/>
            <a:ext cx="94629" cy="94629"/>
          </a:xfrm>
          <a:prstGeom prst="rect">
            <a:avLst/>
          </a:prstGeom>
          <a:noFill/>
          <a:ln>
            <a:noFill/>
          </a:ln>
        </p:spPr>
      </p:pic>
      <p:sp>
        <p:nvSpPr>
          <p:cNvPr id="130" name="Google Shape;130;p15"/>
          <p:cNvSpPr txBox="1"/>
          <p:nvPr/>
        </p:nvSpPr>
        <p:spPr>
          <a:xfrm>
            <a:off x="2522045" y="4328000"/>
            <a:ext cx="14208600" cy="885300"/>
          </a:xfrm>
          <a:prstGeom prst="rect">
            <a:avLst/>
          </a:prstGeom>
          <a:noFill/>
          <a:ln>
            <a:noFill/>
          </a:ln>
        </p:spPr>
        <p:txBody>
          <a:bodyPr spcFirstLastPara="1" wrap="square" lIns="0" tIns="52700" rIns="0" bIns="0" anchor="t" anchorCtr="0">
            <a:spAutoFit/>
          </a:bodyPr>
          <a:lstStyle/>
          <a:p>
            <a:pPr marL="0" lvl="0" indent="0" algn="l" rtl="0">
              <a:lnSpc>
                <a:spcPct val="107916"/>
              </a:lnSpc>
              <a:spcBef>
                <a:spcPts val="0"/>
              </a:spcBef>
              <a:spcAft>
                <a:spcPts val="800"/>
              </a:spcAft>
              <a:buSzPts val="1100"/>
              <a:buNone/>
            </a:pPr>
            <a:r>
              <a:rPr lang="en-US" sz="2600" b="1">
                <a:solidFill>
                  <a:schemeClr val="dk1"/>
                </a:solidFill>
              </a:rPr>
              <a:t>Feedback Received: </a:t>
            </a:r>
            <a:r>
              <a:rPr lang="en-US" sz="2600">
                <a:solidFill>
                  <a:schemeClr val="dk1"/>
                </a:solidFill>
              </a:rPr>
              <a:t>We received suggestions on the site's format, layout, color scheme, and overall design.</a:t>
            </a:r>
            <a:endParaRPr sz="2600">
              <a:solidFill>
                <a:srgbClr val="231F20"/>
              </a:solidFill>
            </a:endParaRPr>
          </a:p>
        </p:txBody>
      </p:sp>
      <p:pic>
        <p:nvPicPr>
          <p:cNvPr id="131" name="Google Shape;131;p15"/>
          <p:cNvPicPr preferRelativeResize="0"/>
          <p:nvPr/>
        </p:nvPicPr>
        <p:blipFill rotWithShape="1">
          <a:blip r:embed="rId5">
            <a:alphaModFix/>
          </a:blip>
          <a:srcRect/>
          <a:stretch/>
        </p:blipFill>
        <p:spPr>
          <a:xfrm>
            <a:off x="2265095" y="6647199"/>
            <a:ext cx="94629" cy="94629"/>
          </a:xfrm>
          <a:prstGeom prst="rect">
            <a:avLst/>
          </a:prstGeom>
          <a:noFill/>
          <a:ln>
            <a:noFill/>
          </a:ln>
        </p:spPr>
      </p:pic>
      <p:sp>
        <p:nvSpPr>
          <p:cNvPr id="132" name="Google Shape;132;p15"/>
          <p:cNvSpPr txBox="1"/>
          <p:nvPr/>
        </p:nvSpPr>
        <p:spPr>
          <a:xfrm>
            <a:off x="2522045" y="6444275"/>
            <a:ext cx="14208600" cy="1304700"/>
          </a:xfrm>
          <a:prstGeom prst="rect">
            <a:avLst/>
          </a:prstGeom>
          <a:noFill/>
          <a:ln>
            <a:noFill/>
          </a:ln>
        </p:spPr>
        <p:txBody>
          <a:bodyPr spcFirstLastPara="1" wrap="square" lIns="0" tIns="12700" rIns="0" bIns="0" anchor="t" anchorCtr="0">
            <a:spAutoFit/>
          </a:bodyPr>
          <a:lstStyle/>
          <a:p>
            <a:pPr marL="12700" marR="5080" lvl="0" indent="0" algn="l" rtl="0">
              <a:lnSpc>
                <a:spcPct val="111400"/>
              </a:lnSpc>
              <a:spcBef>
                <a:spcPts val="0"/>
              </a:spcBef>
              <a:spcAft>
                <a:spcPts val="0"/>
              </a:spcAft>
              <a:buNone/>
            </a:pPr>
            <a:r>
              <a:rPr lang="en-US" sz="2600" b="1">
                <a:solidFill>
                  <a:schemeClr val="dk1"/>
                </a:solidFill>
              </a:rPr>
              <a:t>Actions Taken: </a:t>
            </a:r>
            <a:r>
              <a:rPr lang="en-US" sz="2600">
                <a:solidFill>
                  <a:schemeClr val="dk1"/>
                </a:solidFill>
              </a:rPr>
              <a:t>We had improved the UI/UX by optimizing the layout, refining the theme, and enhancing the visual elements, which made the website more cohesive, visually attractive, and user-friendly.</a:t>
            </a:r>
            <a:endParaRPr sz="26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498</Words>
  <Application>Microsoft Office PowerPoint</Application>
  <PresentationFormat>Custom</PresentationFormat>
  <Paragraphs>47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Trebuchet MS</vt:lpstr>
      <vt:lpstr>Office Theme</vt:lpstr>
      <vt:lpstr>TITLE SLIDE</vt:lpstr>
      <vt:lpstr>INTRODUCTION TO THE PROJECT</vt:lpstr>
      <vt:lpstr>WORK  OVERVIEW</vt:lpstr>
      <vt:lpstr>SCREENSHOTS OF WORK (1)</vt:lpstr>
      <vt:lpstr>SCREENSHOTS OF WORK (2)</vt:lpstr>
      <vt:lpstr>SCREENSHOTS OF WORK (3)</vt:lpstr>
      <vt:lpstr>TECHNICAL CHALLENGES AND SOLUTION</vt:lpstr>
      <vt:lpstr>NEW SKILLS ACQUIRED</vt:lpstr>
      <vt:lpstr>FEEDBACK RECEIVED</vt:lpstr>
      <vt:lpstr>REFLECTION AND GROWTH</vt:lpstr>
      <vt:lpstr>CONCLUSION AND FUTURE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Rishabh Dev Mishra</dc:creator>
  <cp:lastModifiedBy>vijay rai</cp:lastModifiedBy>
  <cp:revision>6</cp:revision>
  <dcterms:modified xsi:type="dcterms:W3CDTF">2024-10-02T14:49:52Z</dcterms:modified>
</cp:coreProperties>
</file>