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72" r:id="rId5"/>
    <p:sldId id="264" r:id="rId6"/>
    <p:sldId id="265" r:id="rId7"/>
    <p:sldId id="263" r:id="rId8"/>
    <p:sldId id="267" r:id="rId9"/>
    <p:sldId id="269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E40D-7351-40B4-94C2-348B5D8C0ADF}" type="datetimeFigureOut">
              <a:rPr lang="pt-BR" smtClean="0"/>
              <a:t>10/06/2022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E8E4-9F3F-4246-81C7-899137D7B6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211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E40D-7351-40B4-94C2-348B5D8C0ADF}" type="datetimeFigureOut">
              <a:rPr lang="pt-BR" smtClean="0"/>
              <a:t>10/06/2022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E8E4-9F3F-4246-81C7-899137D7B6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38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E40D-7351-40B4-94C2-348B5D8C0ADF}" type="datetimeFigureOut">
              <a:rPr lang="pt-BR" smtClean="0"/>
              <a:t>10/06/2022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E8E4-9F3F-4246-81C7-899137D7B6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054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E40D-7351-40B4-94C2-348B5D8C0ADF}" type="datetimeFigureOut">
              <a:rPr lang="pt-BR" smtClean="0"/>
              <a:t>10/06/2022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E8E4-9F3F-4246-81C7-899137D7B6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3587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E40D-7351-40B4-94C2-348B5D8C0ADF}" type="datetimeFigureOut">
              <a:rPr lang="pt-BR" smtClean="0"/>
              <a:t>10/06/2022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E8E4-9F3F-4246-81C7-899137D7B6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3292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E40D-7351-40B4-94C2-348B5D8C0ADF}" type="datetimeFigureOut">
              <a:rPr lang="pt-BR" smtClean="0"/>
              <a:t>10/06/2022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E8E4-9F3F-4246-81C7-899137D7B6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9560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E40D-7351-40B4-94C2-348B5D8C0ADF}" type="datetimeFigureOut">
              <a:rPr lang="pt-BR" smtClean="0"/>
              <a:t>10/06/2022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E8E4-9F3F-4246-81C7-899137D7B6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5402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E40D-7351-40B4-94C2-348B5D8C0ADF}" type="datetimeFigureOut">
              <a:rPr lang="pt-BR" smtClean="0"/>
              <a:t>10/06/2022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E8E4-9F3F-4246-81C7-899137D7B6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4996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E40D-7351-40B4-94C2-348B5D8C0ADF}" type="datetimeFigureOut">
              <a:rPr lang="pt-BR" smtClean="0"/>
              <a:t>10/06/2022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E8E4-9F3F-4246-81C7-899137D7B6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632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E40D-7351-40B4-94C2-348B5D8C0ADF}" type="datetimeFigureOut">
              <a:rPr lang="pt-BR" smtClean="0"/>
              <a:t>10/06/2022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B27E8E4-9F3F-4246-81C7-899137D7B6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721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E40D-7351-40B4-94C2-348B5D8C0ADF}" type="datetimeFigureOut">
              <a:rPr lang="pt-BR" smtClean="0"/>
              <a:t>10/06/2022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E8E4-9F3F-4246-81C7-899137D7B6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84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E40D-7351-40B4-94C2-348B5D8C0ADF}" type="datetimeFigureOut">
              <a:rPr lang="pt-BR" smtClean="0"/>
              <a:t>10/06/2022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E8E4-9F3F-4246-81C7-899137D7B6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01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E40D-7351-40B4-94C2-348B5D8C0ADF}" type="datetimeFigureOut">
              <a:rPr lang="pt-BR" smtClean="0"/>
              <a:t>10/06/2022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E8E4-9F3F-4246-81C7-899137D7B6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976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E40D-7351-40B4-94C2-348B5D8C0ADF}" type="datetimeFigureOut">
              <a:rPr lang="pt-BR" smtClean="0"/>
              <a:t>10/06/2022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E8E4-9F3F-4246-81C7-899137D7B6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955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E40D-7351-40B4-94C2-348B5D8C0ADF}" type="datetimeFigureOut">
              <a:rPr lang="pt-BR" smtClean="0"/>
              <a:t>10/06/2022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E8E4-9F3F-4246-81C7-899137D7B6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740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E40D-7351-40B4-94C2-348B5D8C0ADF}" type="datetimeFigureOut">
              <a:rPr lang="pt-BR" smtClean="0"/>
              <a:t>10/06/2022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E8E4-9F3F-4246-81C7-899137D7B6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46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E40D-7351-40B4-94C2-348B5D8C0ADF}" type="datetimeFigureOut">
              <a:rPr lang="pt-BR" smtClean="0"/>
              <a:t>10/06/2022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E8E4-9F3F-4246-81C7-899137D7B6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47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B0E40D-7351-40B4-94C2-348B5D8C0ADF}" type="datetimeFigureOut">
              <a:rPr lang="pt-BR" smtClean="0"/>
              <a:t>10/06/2022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27E8E4-9F3F-4246-81C7-899137D7B6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735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9B2B11D-E4A5-4A36-B6FD-EE2C67E47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Template Method / Observer</a:t>
            </a:r>
            <a:r>
              <a:rPr lang="pt-BR" sz="5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2ECCB6E-D822-44EF-8496-D334D6DEB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5912" y="4678536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Guilherme  Loureiro–Fernando Ramilo da Silva–Breno Rezende-Caio Sousa-Pedro Floriano</a:t>
            </a:r>
          </a:p>
        </p:txBody>
      </p:sp>
    </p:spTree>
    <p:extLst>
      <p:ext uri="{BB962C8B-B14F-4D97-AF65-F5344CB8AC3E}">
        <p14:creationId xmlns:p14="http://schemas.microsoft.com/office/powerpoint/2010/main" val="1179449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D120D75-9B6A-4F29-A2B3-9E343394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Exemplo de Diagrama de Classe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C88E848B-D1F5-4D68-BF88-0E434DF75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181" y="2876550"/>
            <a:ext cx="4752975" cy="2705100"/>
          </a:xfrm>
        </p:spPr>
      </p:pic>
    </p:spTree>
    <p:extLst>
      <p:ext uri="{BB962C8B-B14F-4D97-AF65-F5344CB8AC3E}">
        <p14:creationId xmlns:p14="http://schemas.microsoft.com/office/powerpoint/2010/main" val="295217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344BE6A-8171-4F82-825E-16F0FC12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Template Method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67A7A80-9625-4578-88BF-B1E34AB7A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 um padrão de design comportamental que define o esqueleto de um algoritmo em uma superclasse, mas permite que as subclasses substituam etapas específicas do algoritmo sem modificar sua estrutura.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3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2CC6708-26DA-4E51-BE5A-30E92202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4F74FEF-A8F3-4DF0-8E24-EA5A1BF05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Imagine que você está criando um aplicativo que analisa documentos corporativos. O usuário fornece documentos em vários formatos (PDF, DOC, CSV) ao aplicativo.</a:t>
            </a:r>
          </a:p>
          <a:p>
            <a:pPr marL="0" indent="0">
              <a:buNone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primeira versão do aplicativo só pode usar arquivos DOC. Na próxima versão, ele poderá suportar arquivos CSV, e assim por diante até o código ficar muito grande.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48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675" y="485286"/>
            <a:ext cx="9077912" cy="6372714"/>
          </a:xfrm>
        </p:spPr>
      </p:pic>
    </p:spTree>
    <p:extLst>
      <p:ext uri="{BB962C8B-B14F-4D97-AF65-F5344CB8AC3E}">
        <p14:creationId xmlns:p14="http://schemas.microsoft.com/office/powerpoint/2010/main" val="229897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989DD82-C95E-49E8-A111-60570D598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t-B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059B6103-F927-4C04-B439-3AEB566CB7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0810" y="2552462"/>
            <a:ext cx="1043221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O padrão Template Method sugere que você divida seu algoritmo em uma série de etapas, transforme essas etapas em métodos e coloque uma série de chamadas para esses 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métodos</a:t>
            </a:r>
            <a:r>
              <a:rPr kumimoji="0" lang="pt-BR" altLang="pt-B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em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um único método padrão. As etapas podem ser abstratas ou ter alguma implementação padrão. Para usar o algoritmo, o cliente deve fornecer sua própria subclasse que implementa 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todas</a:t>
            </a:r>
            <a:r>
              <a:rPr kumimoji="0" lang="pt-BR" altLang="pt-B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as</a:t>
            </a:r>
            <a:r>
              <a:rPr kumimoji="0" lang="pt-BR" altLang="pt-B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etapas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abstratas e substitui algumas etapas opcionais, se necessário (mas não o próprio método padrão).</a:t>
            </a:r>
          </a:p>
        </p:txBody>
      </p:sp>
    </p:spTree>
    <p:extLst>
      <p:ext uri="{BB962C8B-B14F-4D97-AF65-F5344CB8AC3E}">
        <p14:creationId xmlns:p14="http://schemas.microsoft.com/office/powerpoint/2010/main" val="13825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662115D-2E47-4D78-97CE-E9C16FC9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Analogia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360C448B-F882-4737-B9B1-2557DE4A9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966" y="2667000"/>
            <a:ext cx="5421405" cy="3124200"/>
          </a:xfrm>
        </p:spPr>
      </p:pic>
      <p:sp>
        <p:nvSpPr>
          <p:cNvPr id="3" name="CaixaDeTexto 2"/>
          <p:cNvSpPr txBox="1"/>
          <p:nvPr/>
        </p:nvSpPr>
        <p:spPr>
          <a:xfrm>
            <a:off x="9337340" y="2935705"/>
            <a:ext cx="216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CLIENTE 1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337340" y="4044434"/>
            <a:ext cx="216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CLIENTE 2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337340" y="5153163"/>
            <a:ext cx="216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CLIENTE 3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782966" y="2667000"/>
            <a:ext cx="4193971" cy="798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330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62DE941-2EB6-4FA8-955E-1BBE047C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Observer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8E6AB28-448A-4F01-BAB8-349B01CCE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 </a:t>
            </a:r>
            <a:r>
              <a:rPr lang="pt-BR" b="1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Observer</a:t>
            </a:r>
            <a:r>
              <a:rPr lang="pt-BR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é um padrão de projeto comportamental que permite que você defina um mecanismo de assinatura para notificar múltiplos objetos sobre quaisquer eventos que aconteçam com o objeto que eles estão observando.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76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B1B34D5-C0A1-426A-804E-DD6F02BD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F23BDC5-70D5-4ED7-B539-C5C2FF3BC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1" dirty="0">
                <a:effectLst/>
                <a:latin typeface="Arial" panose="020B0604020202020204" pitchFamily="34" charset="0"/>
              </a:rPr>
              <a:t>Permite que um objeto, observado, notifique automaticamente todos os objetos vinculados a ele (objetos observadores) respeitando a relação um-para-muitos. A notificação ocorre assim que o estado do objeto observado é atualizado.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6166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121556E-6890-47B9-8A9C-C4E9E5E3A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Analogia</a:t>
            </a:r>
            <a:r>
              <a:rPr lang="pt-BR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/>
            </a:r>
            <a:br>
              <a:rPr lang="pt-BR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</a:b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B3AF08BA-EA45-47FE-82F6-107DBA61E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169" y="2800350"/>
            <a:ext cx="5715000" cy="2857500"/>
          </a:xfrm>
        </p:spPr>
      </p:pic>
    </p:spTree>
    <p:extLst>
      <p:ext uri="{BB962C8B-B14F-4D97-AF65-F5344CB8AC3E}">
        <p14:creationId xmlns:p14="http://schemas.microsoft.com/office/powerpoint/2010/main" val="1305199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2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AF8F7F34-9A2C-44A7-863B-2962D5ADE4DA}" vid="{B78067AC-3BD2-4F6D-9CFD-4C5883B99EE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217</TotalTime>
  <Words>229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Corbel</vt:lpstr>
      <vt:lpstr>PT Sans</vt:lpstr>
      <vt:lpstr>Tema2</vt:lpstr>
      <vt:lpstr>Template Method / Observer </vt:lpstr>
      <vt:lpstr>Template Method</vt:lpstr>
      <vt:lpstr>exemplo</vt:lpstr>
      <vt:lpstr>Apresentação do PowerPoint</vt:lpstr>
      <vt:lpstr>Apresentação do PowerPoint</vt:lpstr>
      <vt:lpstr>Analogia </vt:lpstr>
      <vt:lpstr>Observer</vt:lpstr>
      <vt:lpstr>Definição</vt:lpstr>
      <vt:lpstr>Analogia </vt:lpstr>
      <vt:lpstr>Exemplo de Diagrama de Classe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Method / Observer</dc:title>
  <dc:creator>Consuelo Duval</dc:creator>
  <cp:lastModifiedBy>ARNAFA-SECR-PILAR02</cp:lastModifiedBy>
  <cp:revision>18</cp:revision>
  <dcterms:created xsi:type="dcterms:W3CDTF">2022-06-08T23:04:29Z</dcterms:created>
  <dcterms:modified xsi:type="dcterms:W3CDTF">2022-06-10T18:03:39Z</dcterms:modified>
</cp:coreProperties>
</file>