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13"/>
  </p:notesMasterIdLst>
  <p:sldIdLst>
    <p:sldId id="256" r:id="rId2"/>
    <p:sldId id="267" r:id="rId3"/>
    <p:sldId id="257" r:id="rId4"/>
    <p:sldId id="264" r:id="rId5"/>
    <p:sldId id="263" r:id="rId6"/>
    <p:sldId id="258" r:id="rId7"/>
    <p:sldId id="265" r:id="rId8"/>
    <p:sldId id="259" r:id="rId9"/>
    <p:sldId id="268" r:id="rId10"/>
    <p:sldId id="260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Необходимое время ремонта</a:t>
            </a:r>
            <a:endParaRPr lang="ru-RU" dirty="0"/>
          </a:p>
        </c:rich>
      </c:tx>
      <c:layout>
        <c:manualLayout>
          <c:xMode val="edge"/>
          <c:yMode val="edge"/>
          <c:x val="0.19946213215974223"/>
          <c:y val="1.7304436028186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612086323711053"/>
          <c:y val="0.1457441912526376"/>
          <c:w val="0.8048102812888408"/>
          <c:h val="0.74040336502507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Время, ч.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Лист1!$B$1:$C$1</c:f>
              <c:strCache>
                <c:ptCount val="2"/>
                <c:pt idx="0">
                  <c:v>Поломка мотор-редуктора</c:v>
                </c:pt>
                <c:pt idx="1">
                  <c:v>Разрыв ленты</c:v>
                </c:pt>
              </c:strCache>
            </c:strRef>
          </c:cat>
          <c:val>
            <c:numRef>
              <c:f>Лист1!$B$2:$C$2</c:f>
              <c:numCache>
                <c:formatCode>General</c:formatCode>
                <c:ptCount val="2"/>
                <c:pt idx="0">
                  <c:v>36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88319456"/>
        <c:axId val="-1788321632"/>
      </c:barChart>
      <c:catAx>
        <c:axId val="-17883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788321632"/>
        <c:crosses val="autoZero"/>
        <c:auto val="1"/>
        <c:lblAlgn val="ctr"/>
        <c:lblOffset val="100"/>
        <c:noMultiLvlLbl val="0"/>
      </c:catAx>
      <c:valAx>
        <c:axId val="-178832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ч.</a:t>
                </a:r>
              </a:p>
            </c:rich>
          </c:tx>
          <c:layout>
            <c:manualLayout>
              <c:xMode val="edge"/>
              <c:yMode val="edge"/>
              <c:x val="1.9951857424923176E-3"/>
              <c:y val="0.39802577601830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78831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0D49-DAE4-424B-96E5-E311D22C504C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B8515-631B-4F40-8C05-4B4CA006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8515-631B-4F40-8C05-4B4CA006038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6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B8515-631B-4F40-8C05-4B4CA00603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7E00FA-54E9-45E0-98DD-E38B817FAF72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2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61C-978D-48E7-9A5B-07D6D284EF42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ACEB-6DFE-4B03-BEB5-56D4C0A5BB4B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5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9ED-A8C5-46B3-BC80-3A86AB4A7602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04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1A0E-926C-411D-9CAC-F60BC6BCF2D7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6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12CF-F7C9-465B-80A0-55CDB976A20D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0A8-781B-4EC6-8E5E-0317735D24EA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6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FDC4-08B3-4819-9682-10D0D4A960D0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87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7C8C-73E4-47E0-8718-B2E45DE85DF1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F573-1078-49B5-A639-6AF22019E3D4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4744-6D0A-4089-80E2-9C698C7E8FF1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0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8388-1480-4BA9-A1F1-62A02CB770F9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5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1154-1997-4931-B315-17AAC71799FE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26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CB27-4393-4DC0-9A87-8B7C1898A331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F83F-0A50-4786-A01B-3E332A5FC123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D595-40FE-4DAF-A404-6E693F9AA742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8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1982-D7E8-4587-96A3-38573BE1222E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7CD3-169A-48C2-907E-1BF2141483D2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EE89-5B2F-4308-8551-5F5ACC159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598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901" y="321319"/>
            <a:ext cx="10891319" cy="33549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Тема: Автоматизированная система контроля технического состояния мотор-редуктора ленточного транспортера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4955" y="3805618"/>
            <a:ext cx="10891319" cy="213802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Исполнитель: Лосев Владислав Сергеевич</a:t>
            </a:r>
          </a:p>
          <a:p>
            <a:pPr algn="just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Канашев Евгений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214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Дальнейшие планы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03400"/>
            <a:ext cx="10515600" cy="27463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Доработка приложения пользователя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Доработка интерфейса рабочего места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76446" y="641667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1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9788" y="1772365"/>
            <a:ext cx="9443259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29787" y="4111921"/>
            <a:ext cx="9443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Выступал: Лосев Владислав Сергеевич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05021" y="6426199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38902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9116" y="6388099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8"/>
          <p:cNvSpPr>
            <a:spLocks noGrp="1"/>
          </p:cNvSpPr>
          <p:nvPr>
            <p:ph idx="1"/>
          </p:nvPr>
        </p:nvSpPr>
        <p:spPr>
          <a:xfrm>
            <a:off x="6274051" y="2029516"/>
            <a:ext cx="5746154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простоев по причине отказа мотор-редуктора в среднем 12%, на ремонт уходит 24-48 часов, простои по причине разрыва ленты чаще, но устраняются быстрее, за 1,5-2 часа.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Диаграмма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032849"/>
              </p:ext>
            </p:extLst>
          </p:nvPr>
        </p:nvGraphicFramePr>
        <p:xfrm>
          <a:off x="159124" y="1521969"/>
          <a:ext cx="5935287" cy="513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5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223" y="1276539"/>
            <a:ext cx="10887387" cy="4757019"/>
          </a:xfrm>
        </p:spPr>
        <p:txBody>
          <a:bodyPr>
            <a:normAutofit/>
          </a:bodyPr>
          <a:lstStyle/>
          <a:p>
            <a:pPr marL="0" indent="252000" algn="just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модернизация системы контроля технического состояния мотор-редуктора ленточного конвейера с помощью датчиков тока и температуры для снижения времени внеплановых простоев оборудования и уменьшения расходов на его ремонт.</a:t>
            </a:r>
          </a:p>
          <a:p>
            <a:pPr marL="0" indent="25200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бор и анализ данных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системы мониторинга технического состояния мотор-редуктора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интерфейса оператора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314546" y="6426199"/>
            <a:ext cx="771089" cy="365125"/>
          </a:xfrm>
        </p:spPr>
        <p:txBody>
          <a:bodyPr/>
          <a:lstStyle/>
          <a:p>
            <a:fld id="{0757B926-E06F-4CD9-864F-972B1FB69DE3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1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9891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Автоматизированная система управления конвейерами компании Монтаж-Автоматика (АСУК-МА) применяет проводную связь для соединения блоков управления.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Автоматизированная система управления конвейерным транспортом (АСУК-ДЭП) использует для сети связи стандарт физического уровня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RS-485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Сеть представляет собой приемопередатчики, соединенные витой парой.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5496" y="641667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253" y="99588"/>
            <a:ext cx="10515600" cy="93925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применения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" b="1098"/>
          <a:stretch/>
        </p:blipFill>
        <p:spPr>
          <a:xfrm>
            <a:off x="121188" y="2236206"/>
            <a:ext cx="5547369" cy="385736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10068"/>
          <a:stretch/>
        </p:blipFill>
        <p:spPr>
          <a:xfrm>
            <a:off x="5668557" y="1376475"/>
            <a:ext cx="6364587" cy="30722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2055" y="641667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3359" y="47630"/>
            <a:ext cx="10018713" cy="7465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контроля и передачи данных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292072" y="639762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Группа 88"/>
          <p:cNvGrpSpPr/>
          <p:nvPr/>
        </p:nvGrpSpPr>
        <p:grpSpPr>
          <a:xfrm>
            <a:off x="2622819" y="862013"/>
            <a:ext cx="8039046" cy="5620608"/>
            <a:chOff x="3054747" y="871538"/>
            <a:chExt cx="8039046" cy="562060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054747" y="5772146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Датчики тока и температуры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054747" y="4560892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УСПД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958272" y="907798"/>
              <a:ext cx="3512745" cy="1575303"/>
              <a:chOff x="469380" y="832215"/>
              <a:chExt cx="3512745" cy="157530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69380" y="832215"/>
                <a:ext cx="3512745" cy="15753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1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Рабочее место оператора (ПК)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325753" y="1390948"/>
                <a:ext cx="180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Базовая станция </a:t>
                </a:r>
                <a:r>
                  <a:rPr lang="en-US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LoRa</a:t>
                </a:r>
                <a:endPara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3054747" y="3349638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Передача данных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LoRa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814645" y="4560892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УСПД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814645" y="3349638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Передача данных </a:t>
              </a:r>
              <a:r>
                <a:rPr lang="en-US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LoRa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574543" y="4560892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УСПД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8574543" y="3349638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Передача данных </a:t>
              </a:r>
              <a:r>
                <a:rPr lang="en-US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LoRa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814645" y="5772146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Датчики тока и температуры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574543" y="5772146"/>
              <a:ext cx="1800000" cy="720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Датчики тока и температуры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Блок-схема: магнитный диск 19"/>
            <p:cNvSpPr/>
            <p:nvPr/>
          </p:nvSpPr>
          <p:spPr>
            <a:xfrm>
              <a:off x="9474543" y="871538"/>
              <a:ext cx="1619250" cy="1647825"/>
            </a:xfrm>
            <a:prstGeom prst="flowChartMagneticDisk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База</a:t>
              </a:r>
              <a:r>
                <a:rPr lang="ru-RU" dirty="0" smtClean="0"/>
                <a:t> 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данных</a:t>
              </a:r>
            </a:p>
          </p:txBody>
        </p:sp>
        <p:cxnSp>
          <p:nvCxnSpPr>
            <p:cNvPr id="22" name="Прямая со стрелкой 21"/>
            <p:cNvCxnSpPr>
              <a:stCxn id="4" idx="0"/>
              <a:endCxn id="6" idx="2"/>
            </p:cNvCxnSpPr>
            <p:nvPr/>
          </p:nvCxnSpPr>
          <p:spPr>
            <a:xfrm flipV="1">
              <a:off x="3954747" y="5280892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V="1">
              <a:off x="6716517" y="5280892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9494985" y="5280892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V="1">
              <a:off x="3592797" y="4069638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4364322" y="4079603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V="1">
              <a:off x="6316947" y="4059673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7088472" y="4069638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9107772" y="4059673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9879297" y="4069638"/>
              <a:ext cx="0" cy="491254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4" idx="0"/>
              <a:endCxn id="7" idx="2"/>
            </p:cNvCxnSpPr>
            <p:nvPr/>
          </p:nvCxnSpPr>
          <p:spPr>
            <a:xfrm flipV="1">
              <a:off x="6714645" y="2186531"/>
              <a:ext cx="0" cy="1163107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Группа 84"/>
            <p:cNvGrpSpPr/>
            <p:nvPr/>
          </p:nvGrpSpPr>
          <p:grpSpPr>
            <a:xfrm>
              <a:off x="3954747" y="2186531"/>
              <a:ext cx="2362200" cy="1163107"/>
              <a:chOff x="3954747" y="2186531"/>
              <a:chExt cx="2362200" cy="1163107"/>
            </a:xfrm>
          </p:grpSpPr>
          <p:cxnSp>
            <p:nvCxnSpPr>
              <p:cNvPr id="60" name="Прямая соединительная линия 59"/>
              <p:cNvCxnSpPr>
                <a:stCxn id="8" idx="0"/>
              </p:cNvCxnSpPr>
              <p:nvPr/>
            </p:nvCxnSpPr>
            <p:spPr>
              <a:xfrm flipV="1">
                <a:off x="3954747" y="2914650"/>
                <a:ext cx="0" cy="434988"/>
              </a:xfrm>
              <a:prstGeom prst="line">
                <a:avLst/>
              </a:prstGeom>
              <a:ln w="31750" cap="flat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3954747" y="2914650"/>
                <a:ext cx="2362200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 flipV="1">
                <a:off x="6316947" y="2186531"/>
                <a:ext cx="0" cy="728119"/>
              </a:xfrm>
              <a:prstGeom prst="line">
                <a:avLst/>
              </a:prstGeom>
              <a:ln w="31750" cap="flat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Группа 65"/>
            <p:cNvGrpSpPr/>
            <p:nvPr/>
          </p:nvGrpSpPr>
          <p:grpSpPr>
            <a:xfrm flipH="1">
              <a:off x="7148002" y="2196496"/>
              <a:ext cx="2348855" cy="1153142"/>
              <a:chOff x="3908562" y="2186531"/>
              <a:chExt cx="2348855" cy="1153142"/>
            </a:xfrm>
          </p:grpSpPr>
          <p:cxnSp>
            <p:nvCxnSpPr>
              <p:cNvPr id="67" name="Прямая соединительная линия 66"/>
              <p:cNvCxnSpPr/>
              <p:nvPr/>
            </p:nvCxnSpPr>
            <p:spPr>
              <a:xfrm flipV="1">
                <a:off x="3908562" y="2904685"/>
                <a:ext cx="0" cy="434988"/>
              </a:xfrm>
              <a:prstGeom prst="line">
                <a:avLst/>
              </a:prstGeom>
              <a:ln w="31750" cap="flat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3910434" y="2914650"/>
                <a:ext cx="2346983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/>
              <p:cNvCxnSpPr/>
              <p:nvPr/>
            </p:nvCxnSpPr>
            <p:spPr>
              <a:xfrm flipV="1">
                <a:off x="6257417" y="2186531"/>
                <a:ext cx="0" cy="728119"/>
              </a:xfrm>
              <a:prstGeom prst="line">
                <a:avLst/>
              </a:prstGeom>
              <a:ln w="31750" cap="flat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Прямая со стрелкой 85"/>
            <p:cNvCxnSpPr>
              <a:stCxn id="10" idx="3"/>
              <a:endCxn id="20" idx="2"/>
            </p:cNvCxnSpPr>
            <p:nvPr/>
          </p:nvCxnSpPr>
          <p:spPr>
            <a:xfrm>
              <a:off x="8471017" y="1695450"/>
              <a:ext cx="1003526" cy="1"/>
            </a:xfrm>
            <a:prstGeom prst="straightConnector1">
              <a:avLst/>
            </a:prstGeom>
            <a:ln w="31750" cap="flat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8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Полученные результаты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9508" y="1148059"/>
            <a:ext cx="48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Конечное устройство (передача)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806" y="1141178"/>
            <a:ext cx="377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станция (прием)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14546" y="646747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2" y="1530348"/>
            <a:ext cx="3176182" cy="49371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83" y="1609724"/>
            <a:ext cx="5733933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0768" y="0"/>
            <a:ext cx="6385253" cy="7876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оператора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61452" y="6437014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D:\Загрузки\ДИПЛОМ\Arduino\итог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6" y="729765"/>
            <a:ext cx="10437206" cy="5889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66" y="126748"/>
            <a:ext cx="11280618" cy="1182687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станция и конечное устройство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7871" y="6415608"/>
            <a:ext cx="771089" cy="365125"/>
          </a:xfrm>
        </p:spPr>
        <p:txBody>
          <a:bodyPr/>
          <a:lstStyle/>
          <a:p>
            <a:fld id="{AF47EE89-5B2F-4308-8551-5F5ACC159AEF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pp.userapi.com/c852224/v852224488/144312/z2hFML6OK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84323" y="264270"/>
            <a:ext cx="5581104" cy="74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60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238</Words>
  <Application>Microsoft Office PowerPoint</Application>
  <PresentationFormat>Широкоэкранный</PresentationFormat>
  <Paragraphs>53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Контур</vt:lpstr>
      <vt:lpstr>Тема: Автоматизированная система контроля технического состояния мотор-редуктора ленточного транспортера</vt:lpstr>
      <vt:lpstr>введение</vt:lpstr>
      <vt:lpstr>Презентация PowerPoint</vt:lpstr>
      <vt:lpstr>Аналоги</vt:lpstr>
      <vt:lpstr>Область применения</vt:lpstr>
      <vt:lpstr>Презентация PowerPoint</vt:lpstr>
      <vt:lpstr>Полученные результаты</vt:lpstr>
      <vt:lpstr>Интерфейс оператора</vt:lpstr>
      <vt:lpstr>Базовая станция и конечное устройство</vt:lpstr>
      <vt:lpstr>Дальнейшие планы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РЕДУКТОРОВ ЛЕНТОЧНЫХ КОНВЕЙЕРОВ</dc:title>
  <dc:creator>Владислав Лосев</dc:creator>
  <cp:lastModifiedBy>Владислав Лосев</cp:lastModifiedBy>
  <cp:revision>82</cp:revision>
  <dcterms:created xsi:type="dcterms:W3CDTF">2019-03-24T10:13:27Z</dcterms:created>
  <dcterms:modified xsi:type="dcterms:W3CDTF">2019-06-19T18:38:40Z</dcterms:modified>
</cp:coreProperties>
</file>