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notesMasterIdLst>
    <p:notesMasterId r:id="rId3"/>
  </p:notesMasterIdLst>
  <p:sldIdLst>
    <p:sldId id="258" r:id="rId2"/>
  </p:sldIdLst>
  <p:sldSz cx="23399750" cy="35999738"/>
  <p:notesSz cx="6858000" cy="9144000"/>
  <p:defaultTextStyle>
    <a:defPPr>
      <a:defRPr lang="ko-KR"/>
    </a:defPPr>
    <a:lvl1pPr marL="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9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2E53A-815B-4716-8633-0C5E206C66B5}" v="1785" dt="2020-07-02T01:39:32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3" autoAdjust="0"/>
    <p:restoredTop sz="99387" autoAdjust="0"/>
  </p:normalViewPr>
  <p:slideViewPr>
    <p:cSldViewPr snapToGrid="0">
      <p:cViewPr>
        <p:scale>
          <a:sx n="50" d="100"/>
          <a:sy n="50" d="100"/>
        </p:scale>
        <p:origin x="-2184" y="-4488"/>
      </p:cViewPr>
      <p:guideLst>
        <p:guide orient="horz" pos="11338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938" y="-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채 윤재" userId="370c70000d1e4058" providerId="LiveId" clId="{1702E53A-815B-4716-8633-0C5E206C66B5}"/>
    <pc:docChg chg="undo custSel modSld modMainMaster">
      <pc:chgData name="채 윤재" userId="370c70000d1e4058" providerId="LiveId" clId="{1702E53A-815B-4716-8633-0C5E206C66B5}" dt="2020-07-02T01:39:32.809" v="9494" actId="1076"/>
      <pc:docMkLst>
        <pc:docMk/>
      </pc:docMkLst>
      <pc:sldChg chg="addSp delSp modSp mod modAnim">
        <pc:chgData name="채 윤재" userId="370c70000d1e4058" providerId="LiveId" clId="{1702E53A-815B-4716-8633-0C5E206C66B5}" dt="2020-07-02T01:39:32.809" v="9494" actId="1076"/>
        <pc:sldMkLst>
          <pc:docMk/>
          <pc:sldMk cId="3617655145" sldId="258"/>
        </pc:sldMkLst>
        <pc:spChg chg="add mod">
          <ac:chgData name="채 윤재" userId="370c70000d1e4058" providerId="LiveId" clId="{1702E53A-815B-4716-8633-0C5E206C66B5}" dt="2020-07-01T04:43:02.993" v="3756" actId="1076"/>
          <ac:spMkLst>
            <pc:docMk/>
            <pc:sldMk cId="3617655145" sldId="258"/>
            <ac:spMk id="2" creationId="{1E5597B9-4D89-4715-AC50-B0A202FA1C72}"/>
          </ac:spMkLst>
        </pc:spChg>
        <pc:spChg chg="add del">
          <ac:chgData name="채 윤재" userId="370c70000d1e4058" providerId="LiveId" clId="{1702E53A-815B-4716-8633-0C5E206C66B5}" dt="2020-06-30T01:50:46.592" v="3045"/>
          <ac:spMkLst>
            <pc:docMk/>
            <pc:sldMk cId="3617655145" sldId="258"/>
            <ac:spMk id="2" creationId="{2829BD90-DED7-4806-9D31-8DC6DFF51DC6}"/>
          </ac:spMkLst>
        </pc:spChg>
        <pc:spChg chg="add mod">
          <ac:chgData name="채 윤재" userId="370c70000d1e4058" providerId="LiveId" clId="{1702E53A-815B-4716-8633-0C5E206C66B5}" dt="2020-07-01T13:19:04.354" v="5101" actId="1076"/>
          <ac:spMkLst>
            <pc:docMk/>
            <pc:sldMk cId="3617655145" sldId="258"/>
            <ac:spMk id="6" creationId="{CBCD9C04-A34C-4603-810C-1776FB18605A}"/>
          </ac:spMkLst>
        </pc:spChg>
        <pc:spChg chg="add mod">
          <ac:chgData name="채 윤재" userId="370c70000d1e4058" providerId="LiveId" clId="{1702E53A-815B-4716-8633-0C5E206C66B5}" dt="2020-06-30T01:51:09.307" v="3049" actId="14100"/>
          <ac:spMkLst>
            <pc:docMk/>
            <pc:sldMk cId="3617655145" sldId="258"/>
            <ac:spMk id="7" creationId="{CCED08F1-CDA0-416B-A19E-92CD72627AFD}"/>
          </ac:spMkLst>
        </pc:spChg>
        <pc:spChg chg="add mod">
          <ac:chgData name="채 윤재" userId="370c70000d1e4058" providerId="LiveId" clId="{1702E53A-815B-4716-8633-0C5E206C66B5}" dt="2020-06-30T01:54:42.124" v="3365" actId="1076"/>
          <ac:spMkLst>
            <pc:docMk/>
            <pc:sldMk cId="3617655145" sldId="258"/>
            <ac:spMk id="8" creationId="{78FBF664-0EB3-41BE-8214-FD7D20170DFE}"/>
          </ac:spMkLst>
        </pc:spChg>
        <pc:spChg chg="mod">
          <ac:chgData name="채 윤재" userId="370c70000d1e4058" providerId="LiveId" clId="{1702E53A-815B-4716-8633-0C5E206C66B5}" dt="2020-07-01T14:03:28.976" v="6587" actId="20577"/>
          <ac:spMkLst>
            <pc:docMk/>
            <pc:sldMk cId="3617655145" sldId="258"/>
            <ac:spMk id="9" creationId="{00000000-0000-0000-0000-000000000000}"/>
          </ac:spMkLst>
        </pc:spChg>
        <pc:spChg chg="add mod">
          <ac:chgData name="채 윤재" userId="370c70000d1e4058" providerId="LiveId" clId="{1702E53A-815B-4716-8633-0C5E206C66B5}" dt="2020-07-01T13:20:31.051" v="5202" actId="1076"/>
          <ac:spMkLst>
            <pc:docMk/>
            <pc:sldMk cId="3617655145" sldId="258"/>
            <ac:spMk id="11" creationId="{E5F4C361-87AC-4775-904B-B820629C8FD4}"/>
          </ac:spMkLst>
        </pc:spChg>
        <pc:spChg chg="mod">
          <ac:chgData name="채 윤재" userId="370c70000d1e4058" providerId="LiveId" clId="{1702E53A-815B-4716-8633-0C5E206C66B5}" dt="2020-07-01T13:19:52.876" v="5192" actId="20577"/>
          <ac:spMkLst>
            <pc:docMk/>
            <pc:sldMk cId="3617655145" sldId="258"/>
            <ac:spMk id="14" creationId="{00000000-0000-0000-0000-000000000000}"/>
          </ac:spMkLst>
        </pc:spChg>
        <pc:spChg chg="add mod">
          <ac:chgData name="채 윤재" userId="370c70000d1e4058" providerId="LiveId" clId="{1702E53A-815B-4716-8633-0C5E206C66B5}" dt="2020-07-01T14:04:23.254" v="6595" actId="1076"/>
          <ac:spMkLst>
            <pc:docMk/>
            <pc:sldMk cId="3617655145" sldId="258"/>
            <ac:spMk id="15" creationId="{B6EB8BE9-8F88-4718-8D1B-FB4211CF3D7F}"/>
          </ac:spMkLst>
        </pc:spChg>
        <pc:spChg chg="add mod">
          <ac:chgData name="채 윤재" userId="370c70000d1e4058" providerId="LiveId" clId="{1702E53A-815B-4716-8633-0C5E206C66B5}" dt="2020-07-01T14:09:19.989" v="6703" actId="14100"/>
          <ac:spMkLst>
            <pc:docMk/>
            <pc:sldMk cId="3617655145" sldId="258"/>
            <ac:spMk id="17" creationId="{ED381D68-8267-40B1-9BAA-560071AB9244}"/>
          </ac:spMkLst>
        </pc:spChg>
        <pc:spChg chg="mod">
          <ac:chgData name="채 윤재" userId="370c70000d1e4058" providerId="LiveId" clId="{1702E53A-815B-4716-8633-0C5E206C66B5}" dt="2020-07-01T04:37:09.201" v="3543" actId="14100"/>
          <ac:spMkLst>
            <pc:docMk/>
            <pc:sldMk cId="3617655145" sldId="258"/>
            <ac:spMk id="19" creationId="{00000000-0000-0000-0000-000000000000}"/>
          </ac:spMkLst>
        </pc:spChg>
        <pc:spChg chg="mod">
          <ac:chgData name="채 윤재" userId="370c70000d1e4058" providerId="LiveId" clId="{1702E53A-815B-4716-8633-0C5E206C66B5}" dt="2020-07-01T20:57:13.122" v="9461" actId="20577"/>
          <ac:spMkLst>
            <pc:docMk/>
            <pc:sldMk cId="3617655145" sldId="258"/>
            <ac:spMk id="36" creationId="{00000000-0000-0000-0000-000000000000}"/>
          </ac:spMkLst>
        </pc:spChg>
        <pc:spChg chg="mod">
          <ac:chgData name="채 윤재" userId="370c70000d1e4058" providerId="LiveId" clId="{1702E53A-815B-4716-8633-0C5E206C66B5}" dt="2020-07-01T14:02:39.835" v="6556" actId="20577"/>
          <ac:spMkLst>
            <pc:docMk/>
            <pc:sldMk cId="3617655145" sldId="258"/>
            <ac:spMk id="37" creationId="{00000000-0000-0000-0000-000000000000}"/>
          </ac:spMkLst>
        </pc:spChg>
        <pc:spChg chg="del">
          <ac:chgData name="채 윤재" userId="370c70000d1e4058" providerId="LiveId" clId="{1702E53A-815B-4716-8633-0C5E206C66B5}" dt="2020-07-01T13:56:42.356" v="6384" actId="21"/>
          <ac:spMkLst>
            <pc:docMk/>
            <pc:sldMk cId="3617655145" sldId="258"/>
            <ac:spMk id="56" creationId="{00000000-0000-0000-0000-000000000000}"/>
          </ac:spMkLst>
        </pc:spChg>
        <pc:spChg chg="del mod">
          <ac:chgData name="채 윤재" userId="370c70000d1e4058" providerId="LiveId" clId="{1702E53A-815B-4716-8633-0C5E206C66B5}" dt="2020-07-01T13:56:56.564" v="6386" actId="21"/>
          <ac:spMkLst>
            <pc:docMk/>
            <pc:sldMk cId="3617655145" sldId="258"/>
            <ac:spMk id="59" creationId="{00000000-0000-0000-0000-000000000000}"/>
          </ac:spMkLst>
        </pc:spChg>
        <pc:spChg chg="del">
          <ac:chgData name="채 윤재" userId="370c70000d1e4058" providerId="LiveId" clId="{1702E53A-815B-4716-8633-0C5E206C66B5}" dt="2020-07-01T13:56:56.564" v="6386" actId="21"/>
          <ac:spMkLst>
            <pc:docMk/>
            <pc:sldMk cId="3617655145" sldId="258"/>
            <ac:spMk id="60" creationId="{00000000-0000-0000-0000-000000000000}"/>
          </ac:spMkLst>
        </pc:spChg>
        <pc:spChg chg="mod">
          <ac:chgData name="채 윤재" userId="370c70000d1e4058" providerId="LiveId" clId="{1702E53A-815B-4716-8633-0C5E206C66B5}" dt="2020-07-01T13:16:33.367" v="4774"/>
          <ac:spMkLst>
            <pc:docMk/>
            <pc:sldMk cId="3617655145" sldId="258"/>
            <ac:spMk id="61" creationId="{9B192EAB-FAE1-4823-8220-5E8197E8D30E}"/>
          </ac:spMkLst>
        </pc:spChg>
        <pc:spChg chg="mod">
          <ac:chgData name="채 윤재" userId="370c70000d1e4058" providerId="LiveId" clId="{1702E53A-815B-4716-8633-0C5E206C66B5}" dt="2020-07-01T13:17:56.241" v="5038"/>
          <ac:spMkLst>
            <pc:docMk/>
            <pc:sldMk cId="3617655145" sldId="258"/>
            <ac:spMk id="62" creationId="{96F2693F-4763-40AF-899C-31002274C18D}"/>
          </ac:spMkLst>
        </pc:spChg>
        <pc:spChg chg="add del mod">
          <ac:chgData name="채 윤재" userId="370c70000d1e4058" providerId="LiveId" clId="{1702E53A-815B-4716-8633-0C5E206C66B5}" dt="2020-07-01T20:57:36.820" v="9465" actId="115"/>
          <ac:spMkLst>
            <pc:docMk/>
            <pc:sldMk cId="3617655145" sldId="258"/>
            <ac:spMk id="63" creationId="{F0E3F20C-31C0-4CA8-9091-F9E6AE60F1C9}"/>
          </ac:spMkLst>
        </pc:spChg>
        <pc:spChg chg="mod">
          <ac:chgData name="채 윤재" userId="370c70000d1e4058" providerId="LiveId" clId="{1702E53A-815B-4716-8633-0C5E206C66B5}" dt="2020-06-30T01:51:33.762" v="3109" actId="20577"/>
          <ac:spMkLst>
            <pc:docMk/>
            <pc:sldMk cId="3617655145" sldId="258"/>
            <ac:spMk id="64" creationId="{B83C5E49-04CA-4C3E-9804-5851D022FC32}"/>
          </ac:spMkLst>
        </pc:spChg>
        <pc:spChg chg="mod">
          <ac:chgData name="채 윤재" userId="370c70000d1e4058" providerId="LiveId" clId="{1702E53A-815B-4716-8633-0C5E206C66B5}" dt="2020-06-30T01:54:56.350" v="3409" actId="20577"/>
          <ac:spMkLst>
            <pc:docMk/>
            <pc:sldMk cId="3617655145" sldId="258"/>
            <ac:spMk id="66" creationId="{4081DE7D-C14C-4C3D-8C53-9DBDE8FB9170}"/>
          </ac:spMkLst>
        </pc:spChg>
        <pc:spChg chg="mod">
          <ac:chgData name="채 윤재" userId="370c70000d1e4058" providerId="LiveId" clId="{1702E53A-815B-4716-8633-0C5E206C66B5}" dt="2020-07-01T13:57:38.743" v="6459" actId="20577"/>
          <ac:spMkLst>
            <pc:docMk/>
            <pc:sldMk cId="3617655145" sldId="258"/>
            <ac:spMk id="70" creationId="{00000000-0000-0000-0000-000000000000}"/>
          </ac:spMkLst>
        </pc:spChg>
        <pc:spChg chg="mod">
          <ac:chgData name="채 윤재" userId="370c70000d1e4058" providerId="LiveId" clId="{1702E53A-815B-4716-8633-0C5E206C66B5}" dt="2020-07-01T04:42:09.136" v="3743"/>
          <ac:spMkLst>
            <pc:docMk/>
            <pc:sldMk cId="3617655145" sldId="258"/>
            <ac:spMk id="73" creationId="{F8E2CB5F-FDF3-48E5-B198-34E99775303D}"/>
          </ac:spMkLst>
        </pc:spChg>
        <pc:spChg chg="del mod">
          <ac:chgData name="채 윤재" userId="370c70000d1e4058" providerId="LiveId" clId="{1702E53A-815B-4716-8633-0C5E206C66B5}" dt="2020-07-01T13:42:02.896" v="5213" actId="21"/>
          <ac:spMkLst>
            <pc:docMk/>
            <pc:sldMk cId="3617655145" sldId="258"/>
            <ac:spMk id="74" creationId="{00000000-0000-0000-0000-000000000000}"/>
          </ac:spMkLst>
        </pc:spChg>
        <pc:spChg chg="mod">
          <ac:chgData name="채 윤재" userId="370c70000d1e4058" providerId="LiveId" clId="{1702E53A-815B-4716-8633-0C5E206C66B5}" dt="2020-06-30T01:53:28.993" v="3300" actId="20577"/>
          <ac:spMkLst>
            <pc:docMk/>
            <pc:sldMk cId="3617655145" sldId="258"/>
            <ac:spMk id="75" creationId="{85AE57EE-E7F6-4E6D-8831-D61C6990DF74}"/>
          </ac:spMkLst>
        </pc:spChg>
        <pc:spChg chg="mod">
          <ac:chgData name="채 윤재" userId="370c70000d1e4058" providerId="LiveId" clId="{1702E53A-815B-4716-8633-0C5E206C66B5}" dt="2020-06-30T01:47:23.941" v="2951" actId="20577"/>
          <ac:spMkLst>
            <pc:docMk/>
            <pc:sldMk cId="3617655145" sldId="258"/>
            <ac:spMk id="81" creationId="{00000000-0000-0000-0000-000000000000}"/>
          </ac:spMkLst>
        </pc:spChg>
        <pc:spChg chg="mod">
          <ac:chgData name="채 윤재" userId="370c70000d1e4058" providerId="LiveId" clId="{1702E53A-815B-4716-8633-0C5E206C66B5}" dt="2020-07-01T13:46:28.310" v="5325" actId="1076"/>
          <ac:spMkLst>
            <pc:docMk/>
            <pc:sldMk cId="3617655145" sldId="258"/>
            <ac:spMk id="135" creationId="{75C92240-7AB0-4CB0-B070-F55C1C0DDF23}"/>
          </ac:spMkLst>
        </pc:spChg>
        <pc:spChg chg="mod">
          <ac:chgData name="채 윤재" userId="370c70000d1e4058" providerId="LiveId" clId="{1702E53A-815B-4716-8633-0C5E206C66B5}" dt="2020-07-01T13:58:28.393" v="6483" actId="14100"/>
          <ac:spMkLst>
            <pc:docMk/>
            <pc:sldMk cId="3617655145" sldId="258"/>
            <ac:spMk id="155" creationId="{A64637F2-1E5D-4AE0-AA62-6EBB2B54EB67}"/>
          </ac:spMkLst>
        </pc:spChg>
        <pc:spChg chg="mod">
          <ac:chgData name="채 윤재" userId="370c70000d1e4058" providerId="LiveId" clId="{1702E53A-815B-4716-8633-0C5E206C66B5}" dt="2020-07-01T13:18:20.371" v="5089" actId="20577"/>
          <ac:spMkLst>
            <pc:docMk/>
            <pc:sldMk cId="3617655145" sldId="258"/>
            <ac:spMk id="156" creationId="{302E4EC7-A50F-4C4C-BF39-0929A0F34DDD}"/>
          </ac:spMkLst>
        </pc:spChg>
        <pc:spChg chg="mod">
          <ac:chgData name="채 윤재" userId="370c70000d1e4058" providerId="LiveId" clId="{1702E53A-815B-4716-8633-0C5E206C66B5}" dt="2020-06-30T01:13:43.628" v="1362" actId="1076"/>
          <ac:spMkLst>
            <pc:docMk/>
            <pc:sldMk cId="3617655145" sldId="258"/>
            <ac:spMk id="172" creationId="{3708BD23-D658-4194-8F40-0C6FBBBBDF43}"/>
          </ac:spMkLst>
        </pc:spChg>
        <pc:spChg chg="mod">
          <ac:chgData name="채 윤재" userId="370c70000d1e4058" providerId="LiveId" clId="{1702E53A-815B-4716-8633-0C5E206C66B5}" dt="2020-07-01T16:39:31.803" v="8218"/>
          <ac:spMkLst>
            <pc:docMk/>
            <pc:sldMk cId="3617655145" sldId="258"/>
            <ac:spMk id="173" creationId="{E58EE073-1355-41CE-B915-0007869D4AB2}"/>
          </ac:spMkLst>
        </pc:spChg>
        <pc:spChg chg="mod">
          <ac:chgData name="채 윤재" userId="370c70000d1e4058" providerId="LiveId" clId="{1702E53A-815B-4716-8633-0C5E206C66B5}" dt="2020-06-30T01:31:20.095" v="2774" actId="115"/>
          <ac:spMkLst>
            <pc:docMk/>
            <pc:sldMk cId="3617655145" sldId="258"/>
            <ac:spMk id="174" creationId="{880A7583-0259-4BDD-8483-36390AD4782A}"/>
          </ac:spMkLst>
        </pc:spChg>
        <pc:spChg chg="mod">
          <ac:chgData name="채 윤재" userId="370c70000d1e4058" providerId="LiveId" clId="{1702E53A-815B-4716-8633-0C5E206C66B5}" dt="2020-07-01T14:23:04.840" v="7259" actId="1076"/>
          <ac:spMkLst>
            <pc:docMk/>
            <pc:sldMk cId="3617655145" sldId="258"/>
            <ac:spMk id="182" creationId="{289902D3-C9F1-43F4-8423-1441C848E5DB}"/>
          </ac:spMkLst>
        </pc:spChg>
        <pc:spChg chg="mod">
          <ac:chgData name="채 윤재" userId="370c70000d1e4058" providerId="LiveId" clId="{1702E53A-815B-4716-8633-0C5E206C66B5}" dt="2020-07-01T14:23:16.740" v="7260" actId="1076"/>
          <ac:spMkLst>
            <pc:docMk/>
            <pc:sldMk cId="3617655145" sldId="258"/>
            <ac:spMk id="184" creationId="{4BDE7BA5-1A9F-42E5-95A4-2E0947B18010}"/>
          </ac:spMkLst>
        </pc:spChg>
        <pc:spChg chg="mod">
          <ac:chgData name="채 윤재" userId="370c70000d1e4058" providerId="LiveId" clId="{1702E53A-815B-4716-8633-0C5E206C66B5}" dt="2020-07-01T14:07:07.678" v="6693" actId="20577"/>
          <ac:spMkLst>
            <pc:docMk/>
            <pc:sldMk cId="3617655145" sldId="258"/>
            <ac:spMk id="185" creationId="{7E6B0721-0116-4AA7-841E-31E2F01BD8BA}"/>
          </ac:spMkLst>
        </pc:spChg>
        <pc:spChg chg="mod">
          <ac:chgData name="채 윤재" userId="370c70000d1e4058" providerId="LiveId" clId="{1702E53A-815B-4716-8633-0C5E206C66B5}" dt="2020-07-01T14:05:51.920" v="6664" actId="20577"/>
          <ac:spMkLst>
            <pc:docMk/>
            <pc:sldMk cId="3617655145" sldId="258"/>
            <ac:spMk id="186" creationId="{6A7439C9-FCA2-4D84-AA59-9AA8178B4453}"/>
          </ac:spMkLst>
        </pc:spChg>
        <pc:spChg chg="mod">
          <ac:chgData name="채 윤재" userId="370c70000d1e4058" providerId="LiveId" clId="{1702E53A-815B-4716-8633-0C5E206C66B5}" dt="2020-07-01T13:59:15.869" v="6509" actId="20577"/>
          <ac:spMkLst>
            <pc:docMk/>
            <pc:sldMk cId="3617655145" sldId="258"/>
            <ac:spMk id="187" creationId="{F721D345-5128-45EB-8643-5AE982199EF5}"/>
          </ac:spMkLst>
        </pc:spChg>
        <pc:spChg chg="mod">
          <ac:chgData name="채 윤재" userId="370c70000d1e4058" providerId="LiveId" clId="{1702E53A-815B-4716-8633-0C5E206C66B5}" dt="2020-07-01T13:49:21.734" v="5997"/>
          <ac:spMkLst>
            <pc:docMk/>
            <pc:sldMk cId="3617655145" sldId="258"/>
            <ac:spMk id="188" creationId="{7AAE21E8-C97A-4FBB-9250-18470989E96A}"/>
          </ac:spMkLst>
        </pc:spChg>
        <pc:spChg chg="mod">
          <ac:chgData name="채 윤재" userId="370c70000d1e4058" providerId="LiveId" clId="{1702E53A-815B-4716-8633-0C5E206C66B5}" dt="2020-07-01T13:16:25.173" v="4731"/>
          <ac:spMkLst>
            <pc:docMk/>
            <pc:sldMk cId="3617655145" sldId="258"/>
            <ac:spMk id="189" creationId="{9B192EAB-FAE1-4823-8220-5E8197E8D30E}"/>
          </ac:spMkLst>
        </pc:spChg>
        <pc:spChg chg="mod">
          <ac:chgData name="채 윤재" userId="370c70000d1e4058" providerId="LiveId" clId="{1702E53A-815B-4716-8633-0C5E206C66B5}" dt="2020-07-01T13:17:15.766" v="4885"/>
          <ac:spMkLst>
            <pc:docMk/>
            <pc:sldMk cId="3617655145" sldId="258"/>
            <ac:spMk id="191" creationId="{96F2693F-4763-40AF-899C-31002274C18D}"/>
          </ac:spMkLst>
        </pc:spChg>
        <pc:grpChg chg="mod">
          <ac:chgData name="채 윤재" userId="370c70000d1e4058" providerId="LiveId" clId="{1702E53A-815B-4716-8633-0C5E206C66B5}" dt="2020-07-01T13:58:28.393" v="6483" actId="14100"/>
          <ac:grpSpMkLst>
            <pc:docMk/>
            <pc:sldMk cId="3617655145" sldId="258"/>
            <ac:grpSpMk id="3" creationId="{927F9B77-985F-41D3-B11D-226FC74ED4DF}"/>
          </ac:grpSpMkLst>
        </pc:grpChg>
        <pc:grpChg chg="add mod">
          <ac:chgData name="채 윤재" userId="370c70000d1e4058" providerId="LiveId" clId="{1702E53A-815B-4716-8633-0C5E206C66B5}" dt="2020-07-01T13:42:44.754" v="5225" actId="14100"/>
          <ac:grpSpMkLst>
            <pc:docMk/>
            <pc:sldMk cId="3617655145" sldId="258"/>
            <ac:grpSpMk id="57" creationId="{039DC3C3-57BD-4262-90F2-6D9151BE4DC4}"/>
          </ac:grpSpMkLst>
        </pc:grpChg>
        <pc:graphicFrameChg chg="add mod modGraphic">
          <ac:chgData name="채 윤재" userId="370c70000d1e4058" providerId="LiveId" clId="{1702E53A-815B-4716-8633-0C5E206C66B5}" dt="2020-07-01T14:04:32.017" v="6596" actId="14100"/>
          <ac:graphicFrameMkLst>
            <pc:docMk/>
            <pc:sldMk cId="3617655145" sldId="258"/>
            <ac:graphicFrameMk id="13" creationId="{0CBB0E4C-EB6A-438D-A7B7-972C3356E739}"/>
          </ac:graphicFrameMkLst>
        </pc:graphicFrameChg>
        <pc:graphicFrameChg chg="add mod">
          <ac:chgData name="채 윤재" userId="370c70000d1e4058" providerId="LiveId" clId="{1702E53A-815B-4716-8633-0C5E206C66B5}" dt="2020-07-01T14:09:19.989" v="6703" actId="14100"/>
          <ac:graphicFrameMkLst>
            <pc:docMk/>
            <pc:sldMk cId="3617655145" sldId="258"/>
            <ac:graphicFrameMk id="16" creationId="{C7A603C8-38B4-41F6-8C50-6BDEFA778EB4}"/>
          </ac:graphicFrameMkLst>
        </pc:graphicFrameChg>
        <pc:graphicFrameChg chg="del">
          <ac:chgData name="채 윤재" userId="370c70000d1e4058" providerId="LiveId" clId="{1702E53A-815B-4716-8633-0C5E206C66B5}" dt="2020-07-01T14:07:11.805" v="6694" actId="21"/>
          <ac:graphicFrameMkLst>
            <pc:docMk/>
            <pc:sldMk cId="3617655145" sldId="258"/>
            <ac:graphicFrameMk id="27" creationId="{32550816-4D7D-4FF6-A893-56C8CF593C6C}"/>
          </ac:graphicFrameMkLst>
        </pc:graphicFrameChg>
        <pc:graphicFrameChg chg="mod modGraphic">
          <ac:chgData name="채 윤재" userId="370c70000d1e4058" providerId="LiveId" clId="{1702E53A-815B-4716-8633-0C5E206C66B5}" dt="2020-07-02T00:52:51.412" v="9493" actId="20577"/>
          <ac:graphicFrameMkLst>
            <pc:docMk/>
            <pc:sldMk cId="3617655145" sldId="258"/>
            <ac:graphicFrameMk id="72" creationId="{00000000-0000-0000-0000-000000000000}"/>
          </ac:graphicFrameMkLst>
        </pc:graphicFrameChg>
        <pc:graphicFrameChg chg="mod modGraphic">
          <ac:chgData name="채 윤재" userId="370c70000d1e4058" providerId="LiveId" clId="{1702E53A-815B-4716-8633-0C5E206C66B5}" dt="2020-07-01T20:58:14.251" v="9467" actId="20577"/>
          <ac:graphicFrameMkLst>
            <pc:docMk/>
            <pc:sldMk cId="3617655145" sldId="258"/>
            <ac:graphicFrameMk id="86" creationId="{00000000-0000-0000-0000-000000000000}"/>
          </ac:graphicFrameMkLst>
        </pc:graphicFrameChg>
        <pc:graphicFrameChg chg="del">
          <ac:chgData name="채 윤재" userId="370c70000d1e4058" providerId="LiveId" clId="{1702E53A-815B-4716-8633-0C5E206C66B5}" dt="2020-07-01T14:03:41.187" v="6588" actId="21"/>
          <ac:graphicFrameMkLst>
            <pc:docMk/>
            <pc:sldMk cId="3617655145" sldId="258"/>
            <ac:graphicFrameMk id="175" creationId="{05AFD9A8-1A1C-4A6E-9E65-90F76B77D751}"/>
          </ac:graphicFrameMkLst>
        </pc:graphicFrameChg>
        <pc:picChg chg="del">
          <ac:chgData name="채 윤재" userId="370c70000d1e4058" providerId="LiveId" clId="{1702E53A-815B-4716-8633-0C5E206C66B5}" dt="2020-07-01T04:42:20.115" v="3744" actId="21"/>
          <ac:picMkLst>
            <pc:docMk/>
            <pc:sldMk cId="3617655145" sldId="258"/>
            <ac:picMk id="6" creationId="{FD398D8E-7520-4AA0-8334-1C33BB574CF0}"/>
          </ac:picMkLst>
        </pc:picChg>
        <pc:picChg chg="del">
          <ac:chgData name="채 윤재" userId="370c70000d1e4058" providerId="LiveId" clId="{1702E53A-815B-4716-8633-0C5E206C66B5}" dt="2020-06-30T01:50:41.738" v="3043" actId="21"/>
          <ac:picMkLst>
            <pc:docMk/>
            <pc:sldMk cId="3617655145" sldId="258"/>
            <ac:picMk id="10" creationId="{15134C47-4408-4EB0-AD3F-7F658F31E365}"/>
          </ac:picMkLst>
        </pc:picChg>
        <pc:picChg chg="add mod">
          <ac:chgData name="채 윤재" userId="370c70000d1e4058" providerId="LiveId" clId="{1702E53A-815B-4716-8633-0C5E206C66B5}" dt="2020-07-02T01:39:32.809" v="9494" actId="1076"/>
          <ac:picMkLst>
            <pc:docMk/>
            <pc:sldMk cId="3617655145" sldId="258"/>
            <ac:picMk id="10" creationId="{F16871F9-9938-4551-B91C-C1CDC5C83858}"/>
          </ac:picMkLst>
        </pc:picChg>
        <pc:picChg chg="add mod">
          <ac:chgData name="채 윤재" userId="370c70000d1e4058" providerId="LiveId" clId="{1702E53A-815B-4716-8633-0C5E206C66B5}" dt="2020-07-01T13:20:31.051" v="5202" actId="1076"/>
          <ac:picMkLst>
            <pc:docMk/>
            <pc:sldMk cId="3617655145" sldId="258"/>
            <ac:picMk id="12" creationId="{45DB43C0-950A-4F5C-9373-6DEACAAC8928}"/>
          </ac:picMkLst>
        </pc:picChg>
        <pc:picChg chg="del">
          <ac:chgData name="채 윤재" userId="370c70000d1e4058" providerId="LiveId" clId="{1702E53A-815B-4716-8633-0C5E206C66B5}" dt="2020-07-01T13:18:22.438" v="5090" actId="21"/>
          <ac:picMkLst>
            <pc:docMk/>
            <pc:sldMk cId="3617655145" sldId="258"/>
            <ac:picMk id="18" creationId="{516E99AC-DC39-47A5-8E2F-BC939787A5B4}"/>
          </ac:picMkLst>
        </pc:picChg>
        <pc:picChg chg="del">
          <ac:chgData name="채 윤재" userId="370c70000d1e4058" providerId="LiveId" clId="{1702E53A-815B-4716-8633-0C5E206C66B5}" dt="2020-07-01T13:41:16.335" v="5203" actId="21"/>
          <ac:picMkLst>
            <pc:docMk/>
            <pc:sldMk cId="3617655145" sldId="258"/>
            <ac:picMk id="20" creationId="{C573889E-A4D5-4BFD-8FE4-CF1CEF88A876}"/>
          </ac:picMkLst>
        </pc:picChg>
        <pc:picChg chg="del">
          <ac:chgData name="채 윤재" userId="370c70000d1e4058" providerId="LiveId" clId="{1702E53A-815B-4716-8633-0C5E206C66B5}" dt="2020-07-01T13:19:55.518" v="5193" actId="21"/>
          <ac:picMkLst>
            <pc:docMk/>
            <pc:sldMk cId="3617655145" sldId="258"/>
            <ac:picMk id="21" creationId="{3410A2D1-457B-4227-93B6-76D4CB339A69}"/>
          </ac:picMkLst>
        </pc:picChg>
        <pc:picChg chg="add mod">
          <ac:chgData name="채 윤재" userId="370c70000d1e4058" providerId="LiveId" clId="{1702E53A-815B-4716-8633-0C5E206C66B5}" dt="2020-07-01T16:35:01.608" v="7485" actId="14100"/>
          <ac:picMkLst>
            <pc:docMk/>
            <pc:sldMk cId="3617655145" sldId="258"/>
            <ac:picMk id="21" creationId="{8DE23403-A69C-4EEF-B402-075165C3D7E7}"/>
          </ac:picMkLst>
        </pc:picChg>
        <pc:picChg chg="del">
          <ac:chgData name="채 윤재" userId="370c70000d1e4058" providerId="LiveId" clId="{1702E53A-815B-4716-8633-0C5E206C66B5}" dt="2020-07-01T13:56:34.008" v="6381" actId="21"/>
          <ac:picMkLst>
            <pc:docMk/>
            <pc:sldMk cId="3617655145" sldId="258"/>
            <ac:picMk id="24" creationId="{0A899BA2-A084-4B88-9868-FB1B81ADAAA7}"/>
          </ac:picMkLst>
        </pc:picChg>
        <pc:picChg chg="del">
          <ac:chgData name="채 윤재" userId="370c70000d1e4058" providerId="LiveId" clId="{1702E53A-815B-4716-8633-0C5E206C66B5}" dt="2020-06-30T01:54:23.288" v="3361" actId="21"/>
          <ac:picMkLst>
            <pc:docMk/>
            <pc:sldMk cId="3617655145" sldId="258"/>
            <ac:picMk id="30" creationId="{12C72B2D-6BFD-4624-8E36-8093ED184339}"/>
          </ac:picMkLst>
        </pc:picChg>
        <pc:picChg chg="del">
          <ac:chgData name="채 윤재" userId="370c70000d1e4058" providerId="LiveId" clId="{1702E53A-815B-4716-8633-0C5E206C66B5}" dt="2020-07-01T13:56:35.476" v="6382" actId="21"/>
          <ac:picMkLst>
            <pc:docMk/>
            <pc:sldMk cId="3617655145" sldId="258"/>
            <ac:picMk id="53" creationId="{0A899BA2-A084-4B88-9868-FB1B81ADAAA7}"/>
          </ac:picMkLst>
        </pc:picChg>
        <pc:picChg chg="del">
          <ac:chgData name="채 윤재" userId="370c70000d1e4058" providerId="LiveId" clId="{1702E53A-815B-4716-8633-0C5E206C66B5}" dt="2020-07-01T13:56:36.527" v="6383" actId="21"/>
          <ac:picMkLst>
            <pc:docMk/>
            <pc:sldMk cId="3617655145" sldId="258"/>
            <ac:picMk id="54" creationId="{0A899BA2-A084-4B88-9868-FB1B81ADAAA7}"/>
          </ac:picMkLst>
        </pc:picChg>
        <pc:picChg chg="mod">
          <ac:chgData name="채 윤재" userId="370c70000d1e4058" providerId="LiveId" clId="{1702E53A-815B-4716-8633-0C5E206C66B5}" dt="2020-07-01T13:42:44.754" v="5225" actId="14100"/>
          <ac:picMkLst>
            <pc:docMk/>
            <pc:sldMk cId="3617655145" sldId="258"/>
            <ac:picMk id="58" creationId="{14314242-0960-413B-BD6A-5013286BC0C8}"/>
          </ac:picMkLst>
        </pc:picChg>
        <pc:picChg chg="mod">
          <ac:chgData name="채 윤재" userId="370c70000d1e4058" providerId="LiveId" clId="{1702E53A-815B-4716-8633-0C5E206C66B5}" dt="2020-07-01T13:42:44.754" v="5225" actId="14100"/>
          <ac:picMkLst>
            <pc:docMk/>
            <pc:sldMk cId="3617655145" sldId="258"/>
            <ac:picMk id="67" creationId="{BBA9019E-D405-4333-AA72-0134623F5887}"/>
          </ac:picMkLst>
        </pc:picChg>
        <pc:picChg chg="mod">
          <ac:chgData name="채 윤재" userId="370c70000d1e4058" providerId="LiveId" clId="{1702E53A-815B-4716-8633-0C5E206C66B5}" dt="2020-07-01T13:42:44.754" v="5225" actId="14100"/>
          <ac:picMkLst>
            <pc:docMk/>
            <pc:sldMk cId="3617655145" sldId="258"/>
            <ac:picMk id="69" creationId="{F42A9B13-63C0-49BB-BCB7-904E4FD88157}"/>
          </ac:picMkLst>
        </pc:picChg>
        <pc:picChg chg="mod">
          <ac:chgData name="채 윤재" userId="370c70000d1e4058" providerId="LiveId" clId="{1702E53A-815B-4716-8633-0C5E206C66B5}" dt="2020-07-01T13:42:44.754" v="5225" actId="14100"/>
          <ac:picMkLst>
            <pc:docMk/>
            <pc:sldMk cId="3617655145" sldId="258"/>
            <ac:picMk id="76" creationId="{8B902B80-61EE-4AFB-A69E-B29352CB7602}"/>
          </ac:picMkLst>
        </pc:picChg>
        <pc:picChg chg="mod">
          <ac:chgData name="채 윤재" userId="370c70000d1e4058" providerId="LiveId" clId="{1702E53A-815B-4716-8633-0C5E206C66B5}" dt="2020-07-01T13:42:44.754" v="5225" actId="14100"/>
          <ac:picMkLst>
            <pc:docMk/>
            <pc:sldMk cId="3617655145" sldId="258"/>
            <ac:picMk id="78" creationId="{04321AF7-AFD9-4E99-A0AC-4DBA5CDA38A2}"/>
          </ac:picMkLst>
        </pc:picChg>
        <pc:picChg chg="mod">
          <ac:chgData name="채 윤재" userId="370c70000d1e4058" providerId="LiveId" clId="{1702E53A-815B-4716-8633-0C5E206C66B5}" dt="2020-07-01T13:42:44.754" v="5225" actId="14100"/>
          <ac:picMkLst>
            <pc:docMk/>
            <pc:sldMk cId="3617655145" sldId="258"/>
            <ac:picMk id="79" creationId="{0228E5D2-90A5-4DE3-B6AC-C4E4D48CFCED}"/>
          </ac:picMkLst>
        </pc:picChg>
        <pc:picChg chg="add mod">
          <ac:chgData name="채 윤재" userId="370c70000d1e4058" providerId="LiveId" clId="{1702E53A-815B-4716-8633-0C5E206C66B5}" dt="2020-07-01T04:44:46.946" v="3841" actId="1076"/>
          <ac:picMkLst>
            <pc:docMk/>
            <pc:sldMk cId="3617655145" sldId="258"/>
            <ac:picMk id="1025" creationId="{4A804D0F-A21C-4942-BB93-92F2B70306C0}"/>
          </ac:picMkLst>
        </pc:picChg>
        <pc:picChg chg="add del">
          <ac:chgData name="채 윤재" userId="370c70000d1e4058" providerId="LiveId" clId="{1702E53A-815B-4716-8633-0C5E206C66B5}" dt="2020-06-30T01:50:46.592" v="3045"/>
          <ac:picMkLst>
            <pc:docMk/>
            <pc:sldMk cId="3617655145" sldId="258"/>
            <ac:picMk id="1025" creationId="{6F1169F0-FC8D-4246-AA74-99175AD91201}"/>
          </ac:picMkLst>
        </pc:picChg>
        <pc:picChg chg="add mod">
          <ac:chgData name="채 윤재" userId="370c70000d1e4058" providerId="LiveId" clId="{1702E53A-815B-4716-8633-0C5E206C66B5}" dt="2020-06-30T01:51:09.307" v="3049" actId="14100"/>
          <ac:picMkLst>
            <pc:docMk/>
            <pc:sldMk cId="3617655145" sldId="258"/>
            <ac:picMk id="1027" creationId="{F470FC6D-A6D1-4C7F-9AA0-FADDD35A03B7}"/>
          </ac:picMkLst>
        </pc:picChg>
        <pc:picChg chg="add mod">
          <ac:chgData name="채 윤재" userId="370c70000d1e4058" providerId="LiveId" clId="{1702E53A-815B-4716-8633-0C5E206C66B5}" dt="2020-06-30T01:54:42.124" v="3365" actId="1076"/>
          <ac:picMkLst>
            <pc:docMk/>
            <pc:sldMk cId="3617655145" sldId="258"/>
            <ac:picMk id="1029" creationId="{16059A31-E554-4857-A3B0-3DE1A111F7EA}"/>
          </ac:picMkLst>
        </pc:picChg>
        <pc:cxnChg chg="mod">
          <ac:chgData name="채 윤재" userId="370c70000d1e4058" providerId="LiveId" clId="{1702E53A-815B-4716-8633-0C5E206C66B5}" dt="2020-07-01T13:42:44.754" v="5225" actId="14100"/>
          <ac:cxnSpMkLst>
            <pc:docMk/>
            <pc:sldMk cId="3617655145" sldId="258"/>
            <ac:cxnSpMk id="68" creationId="{4BCA39F2-1246-45D8-BD12-097C32927171}"/>
          </ac:cxnSpMkLst>
        </pc:cxnChg>
        <pc:cxnChg chg="mod">
          <ac:chgData name="채 윤재" userId="370c70000d1e4058" providerId="LiveId" clId="{1702E53A-815B-4716-8633-0C5E206C66B5}" dt="2020-07-01T13:42:44.754" v="5225" actId="14100"/>
          <ac:cxnSpMkLst>
            <pc:docMk/>
            <pc:sldMk cId="3617655145" sldId="258"/>
            <ac:cxnSpMk id="71" creationId="{7C2483DB-F84B-4578-8B60-22DE2692FB22}"/>
          </ac:cxnSpMkLst>
        </pc:cxnChg>
        <pc:cxnChg chg="mod">
          <ac:chgData name="채 윤재" userId="370c70000d1e4058" providerId="LiveId" clId="{1702E53A-815B-4716-8633-0C5E206C66B5}" dt="2020-07-01T13:42:44.754" v="5225" actId="14100"/>
          <ac:cxnSpMkLst>
            <pc:docMk/>
            <pc:sldMk cId="3617655145" sldId="258"/>
            <ac:cxnSpMk id="77" creationId="{EC0BE835-0C59-44AB-A5ED-45F40AE0A7B9}"/>
          </ac:cxnSpMkLst>
        </pc:cxnChg>
        <pc:cxnChg chg="mod">
          <ac:chgData name="채 윤재" userId="370c70000d1e4058" providerId="LiveId" clId="{1702E53A-815B-4716-8633-0C5E206C66B5}" dt="2020-07-01T13:42:44.754" v="5225" actId="14100"/>
          <ac:cxnSpMkLst>
            <pc:docMk/>
            <pc:sldMk cId="3617655145" sldId="258"/>
            <ac:cxnSpMk id="80" creationId="{406F0EB1-FCAC-4C43-9D39-EEC76E1D1F7F}"/>
          </ac:cxnSpMkLst>
        </pc:cxnChg>
        <pc:cxnChg chg="mod">
          <ac:chgData name="채 윤재" userId="370c70000d1e4058" providerId="LiveId" clId="{1702E53A-815B-4716-8633-0C5E206C66B5}" dt="2020-07-01T13:42:44.754" v="5225" actId="14100"/>
          <ac:cxnSpMkLst>
            <pc:docMk/>
            <pc:sldMk cId="3617655145" sldId="258"/>
            <ac:cxnSpMk id="82" creationId="{D5F96BE6-2F9C-45FD-A836-C824BCD4FCB0}"/>
          </ac:cxnSpMkLst>
        </pc:cxnChg>
      </pc:sldChg>
      <pc:sldMasterChg chg="modSldLayout">
        <pc:chgData name="채 윤재" userId="370c70000d1e4058" providerId="LiveId" clId="{1702E53A-815B-4716-8633-0C5E206C66B5}" dt="2020-07-01T04:25:27.967" v="3507" actId="20577"/>
        <pc:sldMasterMkLst>
          <pc:docMk/>
          <pc:sldMasterMk cId="3480963947" sldId="2147484088"/>
        </pc:sldMasterMkLst>
        <pc:sldLayoutChg chg="modSp mod">
          <pc:chgData name="채 윤재" userId="370c70000d1e4058" providerId="LiveId" clId="{1702E53A-815B-4716-8633-0C5E206C66B5}" dt="2020-07-01T04:25:27.967" v="3507" actId="20577"/>
          <pc:sldLayoutMkLst>
            <pc:docMk/>
            <pc:sldMasterMk cId="3480963947" sldId="2147484088"/>
            <pc:sldLayoutMk cId="3465564722" sldId="2147484100"/>
          </pc:sldLayoutMkLst>
          <pc:spChg chg="mod">
            <ac:chgData name="채 윤재" userId="370c70000d1e4058" providerId="LiveId" clId="{1702E53A-815B-4716-8633-0C5E206C66B5}" dt="2020-07-01T04:25:24.004" v="3502" actId="1037"/>
            <ac:spMkLst>
              <pc:docMk/>
              <pc:sldMasterMk cId="3480963947" sldId="2147484088"/>
              <pc:sldLayoutMk cId="3465564722" sldId="2147484100"/>
              <ac:spMk id="24" creationId="{00000000-0000-0000-0000-000000000000}"/>
            </ac:spMkLst>
          </pc:spChg>
          <pc:spChg chg="mod">
            <ac:chgData name="채 윤재" userId="370c70000d1e4058" providerId="LiveId" clId="{1702E53A-815B-4716-8633-0C5E206C66B5}" dt="2020-06-30T01:09:51.928" v="721" actId="20577"/>
            <ac:spMkLst>
              <pc:docMk/>
              <pc:sldMasterMk cId="3480963947" sldId="2147484088"/>
              <pc:sldLayoutMk cId="3465564722" sldId="2147484100"/>
              <ac:spMk id="29" creationId="{00000000-0000-0000-0000-000000000000}"/>
            </ac:spMkLst>
          </pc:spChg>
          <pc:spChg chg="mod">
            <ac:chgData name="채 윤재" userId="370c70000d1e4058" providerId="LiveId" clId="{1702E53A-815B-4716-8633-0C5E206C66B5}" dt="2020-07-01T04:25:27.967" v="3507" actId="20577"/>
            <ac:spMkLst>
              <pc:docMk/>
              <pc:sldMasterMk cId="3480963947" sldId="2147484088"/>
              <pc:sldLayoutMk cId="3465564722" sldId="2147484100"/>
              <ac:spMk id="36" creationId="{00000000-0000-0000-0000-000000000000}"/>
            </ac:spMkLst>
          </pc:spChg>
          <pc:spChg chg="mod">
            <ac:chgData name="채 윤재" userId="370c70000d1e4058" providerId="LiveId" clId="{1702E53A-815B-4716-8633-0C5E206C66B5}" dt="2020-06-30T01:35:02.979" v="2924"/>
            <ac:spMkLst>
              <pc:docMk/>
              <pc:sldMasterMk cId="3480963947" sldId="2147484088"/>
              <pc:sldLayoutMk cId="3465564722" sldId="2147484100"/>
              <ac:spMk id="37" creationId="{00000000-0000-0000-0000-000000000000}"/>
            </ac:spMkLst>
          </pc:spChg>
          <pc:spChg chg="mod">
            <ac:chgData name="채 윤재" userId="370c70000d1e4058" providerId="LiveId" clId="{1702E53A-815B-4716-8633-0C5E206C66B5}" dt="2020-06-30T01:36:49.813" v="2939" actId="20577"/>
            <ac:spMkLst>
              <pc:docMk/>
              <pc:sldMasterMk cId="3480963947" sldId="2147484088"/>
              <pc:sldLayoutMk cId="3465564722" sldId="2147484100"/>
              <ac:spMk id="38" creationId="{00000000-0000-0000-0000-000000000000}"/>
            </ac:spMkLst>
          </pc:spChg>
          <pc:spChg chg="mod">
            <ac:chgData name="채 윤재" userId="370c70000d1e4058" providerId="LiveId" clId="{1702E53A-815B-4716-8633-0C5E206C66B5}" dt="2020-06-30T01:34:45.008" v="2902" actId="20577"/>
            <ac:spMkLst>
              <pc:docMk/>
              <pc:sldMasterMk cId="3480963947" sldId="2147484088"/>
              <pc:sldLayoutMk cId="3465564722" sldId="2147484100"/>
              <ac:spMk id="42" creationId="{00000000-0000-0000-0000-000000000000}"/>
            </ac:spMkLst>
          </pc:spChg>
          <pc:spChg chg="mod">
            <ac:chgData name="채 윤재" userId="370c70000d1e4058" providerId="LiveId" clId="{1702E53A-815B-4716-8633-0C5E206C66B5}" dt="2020-06-30T01:36:55.791" v="2940" actId="20577"/>
            <ac:spMkLst>
              <pc:docMk/>
              <pc:sldMasterMk cId="3480963947" sldId="2147484088"/>
              <pc:sldLayoutMk cId="3465564722" sldId="2147484100"/>
              <ac:spMk id="4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53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61382" y="33695755"/>
            <a:ext cx="20076986" cy="19199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22182963" y="33695755"/>
            <a:ext cx="1216787" cy="1919986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93599" y="191999"/>
            <a:ext cx="4750149" cy="1919986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9421793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Oval 18"/>
          <p:cNvSpPr/>
          <p:nvPr/>
        </p:nvSpPr>
        <p:spPr bwMode="gray">
          <a:xfrm>
            <a:off x="20591780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Oval 19"/>
          <p:cNvSpPr/>
          <p:nvPr/>
        </p:nvSpPr>
        <p:spPr bwMode="gray">
          <a:xfrm>
            <a:off x="21761768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731581" y="9215933"/>
            <a:ext cx="19889788" cy="5615959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1582" y="14879892"/>
            <a:ext cx="16473424" cy="3119977"/>
          </a:xfrm>
        </p:spPr>
        <p:txBody>
          <a:bodyPr>
            <a:normAutofit/>
          </a:bodyPr>
          <a:lstStyle>
            <a:lvl1pPr marL="0" indent="0" algn="l">
              <a:buNone/>
              <a:defRPr sz="5118">
                <a:solidFill>
                  <a:schemeClr val="tx1"/>
                </a:solidFill>
              </a:defRPr>
            </a:lvl1pPr>
            <a:lvl2pPr marL="116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3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0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7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4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1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189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35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671995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988" y="8015942"/>
            <a:ext cx="21059775" cy="241438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59908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7323014" y="32568246"/>
            <a:ext cx="2182390" cy="3431492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8967209" y="29519785"/>
            <a:ext cx="4445953" cy="647995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7924209" y="1441661"/>
            <a:ext cx="4305554" cy="307164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169988" y="1441661"/>
            <a:ext cx="16379825" cy="307164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69987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832727" y="34559749"/>
            <a:ext cx="10529888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7947608" y="34559749"/>
            <a:ext cx="1169988" cy="1199991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198118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3053798" y="35361714"/>
            <a:ext cx="17176762" cy="576469"/>
          </a:xfrm>
          <a:prstGeom prst="rect">
            <a:avLst/>
          </a:prstGeom>
        </p:spPr>
        <p:txBody>
          <a:bodyPr wrap="none" tIns="72087" rIns="360434" bIns="72087">
            <a:spAutoFit/>
          </a:bodyPr>
          <a:lstStyle/>
          <a:p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2020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학년도 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1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학기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, SW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경진대회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[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컴퓨터공학부 종합프로젝트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(Capstone Design)</a:t>
            </a:r>
            <a:r>
              <a:rPr lang="ko-KR" altLang="en-US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최종 결과물</a:t>
            </a:r>
            <a:r>
              <a:rPr lang="en-US" altLang="ko-KR" sz="2800" b="0" spc="401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]</a:t>
            </a: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35447927"/>
            <a:ext cx="1719533" cy="455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64" y="178613"/>
            <a:ext cx="2227339" cy="584176"/>
          </a:xfrm>
          <a:prstGeom prst="rect">
            <a:avLst/>
          </a:prstGeom>
        </p:spPr>
      </p:pic>
      <p:pic>
        <p:nvPicPr>
          <p:cNvPr id="32" name="Picture 8" descr="ê´ë ¨ ì´ë¯¸ì§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60" y="35151481"/>
            <a:ext cx="860960" cy="81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105"/>
          <p:cNvSpPr>
            <a:spLocks noChangeArrowheads="1"/>
          </p:cNvSpPr>
          <p:nvPr userDrawn="1"/>
        </p:nvSpPr>
        <p:spPr bwMode="auto">
          <a:xfrm>
            <a:off x="445632" y="5487712"/>
            <a:ext cx="22562400" cy="2179891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6156038" y="28833325"/>
            <a:ext cx="267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Conclusion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궁서" pitchFamily="18" charset="-127"/>
              <a:cs typeface="Times New Roman" pitchFamily="18" charset="0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641113" y="15163113"/>
            <a:ext cx="97385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Proposed Model – </a:t>
            </a:r>
            <a:r>
              <a:rPr lang="en-US" altLang="ko-KR" sz="2800" b="1" kern="0" spc="600" dirty="0" err="1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Obs</a:t>
            </a: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&amp; Ped Recognition 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3519069" y="8327566"/>
            <a:ext cx="7962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Related</a:t>
            </a: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Work –  Lane Recognition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4391611" y="8289815"/>
            <a:ext cx="3065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0" name="직사각형 39"/>
          <p:cNvSpPr/>
          <p:nvPr userDrawn="1"/>
        </p:nvSpPr>
        <p:spPr>
          <a:xfrm>
            <a:off x="3008225" y="28871468"/>
            <a:ext cx="5809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Implementation—Results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1228890" y="15180865"/>
            <a:ext cx="9390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Proposed Model – Function Architecture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776432" y="22029784"/>
            <a:ext cx="8228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Proposed Model- Lane Recognition 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4" name="타원 43"/>
          <p:cNvSpPr/>
          <p:nvPr userDrawn="1"/>
        </p:nvSpPr>
        <p:spPr>
          <a:xfrm>
            <a:off x="113286" y="788494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타원 44"/>
          <p:cNvSpPr/>
          <p:nvPr userDrawn="1"/>
        </p:nvSpPr>
        <p:spPr>
          <a:xfrm>
            <a:off x="11695686" y="787934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타원 45"/>
          <p:cNvSpPr/>
          <p:nvPr userDrawn="1"/>
        </p:nvSpPr>
        <p:spPr>
          <a:xfrm>
            <a:off x="112983" y="14742951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타원 46"/>
          <p:cNvSpPr/>
          <p:nvPr userDrawn="1"/>
        </p:nvSpPr>
        <p:spPr>
          <a:xfrm>
            <a:off x="11695383" y="14737356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타원 47"/>
          <p:cNvSpPr/>
          <p:nvPr userDrawn="1"/>
        </p:nvSpPr>
        <p:spPr>
          <a:xfrm>
            <a:off x="112983" y="2160095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11695383" y="2159536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타원 49"/>
          <p:cNvSpPr/>
          <p:nvPr userDrawn="1"/>
        </p:nvSpPr>
        <p:spPr>
          <a:xfrm>
            <a:off x="109786" y="28448602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타원 50"/>
          <p:cNvSpPr/>
          <p:nvPr userDrawn="1"/>
        </p:nvSpPr>
        <p:spPr>
          <a:xfrm>
            <a:off x="11692186" y="28443007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105"/>
          <p:cNvSpPr>
            <a:spLocks noChangeArrowheads="1"/>
          </p:cNvSpPr>
          <p:nvPr userDrawn="1"/>
        </p:nvSpPr>
        <p:spPr bwMode="auto">
          <a:xfrm>
            <a:off x="429414" y="2521184"/>
            <a:ext cx="1105988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2" name="Rectangle 105"/>
          <p:cNvSpPr>
            <a:spLocks noChangeArrowheads="1"/>
          </p:cNvSpPr>
          <p:nvPr userDrawn="1"/>
        </p:nvSpPr>
        <p:spPr bwMode="auto">
          <a:xfrm>
            <a:off x="11815652" y="2521184"/>
            <a:ext cx="1116584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465435" y="2536494"/>
            <a:ext cx="202811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목적</a:t>
            </a:r>
            <a:r>
              <a:rPr lang="en-US" altLang="ko-KR" sz="280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1888169" y="2612694"/>
            <a:ext cx="41601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필요성 및 기대효과</a:t>
            </a:r>
            <a:r>
              <a:rPr lang="en-US" altLang="ko-KR" sz="280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457422" y="5506762"/>
            <a:ext cx="4328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주요 연구 내용 </a:t>
            </a:r>
            <a:r>
              <a:rPr lang="en-US" altLang="ko-KR" sz="2800" b="1" u="sng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(Highlights)</a:t>
            </a:r>
            <a:endParaRPr lang="ko-KR" altLang="en-US" sz="2800" u="sng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5642" y="64384"/>
            <a:ext cx="34427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SW</a:t>
            </a:r>
            <a:r>
              <a:rPr lang="ko-KR" altLang="en-US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경진대회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1756260" y="22029784"/>
            <a:ext cx="11508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Implementation - Environment</a:t>
            </a:r>
            <a:endParaRPr lang="en-US" altLang="ko-KR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궁서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6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956" y="575996"/>
            <a:ext cx="15209838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8015942"/>
            <a:ext cx="21059775" cy="241438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17398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580" y="18047871"/>
            <a:ext cx="19796189" cy="7101948"/>
          </a:xfrm>
        </p:spPr>
        <p:txBody>
          <a:bodyPr anchor="t"/>
          <a:lstStyle>
            <a:lvl1pPr algn="l">
              <a:defRPr sz="10236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5194744" y="10127926"/>
            <a:ext cx="16426625" cy="7871943"/>
          </a:xfrm>
        </p:spPr>
        <p:txBody>
          <a:bodyPr anchor="b"/>
          <a:lstStyle>
            <a:lvl1pPr marL="0" indent="0">
              <a:buNone/>
              <a:defRPr sz="5118" b="1">
                <a:solidFill>
                  <a:schemeClr val="tx1">
                    <a:tint val="75000"/>
                  </a:schemeClr>
                </a:solidFill>
              </a:defRPr>
            </a:lvl1pPr>
            <a:lvl2pPr marL="1169975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942179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3112167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4282154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4588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383997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7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4873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92159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46588" y="7487945"/>
            <a:ext cx="10342690" cy="4127970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6142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588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1770074" y="7487945"/>
            <a:ext cx="10342690" cy="4127970"/>
          </a:xfrm>
        </p:spPr>
        <p:txBody>
          <a:bodyPr anchor="b"/>
          <a:lstStyle>
            <a:lvl1pPr marL="0" indent="0">
              <a:buNone/>
              <a:defRPr sz="6142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70074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4" name="Oval 13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Oval 14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383997"/>
            <a:ext cx="17924209" cy="599995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575996"/>
            <a:ext cx="17924209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7" name="Oval 6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15573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149300" y="2159984"/>
            <a:ext cx="13174059" cy="6099956"/>
          </a:xfrm>
        </p:spPr>
        <p:txBody>
          <a:bodyPr anchor="b">
            <a:normAutofit/>
          </a:bodyPr>
          <a:lstStyle>
            <a:lvl1pPr algn="l">
              <a:defRPr sz="8189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8652" y="8735937"/>
            <a:ext cx="13081110" cy="24671820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637982" y="8735936"/>
            <a:ext cx="7230523" cy="24623821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3553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14923" y="34559749"/>
            <a:ext cx="12869863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5779738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6949726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8119713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91948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199576" y="2639981"/>
            <a:ext cx="19585591" cy="2975978"/>
          </a:xfrm>
        </p:spPr>
        <p:txBody>
          <a:bodyPr anchor="ctr">
            <a:normAutofit/>
          </a:bodyPr>
          <a:lstStyle>
            <a:lvl1pPr algn="l">
              <a:defRPr sz="7165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99577" y="6143955"/>
            <a:ext cx="19562191" cy="21599843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2199576" y="28271794"/>
            <a:ext cx="19585591" cy="4127970"/>
          </a:xfrm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193387" y="3455975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193387" y="28559792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60872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69988" y="1441659"/>
            <a:ext cx="21059775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69988" y="8399942"/>
            <a:ext cx="21059775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32700187"/>
            <a:ext cx="3498378" cy="11015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7" name="Freeform 16"/>
          <p:cNvSpPr/>
          <p:nvPr/>
        </p:nvSpPr>
        <p:spPr bwMode="gray">
          <a:xfrm>
            <a:off x="1437" y="33960506"/>
            <a:ext cx="2786728" cy="203923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8" name="Freeform 17"/>
          <p:cNvSpPr/>
          <p:nvPr/>
        </p:nvSpPr>
        <p:spPr bwMode="gray">
          <a:xfrm>
            <a:off x="1283762" y="33538874"/>
            <a:ext cx="11608651" cy="84347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Freeform 18"/>
          <p:cNvSpPr/>
          <p:nvPr/>
        </p:nvSpPr>
        <p:spPr bwMode="gray">
          <a:xfrm>
            <a:off x="2708784" y="34384989"/>
            <a:ext cx="18270215" cy="167189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Freeform 19"/>
          <p:cNvSpPr/>
          <p:nvPr/>
        </p:nvSpPr>
        <p:spPr bwMode="gray">
          <a:xfrm>
            <a:off x="12808928" y="33200183"/>
            <a:ext cx="3011518" cy="10499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Freeform 20"/>
          <p:cNvSpPr/>
          <p:nvPr/>
        </p:nvSpPr>
        <p:spPr bwMode="gray">
          <a:xfrm>
            <a:off x="15784411" y="33350180"/>
            <a:ext cx="6314672" cy="875002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2" name="Freeform 21"/>
          <p:cNvSpPr/>
          <p:nvPr/>
        </p:nvSpPr>
        <p:spPr bwMode="gray">
          <a:xfrm>
            <a:off x="21540132" y="33387681"/>
            <a:ext cx="1518374" cy="78515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3" name="Freeform 22"/>
          <p:cNvSpPr/>
          <p:nvPr/>
        </p:nvSpPr>
        <p:spPr bwMode="gray">
          <a:xfrm>
            <a:off x="20888112" y="33400179"/>
            <a:ext cx="2509631" cy="259955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87198" y="34559749"/>
            <a:ext cx="5459942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832727" y="34559749"/>
            <a:ext cx="12869863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21246973" y="34559749"/>
            <a:ext cx="1169988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xStyles>
    <p:titleStyle>
      <a:lvl1pPr algn="ctr" defTabSz="2339950" rtl="0" eaLnBrk="1" latinLnBrk="1" hangingPunct="1"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77481" indent="-877481" algn="l" defTabSz="233995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8189" kern="1200">
          <a:solidFill>
            <a:schemeClr val="tx1"/>
          </a:solidFill>
          <a:latin typeface="+mn-lt"/>
          <a:ea typeface="+mn-ea"/>
          <a:cs typeface="+mn-cs"/>
        </a:defRPr>
      </a:lvl1pPr>
      <a:lvl2pPr marL="1901209" indent="-731234" algn="l" defTabSz="233995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7165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6142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8902" y="1066202"/>
            <a:ext cx="1476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HY중고딕" panose="02030600000101010101" pitchFamily="18" charset="-127"/>
                <a:ea typeface="HY중고딕" panose="02030600000101010101" pitchFamily="18" charset="-127"/>
                <a:cs typeface="Arial Unicode MS" pitchFamily="50" charset="-127"/>
              </a:rPr>
              <a:t>YOLO</a:t>
            </a:r>
            <a:r>
              <a:rPr lang="ko-KR" altLang="en-US" sz="4000" b="1" dirty="0">
                <a:latin typeface="HY중고딕" panose="02030600000101010101" pitchFamily="18" charset="-127"/>
                <a:ea typeface="HY중고딕" panose="02030600000101010101" pitchFamily="18" charset="-127"/>
                <a:cs typeface="Arial Unicode MS" pitchFamily="50" charset="-127"/>
              </a:rPr>
              <a:t>와 차선 인식을 활용한 교통사고 방지 시스템 설계 및 구현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98902" y="8880422"/>
            <a:ext cx="10893813" cy="539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현황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교통사고로 인한 사상자 및 막대한 사회적 비용 발생</a:t>
            </a:r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문제점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1.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운전자의 부주의 및 실수가 교통사고의 큰 원인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문제점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2.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교통사고는 전 세계적으로 발생되는 사고 중 가장 사상자와 사회적 비용을 발생시킴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현황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자율 주행 보조 장치에 대한 확장성 및 블랙박스 기능의 단순성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문제점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자율 주행 보조 장치는 자율 주행 차량에만 존재함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문제점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2. 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블랙박스의 기능은 단순 전반에서의 상황만 알 수 있다는 점이 단점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제안</a:t>
            </a:r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장애물 및 보행자 인식과 차선 인식을 통한 충돌 위험 경고 </a:t>
            </a:r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Bounding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박스의 좌표와 물체 클래스의 확률을 예측 및 분류하여 장애물 및 보행자 인식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가상 차선을 통한 차선 인식 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충돌 위험 방지용 경고음 출력 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 bwMode="auto">
          <a:xfrm>
            <a:off x="12186476" y="29518800"/>
            <a:ext cx="10536463" cy="493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본 프로그램은  </a:t>
            </a:r>
            <a:r>
              <a:rPr lang="ko-KR" altLang="en-US" b="1" u="sng" dirty="0"/>
              <a:t>장애물 및 보행자 인식과 차선을 인식</a:t>
            </a:r>
            <a:r>
              <a:rPr lang="ko-KR" altLang="en-US" dirty="0"/>
              <a:t>하여 교통사고 방지를 목적으로 </a:t>
            </a:r>
            <a:r>
              <a:rPr lang="ko-KR" altLang="en-US" b="1" u="sng" dirty="0"/>
              <a:t>차량 전방에서 일어날 수 있는 운전자의 부주의로 인한 사고를 방지하기 위해 충돌 위험 경고움을 출력</a:t>
            </a:r>
            <a:r>
              <a:rPr lang="ko-KR" altLang="en-US" dirty="0"/>
              <a:t>하는 교통사고 방지 시스템을 제공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>
              <a:latin typeface="+mn-ea"/>
              <a:cs typeface="Times New Roman" panose="02020603050405020304" pitchFamily="18" charset="0"/>
            </a:endParaRPr>
          </a:p>
          <a:p>
            <a:r>
              <a:rPr lang="ko-KR" altLang="en-US" dirty="0"/>
              <a:t>경고음 출력 알고리즘을 통해 장애물 혹은 보행자에 대한 객체 </a:t>
            </a:r>
            <a:r>
              <a:rPr lang="en-US" altLang="ko-KR" dirty="0"/>
              <a:t>Bounding box</a:t>
            </a:r>
            <a:r>
              <a:rPr lang="ko-KR" altLang="en-US" dirty="0"/>
              <a:t>가 사다리꼴 형태의 </a:t>
            </a:r>
            <a:r>
              <a:rPr lang="ko-KR" altLang="en-US" b="1" u="sng" dirty="0"/>
              <a:t>가상 차선의 삼각형 영역에 진입 시 경고음이 울리도록 함</a:t>
            </a:r>
            <a:r>
              <a:rPr lang="en-US" altLang="ko-KR" b="1" u="sng" dirty="0"/>
              <a:t>.</a:t>
            </a:r>
          </a:p>
          <a:p>
            <a:pPr marL="0" indent="0">
              <a:buNone/>
            </a:pPr>
            <a:endParaRPr lang="en-US" altLang="ko-KR" b="1" u="sng" dirty="0"/>
          </a:p>
          <a:p>
            <a:endParaRPr lang="ko-KR" altLang="en-US" dirty="0"/>
          </a:p>
          <a:p>
            <a:r>
              <a:rPr lang="ko-KR" altLang="en-US" dirty="0"/>
              <a:t>기존의 경고 시스템과 다르게 </a:t>
            </a:r>
            <a:r>
              <a:rPr lang="ko-KR" altLang="en-US" b="1" u="sng" dirty="0"/>
              <a:t>운전자에게 교통사고에 대한 위험성을 사전에 알릴 수 있도록 해결하였음</a:t>
            </a:r>
            <a:r>
              <a:rPr lang="en-US" altLang="ko-KR" b="1" u="sng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향후 이러한 </a:t>
            </a:r>
            <a:r>
              <a:rPr lang="ko-KR" altLang="en-US" b="1" u="sng" dirty="0"/>
              <a:t>시스템을 좀더 개선해 실제 운전자의 차량에 탑재 혹은 스마트폰 애플리케이션을 제공해 사용될 것으로 예상됨</a:t>
            </a:r>
            <a:r>
              <a:rPr lang="en-US" altLang="ko-KR" b="1" u="sng" dirty="0"/>
              <a:t>.</a:t>
            </a:r>
            <a:endParaRPr lang="ko-KR" altLang="en-US" b="1" u="sng" dirty="0"/>
          </a:p>
          <a:p>
            <a:pPr>
              <a:defRPr/>
            </a:pPr>
            <a:endParaRPr lang="en-US" altLang="ko-KR" dirty="0"/>
          </a:p>
          <a:p>
            <a:pPr algn="just" defTabSz="1831015">
              <a:defRPr/>
            </a:pPr>
            <a:endParaRPr lang="en-US" altLang="ko-KR" dirty="0">
              <a:latin typeface="+mn-ea"/>
              <a:cs typeface="Times New Roman" pitchFamily="18" charset="0"/>
            </a:endParaRPr>
          </a:p>
          <a:p>
            <a:pPr algn="just" defTabSz="1831015">
              <a:defRPr/>
            </a:pPr>
            <a:endParaRPr lang="en-US" altLang="ko-KR" dirty="0">
              <a:latin typeface="+mn-ea"/>
              <a:cs typeface="Times New Roman" pitchFamily="18" charset="0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796219" y="29518800"/>
            <a:ext cx="8817849" cy="11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Evaluation results of YOLO</a:t>
            </a:r>
          </a:p>
        </p:txBody>
      </p:sp>
      <p:sp>
        <p:nvSpPr>
          <p:cNvPr id="70" name="내용 개체 틀 2"/>
          <p:cNvSpPr txBox="1">
            <a:spLocks/>
          </p:cNvSpPr>
          <p:nvPr/>
        </p:nvSpPr>
        <p:spPr bwMode="auto">
          <a:xfrm>
            <a:off x="12504923" y="22748660"/>
            <a:ext cx="10314948" cy="216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en-US" altLang="ko-KR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YOLO</a:t>
            </a:r>
            <a:r>
              <a:rPr lang="ko-KR" altLang="en-US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와 차선인식을 활용한 교통사고 방지 시스템</a:t>
            </a:r>
            <a:r>
              <a:rPr lang="ko-KR" altLang="en-US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에 대한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실험 결과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실험 환경  및 구현 화면 캡쳐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marL="1181100" lvl="1" indent="-381000" algn="just" defTabSz="1831015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실험 환경에 대한 요약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marL="1181100" lvl="1" indent="-381000" algn="just" defTabSz="1831015"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전체 인식 메인 화면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72048"/>
              </p:ext>
            </p:extLst>
          </p:nvPr>
        </p:nvGraphicFramePr>
        <p:xfrm>
          <a:off x="12552865" y="24332827"/>
          <a:ext cx="4382737" cy="34261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8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896">
                <a:tc>
                  <a:txBody>
                    <a:bodyPr/>
                    <a:lstStyle/>
                    <a:p>
                      <a:pPr indent="749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맑은 고딕"/>
                        </a:rPr>
                        <a:t>Classification</a:t>
                      </a:r>
                      <a:endParaRPr lang="ko-KR" sz="3200" b="1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749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맑은 고딕"/>
                        </a:rPr>
                        <a:t>Description</a:t>
                      </a:r>
                      <a:endParaRPr lang="ko-KR" sz="3200" b="1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Times New Roman"/>
                          <a:ea typeface="맑은 고딕"/>
                        </a:rPr>
                        <a:t>OS</a:t>
                      </a:r>
                      <a:endParaRPr lang="ko-KR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맑은 고딕"/>
                        </a:rPr>
                        <a:t>Windows 10 </a:t>
                      </a:r>
                      <a:endParaRPr 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23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/>
                          <a:ea typeface="MS Mincho"/>
                        </a:rPr>
                        <a:t>Editor</a:t>
                      </a:r>
                      <a:endParaRPr 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/>
                          <a:ea typeface="MS Mincho"/>
                        </a:rPr>
                        <a:t>Visual Studio 2019, VS Code</a:t>
                      </a:r>
                      <a:endParaRPr 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959840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맑은 고딕"/>
                        </a:rPr>
                        <a:t>Language</a:t>
                      </a:r>
                      <a:endParaRPr 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/>
                          <a:ea typeface="맑은 고딕"/>
                        </a:rPr>
                        <a:t>C++</a:t>
                      </a:r>
                      <a:endParaRPr 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/>
                          <a:ea typeface="맑은 고딕"/>
                        </a:rPr>
                        <a:t>Camera Device</a:t>
                      </a:r>
                      <a:endParaRPr 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" algn="just" defTabSz="233995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Times New Roman"/>
                          <a:ea typeface="MS Mincho"/>
                        </a:rPr>
                        <a:t>USB2.0 HD LIVC </a:t>
                      </a:r>
                      <a:r>
                        <a:rPr lang="en-US" altLang="ko-KR" sz="1600" dirty="0" err="1">
                          <a:effectLst/>
                          <a:latin typeface="Times New Roman"/>
                          <a:ea typeface="MS Mincho"/>
                        </a:rPr>
                        <a:t>WebCam</a:t>
                      </a:r>
                      <a:endParaRPr lang="ko-KR" alt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08">
                <a:tc>
                  <a:txBody>
                    <a:bodyPr/>
                    <a:lstStyle/>
                    <a:p>
                      <a:pPr indent="25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effectLst/>
                          <a:latin typeface="Times New Roman"/>
                          <a:ea typeface="MS Mincho"/>
                        </a:rPr>
                        <a:t>Obs&amp;Ped</a:t>
                      </a:r>
                      <a:r>
                        <a:rPr lang="en-US" altLang="ko-KR" sz="1600" dirty="0">
                          <a:effectLst/>
                          <a:latin typeface="Times New Roman"/>
                          <a:ea typeface="MS Mincho"/>
                        </a:rPr>
                        <a:t> Precision</a:t>
                      </a:r>
                      <a:endParaRPr 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맑은 고딕"/>
                        </a:rPr>
                        <a:t>71%(0.71)</a:t>
                      </a:r>
                      <a:endParaRPr lang="ko-KR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137325" marR="137325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11699874" y="5673633"/>
            <a:ext cx="11281626" cy="2696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□ </a:t>
            </a:r>
            <a:r>
              <a:rPr lang="ko-KR" altLang="en-US" sz="2400" b="1" u="none" kern="0" spc="-5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b="1" u="none" kern="0" spc="-5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가상 차선을 이용한 차선 인식</a:t>
            </a:r>
            <a:endParaRPr lang="en-US" altLang="ko-KR" sz="2400" b="1" u="none" kern="0" spc="-5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◦ </a:t>
            </a:r>
            <a:r>
              <a:rPr lang="ko-KR" altLang="en-US" sz="2400" b="1" kern="0" spc="-5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kern="0" spc="-5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기존 시스템에 추가하여 </a:t>
            </a:r>
            <a:r>
              <a:rPr lang="ko-KR" altLang="en-US" sz="2000" u="sng" kern="0" spc="-5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새로운 접근 방법으로 차선 환경에 영향을 받지 않는 차선 인식 방법 제시 </a:t>
            </a: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ko-KR" altLang="en-US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□ </a:t>
            </a:r>
            <a:r>
              <a:rPr lang="ko-KR" altLang="en-US" sz="2400" b="1" kern="0" spc="-5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충돌 위험 방지용 경고음</a:t>
            </a:r>
            <a:endParaRPr lang="en-US" altLang="ko-KR" sz="2400" b="1" kern="0" spc="-5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ko-KR" altLang="en-US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◦  </a:t>
            </a:r>
            <a:r>
              <a:rPr lang="ko-KR" altLang="en-US" sz="2000" kern="0" spc="-5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경고음 출력 알고리즘을 통한 </a:t>
            </a:r>
            <a:r>
              <a:rPr lang="ko-KR" altLang="en-US" sz="2000" u="sng" kern="0" spc="-5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충돌 위험성 방지 서비스 제공</a:t>
            </a:r>
            <a:endParaRPr lang="en-US" altLang="ko-KR" sz="2000" u="sng" kern="0" spc="-5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endParaRPr lang="ko-KR" altLang="en-US" sz="2400" b="1" kern="0" spc="-50" dirty="0">
              <a:solidFill>
                <a:srgbClr val="000000"/>
              </a:solidFill>
              <a:latin typeface="함초롬바탕" panose="02030604000101010101" pitchFamily="18" charset="-127"/>
              <a:ea typeface="HY중고딕" panose="02030600000101010101" pitchFamily="18" charset="-127"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endParaRPr lang="ko-KR" altLang="en-US" sz="2400" kern="0" spc="-5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65709"/>
              </p:ext>
            </p:extLst>
          </p:nvPr>
        </p:nvGraphicFramePr>
        <p:xfrm>
          <a:off x="16741510" y="902001"/>
          <a:ext cx="6917106" cy="161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5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명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허둥지둥</a:t>
                      </a:r>
                      <a:endParaRPr lang="en-US" alt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원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24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1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채윤재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(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팀장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), </a:t>
                      </a:r>
                      <a:r>
                        <a:rPr lang="en-US" altLang="ko-KR" sz="24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1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박문영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en-US" altLang="ko-KR" sz="24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1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문태수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소 속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24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1</a:t>
                      </a:r>
                      <a:r>
                        <a:rPr lang="ko-KR" altLang="en-US" sz="24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선문대학교 컴퓨터공학부</a:t>
                      </a:r>
                      <a:endParaRPr 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</a:txBody>
                  <a:tcPr marL="237776" marR="237776" marT="237776" marB="2377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5">
            <a:extLst>
              <a:ext uri="{FF2B5EF4-FFF2-40B4-BE49-F238E27FC236}">
                <a16:creationId xmlns:a16="http://schemas.microsoft.com/office/drawing/2014/main" id="{1C935563-2830-4FB8-AC41-71F60A9CA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44874" y="17073953"/>
            <a:ext cx="42660007" cy="25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5" name="Text Box 22">
            <a:extLst>
              <a:ext uri="{FF2B5EF4-FFF2-40B4-BE49-F238E27FC236}">
                <a16:creationId xmlns:a16="http://schemas.microsoft.com/office/drawing/2014/main" id="{75C92240-7AB0-4CB0-B070-F55C1C0D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766" y="25980656"/>
            <a:ext cx="39993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Lane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Processing Process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708BD23-D658-4194-8F40-0C6FBBBBDF43}"/>
              </a:ext>
            </a:extLst>
          </p:cNvPr>
          <p:cNvSpPr/>
          <p:nvPr/>
        </p:nvSpPr>
        <p:spPr>
          <a:xfrm>
            <a:off x="498902" y="6281158"/>
            <a:ext cx="11281626" cy="8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□ </a:t>
            </a:r>
            <a:r>
              <a:rPr lang="en-US" altLang="ko-KR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YOLO</a:t>
            </a: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를 통한 장애물 및 보행자 인식</a:t>
            </a:r>
            <a:endParaRPr lang="en-US" altLang="ko-KR" sz="2400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indent="-271780" algn="just" fontAlgn="base">
              <a:lnSpc>
                <a:spcPts val="32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20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◦ </a:t>
            </a:r>
            <a:r>
              <a:rPr lang="ko-KR" altLang="en-US" sz="2000" kern="0" spc="-5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딥러닝 기반의 객체 다중 인식 알고리즘 개발 </a:t>
            </a:r>
            <a:r>
              <a:rPr lang="en-US" altLang="ko-KR" sz="2000" kern="0" spc="-5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 YOLO )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58EE073-1355-41CE-B915-0007869D4AB2}"/>
              </a:ext>
            </a:extLst>
          </p:cNvPr>
          <p:cNvSpPr/>
          <p:nvPr/>
        </p:nvSpPr>
        <p:spPr>
          <a:xfrm>
            <a:off x="11971819" y="3044196"/>
            <a:ext cx="10848052" cy="2122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◦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전 세계적으로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1" u="sng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교통사고로 인한 사상자와 막대한 사회적 비용이 발생함</a:t>
            </a:r>
            <a:r>
              <a:rPr lang="en-US" altLang="ko-KR" sz="2400" b="1" u="sng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특히 교통사고의 약 </a:t>
            </a:r>
            <a:r>
              <a:rPr lang="en-US" altLang="ko-KR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90%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는 </a:t>
            </a:r>
            <a:r>
              <a:rPr lang="ko-KR" altLang="en-US" sz="2400" b="1" u="sng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운전자의 부주의 혹은 실수에 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의해 많이 발생한다고 함</a:t>
            </a:r>
            <a:r>
              <a:rPr lang="en-US" altLang="ko-KR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◦ 기존의 자율 주행 보조 장치를 일반 주행 차량에서도 사용 할 수 있도록 </a:t>
            </a:r>
            <a:r>
              <a:rPr lang="ko-KR" altLang="en-US" sz="2400" b="1" u="sng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장애물 및 보행자 인식과 차선 인식을</a:t>
            </a:r>
            <a:r>
              <a:rPr lang="ko-KR" altLang="en-US" sz="2400" b="1" u="sng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적용하여 교통사고를 방지하는 시스템으로 활용</a:t>
            </a:r>
            <a:r>
              <a:rPr lang="ko-KR" altLang="en-US" sz="2400" b="1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가능</a:t>
            </a:r>
            <a:endParaRPr lang="en-US" altLang="ko-KR" sz="2400" kern="0" spc="-5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80A7583-0259-4BDD-8483-36390AD4782A}"/>
              </a:ext>
            </a:extLst>
          </p:cNvPr>
          <p:cNvSpPr/>
          <p:nvPr/>
        </p:nvSpPr>
        <p:spPr>
          <a:xfrm>
            <a:off x="438619" y="3044196"/>
            <a:ext cx="11122010" cy="1715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□ </a:t>
            </a:r>
            <a:r>
              <a:rPr lang="ko-KR" altLang="en-US" sz="2400" u="sng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장애물 및 보행자 인식과 차선 인식을 통한 교통사고 방지</a:t>
            </a:r>
            <a:r>
              <a:rPr lang="ko-KR" altLang="en-US" sz="2400" b="1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서비스 제공 </a:t>
            </a:r>
            <a:endParaRPr lang="en-US" altLang="ko-KR" sz="2400" kern="0" spc="-5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indent="-271780" algn="just" fontAlgn="base">
              <a:lnSpc>
                <a:spcPts val="32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□ 교통사고 발생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 주요 요인 중 하나인 </a:t>
            </a:r>
            <a:r>
              <a:rPr lang="ko-KR" altLang="en-US" sz="2400" b="1" u="sng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운전자의 부주의 및 실수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에 대한 </a:t>
            </a:r>
            <a:r>
              <a:rPr lang="ko-KR" altLang="en-US" sz="2400" u="sng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장애물 및 보행자 </a:t>
            </a:r>
            <a:r>
              <a:rPr lang="ko-KR" altLang="en-US" sz="2400" u="sng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인식 및 차선 검출을 통해 교통사고가 일어나기 전 경고음을 통해 충돌 위험성 방지</a:t>
            </a:r>
            <a:r>
              <a:rPr lang="ko-KR" altLang="en-US" sz="2400" u="sng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를</a:t>
            </a:r>
            <a:r>
              <a:rPr lang="ko-KR" altLang="en-US" sz="2400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휴먼모음T" panose="02030504000101010101" pitchFamily="18" charset="-127"/>
                <a:ea typeface="휴먼모음T" panose="02030504000101010101" pitchFamily="18" charset="-127"/>
              </a:rPr>
              <a:t> 목적으로 함  </a:t>
            </a:r>
            <a:endParaRPr lang="en-US" altLang="ko-KR" sz="2400" kern="0" spc="-5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6" name="Rectangle 120">
            <a:extLst>
              <a:ext uri="{FF2B5EF4-FFF2-40B4-BE49-F238E27FC236}">
                <a16:creationId xmlns:a16="http://schemas.microsoft.com/office/drawing/2014/main" id="{BE09883B-AEA5-49F1-9F13-B9C90C26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81097" y="28971705"/>
            <a:ext cx="2339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2" name="내용 개체 틀 2">
            <a:extLst>
              <a:ext uri="{FF2B5EF4-FFF2-40B4-BE49-F238E27FC236}">
                <a16:creationId xmlns:a16="http://schemas.microsoft.com/office/drawing/2014/main" id="{289902D3-C9F1-43F4-8423-1441C848E5DB}"/>
              </a:ext>
            </a:extLst>
          </p:cNvPr>
          <p:cNvSpPr txBox="1">
            <a:spLocks/>
          </p:cNvSpPr>
          <p:nvPr/>
        </p:nvSpPr>
        <p:spPr bwMode="auto">
          <a:xfrm>
            <a:off x="584604" y="33313523"/>
            <a:ext cx="5520898" cy="7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Table 1.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MAP(Mean Average Precision)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은 약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95%(0.95)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 정확도를 나타냄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184" name="내용 개체 틀 2">
            <a:extLst>
              <a:ext uri="{FF2B5EF4-FFF2-40B4-BE49-F238E27FC236}">
                <a16:creationId xmlns:a16="http://schemas.microsoft.com/office/drawing/2014/main" id="{4BDE7BA5-1A9F-42E5-95A4-2E0947B18010}"/>
              </a:ext>
            </a:extLst>
          </p:cNvPr>
          <p:cNvSpPr txBox="1">
            <a:spLocks/>
          </p:cNvSpPr>
          <p:nvPr/>
        </p:nvSpPr>
        <p:spPr bwMode="auto">
          <a:xfrm>
            <a:off x="6219576" y="33344706"/>
            <a:ext cx="4813262" cy="7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Table 2.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MAP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는 약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64%(0.64)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 정확도를 나타냄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185" name="Text Box 22">
            <a:extLst>
              <a:ext uri="{FF2B5EF4-FFF2-40B4-BE49-F238E27FC236}">
                <a16:creationId xmlns:a16="http://schemas.microsoft.com/office/drawing/2014/main" id="{7E6B0721-0116-4AA7-841E-31E2F01BD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077" y="32979305"/>
            <a:ext cx="366779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Table 2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YOLO v3-tiny Average Precision</a:t>
            </a:r>
          </a:p>
        </p:txBody>
      </p:sp>
      <p:sp>
        <p:nvSpPr>
          <p:cNvPr id="186" name="Text Box 22">
            <a:extLst>
              <a:ext uri="{FF2B5EF4-FFF2-40B4-BE49-F238E27FC236}">
                <a16:creationId xmlns:a16="http://schemas.microsoft.com/office/drawing/2014/main" id="{6A7439C9-FCA2-4D84-AA59-9AA8178B4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298" y="32952786"/>
            <a:ext cx="3329566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Table 1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YOLO v3 Average Precision </a:t>
            </a:r>
          </a:p>
          <a:p>
            <a:pPr algn="ctr">
              <a:defRPr/>
            </a:pP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7F9B77-985F-41D3-B11D-226FC74ED4DF}"/>
              </a:ext>
            </a:extLst>
          </p:cNvPr>
          <p:cNvGrpSpPr/>
          <p:nvPr/>
        </p:nvGrpSpPr>
        <p:grpSpPr>
          <a:xfrm>
            <a:off x="623390" y="19245362"/>
            <a:ext cx="10654530" cy="1924616"/>
            <a:chOff x="575102" y="19417358"/>
            <a:chExt cx="10654530" cy="1924616"/>
          </a:xfrm>
        </p:grpSpPr>
        <p:sp>
          <p:nvSpPr>
            <p:cNvPr id="155" name="Text Box 22">
              <a:extLst>
                <a:ext uri="{FF2B5EF4-FFF2-40B4-BE49-F238E27FC236}">
                  <a16:creationId xmlns:a16="http://schemas.microsoft.com/office/drawing/2014/main" id="{A64637F2-1E5D-4AE0-AA62-6EBB2B54E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559" y="19417358"/>
              <a:ext cx="646922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Times New Roman" pitchFamily="18" charset="0"/>
                  <a:cs typeface="Times New Roman" pitchFamily="18" charset="0"/>
                </a:rPr>
                <a:t>Figure</a:t>
              </a:r>
              <a:r>
                <a:rPr lang="en-US" altLang="ko-KR" sz="1600" dirty="0">
                  <a:latin typeface="Times New Roman" pitchFamily="18" charset="0"/>
                  <a:cs typeface="Times New Roman" pitchFamily="18" charset="0"/>
                </a:rPr>
                <a:t>.  The Function</a:t>
              </a:r>
              <a:r>
                <a:rPr lang="ko-KR" alt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600" dirty="0">
                  <a:latin typeface="Times New Roman" pitchFamily="18" charset="0"/>
                  <a:cs typeface="Times New Roman" pitchFamily="18" charset="0"/>
                </a:rPr>
                <a:t>Architecture of  Traffic Accident Prevention System</a:t>
              </a:r>
            </a:p>
          </p:txBody>
        </p:sp>
        <p:sp>
          <p:nvSpPr>
            <p:cNvPr id="187" name="내용 개체 틀 2">
              <a:extLst>
                <a:ext uri="{FF2B5EF4-FFF2-40B4-BE49-F238E27FC236}">
                  <a16:creationId xmlns:a16="http://schemas.microsoft.com/office/drawing/2014/main" id="{F721D345-5128-45EB-8643-5AE982199EF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5102" y="19708871"/>
              <a:ext cx="10654530" cy="1633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itchFamily="2" charset="2"/>
                <a:buChar char="ü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 New Roman" pitchFamily="18" charset="0"/>
                <a:buChar char="–"/>
                <a:defRPr kumimoji="1"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•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1831015">
                <a:defRPr/>
              </a:pP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YOLO</a:t>
              </a:r>
              <a:r>
                <a:rPr lang="ko-KR" altLang="en-US" dirty="0">
                  <a:latin typeface="Times New Roman" pitchFamily="18" charset="0"/>
                  <a:cs typeface="Times New Roman" pitchFamily="18" charset="0"/>
                </a:rPr>
                <a:t>와 차선 인식을 사용하여 인식된 데이터를 카메라 장치에서 인식되고 해당 카메라 장치에서 경고음 출력 시스템에서 음성 출력</a:t>
              </a:r>
              <a:endParaRPr lang="en-US" altLang="ko-KR" dirty="0">
                <a:latin typeface="Times New Roman" pitchFamily="18" charset="0"/>
                <a:cs typeface="Times New Roman" pitchFamily="18" charset="0"/>
              </a:endParaRPr>
            </a:p>
            <a:p>
              <a:pPr lvl="1" algn="just" defTabSz="1831015">
                <a:defRPr/>
              </a:pPr>
              <a:r>
                <a:rPr lang="ko-KR" altLang="en-US" sz="1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전송된 정보는 교통사고 방지 시스템 내에서 </a:t>
              </a:r>
              <a:r>
                <a:rPr lang="en-US" altLang="ko-KR" sz="1800" dirty="0">
                  <a:latin typeface="Times New Roman" panose="02020603050405020304" pitchFamily="18" charset="0"/>
                  <a:ea typeface="HY중고딕" panose="02030600000101010101" pitchFamily="18" charset="-127"/>
                  <a:cs typeface="Times New Roman" panose="02020603050405020304" pitchFamily="18" charset="0"/>
                </a:rPr>
                <a:t>ODF(Obstacle Detection Function), LDF(Lane Detection Function)</a:t>
              </a:r>
              <a:r>
                <a:rPr lang="en-US" altLang="ko-KR" sz="1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sz="1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기능 사용</a:t>
              </a:r>
              <a:endPara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lvl="1" algn="just" defTabSz="1831015">
                <a:defRPr/>
              </a:pPr>
              <a:r>
                <a:rPr lang="en-US" altLang="ko-KR" sz="1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YOLO Bounding</a:t>
              </a:r>
              <a:r>
                <a:rPr lang="ko-KR" altLang="en-US" sz="1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박스 영역 및 차선 인식 영역 겹침을 통한 충돌 위험 경고음 출력 서비스 제공</a:t>
              </a:r>
              <a:endPara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188" name="내용 개체 틀 2">
            <a:extLst>
              <a:ext uri="{FF2B5EF4-FFF2-40B4-BE49-F238E27FC236}">
                <a16:creationId xmlns:a16="http://schemas.microsoft.com/office/drawing/2014/main" id="{7AAE21E8-C97A-4FBB-9250-18470989E96A}"/>
              </a:ext>
            </a:extLst>
          </p:cNvPr>
          <p:cNvSpPr txBox="1">
            <a:spLocks/>
          </p:cNvSpPr>
          <p:nvPr/>
        </p:nvSpPr>
        <p:spPr bwMode="auto">
          <a:xfrm>
            <a:off x="885867" y="26467088"/>
            <a:ext cx="10392053" cy="158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차선 인식 기능 처리 과정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HSV 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필터링을 통한 흰색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노란색 차선 구분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불필요한 노이즈 제거 후 이진화 이미지로 변환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 algn="just" defTabSz="1831015"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Canny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Edge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를 통한 외곽선 검출</a:t>
            </a:r>
            <a:endParaRPr lang="en-US" altLang="ko-KR" sz="1800" dirty="0">
              <a:latin typeface="Times New Roman" panose="02020603050405020304" pitchFamily="18" charset="0"/>
              <a:ea typeface="HY중고딕" panose="02030600000101010101" pitchFamily="18" charset="-127"/>
              <a:cs typeface="Times New Roman" panose="02020603050405020304" pitchFamily="18" charset="0"/>
            </a:endParaRPr>
          </a:p>
          <a:p>
            <a:pPr lvl="1" algn="just" defTabSz="1831015">
              <a:defRPr/>
            </a:pP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차선과 유사한 가상 차선을 활용해 차선 외곽선에 맞춰 차선 인식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7F2807-0859-4B53-AC29-9B5521BB548C}"/>
              </a:ext>
            </a:extLst>
          </p:cNvPr>
          <p:cNvGrpSpPr/>
          <p:nvPr/>
        </p:nvGrpSpPr>
        <p:grpSpPr>
          <a:xfrm>
            <a:off x="12220935" y="15723540"/>
            <a:ext cx="10295568" cy="5452906"/>
            <a:chOff x="12007036" y="9075138"/>
            <a:chExt cx="10295568" cy="5452906"/>
          </a:xfrm>
        </p:grpSpPr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18037010" y="11940408"/>
              <a:ext cx="389831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Times New Roman" pitchFamily="18" charset="0"/>
                  <a:cs typeface="Times New Roman" pitchFamily="18" charset="0"/>
                </a:rPr>
                <a:t>Figure</a:t>
              </a:r>
              <a:r>
                <a:rPr lang="en-US" altLang="ko-KR" sz="1600" dirty="0">
                  <a:latin typeface="Times New Roman" pitchFamily="18" charset="0"/>
                  <a:cs typeface="Times New Roman" pitchFamily="18" charset="0"/>
                </a:rPr>
                <a:t>. Obstacle and Pedestrian Recognition</a:t>
              </a:r>
            </a:p>
          </p:txBody>
        </p:sp>
        <p:sp>
          <p:nvSpPr>
            <p:cNvPr id="156" name="Text Box 22">
              <a:extLst>
                <a:ext uri="{FF2B5EF4-FFF2-40B4-BE49-F238E27FC236}">
                  <a16:creationId xmlns:a16="http://schemas.microsoft.com/office/drawing/2014/main" id="{302E4EC7-A50F-4C4C-BF39-0929A0F3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5691" y="14154830"/>
              <a:ext cx="317054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Times New Roman" pitchFamily="18" charset="0"/>
                  <a:cs typeface="Times New Roman" pitchFamily="18" charset="0"/>
                </a:rPr>
                <a:t>Figure</a:t>
              </a:r>
              <a:r>
                <a:rPr lang="en-US" altLang="ko-KR" sz="1600" dirty="0">
                  <a:latin typeface="Times New Roman" pitchFamily="18" charset="0"/>
                  <a:cs typeface="Times New Roman" pitchFamily="18" charset="0"/>
                </a:rPr>
                <a:t>. Image</a:t>
              </a:r>
              <a:r>
                <a:rPr lang="ko-KR" alt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600" dirty="0">
                  <a:latin typeface="Times New Roman" pitchFamily="18" charset="0"/>
                  <a:cs typeface="Times New Roman" pitchFamily="18" charset="0"/>
                </a:rPr>
                <a:t>labeling</a:t>
              </a:r>
              <a:r>
                <a:rPr lang="ko-KR" alt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600" dirty="0">
                  <a:latin typeface="Times New Roman" pitchFamily="18" charset="0"/>
                  <a:cs typeface="Times New Roman" pitchFamily="18" charset="0"/>
                </a:rPr>
                <a:t>for</a:t>
              </a:r>
              <a:r>
                <a:rPr lang="ko-KR" alt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sz="1600" dirty="0" err="1">
                  <a:latin typeface="Times New Roman" pitchFamily="18" charset="0"/>
                  <a:cs typeface="Times New Roman" pitchFamily="18" charset="0"/>
                </a:rPr>
                <a:t>labelImg</a:t>
              </a:r>
              <a:endParaRPr lang="en-US" altLang="ko-K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내용 개체 틀 2">
              <a:extLst>
                <a:ext uri="{FF2B5EF4-FFF2-40B4-BE49-F238E27FC236}">
                  <a16:creationId xmlns:a16="http://schemas.microsoft.com/office/drawing/2014/main" id="{9B192EAB-FAE1-4823-8220-5E8197E8D3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007036" y="9075138"/>
              <a:ext cx="3861614" cy="103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itchFamily="2" charset="2"/>
                <a:buChar char="ü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 New Roman" pitchFamily="18" charset="0"/>
                <a:buChar char="–"/>
                <a:defRPr kumimoji="1"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•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1831015">
                <a:defRPr/>
              </a:pPr>
              <a:r>
                <a:rPr lang="en-US" altLang="ko-KR" b="1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Step1</a:t>
              </a:r>
              <a:r>
                <a:rPr lang="en-US" altLang="ko-KR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:</a:t>
              </a:r>
            </a:p>
            <a:p>
              <a:pPr lvl="1" algn="just" defTabSz="1831015">
                <a:defRPr/>
              </a:pPr>
              <a:r>
                <a:rPr lang="ko-KR" altLang="en-US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장애물 및 보행자 이미지 데이터 셋 확보</a:t>
              </a:r>
              <a:endPara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endParaRPr>
            </a:p>
          </p:txBody>
        </p:sp>
        <p:sp>
          <p:nvSpPr>
            <p:cNvPr id="191" name="내용 개체 틀 2">
              <a:extLst>
                <a:ext uri="{FF2B5EF4-FFF2-40B4-BE49-F238E27FC236}">
                  <a16:creationId xmlns:a16="http://schemas.microsoft.com/office/drawing/2014/main" id="{96F2693F-4763-40AF-899C-31002274C1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956648" y="12279952"/>
              <a:ext cx="4345956" cy="1037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itchFamily="2" charset="2"/>
                <a:buChar char="ü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 New Roman" pitchFamily="18" charset="0"/>
                <a:buChar char="–"/>
                <a:defRPr kumimoji="1"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•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1831015">
                <a:defRPr/>
              </a:pPr>
              <a:r>
                <a:rPr lang="en-US" altLang="ko-KR" sz="1800" b="1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Step3</a:t>
              </a:r>
              <a:r>
                <a:rPr lang="en-US" altLang="ko-KR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:</a:t>
              </a:r>
            </a:p>
            <a:p>
              <a:pPr lvl="1" algn="just" defTabSz="1831015">
                <a:defRPr/>
              </a:pPr>
              <a:r>
                <a:rPr lang="en-US" altLang="ko-KR" sz="1800" dirty="0">
                  <a:latin typeface="Times New Roman" panose="02020603050405020304" pitchFamily="18" charset="0"/>
                  <a:ea typeface="HY중고딕" panose="02030600000101010101" pitchFamily="18" charset="-127"/>
                  <a:cs typeface="Times New Roman" panose="02020603050405020304" pitchFamily="18" charset="0"/>
                </a:rPr>
                <a:t>YOLO</a:t>
              </a:r>
              <a:r>
                <a:rPr lang="ko-KR" altLang="en-US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 </a:t>
              </a:r>
              <a:r>
                <a:rPr lang="en-US" altLang="ko-KR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v3-tiny</a:t>
              </a:r>
              <a:r>
                <a:rPr lang="ko-KR" altLang="en-US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 학습 가중치 파일 생성</a:t>
              </a:r>
              <a:endPara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endParaRPr>
            </a:p>
            <a:p>
              <a:pPr lvl="1" algn="just" defTabSz="1831015">
                <a:defRPr/>
              </a:pPr>
              <a:endParaRPr lang="en-US" altLang="ko-KR" sz="1800" dirty="0"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  <a:p>
              <a:pPr lvl="1" algn="just" defTabSz="1831015">
                <a:defRPr/>
              </a:pPr>
              <a:endParaRPr lang="en-US" altLang="ko-KR" sz="1800" dirty="0"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61" name="내용 개체 틀 2">
              <a:extLst>
                <a:ext uri="{FF2B5EF4-FFF2-40B4-BE49-F238E27FC236}">
                  <a16:creationId xmlns:a16="http://schemas.microsoft.com/office/drawing/2014/main" id="{9B192EAB-FAE1-4823-8220-5E8197E8D3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007036" y="10109200"/>
              <a:ext cx="3861614" cy="103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itchFamily="2" charset="2"/>
                <a:buChar char="ü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 New Roman" pitchFamily="18" charset="0"/>
                <a:buChar char="–"/>
                <a:defRPr kumimoji="1"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•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1831015">
                <a:defRPr/>
              </a:pPr>
              <a:r>
                <a:rPr lang="en-US" altLang="ko-KR" sz="1800" b="1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Step2</a:t>
              </a:r>
              <a:r>
                <a:rPr lang="en-US" altLang="ko-KR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:</a:t>
              </a:r>
            </a:p>
            <a:p>
              <a:pPr lvl="1" algn="just" defTabSz="1831015">
                <a:defRPr/>
              </a:pPr>
              <a:r>
                <a:rPr lang="ko-KR" altLang="en-US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이미지 </a:t>
              </a:r>
              <a:r>
                <a:rPr lang="ko-KR" altLang="en-US" sz="1800" dirty="0" err="1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라벨링</a:t>
              </a:r>
              <a:endPara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endParaRPr>
            </a:p>
          </p:txBody>
        </p:sp>
        <p:sp>
          <p:nvSpPr>
            <p:cNvPr id="62" name="내용 개체 틀 2">
              <a:extLst>
                <a:ext uri="{FF2B5EF4-FFF2-40B4-BE49-F238E27FC236}">
                  <a16:creationId xmlns:a16="http://schemas.microsoft.com/office/drawing/2014/main" id="{96F2693F-4763-40AF-899C-31002274C1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956648" y="13490765"/>
              <a:ext cx="4345955" cy="1037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CC3300"/>
                </a:buClr>
                <a:buFont typeface="Wingdings" pitchFamily="2" charset="2"/>
                <a:buChar char="v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itchFamily="2" charset="2"/>
                <a:buChar char="ü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 New Roman" pitchFamily="18" charset="0"/>
                <a:buChar char="–"/>
                <a:defRPr kumimoji="1"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•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itchFamily="2" charset="2"/>
                <a:buChar char="w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1831015">
                <a:defRPr/>
              </a:pPr>
              <a:r>
                <a:rPr lang="en-US" altLang="ko-KR" sz="1800" b="1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Step4</a:t>
              </a:r>
              <a:r>
                <a:rPr lang="en-US" altLang="ko-KR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:</a:t>
              </a:r>
            </a:p>
            <a:p>
              <a:pPr lvl="1" algn="just" defTabSz="1831015">
                <a:defRPr/>
              </a:pPr>
              <a:r>
                <a:rPr lang="ko-KR" altLang="en-US" sz="1800" dirty="0">
                  <a:latin typeface="HY중고딕" panose="02030600000101010101" pitchFamily="18" charset="-127"/>
                  <a:ea typeface="HY중고딕" panose="02030600000101010101" pitchFamily="18" charset="-127"/>
                  <a:cs typeface="Times New Roman" pitchFamily="18" charset="0"/>
                </a:rPr>
                <a:t>카메라 기기에서 전방 촬영 시 장애물 및 보행자 인식</a:t>
              </a:r>
              <a:endPara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endParaRPr>
            </a:p>
          </p:txBody>
        </p:sp>
      </p:grp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F0E3F20C-31C0-4CA8-9091-F9E6AE60F1C9}"/>
              </a:ext>
            </a:extLst>
          </p:cNvPr>
          <p:cNvSpPr txBox="1">
            <a:spLocks/>
          </p:cNvSpPr>
          <p:nvPr/>
        </p:nvSpPr>
        <p:spPr bwMode="auto">
          <a:xfrm>
            <a:off x="584604" y="34010441"/>
            <a:ext cx="9870272" cy="10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YOLO</a:t>
            </a:r>
            <a:r>
              <a:rPr lang="ko-KR" altLang="en-US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v3</a:t>
            </a:r>
            <a:r>
              <a:rPr lang="ko-KR" altLang="en-US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 보다 </a:t>
            </a:r>
            <a:r>
              <a:rPr lang="en-US" altLang="ko-KR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v3-tiny</a:t>
            </a:r>
            <a:r>
              <a:rPr lang="ko-KR" altLang="en-US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를 선택한 이유 </a:t>
            </a:r>
            <a:r>
              <a:rPr lang="en-US" altLang="ko-KR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b="1" u="sng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모바일이나 소형 기기와 같이 시스템 자원이 한정된 환경에서도 적당한 성능을 낼 수 있도록 가볍게 설정했음</a:t>
            </a:r>
            <a:r>
              <a:rPr lang="en-US" altLang="ko-KR" b="1" u="sng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우리가 제안한 시스템은 </a:t>
            </a:r>
            <a:r>
              <a:rPr lang="ko-KR" altLang="en-US" b="1" u="sng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차량에 필요한 보조 장치이기 때문에 </a:t>
            </a:r>
            <a:r>
              <a:rPr lang="en-US" altLang="ko-KR" b="1" u="sng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v3-tiny </a:t>
            </a:r>
            <a:r>
              <a:rPr lang="ko-KR" altLang="en-US" b="1" u="sng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모델이 적합함</a:t>
            </a:r>
            <a:r>
              <a:rPr lang="en-US" altLang="ko-KR" b="1" u="sng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. </a:t>
            </a:r>
            <a:endParaRPr lang="en-US" altLang="ko-KR" b="1" u="sng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65" name="Text Box 22">
            <a:extLst>
              <a:ext uri="{FF2B5EF4-FFF2-40B4-BE49-F238E27FC236}">
                <a16:creationId xmlns:a16="http://schemas.microsoft.com/office/drawing/2014/main" id="{04871A46-0A22-4FB4-AAE7-7ADC24E4A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012" y="27863111"/>
            <a:ext cx="6003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Experimental environments and snapshot of implementation</a:t>
            </a:r>
          </a:p>
        </p:txBody>
      </p:sp>
      <p:sp>
        <p:nvSpPr>
          <p:cNvPr id="73" name="내용 개체 틀 2">
            <a:extLst>
              <a:ext uri="{FF2B5EF4-FFF2-40B4-BE49-F238E27FC236}">
                <a16:creationId xmlns:a16="http://schemas.microsoft.com/office/drawing/2014/main" id="{F8E2CB5F-FDF3-48E5-B198-34E99775303D}"/>
              </a:ext>
            </a:extLst>
          </p:cNvPr>
          <p:cNvSpPr txBox="1">
            <a:spLocks/>
          </p:cNvSpPr>
          <p:nvPr/>
        </p:nvSpPr>
        <p:spPr bwMode="auto">
          <a:xfrm>
            <a:off x="17178776" y="9219779"/>
            <a:ext cx="5722521" cy="192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HSV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필터링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차선의 특성상 색으로도 종류를 구분해야 함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색상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채도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명도를 나타냄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RGB 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형태를 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HSV 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색 공간으로 변환</a:t>
            </a:r>
            <a:endParaRPr lang="en-US" altLang="ko-KR" sz="1800" dirty="0">
              <a:latin typeface="Times New Roman" panose="02020603050405020304" pitchFamily="18" charset="0"/>
              <a:ea typeface="HY중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85AE57EE-E7F6-4E6D-8831-D61C6990DF74}"/>
              </a:ext>
            </a:extLst>
          </p:cNvPr>
          <p:cNvSpPr txBox="1">
            <a:spLocks/>
          </p:cNvSpPr>
          <p:nvPr/>
        </p:nvSpPr>
        <p:spPr bwMode="auto">
          <a:xfrm>
            <a:off x="12236159" y="12314345"/>
            <a:ext cx="5556242" cy="192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차선 검출 및 인식</a:t>
            </a:r>
            <a:endParaRPr lang="en-US" altLang="ko-KR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ROI 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지정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Canny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edge</a:t>
            </a:r>
            <a:r>
              <a:rPr lang="ko-KR" altLang="en-US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&amp; HSV filtering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latin typeface="Times New Roman" panose="02020603050405020304" pitchFamily="18" charset="0"/>
                <a:ea typeface="HY중고딕" panose="02030600000101010101" pitchFamily="18" charset="-127"/>
                <a:cs typeface="Times New Roman" panose="02020603050405020304" pitchFamily="18" charset="0"/>
              </a:rPr>
              <a:t>Hough Transform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22">
            <a:extLst>
              <a:ext uri="{FF2B5EF4-FFF2-40B4-BE49-F238E27FC236}">
                <a16:creationId xmlns:a16="http://schemas.microsoft.com/office/drawing/2014/main" id="{B83C5E49-04CA-4C3E-9804-5851D022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7153" y="11936708"/>
            <a:ext cx="43102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Lane detection and recognition flowchart 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4081DE7D-C14C-4C3D-8C53-9DBDE8FB9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0521" y="14098394"/>
            <a:ext cx="238296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 HSV Color Space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ED08F1-CDA0-416B-A19E-92CD72627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824" y="8719054"/>
            <a:ext cx="24107424" cy="45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04634584">
            <a:extLst>
              <a:ext uri="{FF2B5EF4-FFF2-40B4-BE49-F238E27FC236}">
                <a16:creationId xmlns:a16="http://schemas.microsoft.com/office/drawing/2014/main" id="{F470FC6D-A6D1-4C7F-9AA0-FADDD35A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824" y="9176254"/>
            <a:ext cx="2966816" cy="27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78FBF664-0EB3-41BE-8214-FD7D2017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7222" y="11021137"/>
            <a:ext cx="2339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04633864">
            <a:extLst>
              <a:ext uri="{FF2B5EF4-FFF2-40B4-BE49-F238E27FC236}">
                <a16:creationId xmlns:a16="http://schemas.microsoft.com/office/drawing/2014/main" id="{16059A31-E554-4857-A3B0-3DE1A111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222" y="11478337"/>
            <a:ext cx="3330575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E5597B9-4D89-4715-AC50-B0A202FA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743081" y="16388090"/>
            <a:ext cx="529017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7806552">
            <a:extLst>
              <a:ext uri="{FF2B5EF4-FFF2-40B4-BE49-F238E27FC236}">
                <a16:creationId xmlns:a16="http://schemas.microsoft.com/office/drawing/2014/main" id="{4A804D0F-A21C-4942-BB93-92F2B703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32" y="15973135"/>
            <a:ext cx="6625281" cy="32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BCD9C04-A34C-4603-810C-1776FB18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900" y="17274875"/>
            <a:ext cx="32320200" cy="44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_x106649192">
            <a:extLst>
              <a:ext uri="{FF2B5EF4-FFF2-40B4-BE49-F238E27FC236}">
                <a16:creationId xmlns:a16="http://schemas.microsoft.com/office/drawing/2014/main" id="{F16871F9-9938-4551-B91C-C1CDC5C8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492" y="17714111"/>
            <a:ext cx="3854743" cy="29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E5F4C361-87AC-4775-904B-B820629C8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693" y="15304327"/>
            <a:ext cx="28044873" cy="50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_x106649120">
            <a:extLst>
              <a:ext uri="{FF2B5EF4-FFF2-40B4-BE49-F238E27FC236}">
                <a16:creationId xmlns:a16="http://schemas.microsoft.com/office/drawing/2014/main" id="{45DB43C0-950A-4F5C-9373-6DEACAAC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694" y="15761528"/>
            <a:ext cx="3854743" cy="28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039DC3C3-57BD-4262-90F2-6D9151BE4DC4}"/>
              </a:ext>
            </a:extLst>
          </p:cNvPr>
          <p:cNvGrpSpPr/>
          <p:nvPr/>
        </p:nvGrpSpPr>
        <p:grpSpPr>
          <a:xfrm>
            <a:off x="2103120" y="22610031"/>
            <a:ext cx="7692893" cy="3398065"/>
            <a:chOff x="262728" y="163514"/>
            <a:chExt cx="11660192" cy="6502398"/>
          </a:xfrm>
        </p:grpSpPr>
        <p:pic>
          <p:nvPicPr>
            <p:cNvPr id="58" name="_x106955776">
              <a:extLst>
                <a:ext uri="{FF2B5EF4-FFF2-40B4-BE49-F238E27FC236}">
                  <a16:creationId xmlns:a16="http://schemas.microsoft.com/office/drawing/2014/main" id="{14314242-0960-413B-BD6A-5013286BC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" y="200025"/>
              <a:ext cx="3240088" cy="158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_x106954912">
              <a:extLst>
                <a:ext uri="{FF2B5EF4-FFF2-40B4-BE49-F238E27FC236}">
                  <a16:creationId xmlns:a16="http://schemas.microsoft.com/office/drawing/2014/main" id="{BBA9019E-D405-4333-AA72-0134623F5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80" y="2520950"/>
              <a:ext cx="3330575" cy="18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BCA39F2-1246-45D8-BD12-097C32927171}"/>
                </a:ext>
              </a:extLst>
            </p:cNvPr>
            <p:cNvCxnSpPr>
              <a:stCxn id="58" idx="2"/>
              <a:endCxn id="67" idx="0"/>
            </p:cNvCxnSpPr>
            <p:nvPr/>
          </p:nvCxnSpPr>
          <p:spPr>
            <a:xfrm>
              <a:off x="1934368" y="1785938"/>
              <a:ext cx="0" cy="7350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_x299883856">
              <a:extLst>
                <a:ext uri="{FF2B5EF4-FFF2-40B4-BE49-F238E27FC236}">
                  <a16:creationId xmlns:a16="http://schemas.microsoft.com/office/drawing/2014/main" id="{F42A9B13-63C0-49BB-BCB7-904E4FD88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28" y="5072062"/>
              <a:ext cx="3291684" cy="159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C2483DB-F84B-4578-8B60-22DE2692FB22}"/>
                </a:ext>
              </a:extLst>
            </p:cNvPr>
            <p:cNvCxnSpPr/>
            <p:nvPr/>
          </p:nvCxnSpPr>
          <p:spPr>
            <a:xfrm>
              <a:off x="1908570" y="4337050"/>
              <a:ext cx="0" cy="7350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_x106751864">
              <a:extLst>
                <a:ext uri="{FF2B5EF4-FFF2-40B4-BE49-F238E27FC236}">
                  <a16:creationId xmlns:a16="http://schemas.microsoft.com/office/drawing/2014/main" id="{8B902B80-61EE-4AFB-A69E-B29352CB7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637" y="163514"/>
              <a:ext cx="3336925" cy="156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EC0BE835-0C59-44AB-A5ED-45F40AE0A7B9}"/>
                </a:ext>
              </a:extLst>
            </p:cNvPr>
            <p:cNvCxnSpPr>
              <a:stCxn id="69" idx="3"/>
              <a:endCxn id="76" idx="1"/>
            </p:cNvCxnSpPr>
            <p:nvPr/>
          </p:nvCxnSpPr>
          <p:spPr>
            <a:xfrm flipV="1">
              <a:off x="3554412" y="944538"/>
              <a:ext cx="1546225" cy="492444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_x300198752">
              <a:extLst>
                <a:ext uri="{FF2B5EF4-FFF2-40B4-BE49-F238E27FC236}">
                  <a16:creationId xmlns:a16="http://schemas.microsoft.com/office/drawing/2014/main" id="{04321AF7-AFD9-4E99-A0AC-4DBA5CDA3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7617" y="5072062"/>
              <a:ext cx="3382963" cy="159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_x300199184">
              <a:extLst>
                <a:ext uri="{FF2B5EF4-FFF2-40B4-BE49-F238E27FC236}">
                  <a16:creationId xmlns:a16="http://schemas.microsoft.com/office/drawing/2014/main" id="{0228E5D2-90A5-4DE3-B6AC-C4E4D48CFC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1548" y="2520950"/>
              <a:ext cx="3221372" cy="18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06F0EB1-FCAC-4C43-9D39-EEC76E1D1F7F}"/>
                </a:ext>
              </a:extLst>
            </p:cNvPr>
            <p:cNvCxnSpPr>
              <a:stCxn id="76" idx="2"/>
              <a:endCxn id="78" idx="0"/>
            </p:cNvCxnSpPr>
            <p:nvPr/>
          </p:nvCxnSpPr>
          <p:spPr>
            <a:xfrm flipH="1">
              <a:off x="6769099" y="1725562"/>
              <a:ext cx="1" cy="33465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D5F96BE6-2F9C-45FD-A836-C824BCD4FCB0}"/>
                </a:ext>
              </a:extLst>
            </p:cNvPr>
            <p:cNvCxnSpPr>
              <a:cxnSpLocks/>
            </p:cNvCxnSpPr>
            <p:nvPr/>
          </p:nvCxnSpPr>
          <p:spPr>
            <a:xfrm>
              <a:off x="6769098" y="3460186"/>
              <a:ext cx="19324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CBB0E4C-EB6A-438D-A7B7-972C3356E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97963"/>
              </p:ext>
            </p:extLst>
          </p:nvPr>
        </p:nvGraphicFramePr>
        <p:xfrm>
          <a:off x="977041" y="30103861"/>
          <a:ext cx="4736024" cy="2933075"/>
        </p:xfrm>
        <a:graphic>
          <a:graphicData uri="http://schemas.openxmlformats.org/drawingml/2006/table">
            <a:tbl>
              <a:tblPr/>
              <a:tblGrid>
                <a:gridCol w="1081304">
                  <a:extLst>
                    <a:ext uri="{9D8B030D-6E8A-4147-A177-3AD203B41FA5}">
                      <a16:colId xmlns:a16="http://schemas.microsoft.com/office/drawing/2014/main" val="2550090127"/>
                    </a:ext>
                  </a:extLst>
                </a:gridCol>
                <a:gridCol w="2357981">
                  <a:extLst>
                    <a:ext uri="{9D8B030D-6E8A-4147-A177-3AD203B41FA5}">
                      <a16:colId xmlns:a16="http://schemas.microsoft.com/office/drawing/2014/main" val="3048589092"/>
                    </a:ext>
                  </a:extLst>
                </a:gridCol>
                <a:gridCol w="1296739">
                  <a:extLst>
                    <a:ext uri="{9D8B030D-6E8A-4147-A177-3AD203B41FA5}">
                      <a16:colId xmlns:a16="http://schemas.microsoft.com/office/drawing/2014/main" val="1295276457"/>
                    </a:ext>
                  </a:extLst>
                </a:gridCol>
              </a:tblGrid>
              <a:tr h="1059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Vehicle Type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Average Precision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Mean Average Precision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45742"/>
                  </a:ext>
                </a:extLst>
              </a:tr>
              <a:tr h="3746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person[1]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99.62%(0.9962)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95.18%(0.95)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71444"/>
                  </a:ext>
                </a:extLst>
              </a:tr>
              <a:tr h="3746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person[2]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99.58%(0.9958)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54866"/>
                  </a:ext>
                </a:extLst>
              </a:tr>
              <a:tr h="3746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person[3]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99.33%(0.9933)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28358"/>
                  </a:ext>
                </a:extLst>
              </a:tr>
              <a:tr h="3746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person[4]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95.93%(0.9593)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29158"/>
                  </a:ext>
                </a:extLst>
              </a:tr>
              <a:tr h="3746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person[5]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81.46%(0.8146)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51186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B6EB8BE9-8F88-4718-8D1B-FB4211CF3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12" y="30326105"/>
            <a:ext cx="34546594" cy="73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7A603C8-38B4-41F6-8C50-6BDEFA778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15058"/>
              </p:ext>
            </p:extLst>
          </p:nvPr>
        </p:nvGraphicFramePr>
        <p:xfrm>
          <a:off x="6395743" y="30118298"/>
          <a:ext cx="4619700" cy="2848924"/>
        </p:xfrm>
        <a:graphic>
          <a:graphicData uri="http://schemas.openxmlformats.org/drawingml/2006/table">
            <a:tbl>
              <a:tblPr/>
              <a:tblGrid>
                <a:gridCol w="1054744">
                  <a:extLst>
                    <a:ext uri="{9D8B030D-6E8A-4147-A177-3AD203B41FA5}">
                      <a16:colId xmlns:a16="http://schemas.microsoft.com/office/drawing/2014/main" val="518451495"/>
                    </a:ext>
                  </a:extLst>
                </a:gridCol>
                <a:gridCol w="2300066">
                  <a:extLst>
                    <a:ext uri="{9D8B030D-6E8A-4147-A177-3AD203B41FA5}">
                      <a16:colId xmlns:a16="http://schemas.microsoft.com/office/drawing/2014/main" val="871730116"/>
                    </a:ext>
                  </a:extLst>
                </a:gridCol>
                <a:gridCol w="1264890">
                  <a:extLst>
                    <a:ext uri="{9D8B030D-6E8A-4147-A177-3AD203B41FA5}">
                      <a16:colId xmlns:a16="http://schemas.microsoft.com/office/drawing/2014/main" val="677785723"/>
                    </a:ext>
                  </a:extLst>
                </a:gridCol>
              </a:tblGrid>
              <a:tr h="1029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Vehicle Type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Average Precision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Mean Average Precision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52927"/>
                  </a:ext>
                </a:extLst>
              </a:tr>
              <a:tr h="363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person[1]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71.69%(0.7169)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64.37%(0.64)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58132"/>
                  </a:ext>
                </a:extLst>
              </a:tr>
              <a:tr h="363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person[2]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71.21%(0.7121)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47926"/>
                  </a:ext>
                </a:extLst>
              </a:tr>
              <a:tr h="363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person[3]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70.13%(0.7013)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39737"/>
                  </a:ext>
                </a:extLst>
              </a:tr>
              <a:tr h="363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person[4]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55.16%(0.5516)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99928"/>
                  </a:ext>
                </a:extLst>
              </a:tr>
              <a:tr h="363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person[5]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53.69%(0.5369)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62687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ED381D68-8267-40B1-9BAA-560071AB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313" y="30118871"/>
            <a:ext cx="33698076" cy="7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 descr="교통, 옅은, 실외, 도로이(가) 표시된 사진&#10;&#10;자동 생성된 설명">
            <a:extLst>
              <a:ext uri="{FF2B5EF4-FFF2-40B4-BE49-F238E27FC236}">
                <a16:creationId xmlns:a16="http://schemas.microsoft.com/office/drawing/2014/main" id="{8DE23403-A69C-4EEF-B402-075165C3D7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400" y="24300754"/>
            <a:ext cx="5464672" cy="34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1668</TotalTime>
  <Words>832</Words>
  <Application>Microsoft Office PowerPoint</Application>
  <PresentationFormat>사용자 지정</PresentationFormat>
  <Paragraphs>120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Arial Unicode MS</vt:lpstr>
      <vt:lpstr>HY견고딕</vt:lpstr>
      <vt:lpstr>HY그래픽M</vt:lpstr>
      <vt:lpstr>HY중고딕</vt:lpstr>
      <vt:lpstr>한양신명조</vt:lpstr>
      <vt:lpstr>함초롬바탕</vt:lpstr>
      <vt:lpstr>휴먼명조</vt:lpstr>
      <vt:lpstr>휴먼모음T</vt:lpstr>
      <vt:lpstr>Arial</vt:lpstr>
      <vt:lpstr>Candara</vt:lpstr>
      <vt:lpstr>Corbel</vt:lpstr>
      <vt:lpstr>Times New Roman</vt:lpstr>
      <vt:lpstr>Wingdings</vt:lpstr>
      <vt:lpstr>Wingdings 3</vt:lpstr>
      <vt:lpstr>New_Education02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JDKim</dc:creator>
  <cp:lastModifiedBy>채 윤재</cp:lastModifiedBy>
  <cp:revision>91</cp:revision>
  <dcterms:created xsi:type="dcterms:W3CDTF">2019-06-05T04:13:04Z</dcterms:created>
  <dcterms:modified xsi:type="dcterms:W3CDTF">2020-07-02T01:39:59Z</dcterms:modified>
</cp:coreProperties>
</file>