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1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DD7EE"/>
    <a:srgbClr val="C5E0B4"/>
    <a:srgbClr val="FF7C80"/>
    <a:srgbClr val="E3CF57"/>
    <a:srgbClr val="669900"/>
    <a:srgbClr val="8F9A34"/>
    <a:srgbClr val="A7C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A3395-1C86-4F49-BA89-449F277BA96B}" v="1118" dt="2019-04-30T10:56:05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재 채" userId="6fd9651db7fcdf2e" providerId="LiveId" clId="{691A3395-1C86-4F49-BA89-449F277BA96B}"/>
    <pc:docChg chg="undo custSel mod addSld delSld modSld sldOrd">
      <pc:chgData name="윤재 채" userId="6fd9651db7fcdf2e" providerId="LiveId" clId="{691A3395-1C86-4F49-BA89-449F277BA96B}" dt="2019-04-30T10:56:05.110" v="4839" actId="20577"/>
      <pc:docMkLst>
        <pc:docMk/>
      </pc:docMkLst>
      <pc:sldChg chg="addSp delSp modSp">
        <pc:chgData name="윤재 채" userId="6fd9651db7fcdf2e" providerId="LiveId" clId="{691A3395-1C86-4F49-BA89-449F277BA96B}" dt="2019-04-30T10:34:47.745" v="3144"/>
        <pc:sldMkLst>
          <pc:docMk/>
          <pc:sldMk cId="1802125775" sldId="257"/>
        </pc:sldMkLst>
        <pc:spChg chg="del mod">
          <ac:chgData name="윤재 채" userId="6fd9651db7fcdf2e" providerId="LiveId" clId="{691A3395-1C86-4F49-BA89-449F277BA96B}" dt="2019-04-30T10:34:45.783" v="3143"/>
          <ac:spMkLst>
            <pc:docMk/>
            <pc:sldMk cId="1802125775" sldId="257"/>
            <ac:spMk id="3" creationId="{00000000-0000-0000-0000-000000000000}"/>
          </ac:spMkLst>
        </pc:spChg>
        <pc:spChg chg="mod">
          <ac:chgData name="윤재 채" userId="6fd9651db7fcdf2e" providerId="LiveId" clId="{691A3395-1C86-4F49-BA89-449F277BA96B}" dt="2019-04-30T00:47:01.741" v="230" actId="20577"/>
          <ac:spMkLst>
            <pc:docMk/>
            <pc:sldMk cId="1802125775" sldId="257"/>
            <ac:spMk id="7" creationId="{00000000-0000-0000-0000-000000000000}"/>
          </ac:spMkLst>
        </pc:spChg>
        <pc:spChg chg="mod">
          <ac:chgData name="윤재 채" userId="6fd9651db7fcdf2e" providerId="LiveId" clId="{691A3395-1C86-4F49-BA89-449F277BA96B}" dt="2019-04-30T00:46:57.929" v="227" actId="20577"/>
          <ac:spMkLst>
            <pc:docMk/>
            <pc:sldMk cId="1802125775" sldId="257"/>
            <ac:spMk id="10" creationId="{00000000-0000-0000-0000-000000000000}"/>
          </ac:spMkLst>
        </pc:spChg>
        <pc:spChg chg="mod">
          <ac:chgData name="윤재 채" userId="6fd9651db7fcdf2e" providerId="LiveId" clId="{691A3395-1C86-4F49-BA89-449F277BA96B}" dt="2019-04-30T01:00:41.549" v="634"/>
          <ac:spMkLst>
            <pc:docMk/>
            <pc:sldMk cId="1802125775" sldId="257"/>
            <ac:spMk id="11" creationId="{00000000-0000-0000-0000-000000000000}"/>
          </ac:spMkLst>
        </pc:spChg>
        <pc:spChg chg="mod">
          <ac:chgData name="윤재 채" userId="6fd9651db7fcdf2e" providerId="LiveId" clId="{691A3395-1C86-4F49-BA89-449F277BA96B}" dt="2019-04-30T09:38:03.148" v="1670"/>
          <ac:spMkLst>
            <pc:docMk/>
            <pc:sldMk cId="1802125775" sldId="257"/>
            <ac:spMk id="12" creationId="{00000000-0000-0000-0000-000000000000}"/>
          </ac:spMkLst>
        </pc:spChg>
        <pc:spChg chg="mod">
          <ac:chgData name="윤재 채" userId="6fd9651db7fcdf2e" providerId="LiveId" clId="{691A3395-1C86-4F49-BA89-449F277BA96B}" dt="2019-04-30T00:49:50.487" v="376" actId="1076"/>
          <ac:spMkLst>
            <pc:docMk/>
            <pc:sldMk cId="1802125775" sldId="257"/>
            <ac:spMk id="14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0:05.867" v="377" actId="1076"/>
          <ac:spMkLst>
            <pc:docMk/>
            <pc:sldMk cId="1802125775" sldId="257"/>
            <ac:spMk id="15" creationId="{00000000-0000-0000-0000-000000000000}"/>
          </ac:spMkLst>
        </pc:spChg>
        <pc:spChg chg="del">
          <ac:chgData name="윤재 채" userId="6fd9651db7fcdf2e" providerId="LiveId" clId="{691A3395-1C86-4F49-BA89-449F277BA96B}" dt="2019-04-30T00:50:47.990" v="381"/>
          <ac:spMkLst>
            <pc:docMk/>
            <pc:sldMk cId="1802125775" sldId="257"/>
            <ac:spMk id="16" creationId="{00000000-0000-0000-0000-000000000000}"/>
          </ac:spMkLst>
        </pc:spChg>
        <pc:spChg chg="del mod">
          <ac:chgData name="윤재 채" userId="6fd9651db7fcdf2e" providerId="LiveId" clId="{691A3395-1C86-4F49-BA89-449F277BA96B}" dt="2019-04-30T10:34:47.745" v="3144"/>
          <ac:spMkLst>
            <pc:docMk/>
            <pc:sldMk cId="1802125775" sldId="257"/>
            <ac:spMk id="20" creationId="{00000000-0000-0000-0000-000000000000}"/>
          </ac:spMkLst>
        </pc:spChg>
        <pc:spChg chg="del">
          <ac:chgData name="윤재 채" userId="6fd9651db7fcdf2e" providerId="LiveId" clId="{691A3395-1C86-4F49-BA89-449F277BA96B}" dt="2019-04-30T00:52:19.006" v="438"/>
          <ac:spMkLst>
            <pc:docMk/>
            <pc:sldMk cId="1802125775" sldId="257"/>
            <ac:spMk id="21" creationId="{00000000-0000-0000-0000-000000000000}"/>
          </ac:spMkLst>
        </pc:spChg>
        <pc:spChg chg="del mod">
          <ac:chgData name="윤재 채" userId="6fd9651db7fcdf2e" providerId="LiveId" clId="{691A3395-1C86-4F49-BA89-449F277BA96B}" dt="2019-04-30T00:52:07.836" v="437"/>
          <ac:spMkLst>
            <pc:docMk/>
            <pc:sldMk cId="1802125775" sldId="257"/>
            <ac:spMk id="23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2:07.836" v="437"/>
          <ac:spMkLst>
            <pc:docMk/>
            <pc:sldMk cId="1802125775" sldId="257"/>
            <ac:spMk id="24" creationId="{00000000-0000-0000-0000-000000000000}"/>
          </ac:spMkLst>
        </pc:spChg>
        <pc:spChg chg="mod">
          <ac:chgData name="윤재 채" userId="6fd9651db7fcdf2e" providerId="LiveId" clId="{691A3395-1C86-4F49-BA89-449F277BA96B}" dt="2019-04-30T00:46:48.154" v="222"/>
          <ac:spMkLst>
            <pc:docMk/>
            <pc:sldMk cId="1802125775" sldId="257"/>
            <ac:spMk id="25" creationId="{00000000-0000-0000-0000-000000000000}"/>
          </ac:spMkLst>
        </pc:spChg>
        <pc:spChg chg="del mod">
          <ac:chgData name="윤재 채" userId="6fd9651db7fcdf2e" providerId="LiveId" clId="{691A3395-1C86-4F49-BA89-449F277BA96B}" dt="2019-04-30T00:46:52.605" v="224"/>
          <ac:spMkLst>
            <pc:docMk/>
            <pc:sldMk cId="1802125775" sldId="257"/>
            <ac:spMk id="26" creationId="{00000000-0000-0000-0000-000000000000}"/>
          </ac:spMkLst>
        </pc:spChg>
        <pc:spChg chg="add">
          <ac:chgData name="윤재 채" userId="6fd9651db7fcdf2e" providerId="LiveId" clId="{691A3395-1C86-4F49-BA89-449F277BA96B}" dt="2019-04-30T00:48:52.227" v="336"/>
          <ac:spMkLst>
            <pc:docMk/>
            <pc:sldMk cId="1802125775" sldId="257"/>
            <ac:spMk id="27" creationId="{7551E8F3-C010-45E7-AC89-8049772D4471}"/>
          </ac:spMkLst>
        </pc:spChg>
        <pc:spChg chg="add del">
          <ac:chgData name="윤재 채" userId="6fd9651db7fcdf2e" providerId="LiveId" clId="{691A3395-1C86-4F49-BA89-449F277BA96B}" dt="2019-04-30T00:50:59.034" v="385"/>
          <ac:spMkLst>
            <pc:docMk/>
            <pc:sldMk cId="1802125775" sldId="257"/>
            <ac:spMk id="28" creationId="{743D720C-B4E0-469B-8AAB-201A8E7CFB88}"/>
          </ac:spMkLst>
        </pc:spChg>
        <pc:grpChg chg="mod">
          <ac:chgData name="윤재 채" userId="6fd9651db7fcdf2e" providerId="LiveId" clId="{691A3395-1C86-4F49-BA89-449F277BA96B}" dt="2019-04-30T01:00:36.914" v="625" actId="1076"/>
          <ac:grpSpMkLst>
            <pc:docMk/>
            <pc:sldMk cId="1802125775" sldId="257"/>
            <ac:grpSpMk id="2" creationId="{00000000-0000-0000-0000-000000000000}"/>
          </ac:grpSpMkLst>
        </pc:grpChg>
        <pc:grpChg chg="del mod">
          <ac:chgData name="윤재 채" userId="6fd9651db7fcdf2e" providerId="LiveId" clId="{691A3395-1C86-4F49-BA89-449F277BA96B}" dt="2019-04-30T00:52:07.836" v="437"/>
          <ac:grpSpMkLst>
            <pc:docMk/>
            <pc:sldMk cId="1802125775" sldId="257"/>
            <ac:grpSpMk id="22" creationId="{00000000-0000-0000-0000-000000000000}"/>
          </ac:grpSpMkLst>
        </pc:grpChg>
      </pc:sldChg>
      <pc:sldChg chg="addSp delSp modSp modAnim">
        <pc:chgData name="윤재 채" userId="6fd9651db7fcdf2e" providerId="LiveId" clId="{691A3395-1C86-4F49-BA89-449F277BA96B}" dt="2019-04-30T10:36:24.214" v="3220"/>
        <pc:sldMkLst>
          <pc:docMk/>
          <pc:sldMk cId="3382939927" sldId="258"/>
        </pc:sldMkLst>
        <pc:spChg chg="add mod">
          <ac:chgData name="윤재 채" userId="6fd9651db7fcdf2e" providerId="LiveId" clId="{691A3395-1C86-4F49-BA89-449F277BA96B}" dt="2019-04-30T10:33:23.509" v="3140" actId="1076"/>
          <ac:spMkLst>
            <pc:docMk/>
            <pc:sldMk cId="3382939927" sldId="258"/>
            <ac:spMk id="2" creationId="{2D713E70-E671-4243-8163-80CABB044A7B}"/>
          </ac:spMkLst>
        </pc:spChg>
        <pc:spChg chg="add mod">
          <ac:chgData name="윤재 채" userId="6fd9651db7fcdf2e" providerId="LiveId" clId="{691A3395-1C86-4F49-BA89-449F277BA96B}" dt="2019-04-30T10:31:06.658" v="3129"/>
          <ac:spMkLst>
            <pc:docMk/>
            <pc:sldMk cId="3382939927" sldId="258"/>
            <ac:spMk id="12" creationId="{2F3908D9-7D9D-45B9-B81C-D13F9BEFF01D}"/>
          </ac:spMkLst>
        </pc:spChg>
        <pc:spChg chg="mod">
          <ac:chgData name="윤재 채" userId="6fd9651db7fcdf2e" providerId="LiveId" clId="{691A3395-1C86-4F49-BA89-449F277BA96B}" dt="2019-04-30T00:58:34.718" v="569" actId="1076"/>
          <ac:spMkLst>
            <pc:docMk/>
            <pc:sldMk cId="3382939927" sldId="258"/>
            <ac:spMk id="29" creationId="{00000000-0000-0000-0000-000000000000}"/>
          </ac:spMkLst>
        </pc:spChg>
        <pc:spChg chg="mod">
          <ac:chgData name="윤재 채" userId="6fd9651db7fcdf2e" providerId="LiveId" clId="{691A3395-1C86-4F49-BA89-449F277BA96B}" dt="2019-04-30T08:12:50.582" v="1122" actId="1076"/>
          <ac:spMkLst>
            <pc:docMk/>
            <pc:sldMk cId="3382939927" sldId="258"/>
            <ac:spMk id="32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4:00.442" v="441" actId="20577"/>
          <ac:spMkLst>
            <pc:docMk/>
            <pc:sldMk cId="3382939927" sldId="258"/>
            <ac:spMk id="33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7:31.103" v="557" actId="20577"/>
          <ac:spMkLst>
            <pc:docMk/>
            <pc:sldMk cId="3382939927" sldId="258"/>
            <ac:spMk id="34" creationId="{00000000-0000-0000-0000-000000000000}"/>
          </ac:spMkLst>
        </pc:spChg>
        <pc:spChg chg="mod">
          <ac:chgData name="윤재 채" userId="6fd9651db7fcdf2e" providerId="LiveId" clId="{691A3395-1C86-4F49-BA89-449F277BA96B}" dt="2019-04-30T10:36:24.214" v="3220"/>
          <ac:spMkLst>
            <pc:docMk/>
            <pc:sldMk cId="3382939927" sldId="258"/>
            <ac:spMk id="35" creationId="{00000000-0000-0000-0000-000000000000}"/>
          </ac:spMkLst>
        </pc:spChg>
        <pc:spChg chg="del mod">
          <ac:chgData name="윤재 채" userId="6fd9651db7fcdf2e" providerId="LiveId" clId="{691A3395-1C86-4F49-BA89-449F277BA96B}" dt="2019-04-30T10:31:47.725" v="3130"/>
          <ac:spMkLst>
            <pc:docMk/>
            <pc:sldMk cId="3382939927" sldId="258"/>
            <ac:spMk id="37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4:34.267" v="481" actId="1076"/>
          <ac:spMkLst>
            <pc:docMk/>
            <pc:sldMk cId="3382939927" sldId="258"/>
            <ac:spMk id="42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4:42.805" v="482" actId="1076"/>
          <ac:spMkLst>
            <pc:docMk/>
            <pc:sldMk cId="3382939927" sldId="258"/>
            <ac:spMk id="43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5:02.300" v="485" actId="1076"/>
          <ac:spMkLst>
            <pc:docMk/>
            <pc:sldMk cId="3382939927" sldId="258"/>
            <ac:spMk id="44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6:09.765" v="498" actId="688"/>
          <ac:spMkLst>
            <pc:docMk/>
            <pc:sldMk cId="3382939927" sldId="258"/>
            <ac:spMk id="46" creationId="{00000000-0000-0000-0000-000000000000}"/>
          </ac:spMkLst>
        </pc:spChg>
        <pc:spChg chg="add mod">
          <ac:chgData name="윤재 채" userId="6fd9651db7fcdf2e" providerId="LiveId" clId="{691A3395-1C86-4F49-BA89-449F277BA96B}" dt="2019-04-30T00:58:59.905" v="613" actId="20577"/>
          <ac:spMkLst>
            <pc:docMk/>
            <pc:sldMk cId="3382939927" sldId="258"/>
            <ac:spMk id="47" creationId="{237680A1-0185-41BD-BC26-2B2228C1BA44}"/>
          </ac:spMkLst>
        </pc:spChg>
        <pc:spChg chg="del mod">
          <ac:chgData name="윤재 채" userId="6fd9651db7fcdf2e" providerId="LiveId" clId="{691A3395-1C86-4F49-BA89-449F277BA96B}" dt="2019-04-30T00:58:20.787" v="563"/>
          <ac:spMkLst>
            <pc:docMk/>
            <pc:sldMk cId="3382939927" sldId="258"/>
            <ac:spMk id="98" creationId="{00000000-0000-0000-0000-000000000000}"/>
          </ac:spMkLst>
        </pc:spChg>
        <pc:spChg chg="mod">
          <ac:chgData name="윤재 채" userId="6fd9651db7fcdf2e" providerId="LiveId" clId="{691A3395-1C86-4F49-BA89-449F277BA96B}" dt="2019-04-30T00:58:39.477" v="570" actId="1076"/>
          <ac:spMkLst>
            <pc:docMk/>
            <pc:sldMk cId="3382939927" sldId="258"/>
            <ac:spMk id="99" creationId="{00000000-0000-0000-0000-000000000000}"/>
          </ac:spMkLst>
        </pc:spChg>
        <pc:grpChg chg="del">
          <ac:chgData name="윤재 채" userId="6fd9651db7fcdf2e" providerId="LiveId" clId="{691A3395-1C86-4F49-BA89-449F277BA96B}" dt="2019-04-30T00:56:56.348" v="505"/>
          <ac:grpSpMkLst>
            <pc:docMk/>
            <pc:sldMk cId="3382939927" sldId="258"/>
            <ac:grpSpMk id="6" creationId="{00000000-0000-0000-0000-000000000000}"/>
          </ac:grpSpMkLst>
        </pc:grpChg>
        <pc:grpChg chg="del mod">
          <ac:chgData name="윤재 채" userId="6fd9651db7fcdf2e" providerId="LiveId" clId="{691A3395-1C86-4F49-BA89-449F277BA96B}" dt="2019-04-30T00:56:20.378" v="500"/>
          <ac:grpSpMkLst>
            <pc:docMk/>
            <pc:sldMk cId="3382939927" sldId="258"/>
            <ac:grpSpMk id="41" creationId="{00000000-0000-0000-0000-000000000000}"/>
          </ac:grpSpMkLst>
        </pc:grpChg>
        <pc:picChg chg="add mod">
          <ac:chgData name="윤재 채" userId="6fd9651db7fcdf2e" providerId="LiveId" clId="{691A3395-1C86-4F49-BA89-449F277BA96B}" dt="2019-04-30T00:58:14.255" v="560" actId="207"/>
          <ac:picMkLst>
            <pc:docMk/>
            <pc:sldMk cId="3382939927" sldId="258"/>
            <ac:picMk id="3" creationId="{5E7E6091-79F8-4363-8EC6-2B0CCE39421E}"/>
          </ac:picMkLst>
        </pc:picChg>
        <pc:picChg chg="add mod">
          <ac:chgData name="윤재 채" userId="6fd9651db7fcdf2e" providerId="LiveId" clId="{691A3395-1C86-4F49-BA89-449F277BA96B}" dt="2019-04-30T10:35:24.368" v="3147" actId="207"/>
          <ac:picMkLst>
            <pc:docMk/>
            <pc:sldMk cId="3382939927" sldId="258"/>
            <ac:picMk id="5" creationId="{8195DD60-5F10-40CD-9D95-76B003CECFDC}"/>
          </ac:picMkLst>
        </pc:picChg>
      </pc:sldChg>
      <pc:sldChg chg="del">
        <pc:chgData name="윤재 채" userId="6fd9651db7fcdf2e" providerId="LiveId" clId="{691A3395-1C86-4F49-BA89-449F277BA96B}" dt="2019-04-30T00:59:29.513" v="614" actId="2696"/>
        <pc:sldMkLst>
          <pc:docMk/>
          <pc:sldMk cId="2396104439" sldId="259"/>
        </pc:sldMkLst>
      </pc:sldChg>
      <pc:sldChg chg="del">
        <pc:chgData name="윤재 채" userId="6fd9651db7fcdf2e" providerId="LiveId" clId="{691A3395-1C86-4F49-BA89-449F277BA96B}" dt="2019-04-30T00:59:40.376" v="615" actId="2696"/>
        <pc:sldMkLst>
          <pc:docMk/>
          <pc:sldMk cId="1313812420" sldId="260"/>
        </pc:sldMkLst>
      </pc:sldChg>
      <pc:sldChg chg="addSp delSp modSp add mod setBg modAnim delDesignElem">
        <pc:chgData name="윤재 채" userId="6fd9651db7fcdf2e" providerId="LiveId" clId="{691A3395-1C86-4F49-BA89-449F277BA96B}" dt="2019-04-30T10:54:46.862" v="4793"/>
        <pc:sldMkLst>
          <pc:docMk/>
          <pc:sldMk cId="441039344" sldId="261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441039344" sldId="261"/>
            <ac:spMk id="2" creationId="{249C7827-4054-4AB6-B3DF-D3A3AF9BF85F}"/>
          </ac:spMkLst>
        </pc:spChg>
        <pc:spChg chg="mod">
          <ac:chgData name="윤재 채" userId="6fd9651db7fcdf2e" providerId="LiveId" clId="{691A3395-1C86-4F49-BA89-449F277BA96B}" dt="2019-04-30T00:46:21.019" v="209"/>
          <ac:spMkLst>
            <pc:docMk/>
            <pc:sldMk cId="441039344" sldId="261"/>
            <ac:spMk id="3" creationId="{675E1344-5A45-4C19-8864-0FA9E1BC22CD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441039344" sldId="261"/>
            <ac:spMk id="8" creationId="{F81819F9-8CAC-4A6C-8F06-0482027F9736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441039344" sldId="261"/>
            <ac:spMk id="10" creationId="{4A98CC08-AEC2-4E8F-8F52-0F5C6372DB4F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441039344" sldId="261"/>
            <ac:spMk id="40" creationId="{1310EFE2-B91D-47E7-B117-C2A802800A7C}"/>
          </ac:spMkLst>
        </pc:spChg>
        <pc:grpChg chg="add del">
          <ac:chgData name="윤재 채" userId="6fd9651db7fcdf2e" providerId="LiveId" clId="{691A3395-1C86-4F49-BA89-449F277BA96B}" dt="2019-04-30T10:54:12.909" v="4758"/>
          <ac:grpSpMkLst>
            <pc:docMk/>
            <pc:sldMk cId="441039344" sldId="261"/>
            <ac:grpSpMk id="12" creationId="{5D1545E6-EB3C-4478-A661-A2CA963F129C}"/>
          </ac:grpSpMkLst>
        </pc:grpChg>
        <pc:grpChg chg="add del">
          <ac:chgData name="윤재 채" userId="6fd9651db7fcdf2e" providerId="LiveId" clId="{691A3395-1C86-4F49-BA89-449F277BA96B}" dt="2019-04-30T10:54:12.909" v="4758"/>
          <ac:grpSpMkLst>
            <pc:docMk/>
            <pc:sldMk cId="441039344" sldId="261"/>
            <ac:grpSpMk id="26" creationId="{40A75861-F6C5-44A9-B161-B03701CBDE0C}"/>
          </ac:grpSpMkLst>
        </pc:grpChg>
      </pc:sldChg>
      <pc:sldChg chg="addSp delSp modSp add mod ord setBg modAnim delDesignElem">
        <pc:chgData name="윤재 채" userId="6fd9651db7fcdf2e" providerId="LiveId" clId="{691A3395-1C86-4F49-BA89-449F277BA96B}" dt="2019-04-30T10:54:46.862" v="4793"/>
        <pc:sldMkLst>
          <pc:docMk/>
          <pc:sldMk cId="1634202443" sldId="262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1634202443" sldId="262"/>
            <ac:spMk id="2" creationId="{249C7827-4054-4AB6-B3DF-D3A3AF9BF85F}"/>
          </ac:spMkLst>
        </pc:spChg>
        <pc:spChg chg="del mod">
          <ac:chgData name="윤재 채" userId="6fd9651db7fcdf2e" providerId="LiveId" clId="{691A3395-1C86-4F49-BA89-449F277BA96B}" dt="2019-04-30T01:01:12.001" v="656"/>
          <ac:spMkLst>
            <pc:docMk/>
            <pc:sldMk cId="1634202443" sldId="262"/>
            <ac:spMk id="3" creationId="{675E1344-5A45-4C19-8864-0FA9E1BC22CD}"/>
          </ac:spMkLst>
        </pc:spChg>
        <pc:spChg chg="add del mod">
          <ac:chgData name="윤재 채" userId="6fd9651db7fcdf2e" providerId="LiveId" clId="{691A3395-1C86-4F49-BA89-449F277BA96B}" dt="2019-04-30T01:01:27.841" v="658"/>
          <ac:spMkLst>
            <pc:docMk/>
            <pc:sldMk cId="1634202443" sldId="262"/>
            <ac:spMk id="4" creationId="{5D8660A3-AD7A-48DA-913A-331DE63ED43B}"/>
          </ac:spMkLst>
        </pc:spChg>
        <pc:spChg chg="add del">
          <ac:chgData name="윤재 채" userId="6fd9651db7fcdf2e" providerId="LiveId" clId="{691A3395-1C86-4F49-BA89-449F277BA96B}" dt="2019-04-30T01:00:19.077" v="620" actId="26606"/>
          <ac:spMkLst>
            <pc:docMk/>
            <pc:sldMk cId="1634202443" sldId="262"/>
            <ac:spMk id="5" creationId="{A692209D-B607-46C3-8560-07AF72291659}"/>
          </ac:spMkLst>
        </pc:spChg>
        <pc:spChg chg="add del">
          <ac:chgData name="윤재 채" userId="6fd9651db7fcdf2e" providerId="LiveId" clId="{691A3395-1C86-4F49-BA89-449F277BA96B}" dt="2019-04-30T01:00:19.077" v="620" actId="26606"/>
          <ac:spMkLst>
            <pc:docMk/>
            <pc:sldMk cId="1634202443" sldId="262"/>
            <ac:spMk id="6" creationId="{94874638-CF15-4908-BC4B-4908744D0BAF}"/>
          </ac:spMkLst>
        </pc:spChg>
        <pc:spChg chg="del">
          <ac:chgData name="윤재 채" userId="6fd9651db7fcdf2e" providerId="LiveId" clId="{691A3395-1C86-4F49-BA89-449F277BA96B}" dt="2019-04-30T00:59:43.845" v="617"/>
          <ac:spMkLst>
            <pc:docMk/>
            <pc:sldMk cId="1634202443" sldId="262"/>
            <ac:spMk id="8" creationId="{F81819F9-8CAC-4A6C-8F06-0482027F9736}"/>
          </ac:spMkLst>
        </pc:spChg>
        <pc:spChg chg="add del mod">
          <ac:chgData name="윤재 채" userId="6fd9651db7fcdf2e" providerId="LiveId" clId="{691A3395-1C86-4F49-BA89-449F277BA96B}" dt="2019-04-30T01:01:46.246" v="661"/>
          <ac:spMkLst>
            <pc:docMk/>
            <pc:sldMk cId="1634202443" sldId="262"/>
            <ac:spMk id="9" creationId="{99829BF0-C42A-4DAA-85B7-4B8728F915AE}"/>
          </ac:spMkLst>
        </pc:spChg>
        <pc:spChg chg="del">
          <ac:chgData name="윤재 채" userId="6fd9651db7fcdf2e" providerId="LiveId" clId="{691A3395-1C86-4F49-BA89-449F277BA96B}" dt="2019-04-30T00:59:43.845" v="617"/>
          <ac:spMkLst>
            <pc:docMk/>
            <pc:sldMk cId="1634202443" sldId="262"/>
            <ac:spMk id="10" creationId="{4A98CC08-AEC2-4E8F-8F52-0F5C6372DB4F}"/>
          </ac:spMkLst>
        </pc:spChg>
        <pc:spChg chg="add mod">
          <ac:chgData name="윤재 채" userId="6fd9651db7fcdf2e" providerId="LiveId" clId="{691A3395-1C86-4F49-BA89-449F277BA96B}" dt="2019-04-30T08:13:21.951" v="1125" actId="113"/>
          <ac:spMkLst>
            <pc:docMk/>
            <pc:sldMk cId="1634202443" sldId="262"/>
            <ac:spMk id="11" creationId="{5DDC98C5-E11F-488F-AAD3-E139B314D2FE}"/>
          </ac:spMkLst>
        </pc:spChg>
        <pc:spChg chg="add del">
          <ac:chgData name="윤재 채" userId="6fd9651db7fcdf2e" providerId="LiveId" clId="{691A3395-1C86-4F49-BA89-449F277BA96B}" dt="2019-04-30T01:00:19.077" v="620" actId="26606"/>
          <ac:spMkLst>
            <pc:docMk/>
            <pc:sldMk cId="1634202443" sldId="262"/>
            <ac:spMk id="14" creationId="{5F1B8348-CD6E-4561-A704-C232D9A2676D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1634202443" sldId="262"/>
            <ac:spMk id="25" creationId="{F81819F9-8CAC-4A6C-8F06-0482027F9736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1634202443" sldId="262"/>
            <ac:spMk id="39" creationId="{4A98CC08-AEC2-4E8F-8F52-0F5C6372DB4F}"/>
          </ac:spMkLst>
        </pc:spChg>
        <pc:spChg chg="del">
          <ac:chgData name="윤재 채" userId="6fd9651db7fcdf2e" providerId="LiveId" clId="{691A3395-1C86-4F49-BA89-449F277BA96B}" dt="2019-04-30T00:59:43.845" v="617"/>
          <ac:spMkLst>
            <pc:docMk/>
            <pc:sldMk cId="1634202443" sldId="262"/>
            <ac:spMk id="40" creationId="{1310EFE2-B91D-47E7-B117-C2A802800A7C}"/>
          </ac:spMkLst>
        </pc:spChg>
        <pc:spChg chg="add del">
          <ac:chgData name="윤재 채" userId="6fd9651db7fcdf2e" providerId="LiveId" clId="{691A3395-1C86-4F49-BA89-449F277BA96B}" dt="2019-04-30T10:54:12.909" v="4758"/>
          <ac:spMkLst>
            <pc:docMk/>
            <pc:sldMk cId="1634202443" sldId="262"/>
            <ac:spMk id="44" creationId="{1310EFE2-B91D-47E7-B117-C2A802800A7C}"/>
          </ac:spMkLst>
        </pc:spChg>
        <pc:spChg chg="add mod">
          <ac:chgData name="윤재 채" userId="6fd9651db7fcdf2e" providerId="LiveId" clId="{691A3395-1C86-4F49-BA89-449F277BA96B}" dt="2019-04-30T01:11:54.727" v="699" actId="1076"/>
          <ac:spMkLst>
            <pc:docMk/>
            <pc:sldMk cId="1634202443" sldId="262"/>
            <ac:spMk id="49" creationId="{3B4FB244-013F-4199-A41C-1207901187A1}"/>
          </ac:spMkLst>
        </pc:spChg>
        <pc:spChg chg="add del mod">
          <ac:chgData name="윤재 채" userId="6fd9651db7fcdf2e" providerId="LiveId" clId="{691A3395-1C86-4F49-BA89-449F277BA96B}" dt="2019-04-30T01:11:36.972" v="696"/>
          <ac:spMkLst>
            <pc:docMk/>
            <pc:sldMk cId="1634202443" sldId="262"/>
            <ac:spMk id="52" creationId="{C19ECF1E-1AD5-41F8-AF29-14B232D9E6CF}"/>
          </ac:spMkLst>
        </pc:spChg>
        <pc:grpChg chg="del">
          <ac:chgData name="윤재 채" userId="6fd9651db7fcdf2e" providerId="LiveId" clId="{691A3395-1C86-4F49-BA89-449F277BA96B}" dt="2019-04-30T00:59:43.845" v="617"/>
          <ac:grpSpMkLst>
            <pc:docMk/>
            <pc:sldMk cId="1634202443" sldId="262"/>
            <ac:grpSpMk id="12" creationId="{5D1545E6-EB3C-4478-A661-A2CA963F129C}"/>
          </ac:grpSpMkLst>
        </pc:grpChg>
        <pc:grpChg chg="del">
          <ac:chgData name="윤재 채" userId="6fd9651db7fcdf2e" providerId="LiveId" clId="{691A3395-1C86-4F49-BA89-449F277BA96B}" dt="2019-04-30T00:59:43.845" v="617"/>
          <ac:grpSpMkLst>
            <pc:docMk/>
            <pc:sldMk cId="1634202443" sldId="262"/>
            <ac:grpSpMk id="26" creationId="{40A75861-F6C5-44A9-B161-B03701CBDE0C}"/>
          </ac:grpSpMkLst>
        </pc:grpChg>
        <pc:grpChg chg="add del">
          <ac:chgData name="윤재 채" userId="6fd9651db7fcdf2e" providerId="LiveId" clId="{691A3395-1C86-4F49-BA89-449F277BA96B}" dt="2019-04-30T10:54:12.909" v="4758"/>
          <ac:grpSpMkLst>
            <pc:docMk/>
            <pc:sldMk cId="1634202443" sldId="262"/>
            <ac:grpSpMk id="41" creationId="{5D1545E6-EB3C-4478-A661-A2CA963F129C}"/>
          </ac:grpSpMkLst>
        </pc:grpChg>
        <pc:grpChg chg="add del">
          <ac:chgData name="윤재 채" userId="6fd9651db7fcdf2e" providerId="LiveId" clId="{691A3395-1C86-4F49-BA89-449F277BA96B}" dt="2019-04-30T10:54:12.909" v="4758"/>
          <ac:grpSpMkLst>
            <pc:docMk/>
            <pc:sldMk cId="1634202443" sldId="262"/>
            <ac:grpSpMk id="43" creationId="{40A75861-F6C5-44A9-B161-B03701CBDE0C}"/>
          </ac:grpSpMkLst>
        </pc:grpChg>
        <pc:picChg chg="add del">
          <ac:chgData name="윤재 채" userId="6fd9651db7fcdf2e" providerId="LiveId" clId="{691A3395-1C86-4F49-BA89-449F277BA96B}" dt="2019-04-30T01:00:19.077" v="620" actId="26606"/>
          <ac:picMkLst>
            <pc:docMk/>
            <pc:sldMk cId="1634202443" sldId="262"/>
            <ac:picMk id="7" creationId="{FC41F82A-C72D-4229-827B-919B5BCDEDFC}"/>
          </ac:picMkLst>
        </pc:picChg>
        <pc:picChg chg="add mod">
          <ac:chgData name="윤재 채" userId="6fd9651db7fcdf2e" providerId="LiveId" clId="{691A3395-1C86-4F49-BA89-449F277BA96B}" dt="2019-04-30T01:06:55.516" v="681" actId="207"/>
          <ac:picMkLst>
            <pc:docMk/>
            <pc:sldMk cId="1634202443" sldId="262"/>
            <ac:picMk id="46" creationId="{78FDE936-022C-448D-9D87-8CF5AB5956FD}"/>
          </ac:picMkLst>
        </pc:picChg>
        <pc:picChg chg="add mod">
          <ac:chgData name="윤재 채" userId="6fd9651db7fcdf2e" providerId="LiveId" clId="{691A3395-1C86-4F49-BA89-449F277BA96B}" dt="2019-04-30T01:11:31.492" v="695" actId="1076"/>
          <ac:picMkLst>
            <pc:docMk/>
            <pc:sldMk cId="1634202443" sldId="262"/>
            <ac:picMk id="48" creationId="{E290ABEF-9D13-405C-A375-515B2957BF3B}"/>
          </ac:picMkLst>
        </pc:picChg>
        <pc:picChg chg="add mod">
          <ac:chgData name="윤재 채" userId="6fd9651db7fcdf2e" providerId="LiveId" clId="{691A3395-1C86-4F49-BA89-449F277BA96B}" dt="2019-04-30T01:10:42.556" v="693" actId="1076"/>
          <ac:picMkLst>
            <pc:docMk/>
            <pc:sldMk cId="1634202443" sldId="262"/>
            <ac:picMk id="51" creationId="{B0192923-6527-4AC0-9E0E-40747A57E702}"/>
          </ac:picMkLst>
        </pc:picChg>
      </pc:sldChg>
      <pc:sldChg chg="addSp delSp modSp add setBg modAnim delDesignElem">
        <pc:chgData name="윤재 채" userId="6fd9651db7fcdf2e" providerId="LiveId" clId="{691A3395-1C86-4F49-BA89-449F277BA96B}" dt="2019-04-30T07:22:17.268" v="778"/>
        <pc:sldMkLst>
          <pc:docMk/>
          <pc:sldMk cId="667941677" sldId="263"/>
        </pc:sldMkLst>
        <pc:spChg chg="del mod">
          <ac:chgData name="윤재 채" userId="6fd9651db7fcdf2e" providerId="LiveId" clId="{691A3395-1C86-4F49-BA89-449F277BA96B}" dt="2019-04-30T01:12:36.095" v="703"/>
          <ac:spMkLst>
            <pc:docMk/>
            <pc:sldMk cId="667941677" sldId="263"/>
            <ac:spMk id="2" creationId="{249C7827-4054-4AB6-B3DF-D3A3AF9BF85F}"/>
          </ac:spMkLst>
        </pc:spChg>
        <pc:spChg chg="add del">
          <ac:chgData name="윤재 채" userId="6fd9651db7fcdf2e" providerId="LiveId" clId="{691A3395-1C86-4F49-BA89-449F277BA96B}" dt="2019-04-30T07:22:17.268" v="778"/>
          <ac:spMkLst>
            <pc:docMk/>
            <pc:sldMk cId="667941677" sldId="263"/>
            <ac:spMk id="2" creationId="{E515AB63-FA52-4AAE-ABE6-5018745B8A9C}"/>
          </ac:spMkLst>
        </pc:spChg>
        <pc:spChg chg="add mod">
          <ac:chgData name="윤재 채" userId="6fd9651db7fcdf2e" providerId="LiveId" clId="{691A3395-1C86-4F49-BA89-449F277BA96B}" dt="2019-04-30T05:21:54.814" v="772" actId="1076"/>
          <ac:spMkLst>
            <pc:docMk/>
            <pc:sldMk cId="667941677" sldId="263"/>
            <ac:spMk id="4" creationId="{868D3577-860D-4220-A484-1A6596AE86A1}"/>
          </ac:spMkLst>
        </pc:spChg>
        <pc:spChg chg="mod">
          <ac:chgData name="윤재 채" userId="6fd9651db7fcdf2e" providerId="LiveId" clId="{691A3395-1C86-4F49-BA89-449F277BA96B}" dt="2019-04-30T01:12:44.071" v="704" actId="1076"/>
          <ac:spMkLst>
            <pc:docMk/>
            <pc:sldMk cId="667941677" sldId="263"/>
            <ac:spMk id="11" creationId="{5DDC98C5-E11F-488F-AAD3-E139B314D2FE}"/>
          </ac:spMkLst>
        </pc:spChg>
        <pc:spChg chg="del">
          <ac:chgData name="윤재 채" userId="6fd9651db7fcdf2e" providerId="LiveId" clId="{691A3395-1C86-4F49-BA89-449F277BA96B}" dt="2019-04-30T01:12:12.233" v="701"/>
          <ac:spMkLst>
            <pc:docMk/>
            <pc:sldMk cId="667941677" sldId="263"/>
            <ac:spMk id="25" creationId="{F81819F9-8CAC-4A6C-8F06-0482027F9736}"/>
          </ac:spMkLst>
        </pc:spChg>
        <pc:spChg chg="del">
          <ac:chgData name="윤재 채" userId="6fd9651db7fcdf2e" providerId="LiveId" clId="{691A3395-1C86-4F49-BA89-449F277BA96B}" dt="2019-04-30T01:12:12.233" v="701"/>
          <ac:spMkLst>
            <pc:docMk/>
            <pc:sldMk cId="667941677" sldId="263"/>
            <ac:spMk id="39" creationId="{4A98CC08-AEC2-4E8F-8F52-0F5C6372DB4F}"/>
          </ac:spMkLst>
        </pc:spChg>
        <pc:spChg chg="del">
          <ac:chgData name="윤재 채" userId="6fd9651db7fcdf2e" providerId="LiveId" clId="{691A3395-1C86-4F49-BA89-449F277BA96B}" dt="2019-04-30T01:12:12.233" v="701"/>
          <ac:spMkLst>
            <pc:docMk/>
            <pc:sldMk cId="667941677" sldId="263"/>
            <ac:spMk id="44" creationId="{1310EFE2-B91D-47E7-B117-C2A802800A7C}"/>
          </ac:spMkLst>
        </pc:spChg>
        <pc:spChg chg="del">
          <ac:chgData name="윤재 채" userId="6fd9651db7fcdf2e" providerId="LiveId" clId="{691A3395-1C86-4F49-BA89-449F277BA96B}" dt="2019-04-30T01:13:10.033" v="707"/>
          <ac:spMkLst>
            <pc:docMk/>
            <pc:sldMk cId="667941677" sldId="263"/>
            <ac:spMk id="49" creationId="{3B4FB244-013F-4199-A41C-1207901187A1}"/>
          </ac:spMkLst>
        </pc:spChg>
        <pc:grpChg chg="del">
          <ac:chgData name="윤재 채" userId="6fd9651db7fcdf2e" providerId="LiveId" clId="{691A3395-1C86-4F49-BA89-449F277BA96B}" dt="2019-04-30T01:12:12.233" v="701"/>
          <ac:grpSpMkLst>
            <pc:docMk/>
            <pc:sldMk cId="667941677" sldId="263"/>
            <ac:grpSpMk id="41" creationId="{5D1545E6-EB3C-4478-A661-A2CA963F129C}"/>
          </ac:grpSpMkLst>
        </pc:grpChg>
        <pc:grpChg chg="del">
          <ac:chgData name="윤재 채" userId="6fd9651db7fcdf2e" providerId="LiveId" clId="{691A3395-1C86-4F49-BA89-449F277BA96B}" dt="2019-04-30T01:12:12.233" v="701"/>
          <ac:grpSpMkLst>
            <pc:docMk/>
            <pc:sldMk cId="667941677" sldId="263"/>
            <ac:grpSpMk id="43" creationId="{40A75861-F6C5-44A9-B161-B03701CBDE0C}"/>
          </ac:grpSpMkLst>
        </pc:grpChg>
        <pc:picChg chg="add mod">
          <ac:chgData name="윤재 채" userId="6fd9651db7fcdf2e" providerId="LiveId" clId="{691A3395-1C86-4F49-BA89-449F277BA96B}" dt="2019-04-30T05:20:57.143" v="716" actId="1076"/>
          <ac:picMkLst>
            <pc:docMk/>
            <pc:sldMk cId="667941677" sldId="263"/>
            <ac:picMk id="3" creationId="{E042E1EB-81AF-4E56-BA27-2B8860035C62}"/>
          </ac:picMkLst>
        </pc:picChg>
        <pc:picChg chg="mod">
          <ac:chgData name="윤재 채" userId="6fd9651db7fcdf2e" providerId="LiveId" clId="{691A3395-1C86-4F49-BA89-449F277BA96B}" dt="2019-04-30T01:13:19.939" v="711" actId="14100"/>
          <ac:picMkLst>
            <pc:docMk/>
            <pc:sldMk cId="667941677" sldId="263"/>
            <ac:picMk id="46" creationId="{78FDE936-022C-448D-9D87-8CF5AB5956FD}"/>
          </ac:picMkLst>
        </pc:picChg>
        <pc:picChg chg="mod">
          <ac:chgData name="윤재 채" userId="6fd9651db7fcdf2e" providerId="LiveId" clId="{691A3395-1C86-4F49-BA89-449F277BA96B}" dt="2019-04-30T01:13:01.685" v="706" actId="1076"/>
          <ac:picMkLst>
            <pc:docMk/>
            <pc:sldMk cId="667941677" sldId="263"/>
            <ac:picMk id="48" creationId="{E290ABEF-9D13-405C-A375-515B2957BF3B}"/>
          </ac:picMkLst>
        </pc:picChg>
        <pc:picChg chg="mod">
          <ac:chgData name="윤재 채" userId="6fd9651db7fcdf2e" providerId="LiveId" clId="{691A3395-1C86-4F49-BA89-449F277BA96B}" dt="2019-04-30T01:12:54.086" v="705" actId="1076"/>
          <ac:picMkLst>
            <pc:docMk/>
            <pc:sldMk cId="667941677" sldId="263"/>
            <ac:picMk id="51" creationId="{B0192923-6527-4AC0-9E0E-40747A57E702}"/>
          </ac:picMkLst>
        </pc:picChg>
      </pc:sldChg>
      <pc:sldChg chg="addSp delSp modSp add modAnim">
        <pc:chgData name="윤재 채" userId="6fd9651db7fcdf2e" providerId="LiveId" clId="{691A3395-1C86-4F49-BA89-449F277BA96B}" dt="2019-04-30T08:13:14.129" v="1124" actId="113"/>
        <pc:sldMkLst>
          <pc:docMk/>
          <pc:sldMk cId="318717887" sldId="264"/>
        </pc:sldMkLst>
        <pc:spChg chg="del">
          <ac:chgData name="윤재 채" userId="6fd9651db7fcdf2e" providerId="LiveId" clId="{691A3395-1C86-4F49-BA89-449F277BA96B}" dt="2019-04-30T07:24:18.350" v="784"/>
          <ac:spMkLst>
            <pc:docMk/>
            <pc:sldMk cId="318717887" sldId="264"/>
            <ac:spMk id="4" creationId="{868D3577-860D-4220-A484-1A6596AE86A1}"/>
          </ac:spMkLst>
        </pc:spChg>
        <pc:spChg chg="add mod">
          <ac:chgData name="윤재 채" userId="6fd9651db7fcdf2e" providerId="LiveId" clId="{691A3395-1C86-4F49-BA89-449F277BA96B}" dt="2019-04-30T07:26:30.707" v="806" actId="113"/>
          <ac:spMkLst>
            <pc:docMk/>
            <pc:sldMk cId="318717887" sldId="264"/>
            <ac:spMk id="8" creationId="{79FA4980-CCB5-44EA-80B1-534EB2EFE8B6}"/>
          </ac:spMkLst>
        </pc:spChg>
        <pc:spChg chg="mod">
          <ac:chgData name="윤재 채" userId="6fd9651db7fcdf2e" providerId="LiveId" clId="{691A3395-1C86-4F49-BA89-449F277BA96B}" dt="2019-04-30T08:13:14.129" v="1124" actId="113"/>
          <ac:spMkLst>
            <pc:docMk/>
            <pc:sldMk cId="318717887" sldId="264"/>
            <ac:spMk id="11" creationId="{5DDC98C5-E11F-488F-AAD3-E139B314D2FE}"/>
          </ac:spMkLst>
        </pc:spChg>
        <pc:spChg chg="add mod">
          <ac:chgData name="윤재 채" userId="6fd9651db7fcdf2e" providerId="LiveId" clId="{691A3395-1C86-4F49-BA89-449F277BA96B}" dt="2019-04-30T07:26:47.906" v="816"/>
          <ac:spMkLst>
            <pc:docMk/>
            <pc:sldMk cId="318717887" sldId="264"/>
            <ac:spMk id="13" creationId="{05E1290E-4BC3-4BD9-8796-FD4289D8BA9A}"/>
          </ac:spMkLst>
        </pc:spChg>
        <pc:spChg chg="add mod">
          <ac:chgData name="윤재 채" userId="6fd9651db7fcdf2e" providerId="LiveId" clId="{691A3395-1C86-4F49-BA89-449F277BA96B}" dt="2019-04-30T07:28:37.667" v="834" actId="113"/>
          <ac:spMkLst>
            <pc:docMk/>
            <pc:sldMk cId="318717887" sldId="264"/>
            <ac:spMk id="15" creationId="{9424EFB6-3953-44CD-B3A5-0D9599F4F0CE}"/>
          </ac:spMkLst>
        </pc:spChg>
        <pc:picChg chg="del">
          <ac:chgData name="윤재 채" userId="6fd9651db7fcdf2e" providerId="LiveId" clId="{691A3395-1C86-4F49-BA89-449F277BA96B}" dt="2019-04-30T07:24:10.556" v="780"/>
          <ac:picMkLst>
            <pc:docMk/>
            <pc:sldMk cId="318717887" sldId="264"/>
            <ac:picMk id="3" creationId="{E042E1EB-81AF-4E56-BA27-2B8860035C62}"/>
          </ac:picMkLst>
        </pc:picChg>
        <pc:picChg chg="add mod">
          <ac:chgData name="윤재 채" userId="6fd9651db7fcdf2e" providerId="LiveId" clId="{691A3395-1C86-4F49-BA89-449F277BA96B}" dt="2019-04-30T07:25:01.422" v="788" actId="14100"/>
          <ac:picMkLst>
            <pc:docMk/>
            <pc:sldMk cId="318717887" sldId="264"/>
            <ac:picMk id="5" creationId="{C6189DDF-D2D8-4E54-A1EC-8451132FA57A}"/>
          </ac:picMkLst>
        </pc:picChg>
        <pc:picChg chg="add mod">
          <ac:chgData name="윤재 채" userId="6fd9651db7fcdf2e" providerId="LiveId" clId="{691A3395-1C86-4F49-BA89-449F277BA96B}" dt="2019-04-30T07:25:53.119" v="792" actId="1076"/>
          <ac:picMkLst>
            <pc:docMk/>
            <pc:sldMk cId="318717887" sldId="264"/>
            <ac:picMk id="7" creationId="{68870748-17CB-4B4A-872C-C6619FD2FC15}"/>
          </ac:picMkLst>
        </pc:picChg>
        <pc:picChg chg="add del mod">
          <ac:chgData name="윤재 채" userId="6fd9651db7fcdf2e" providerId="LiveId" clId="{691A3395-1C86-4F49-BA89-449F277BA96B}" dt="2019-04-30T07:27:20.679" v="819"/>
          <ac:picMkLst>
            <pc:docMk/>
            <pc:sldMk cId="318717887" sldId="264"/>
            <ac:picMk id="10" creationId="{52BE1611-BA44-48C5-BD52-CC9E760887CD}"/>
          </ac:picMkLst>
        </pc:picChg>
        <pc:picChg chg="add mod">
          <ac:chgData name="윤재 채" userId="6fd9651db7fcdf2e" providerId="LiveId" clId="{691A3395-1C86-4F49-BA89-449F277BA96B}" dt="2019-04-30T07:28:07.969" v="825" actId="1076"/>
          <ac:picMkLst>
            <pc:docMk/>
            <pc:sldMk cId="318717887" sldId="264"/>
            <ac:picMk id="14" creationId="{B5F80B69-662A-4CA5-990D-37C0AA06231F}"/>
          </ac:picMkLst>
        </pc:picChg>
        <pc:picChg chg="add del">
          <ac:chgData name="윤재 채" userId="6fd9651db7fcdf2e" providerId="LiveId" clId="{691A3395-1C86-4F49-BA89-449F277BA96B}" dt="2019-04-30T07:45:35.656" v="836"/>
          <ac:picMkLst>
            <pc:docMk/>
            <pc:sldMk cId="318717887" sldId="264"/>
            <ac:picMk id="19" creationId="{EB3D42FD-028B-4E41-9293-E150FF8927B6}"/>
          </ac:picMkLst>
        </pc:picChg>
        <pc:picChg chg="del">
          <ac:chgData name="윤재 채" userId="6fd9651db7fcdf2e" providerId="LiveId" clId="{691A3395-1C86-4F49-BA89-449F277BA96B}" dt="2019-04-30T07:24:12.929" v="781"/>
          <ac:picMkLst>
            <pc:docMk/>
            <pc:sldMk cId="318717887" sldId="264"/>
            <ac:picMk id="46" creationId="{78FDE936-022C-448D-9D87-8CF5AB5956FD}"/>
          </ac:picMkLst>
        </pc:picChg>
        <pc:picChg chg="del">
          <ac:chgData name="윤재 채" userId="6fd9651db7fcdf2e" providerId="LiveId" clId="{691A3395-1C86-4F49-BA89-449F277BA96B}" dt="2019-04-30T07:24:15.829" v="783"/>
          <ac:picMkLst>
            <pc:docMk/>
            <pc:sldMk cId="318717887" sldId="264"/>
            <ac:picMk id="48" creationId="{E290ABEF-9D13-405C-A375-515B2957BF3B}"/>
          </ac:picMkLst>
        </pc:picChg>
        <pc:picChg chg="del">
          <ac:chgData name="윤재 채" userId="6fd9651db7fcdf2e" providerId="LiveId" clId="{691A3395-1C86-4F49-BA89-449F277BA96B}" dt="2019-04-30T07:24:14.609" v="782"/>
          <ac:picMkLst>
            <pc:docMk/>
            <pc:sldMk cId="318717887" sldId="264"/>
            <ac:picMk id="51" creationId="{B0192923-6527-4AC0-9E0E-40747A57E702}"/>
          </ac:picMkLst>
        </pc:picChg>
      </pc:sldChg>
      <pc:sldChg chg="addSp delSp modSp add">
        <pc:chgData name="윤재 채" userId="6fd9651db7fcdf2e" providerId="LiveId" clId="{691A3395-1C86-4F49-BA89-449F277BA96B}" dt="2019-04-30T08:12:35.819" v="1121" actId="208"/>
        <pc:sldMkLst>
          <pc:docMk/>
          <pc:sldMk cId="3400581981" sldId="265"/>
        </pc:sldMkLst>
        <pc:spChg chg="del">
          <ac:chgData name="윤재 채" userId="6fd9651db7fcdf2e" providerId="LiveId" clId="{691A3395-1C86-4F49-BA89-449F277BA96B}" dt="2019-04-30T07:45:53.445" v="843"/>
          <ac:spMkLst>
            <pc:docMk/>
            <pc:sldMk cId="3400581981" sldId="265"/>
            <ac:spMk id="8" creationId="{79FA4980-CCB5-44EA-80B1-534EB2EFE8B6}"/>
          </ac:spMkLst>
        </pc:spChg>
        <pc:spChg chg="del">
          <ac:chgData name="윤재 채" userId="6fd9651db7fcdf2e" providerId="LiveId" clId="{691A3395-1C86-4F49-BA89-449F277BA96B}" dt="2019-04-30T07:45:48.534" v="841"/>
          <ac:spMkLst>
            <pc:docMk/>
            <pc:sldMk cId="3400581981" sldId="265"/>
            <ac:spMk id="13" creationId="{05E1290E-4BC3-4BD9-8796-FD4289D8BA9A}"/>
          </ac:spMkLst>
        </pc:spChg>
        <pc:spChg chg="del">
          <ac:chgData name="윤재 채" userId="6fd9651db7fcdf2e" providerId="LiveId" clId="{691A3395-1C86-4F49-BA89-449F277BA96B}" dt="2019-04-30T07:45:45.528" v="840"/>
          <ac:spMkLst>
            <pc:docMk/>
            <pc:sldMk cId="3400581981" sldId="265"/>
            <ac:spMk id="15" creationId="{9424EFB6-3953-44CD-B3A5-0D9599F4F0CE}"/>
          </ac:spMkLst>
        </pc:spChg>
        <pc:picChg chg="add mod">
          <ac:chgData name="윤재 채" userId="6fd9651db7fcdf2e" providerId="LiveId" clId="{691A3395-1C86-4F49-BA89-449F277BA96B}" dt="2019-04-30T07:47:02.544" v="852" actId="1076"/>
          <ac:picMkLst>
            <pc:docMk/>
            <pc:sldMk cId="3400581981" sldId="265"/>
            <ac:picMk id="3" creationId="{F14E5F26-0E5C-4506-BE57-434E6F4917D8}"/>
          </ac:picMkLst>
        </pc:picChg>
        <pc:picChg chg="del">
          <ac:chgData name="윤재 채" userId="6fd9651db7fcdf2e" providerId="LiveId" clId="{691A3395-1C86-4F49-BA89-449F277BA96B}" dt="2019-04-30T07:45:50.423" v="842"/>
          <ac:picMkLst>
            <pc:docMk/>
            <pc:sldMk cId="3400581981" sldId="265"/>
            <ac:picMk id="5" creationId="{C6189DDF-D2D8-4E54-A1EC-8451132FA57A}"/>
          </ac:picMkLst>
        </pc:picChg>
        <pc:picChg chg="add mod">
          <ac:chgData name="윤재 채" userId="6fd9651db7fcdf2e" providerId="LiveId" clId="{691A3395-1C86-4F49-BA89-449F277BA96B}" dt="2019-04-30T08:12:35.819" v="1121" actId="208"/>
          <ac:picMkLst>
            <pc:docMk/>
            <pc:sldMk cId="3400581981" sldId="265"/>
            <ac:picMk id="6" creationId="{C907D670-6E1B-4CAE-9820-71B3217212D7}"/>
          </ac:picMkLst>
        </pc:picChg>
        <pc:picChg chg="del">
          <ac:chgData name="윤재 채" userId="6fd9651db7fcdf2e" providerId="LiveId" clId="{691A3395-1C86-4F49-BA89-449F277BA96B}" dt="2019-04-30T07:45:43.960" v="839"/>
          <ac:picMkLst>
            <pc:docMk/>
            <pc:sldMk cId="3400581981" sldId="265"/>
            <ac:picMk id="7" creationId="{68870748-17CB-4B4A-872C-C6619FD2FC15}"/>
          </ac:picMkLst>
        </pc:picChg>
        <pc:picChg chg="del">
          <ac:chgData name="윤재 채" userId="6fd9651db7fcdf2e" providerId="LiveId" clId="{691A3395-1C86-4F49-BA89-449F277BA96B}" dt="2019-04-30T07:45:42.016" v="838"/>
          <ac:picMkLst>
            <pc:docMk/>
            <pc:sldMk cId="3400581981" sldId="265"/>
            <ac:picMk id="14" creationId="{B5F80B69-662A-4CA5-990D-37C0AA06231F}"/>
          </ac:picMkLst>
        </pc:picChg>
      </pc:sldChg>
      <pc:sldChg chg="addSp delSp modSp add modAnim">
        <pc:chgData name="윤재 채" userId="6fd9651db7fcdf2e" providerId="LiveId" clId="{691A3395-1C86-4F49-BA89-449F277BA96B}" dt="2019-04-30T08:12:26.102" v="1119" actId="113"/>
        <pc:sldMkLst>
          <pc:docMk/>
          <pc:sldMk cId="4098155886" sldId="266"/>
        </pc:sldMkLst>
        <pc:spChg chg="add mod">
          <ac:chgData name="윤재 채" userId="6fd9651db7fcdf2e" providerId="LiveId" clId="{691A3395-1C86-4F49-BA89-449F277BA96B}" dt="2019-04-30T07:50:23.374" v="905" actId="688"/>
          <ac:spMkLst>
            <pc:docMk/>
            <pc:sldMk cId="4098155886" sldId="266"/>
            <ac:spMk id="2" creationId="{B4A44CAF-8F01-419B-9BCF-AB0AD2B80C8A}"/>
          </ac:spMkLst>
        </pc:spChg>
        <pc:spChg chg="add mod">
          <ac:chgData name="윤재 채" userId="6fd9651db7fcdf2e" providerId="LiveId" clId="{691A3395-1C86-4F49-BA89-449F277BA96B}" dt="2019-04-30T07:51:38.731" v="913" actId="207"/>
          <ac:spMkLst>
            <pc:docMk/>
            <pc:sldMk cId="4098155886" sldId="266"/>
            <ac:spMk id="7" creationId="{151A33BB-7D8F-432D-AF35-ADC5B3FF9B25}"/>
          </ac:spMkLst>
        </pc:spChg>
        <pc:spChg chg="add mod">
          <ac:chgData name="윤재 채" userId="6fd9651db7fcdf2e" providerId="LiveId" clId="{691A3395-1C86-4F49-BA89-449F277BA96B}" dt="2019-04-30T07:52:19.416" v="918" actId="207"/>
          <ac:spMkLst>
            <pc:docMk/>
            <pc:sldMk cId="4098155886" sldId="266"/>
            <ac:spMk id="8" creationId="{DB1045F4-019C-48CB-9011-BEDE31052BEC}"/>
          </ac:spMkLst>
        </pc:spChg>
        <pc:spChg chg="add mod">
          <ac:chgData name="윤재 채" userId="6fd9651db7fcdf2e" providerId="LiveId" clId="{691A3395-1C86-4F49-BA89-449F277BA96B}" dt="2019-04-30T07:50:33.634" v="906" actId="207"/>
          <ac:spMkLst>
            <pc:docMk/>
            <pc:sldMk cId="4098155886" sldId="266"/>
            <ac:spMk id="9" creationId="{7C76B6D5-6A39-422F-9145-6A318D8C80F5}"/>
          </ac:spMkLst>
        </pc:spChg>
        <pc:spChg chg="add mod">
          <ac:chgData name="윤재 채" userId="6fd9651db7fcdf2e" providerId="LiveId" clId="{691A3395-1C86-4F49-BA89-449F277BA96B}" dt="2019-04-30T07:51:55.495" v="915" actId="207"/>
          <ac:spMkLst>
            <pc:docMk/>
            <pc:sldMk cId="4098155886" sldId="266"/>
            <ac:spMk id="10" creationId="{4C56FE6B-CABC-4B63-8FBF-26EA067D7B5A}"/>
          </ac:spMkLst>
        </pc:spChg>
        <pc:spChg chg="mod">
          <ac:chgData name="윤재 채" userId="6fd9651db7fcdf2e" providerId="LiveId" clId="{691A3395-1C86-4F49-BA89-449F277BA96B}" dt="2019-04-30T08:12:26.102" v="1119" actId="113"/>
          <ac:spMkLst>
            <pc:docMk/>
            <pc:sldMk cId="4098155886" sldId="266"/>
            <ac:spMk id="11" creationId="{5DDC98C5-E11F-488F-AAD3-E139B314D2FE}"/>
          </ac:spMkLst>
        </pc:spChg>
        <pc:spChg chg="add mod">
          <ac:chgData name="윤재 채" userId="6fd9651db7fcdf2e" providerId="LiveId" clId="{691A3395-1C86-4F49-BA89-449F277BA96B}" dt="2019-04-30T07:50:40.816" v="908" actId="207"/>
          <ac:spMkLst>
            <pc:docMk/>
            <pc:sldMk cId="4098155886" sldId="266"/>
            <ac:spMk id="12" creationId="{8349E693-5D3B-4FB7-A14C-6920C227ECC9}"/>
          </ac:spMkLst>
        </pc:spChg>
        <pc:spChg chg="add mod">
          <ac:chgData name="윤재 채" userId="6fd9651db7fcdf2e" providerId="LiveId" clId="{691A3395-1C86-4F49-BA89-449F277BA96B}" dt="2019-04-30T07:51:17.244" v="911" actId="207"/>
          <ac:spMkLst>
            <pc:docMk/>
            <pc:sldMk cId="4098155886" sldId="266"/>
            <ac:spMk id="13" creationId="{E878DDA0-7566-4237-802F-E7C24EAF7615}"/>
          </ac:spMkLst>
        </pc:spChg>
        <pc:spChg chg="add mod">
          <ac:chgData name="윤재 채" userId="6fd9651db7fcdf2e" providerId="LiveId" clId="{691A3395-1C86-4F49-BA89-449F277BA96B}" dt="2019-04-30T07:50:58.889" v="910" actId="207"/>
          <ac:spMkLst>
            <pc:docMk/>
            <pc:sldMk cId="4098155886" sldId="266"/>
            <ac:spMk id="14" creationId="{F51426C1-61F7-44C0-9891-90AF49867DDB}"/>
          </ac:spMkLst>
        </pc:spChg>
        <pc:spChg chg="add mod">
          <ac:chgData name="윤재 채" userId="6fd9651db7fcdf2e" providerId="LiveId" clId="{691A3395-1C86-4F49-BA89-449F277BA96B}" dt="2019-04-30T07:52:09.785" v="917" actId="207"/>
          <ac:spMkLst>
            <pc:docMk/>
            <pc:sldMk cId="4098155886" sldId="266"/>
            <ac:spMk id="15" creationId="{59C08B1D-FAF1-49DA-9171-F115AB9CBE5C}"/>
          </ac:spMkLst>
        </pc:spChg>
        <pc:spChg chg="add mod">
          <ac:chgData name="윤재 채" userId="6fd9651db7fcdf2e" providerId="LiveId" clId="{691A3395-1C86-4F49-BA89-449F277BA96B}" dt="2019-04-30T07:50:46.898" v="909" actId="207"/>
          <ac:spMkLst>
            <pc:docMk/>
            <pc:sldMk cId="4098155886" sldId="266"/>
            <ac:spMk id="16" creationId="{0B07FE29-55E2-40D2-A99D-4385D88F6180}"/>
          </ac:spMkLst>
        </pc:spChg>
        <pc:spChg chg="add mod">
          <ac:chgData name="윤재 채" userId="6fd9651db7fcdf2e" providerId="LiveId" clId="{691A3395-1C86-4F49-BA89-449F277BA96B}" dt="2019-04-30T07:51:46.150" v="914" actId="207"/>
          <ac:spMkLst>
            <pc:docMk/>
            <pc:sldMk cId="4098155886" sldId="266"/>
            <ac:spMk id="17" creationId="{D53204E8-551D-4FDC-95C8-7D44C877A10D}"/>
          </ac:spMkLst>
        </pc:spChg>
        <pc:spChg chg="add mod">
          <ac:chgData name="윤재 채" userId="6fd9651db7fcdf2e" providerId="LiveId" clId="{691A3395-1C86-4F49-BA89-449F277BA96B}" dt="2019-04-30T07:52:01.720" v="916" actId="207"/>
          <ac:spMkLst>
            <pc:docMk/>
            <pc:sldMk cId="4098155886" sldId="266"/>
            <ac:spMk id="18" creationId="{509B96EF-91CD-45D7-ABA4-7F2029B31F81}"/>
          </ac:spMkLst>
        </pc:spChg>
        <pc:spChg chg="add mod">
          <ac:chgData name="윤재 채" userId="6fd9651db7fcdf2e" providerId="LiveId" clId="{691A3395-1C86-4F49-BA89-449F277BA96B}" dt="2019-04-30T07:52:40.615" v="922" actId="207"/>
          <ac:spMkLst>
            <pc:docMk/>
            <pc:sldMk cId="4098155886" sldId="266"/>
            <ac:spMk id="19" creationId="{9C329604-33CD-4E36-A019-350CF1E1C5AD}"/>
          </ac:spMkLst>
        </pc:spChg>
        <pc:spChg chg="add mod">
          <ac:chgData name="윤재 채" userId="6fd9651db7fcdf2e" providerId="LiveId" clId="{691A3395-1C86-4F49-BA89-449F277BA96B}" dt="2019-04-30T07:52:54.063" v="924" actId="1076"/>
          <ac:spMkLst>
            <pc:docMk/>
            <pc:sldMk cId="4098155886" sldId="266"/>
            <ac:spMk id="20" creationId="{36A8C165-B079-4641-A65B-AEC70DC41F6C}"/>
          </ac:spMkLst>
        </pc:spChg>
        <pc:spChg chg="add mod">
          <ac:chgData name="윤재 채" userId="6fd9651db7fcdf2e" providerId="LiveId" clId="{691A3395-1C86-4F49-BA89-449F277BA96B}" dt="2019-04-30T07:53:03.109" v="927" actId="1076"/>
          <ac:spMkLst>
            <pc:docMk/>
            <pc:sldMk cId="4098155886" sldId="266"/>
            <ac:spMk id="21" creationId="{7E51FDA1-71C4-4A34-A24E-D101FCE33CCC}"/>
          </ac:spMkLst>
        </pc:spChg>
        <pc:spChg chg="add mod">
          <ac:chgData name="윤재 채" userId="6fd9651db7fcdf2e" providerId="LiveId" clId="{691A3395-1C86-4F49-BA89-449F277BA96B}" dt="2019-04-30T07:53:08.910" v="929" actId="1076"/>
          <ac:spMkLst>
            <pc:docMk/>
            <pc:sldMk cId="4098155886" sldId="266"/>
            <ac:spMk id="22" creationId="{82AED723-15D2-467B-A95F-76F7AF558E0A}"/>
          </ac:spMkLst>
        </pc:spChg>
        <pc:spChg chg="add mod">
          <ac:chgData name="윤재 채" userId="6fd9651db7fcdf2e" providerId="LiveId" clId="{691A3395-1C86-4F49-BA89-449F277BA96B}" dt="2019-04-30T07:53:19.973" v="931" actId="1076"/>
          <ac:spMkLst>
            <pc:docMk/>
            <pc:sldMk cId="4098155886" sldId="266"/>
            <ac:spMk id="23" creationId="{C0063F1B-4363-49AD-BB46-A97961FBD256}"/>
          </ac:spMkLst>
        </pc:spChg>
        <pc:spChg chg="add mod">
          <ac:chgData name="윤재 채" userId="6fd9651db7fcdf2e" providerId="LiveId" clId="{691A3395-1C86-4F49-BA89-449F277BA96B}" dt="2019-04-30T07:53:26.677" v="933" actId="1076"/>
          <ac:spMkLst>
            <pc:docMk/>
            <pc:sldMk cId="4098155886" sldId="266"/>
            <ac:spMk id="24" creationId="{BA82475C-A66F-4A4E-AB9F-BE6D74509C96}"/>
          </ac:spMkLst>
        </pc:spChg>
        <pc:spChg chg="add mod">
          <ac:chgData name="윤재 채" userId="6fd9651db7fcdf2e" providerId="LiveId" clId="{691A3395-1C86-4F49-BA89-449F277BA96B}" dt="2019-04-30T07:53:33.637" v="935" actId="1076"/>
          <ac:spMkLst>
            <pc:docMk/>
            <pc:sldMk cId="4098155886" sldId="266"/>
            <ac:spMk id="25" creationId="{A721D0BC-7872-46C0-9911-A22E3F809CFA}"/>
          </ac:spMkLst>
        </pc:spChg>
        <pc:spChg chg="add mod">
          <ac:chgData name="윤재 채" userId="6fd9651db7fcdf2e" providerId="LiveId" clId="{691A3395-1C86-4F49-BA89-449F277BA96B}" dt="2019-04-30T07:53:52.933" v="938" actId="688"/>
          <ac:spMkLst>
            <pc:docMk/>
            <pc:sldMk cId="4098155886" sldId="266"/>
            <ac:spMk id="26" creationId="{9E5A1A0E-161A-44E9-B581-88BF251E071F}"/>
          </ac:spMkLst>
        </pc:spChg>
        <pc:spChg chg="add mod">
          <ac:chgData name="윤재 채" userId="6fd9651db7fcdf2e" providerId="LiveId" clId="{691A3395-1C86-4F49-BA89-449F277BA96B}" dt="2019-04-30T07:54:01.581" v="940" actId="1076"/>
          <ac:spMkLst>
            <pc:docMk/>
            <pc:sldMk cId="4098155886" sldId="266"/>
            <ac:spMk id="27" creationId="{5527CDE1-6ACF-48F7-A741-5C5E7502FA76}"/>
          </ac:spMkLst>
        </pc:spChg>
        <pc:spChg chg="add del">
          <ac:chgData name="윤재 채" userId="6fd9651db7fcdf2e" providerId="LiveId" clId="{691A3395-1C86-4F49-BA89-449F277BA96B}" dt="2019-04-30T07:56:21.049" v="957"/>
          <ac:spMkLst>
            <pc:docMk/>
            <pc:sldMk cId="4098155886" sldId="266"/>
            <ac:spMk id="28" creationId="{3C8836AD-A9FF-4906-9699-8462215FBA18}"/>
          </ac:spMkLst>
        </pc:spChg>
        <pc:spChg chg="add del">
          <ac:chgData name="윤재 채" userId="6fd9651db7fcdf2e" providerId="LiveId" clId="{691A3395-1C86-4F49-BA89-449F277BA96B}" dt="2019-04-30T07:56:21.049" v="957"/>
          <ac:spMkLst>
            <pc:docMk/>
            <pc:sldMk cId="4098155886" sldId="266"/>
            <ac:spMk id="29" creationId="{A57BA373-FF00-4C55-942F-86EEBE9F51CB}"/>
          </ac:spMkLst>
        </pc:spChg>
        <pc:spChg chg="add del">
          <ac:chgData name="윤재 채" userId="6fd9651db7fcdf2e" providerId="LiveId" clId="{691A3395-1C86-4F49-BA89-449F277BA96B}" dt="2019-04-30T07:56:21.049" v="957"/>
          <ac:spMkLst>
            <pc:docMk/>
            <pc:sldMk cId="4098155886" sldId="266"/>
            <ac:spMk id="30" creationId="{B5CEAE70-2944-4ADC-968F-93E5272B8486}"/>
          </ac:spMkLst>
        </pc:spChg>
        <pc:spChg chg="add del">
          <ac:chgData name="윤재 채" userId="6fd9651db7fcdf2e" providerId="LiveId" clId="{691A3395-1C86-4F49-BA89-449F277BA96B}" dt="2019-04-30T07:56:21.049" v="957"/>
          <ac:spMkLst>
            <pc:docMk/>
            <pc:sldMk cId="4098155886" sldId="266"/>
            <ac:spMk id="31" creationId="{BAB8D452-42CB-405C-A5E7-ACB6939A7188}"/>
          </ac:spMkLst>
        </pc:spChg>
        <pc:spChg chg="add del">
          <ac:chgData name="윤재 채" userId="6fd9651db7fcdf2e" providerId="LiveId" clId="{691A3395-1C86-4F49-BA89-449F277BA96B}" dt="2019-04-30T07:56:21.049" v="957"/>
          <ac:spMkLst>
            <pc:docMk/>
            <pc:sldMk cId="4098155886" sldId="266"/>
            <ac:spMk id="32" creationId="{4FDA3743-E296-458B-A04D-73069550C1BB}"/>
          </ac:spMkLst>
        </pc:spChg>
        <pc:picChg chg="del">
          <ac:chgData name="윤재 채" userId="6fd9651db7fcdf2e" providerId="LiveId" clId="{691A3395-1C86-4F49-BA89-449F277BA96B}" dt="2019-04-30T07:47:32.946" v="855"/>
          <ac:picMkLst>
            <pc:docMk/>
            <pc:sldMk cId="4098155886" sldId="266"/>
            <ac:picMk id="3" creationId="{F14E5F26-0E5C-4506-BE57-434E6F4917D8}"/>
          </ac:picMkLst>
        </pc:picChg>
        <pc:picChg chg="add mod">
          <ac:chgData name="윤재 채" userId="6fd9651db7fcdf2e" providerId="LiveId" clId="{691A3395-1C86-4F49-BA89-449F277BA96B}" dt="2019-04-30T07:55:00.676" v="945" actId="207"/>
          <ac:picMkLst>
            <pc:docMk/>
            <pc:sldMk cId="4098155886" sldId="266"/>
            <ac:picMk id="5" creationId="{67453482-B733-4187-9A57-487CA0377601}"/>
          </ac:picMkLst>
        </pc:picChg>
        <pc:picChg chg="del">
          <ac:chgData name="윤재 채" userId="6fd9651db7fcdf2e" providerId="LiveId" clId="{691A3395-1C86-4F49-BA89-449F277BA96B}" dt="2019-04-30T07:47:34.556" v="856"/>
          <ac:picMkLst>
            <pc:docMk/>
            <pc:sldMk cId="4098155886" sldId="266"/>
            <ac:picMk id="6" creationId="{C907D670-6E1B-4CAE-9820-71B3217212D7}"/>
          </ac:picMkLst>
        </pc:picChg>
      </pc:sldChg>
      <pc:sldChg chg="addSp delSp modSp add modAnim">
        <pc:chgData name="윤재 채" userId="6fd9651db7fcdf2e" providerId="LiveId" clId="{691A3395-1C86-4F49-BA89-449F277BA96B}" dt="2019-04-30T08:33:13.858" v="1658"/>
        <pc:sldMkLst>
          <pc:docMk/>
          <pc:sldMk cId="1655935362" sldId="267"/>
        </pc:sldMkLst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" creationId="{B4A44CAF-8F01-419B-9BCF-AB0AD2B80C8A}"/>
          </ac:spMkLst>
        </pc:spChg>
        <pc:spChg chg="add mod">
          <ac:chgData name="윤재 채" userId="6fd9651db7fcdf2e" providerId="LiveId" clId="{691A3395-1C86-4F49-BA89-449F277BA96B}" dt="2019-04-30T07:55:43.754" v="950" actId="11529"/>
          <ac:spMkLst>
            <pc:docMk/>
            <pc:sldMk cId="1655935362" sldId="267"/>
            <ac:spMk id="3" creationId="{5A70DCE6-CC15-478F-A8C5-858012FB3670}"/>
          </ac:spMkLst>
        </pc:spChg>
        <pc:spChg chg="add mod">
          <ac:chgData name="윤재 채" userId="6fd9651db7fcdf2e" providerId="LiveId" clId="{691A3395-1C86-4F49-BA89-449F277BA96B}" dt="2019-04-30T07:57:08.421" v="971" actId="1076"/>
          <ac:spMkLst>
            <pc:docMk/>
            <pc:sldMk cId="1655935362" sldId="267"/>
            <ac:spMk id="4" creationId="{6634FD01-0424-4AD5-AEF1-EFB180D73E56}"/>
          </ac:spMkLst>
        </pc:spChg>
        <pc:spChg chg="add mod">
          <ac:chgData name="윤재 채" userId="6fd9651db7fcdf2e" providerId="LiveId" clId="{691A3395-1C86-4F49-BA89-449F277BA96B}" dt="2019-04-30T07:57:51.936" v="983" actId="207"/>
          <ac:spMkLst>
            <pc:docMk/>
            <pc:sldMk cId="1655935362" sldId="267"/>
            <ac:spMk id="6" creationId="{91F37E58-2477-440A-873C-2DDF57A8A50D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7" creationId="{151A33BB-7D8F-432D-AF35-ADC5B3FF9B25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8" creationId="{DB1045F4-019C-48CB-9011-BEDE31052BEC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9" creationId="{7C76B6D5-6A39-422F-9145-6A318D8C80F5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0" creationId="{4C56FE6B-CABC-4B63-8FBF-26EA067D7B5A}"/>
          </ac:spMkLst>
        </pc:spChg>
        <pc:spChg chg="mod">
          <ac:chgData name="윤재 채" userId="6fd9651db7fcdf2e" providerId="LiveId" clId="{691A3395-1C86-4F49-BA89-449F277BA96B}" dt="2019-04-30T08:12:16.688" v="1118" actId="113"/>
          <ac:spMkLst>
            <pc:docMk/>
            <pc:sldMk cId="1655935362" sldId="267"/>
            <ac:spMk id="11" creationId="{5DDC98C5-E11F-488F-AAD3-E139B314D2FE}"/>
          </ac:spMkLst>
        </pc:spChg>
        <pc:spChg chg="del">
          <ac:chgData name="윤재 채" userId="6fd9651db7fcdf2e" providerId="LiveId" clId="{691A3395-1C86-4F49-BA89-449F277BA96B}" dt="2019-04-30T07:55:29.612" v="949"/>
          <ac:spMkLst>
            <pc:docMk/>
            <pc:sldMk cId="1655935362" sldId="267"/>
            <ac:spMk id="12" creationId="{8349E693-5D3B-4FB7-A14C-6920C227ECC9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3" creationId="{E878DDA0-7566-4237-802F-E7C24EAF7615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4" creationId="{F51426C1-61F7-44C0-9891-90AF49867DDB}"/>
          </ac:spMkLst>
        </pc:spChg>
        <pc:spChg chg="del">
          <ac:chgData name="윤재 채" userId="6fd9651db7fcdf2e" providerId="LiveId" clId="{691A3395-1C86-4F49-BA89-449F277BA96B}" dt="2019-04-30T07:55:29.612" v="949"/>
          <ac:spMkLst>
            <pc:docMk/>
            <pc:sldMk cId="1655935362" sldId="267"/>
            <ac:spMk id="15" creationId="{59C08B1D-FAF1-49DA-9171-F115AB9CBE5C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6" creationId="{0B07FE29-55E2-40D2-A99D-4385D88F6180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7" creationId="{D53204E8-551D-4FDC-95C8-7D44C877A10D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18" creationId="{509B96EF-91CD-45D7-ABA4-7F2029B31F81}"/>
          </ac:spMkLst>
        </pc:spChg>
        <pc:spChg chg="del">
          <ac:chgData name="윤재 채" userId="6fd9651db7fcdf2e" providerId="LiveId" clId="{691A3395-1C86-4F49-BA89-449F277BA96B}" dt="2019-04-30T07:55:29.612" v="949"/>
          <ac:spMkLst>
            <pc:docMk/>
            <pc:sldMk cId="1655935362" sldId="267"/>
            <ac:spMk id="19" creationId="{9C329604-33CD-4E36-A019-350CF1E1C5AD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0" creationId="{36A8C165-B079-4641-A65B-AEC70DC41F6C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1" creationId="{7E51FDA1-71C4-4A34-A24E-D101FCE33CCC}"/>
          </ac:spMkLst>
        </pc:spChg>
        <pc:spChg chg="del">
          <ac:chgData name="윤재 채" userId="6fd9651db7fcdf2e" providerId="LiveId" clId="{691A3395-1C86-4F49-BA89-449F277BA96B}" dt="2019-04-30T07:55:29.612" v="949"/>
          <ac:spMkLst>
            <pc:docMk/>
            <pc:sldMk cId="1655935362" sldId="267"/>
            <ac:spMk id="22" creationId="{82AED723-15D2-467B-A95F-76F7AF558E0A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3" creationId="{C0063F1B-4363-49AD-BB46-A97961FBD256}"/>
          </ac:spMkLst>
        </pc:spChg>
        <pc:spChg chg="del">
          <ac:chgData name="윤재 채" userId="6fd9651db7fcdf2e" providerId="LiveId" clId="{691A3395-1C86-4F49-BA89-449F277BA96B}" dt="2019-04-30T07:55:27.051" v="948"/>
          <ac:spMkLst>
            <pc:docMk/>
            <pc:sldMk cId="1655935362" sldId="267"/>
            <ac:spMk id="24" creationId="{BA82475C-A66F-4A4E-AB9F-BE6D74509C96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5" creationId="{A721D0BC-7872-46C0-9911-A22E3F809CFA}"/>
          </ac:spMkLst>
        </pc:spChg>
        <pc:spChg chg="del">
          <ac:chgData name="윤재 채" userId="6fd9651db7fcdf2e" providerId="LiveId" clId="{691A3395-1C86-4F49-BA89-449F277BA96B}" dt="2019-04-30T07:55:29.612" v="949"/>
          <ac:spMkLst>
            <pc:docMk/>
            <pc:sldMk cId="1655935362" sldId="267"/>
            <ac:spMk id="26" creationId="{9E5A1A0E-161A-44E9-B581-88BF251E071F}"/>
          </ac:spMkLst>
        </pc:spChg>
        <pc:spChg chg="del">
          <ac:chgData name="윤재 채" userId="6fd9651db7fcdf2e" providerId="LiveId" clId="{691A3395-1C86-4F49-BA89-449F277BA96B}" dt="2019-04-30T07:55:24.449" v="947"/>
          <ac:spMkLst>
            <pc:docMk/>
            <pc:sldMk cId="1655935362" sldId="267"/>
            <ac:spMk id="27" creationId="{5527CDE1-6ACF-48F7-A741-5C5E7502FA76}"/>
          </ac:spMkLst>
        </pc:spChg>
        <pc:spChg chg="add mod">
          <ac:chgData name="윤재 채" userId="6fd9651db7fcdf2e" providerId="LiveId" clId="{691A3395-1C86-4F49-BA89-449F277BA96B}" dt="2019-04-30T07:57:04.909" v="970" actId="1076"/>
          <ac:spMkLst>
            <pc:docMk/>
            <pc:sldMk cId="1655935362" sldId="267"/>
            <ac:spMk id="28" creationId="{28F4C3D2-7209-4873-B51A-99C54A257F15}"/>
          </ac:spMkLst>
        </pc:spChg>
        <pc:spChg chg="add mod">
          <ac:chgData name="윤재 채" userId="6fd9651db7fcdf2e" providerId="LiveId" clId="{691A3395-1C86-4F49-BA89-449F277BA96B}" dt="2019-04-30T07:57:23.350" v="977" actId="688"/>
          <ac:spMkLst>
            <pc:docMk/>
            <pc:sldMk cId="1655935362" sldId="267"/>
            <ac:spMk id="29" creationId="{C64EF324-2D30-4681-AE92-7BC2B2F48E74}"/>
          </ac:spMkLst>
        </pc:spChg>
        <pc:spChg chg="add mod">
          <ac:chgData name="윤재 채" userId="6fd9651db7fcdf2e" providerId="LiveId" clId="{691A3395-1C86-4F49-BA89-449F277BA96B}" dt="2019-04-30T07:57:17.909" v="975" actId="1076"/>
          <ac:spMkLst>
            <pc:docMk/>
            <pc:sldMk cId="1655935362" sldId="267"/>
            <ac:spMk id="30" creationId="{AB6FCA95-741D-4CEF-8483-300E4933048F}"/>
          </ac:spMkLst>
        </pc:spChg>
        <pc:spChg chg="add mod">
          <ac:chgData name="윤재 채" userId="6fd9651db7fcdf2e" providerId="LiveId" clId="{691A3395-1C86-4F49-BA89-449F277BA96B}" dt="2019-04-30T07:57:27.893" v="979" actId="688"/>
          <ac:spMkLst>
            <pc:docMk/>
            <pc:sldMk cId="1655935362" sldId="267"/>
            <ac:spMk id="31" creationId="{B8266D58-6685-4EAF-9771-79BC0CBD595C}"/>
          </ac:spMkLst>
        </pc:spChg>
        <pc:spChg chg="add del mod">
          <ac:chgData name="윤재 채" userId="6fd9651db7fcdf2e" providerId="LiveId" clId="{691A3395-1C86-4F49-BA89-449F277BA96B}" dt="2019-04-30T07:57:36.764" v="981"/>
          <ac:spMkLst>
            <pc:docMk/>
            <pc:sldMk cId="1655935362" sldId="267"/>
            <ac:spMk id="32" creationId="{CF7B5D85-073E-40C2-B6CA-C39D1A7C14B9}"/>
          </ac:spMkLst>
        </pc:spChg>
        <pc:spChg chg="add mod">
          <ac:chgData name="윤재 채" userId="6fd9651db7fcdf2e" providerId="LiveId" clId="{691A3395-1C86-4F49-BA89-449F277BA96B}" dt="2019-04-30T07:57:13.118" v="973" actId="688"/>
          <ac:spMkLst>
            <pc:docMk/>
            <pc:sldMk cId="1655935362" sldId="267"/>
            <ac:spMk id="33" creationId="{F37D4F1C-4921-438D-B555-08638AF93560}"/>
          </ac:spMkLst>
        </pc:spChg>
        <pc:picChg chg="del">
          <ac:chgData name="윤재 채" userId="6fd9651db7fcdf2e" providerId="LiveId" clId="{691A3395-1C86-4F49-BA89-449F277BA96B}" dt="2019-04-30T07:55:29.612" v="949"/>
          <ac:picMkLst>
            <pc:docMk/>
            <pc:sldMk cId="1655935362" sldId="267"/>
            <ac:picMk id="5" creationId="{67453482-B733-4187-9A57-487CA0377601}"/>
          </ac:picMkLst>
        </pc:picChg>
        <pc:picChg chg="add mod">
          <ac:chgData name="윤재 채" userId="6fd9651db7fcdf2e" providerId="LiveId" clId="{691A3395-1C86-4F49-BA89-449F277BA96B}" dt="2019-04-30T07:58:25.805" v="988" actId="207"/>
          <ac:picMkLst>
            <pc:docMk/>
            <pc:sldMk cId="1655935362" sldId="267"/>
            <ac:picMk id="35" creationId="{C5EBDDB1-B489-45AD-9280-3F24A49BD809}"/>
          </ac:picMkLst>
        </pc:picChg>
        <pc:picChg chg="add mod">
          <ac:chgData name="윤재 채" userId="6fd9651db7fcdf2e" providerId="LiveId" clId="{691A3395-1C86-4F49-BA89-449F277BA96B}" dt="2019-04-30T07:59:57.574" v="998" actId="688"/>
          <ac:picMkLst>
            <pc:docMk/>
            <pc:sldMk cId="1655935362" sldId="267"/>
            <ac:picMk id="37" creationId="{C973AA28-A1E2-43B7-AAF0-5CBFEB06EE49}"/>
          </ac:picMkLst>
        </pc:picChg>
      </pc:sldChg>
      <pc:sldChg chg="addSp delSp modSp add modAnim">
        <pc:chgData name="윤재 채" userId="6fd9651db7fcdf2e" providerId="LiveId" clId="{691A3395-1C86-4F49-BA89-449F277BA96B}" dt="2019-04-30T08:12:10.737" v="1117" actId="113"/>
        <pc:sldMkLst>
          <pc:docMk/>
          <pc:sldMk cId="3682898976" sldId="268"/>
        </pc:sldMkLst>
        <pc:spChg chg="del">
          <ac:chgData name="윤재 채" userId="6fd9651db7fcdf2e" providerId="LiveId" clId="{691A3395-1C86-4F49-BA89-449F277BA96B}" dt="2019-04-30T08:00:09.297" v="1000"/>
          <ac:spMkLst>
            <pc:docMk/>
            <pc:sldMk cId="3682898976" sldId="268"/>
            <ac:spMk id="4" creationId="{6634FD01-0424-4AD5-AEF1-EFB180D73E56}"/>
          </ac:spMkLst>
        </pc:spChg>
        <pc:spChg chg="del">
          <ac:chgData name="윤재 채" userId="6fd9651db7fcdf2e" providerId="LiveId" clId="{691A3395-1C86-4F49-BA89-449F277BA96B}" dt="2019-04-30T08:00:13.002" v="1002"/>
          <ac:spMkLst>
            <pc:docMk/>
            <pc:sldMk cId="3682898976" sldId="268"/>
            <ac:spMk id="6" creationId="{91F37E58-2477-440A-873C-2DDF57A8A50D}"/>
          </ac:spMkLst>
        </pc:spChg>
        <pc:spChg chg="add mod">
          <ac:chgData name="윤재 채" userId="6fd9651db7fcdf2e" providerId="LiveId" clId="{691A3395-1C86-4F49-BA89-449F277BA96B}" dt="2019-04-30T08:03:07.865" v="1011" actId="11529"/>
          <ac:spMkLst>
            <pc:docMk/>
            <pc:sldMk cId="3682898976" sldId="268"/>
            <ac:spMk id="7" creationId="{A573C2A1-51A0-4AFA-9DA8-43738A7CC2D6}"/>
          </ac:spMkLst>
        </pc:spChg>
        <pc:spChg chg="add mod">
          <ac:chgData name="윤재 채" userId="6fd9651db7fcdf2e" providerId="LiveId" clId="{691A3395-1C86-4F49-BA89-449F277BA96B}" dt="2019-04-30T08:03:41.926" v="1018" actId="208"/>
          <ac:spMkLst>
            <pc:docMk/>
            <pc:sldMk cId="3682898976" sldId="268"/>
            <ac:spMk id="8" creationId="{9031977E-106C-4BC4-B0C1-85401BDD8527}"/>
          </ac:spMkLst>
        </pc:spChg>
        <pc:spChg chg="mod">
          <ac:chgData name="윤재 채" userId="6fd9651db7fcdf2e" providerId="LiveId" clId="{691A3395-1C86-4F49-BA89-449F277BA96B}" dt="2019-04-30T08:12:10.737" v="1117" actId="113"/>
          <ac:spMkLst>
            <pc:docMk/>
            <pc:sldMk cId="3682898976" sldId="268"/>
            <ac:spMk id="11" creationId="{5DDC98C5-E11F-488F-AAD3-E139B314D2FE}"/>
          </ac:spMkLst>
        </pc:spChg>
        <pc:spChg chg="add mod">
          <ac:chgData name="윤재 채" userId="6fd9651db7fcdf2e" providerId="LiveId" clId="{691A3395-1C86-4F49-BA89-449F277BA96B}" dt="2019-04-30T08:04:21.894" v="1029" actId="1076"/>
          <ac:spMkLst>
            <pc:docMk/>
            <pc:sldMk cId="3682898976" sldId="268"/>
            <ac:spMk id="17" creationId="{5B51D8F9-B9A9-414D-A581-0B5D27A1C17B}"/>
          </ac:spMkLst>
        </pc:spChg>
        <pc:spChg chg="add mod">
          <ac:chgData name="윤재 채" userId="6fd9651db7fcdf2e" providerId="LiveId" clId="{691A3395-1C86-4F49-BA89-449F277BA96B}" dt="2019-04-30T08:04:11.070" v="1027" actId="688"/>
          <ac:spMkLst>
            <pc:docMk/>
            <pc:sldMk cId="3682898976" sldId="268"/>
            <ac:spMk id="18" creationId="{DEDC172F-EC8D-4403-86BB-DB6B3BF589EC}"/>
          </ac:spMkLst>
        </pc:spChg>
        <pc:spChg chg="del">
          <ac:chgData name="윤재 채" userId="6fd9651db7fcdf2e" providerId="LiveId" clId="{691A3395-1C86-4F49-BA89-449F277BA96B}" dt="2019-04-30T08:00:11.387" v="1001"/>
          <ac:spMkLst>
            <pc:docMk/>
            <pc:sldMk cId="3682898976" sldId="268"/>
            <ac:spMk id="28" creationId="{28F4C3D2-7209-4873-B51A-99C54A257F15}"/>
          </ac:spMkLst>
        </pc:spChg>
        <pc:spChg chg="del">
          <ac:chgData name="윤재 채" userId="6fd9651db7fcdf2e" providerId="LiveId" clId="{691A3395-1C86-4F49-BA89-449F277BA96B}" dt="2019-04-30T08:00:11.387" v="1001"/>
          <ac:spMkLst>
            <pc:docMk/>
            <pc:sldMk cId="3682898976" sldId="268"/>
            <ac:spMk id="29" creationId="{C64EF324-2D30-4681-AE92-7BC2B2F48E74}"/>
          </ac:spMkLst>
        </pc:spChg>
        <pc:spChg chg="del">
          <ac:chgData name="윤재 채" userId="6fd9651db7fcdf2e" providerId="LiveId" clId="{691A3395-1C86-4F49-BA89-449F277BA96B}" dt="2019-04-30T08:00:11.387" v="1001"/>
          <ac:spMkLst>
            <pc:docMk/>
            <pc:sldMk cId="3682898976" sldId="268"/>
            <ac:spMk id="30" creationId="{AB6FCA95-741D-4CEF-8483-300E4933048F}"/>
          </ac:spMkLst>
        </pc:spChg>
        <pc:spChg chg="del">
          <ac:chgData name="윤재 채" userId="6fd9651db7fcdf2e" providerId="LiveId" clId="{691A3395-1C86-4F49-BA89-449F277BA96B}" dt="2019-04-30T08:00:11.387" v="1001"/>
          <ac:spMkLst>
            <pc:docMk/>
            <pc:sldMk cId="3682898976" sldId="268"/>
            <ac:spMk id="31" creationId="{B8266D58-6685-4EAF-9771-79BC0CBD595C}"/>
          </ac:spMkLst>
        </pc:spChg>
        <pc:spChg chg="del">
          <ac:chgData name="윤재 채" userId="6fd9651db7fcdf2e" providerId="LiveId" clId="{691A3395-1C86-4F49-BA89-449F277BA96B}" dt="2019-04-30T08:00:11.387" v="1001"/>
          <ac:spMkLst>
            <pc:docMk/>
            <pc:sldMk cId="3682898976" sldId="268"/>
            <ac:spMk id="33" creationId="{F37D4F1C-4921-438D-B555-08638AF93560}"/>
          </ac:spMkLst>
        </pc:spChg>
        <pc:picChg chg="add mod">
          <ac:chgData name="윤재 채" userId="6fd9651db7fcdf2e" providerId="LiveId" clId="{691A3395-1C86-4F49-BA89-449F277BA96B}" dt="2019-04-30T08:02:52.931" v="1010" actId="208"/>
          <ac:picMkLst>
            <pc:docMk/>
            <pc:sldMk cId="3682898976" sldId="268"/>
            <ac:picMk id="5" creationId="{0EDF85EE-B1B5-4004-8E7D-D9131C82C112}"/>
          </ac:picMkLst>
        </pc:picChg>
        <pc:picChg chg="del">
          <ac:chgData name="윤재 채" userId="6fd9651db7fcdf2e" providerId="LiveId" clId="{691A3395-1C86-4F49-BA89-449F277BA96B}" dt="2019-04-30T08:00:13.002" v="1002"/>
          <ac:picMkLst>
            <pc:docMk/>
            <pc:sldMk cId="3682898976" sldId="268"/>
            <ac:picMk id="35" creationId="{C5EBDDB1-B489-45AD-9280-3F24A49BD809}"/>
          </ac:picMkLst>
        </pc:picChg>
        <pc:picChg chg="del">
          <ac:chgData name="윤재 채" userId="6fd9651db7fcdf2e" providerId="LiveId" clId="{691A3395-1C86-4F49-BA89-449F277BA96B}" dt="2019-04-30T08:00:15.646" v="1003"/>
          <ac:picMkLst>
            <pc:docMk/>
            <pc:sldMk cId="3682898976" sldId="268"/>
            <ac:picMk id="37" creationId="{C973AA28-A1E2-43B7-AAF0-5CBFEB06EE49}"/>
          </ac:picMkLst>
        </pc:picChg>
      </pc:sldChg>
      <pc:sldChg chg="addSp delSp modSp add modAnim">
        <pc:chgData name="윤재 채" userId="6fd9651db7fcdf2e" providerId="LiveId" clId="{691A3395-1C86-4F49-BA89-449F277BA96B}" dt="2019-04-30T08:32:57.772" v="1657"/>
        <pc:sldMkLst>
          <pc:docMk/>
          <pc:sldMk cId="1074233325" sldId="269"/>
        </pc:sldMkLst>
        <pc:spChg chg="del">
          <ac:chgData name="윤재 채" userId="6fd9651db7fcdf2e" providerId="LiveId" clId="{691A3395-1C86-4F49-BA89-449F277BA96B}" dt="2019-04-30T08:07:32.702" v="1049"/>
          <ac:spMkLst>
            <pc:docMk/>
            <pc:sldMk cId="1074233325" sldId="269"/>
            <ac:spMk id="7" creationId="{A573C2A1-51A0-4AFA-9DA8-43738A7CC2D6}"/>
          </ac:spMkLst>
        </pc:spChg>
        <pc:spChg chg="del">
          <ac:chgData name="윤재 채" userId="6fd9651db7fcdf2e" providerId="LiveId" clId="{691A3395-1C86-4F49-BA89-449F277BA96B}" dt="2019-04-30T08:05:39.322" v="1032"/>
          <ac:spMkLst>
            <pc:docMk/>
            <pc:sldMk cId="1074233325" sldId="269"/>
            <ac:spMk id="8" creationId="{9031977E-106C-4BC4-B0C1-85401BDD8527}"/>
          </ac:spMkLst>
        </pc:spChg>
        <pc:spChg chg="mod">
          <ac:chgData name="윤재 채" userId="6fd9651db7fcdf2e" providerId="LiveId" clId="{691A3395-1C86-4F49-BA89-449F277BA96B}" dt="2019-04-30T08:12:04.936" v="1116" actId="113"/>
          <ac:spMkLst>
            <pc:docMk/>
            <pc:sldMk cId="1074233325" sldId="269"/>
            <ac:spMk id="11" creationId="{5DDC98C5-E11F-488F-AAD3-E139B314D2FE}"/>
          </ac:spMkLst>
        </pc:spChg>
        <pc:spChg chg="add mod">
          <ac:chgData name="윤재 채" userId="6fd9651db7fcdf2e" providerId="LiveId" clId="{691A3395-1C86-4F49-BA89-449F277BA96B}" dt="2019-04-30T08:08:44.026" v="1062" actId="207"/>
          <ac:spMkLst>
            <pc:docMk/>
            <pc:sldMk cId="1074233325" sldId="269"/>
            <ac:spMk id="13" creationId="{D29CF18C-024D-4142-9EE0-4C82CC611161}"/>
          </ac:spMkLst>
        </pc:spChg>
        <pc:spChg chg="del">
          <ac:chgData name="윤재 채" userId="6fd9651db7fcdf2e" providerId="LiveId" clId="{691A3395-1C86-4F49-BA89-449F277BA96B}" dt="2019-04-30T08:05:40.016" v="1033"/>
          <ac:spMkLst>
            <pc:docMk/>
            <pc:sldMk cId="1074233325" sldId="269"/>
            <ac:spMk id="17" creationId="{5B51D8F9-B9A9-414D-A581-0B5D27A1C17B}"/>
          </ac:spMkLst>
        </pc:spChg>
        <pc:spChg chg="del">
          <ac:chgData name="윤재 채" userId="6fd9651db7fcdf2e" providerId="LiveId" clId="{691A3395-1C86-4F49-BA89-449F277BA96B}" dt="2019-04-30T08:05:38.431" v="1031"/>
          <ac:spMkLst>
            <pc:docMk/>
            <pc:sldMk cId="1074233325" sldId="269"/>
            <ac:spMk id="18" creationId="{DEDC172F-EC8D-4403-86BB-DB6B3BF589EC}"/>
          </ac:spMkLst>
        </pc:spChg>
        <pc:picChg chg="add mod">
          <ac:chgData name="윤재 채" userId="6fd9651db7fcdf2e" providerId="LiveId" clId="{691A3395-1C86-4F49-BA89-449F277BA96B}" dt="2019-04-30T08:08:18.325" v="1058" actId="1076"/>
          <ac:picMkLst>
            <pc:docMk/>
            <pc:sldMk cId="1074233325" sldId="269"/>
            <ac:picMk id="4" creationId="{0E3E9C29-3420-4FAE-8FC4-BAAD9A341453}"/>
          </ac:picMkLst>
        </pc:picChg>
        <pc:picChg chg="del">
          <ac:chgData name="윤재 채" userId="6fd9651db7fcdf2e" providerId="LiveId" clId="{691A3395-1C86-4F49-BA89-449F277BA96B}" dt="2019-04-30T08:05:41.139" v="1034"/>
          <ac:picMkLst>
            <pc:docMk/>
            <pc:sldMk cId="1074233325" sldId="269"/>
            <ac:picMk id="5" creationId="{0EDF85EE-B1B5-4004-8E7D-D9131C82C112}"/>
          </ac:picMkLst>
        </pc:picChg>
        <pc:picChg chg="add mod">
          <ac:chgData name="윤재 채" userId="6fd9651db7fcdf2e" providerId="LiveId" clId="{691A3395-1C86-4F49-BA89-449F277BA96B}" dt="2019-04-30T08:08:14.614" v="1057" actId="1076"/>
          <ac:picMkLst>
            <pc:docMk/>
            <pc:sldMk cId="1074233325" sldId="269"/>
            <ac:picMk id="9" creationId="{510782D2-A2FF-4F5F-97B3-571D508227AD}"/>
          </ac:picMkLst>
        </pc:picChg>
        <pc:picChg chg="add mod">
          <ac:chgData name="윤재 채" userId="6fd9651db7fcdf2e" providerId="LiveId" clId="{691A3395-1C86-4F49-BA89-449F277BA96B}" dt="2019-04-30T08:08:22.005" v="1059" actId="1076"/>
          <ac:picMkLst>
            <pc:docMk/>
            <pc:sldMk cId="1074233325" sldId="269"/>
            <ac:picMk id="12" creationId="{A4465025-22F5-43D6-AB62-EFB17089A2D8}"/>
          </ac:picMkLst>
        </pc:picChg>
        <pc:picChg chg="add mod">
          <ac:chgData name="윤재 채" userId="6fd9651db7fcdf2e" providerId="LiveId" clId="{691A3395-1C86-4F49-BA89-449F277BA96B}" dt="2019-04-30T08:08:24.453" v="1060" actId="1076"/>
          <ac:picMkLst>
            <pc:docMk/>
            <pc:sldMk cId="1074233325" sldId="269"/>
            <ac:picMk id="15" creationId="{3752758A-EE42-471E-925B-85F8E145237D}"/>
          </ac:picMkLst>
        </pc:picChg>
        <pc:picChg chg="add mod">
          <ac:chgData name="윤재 채" userId="6fd9651db7fcdf2e" providerId="LiveId" clId="{691A3395-1C86-4F49-BA89-449F277BA96B}" dt="2019-04-30T08:10:57.259" v="1072" actId="207"/>
          <ac:picMkLst>
            <pc:docMk/>
            <pc:sldMk cId="1074233325" sldId="269"/>
            <ac:picMk id="16" creationId="{2582A2F2-A2BC-4819-B03D-82217136B298}"/>
          </ac:picMkLst>
        </pc:picChg>
        <pc:picChg chg="add mod">
          <ac:chgData name="윤재 채" userId="6fd9651db7fcdf2e" providerId="LiveId" clId="{691A3395-1C86-4F49-BA89-449F277BA96B}" dt="2019-04-30T08:11:02.332" v="1073" actId="1076"/>
          <ac:picMkLst>
            <pc:docMk/>
            <pc:sldMk cId="1074233325" sldId="269"/>
            <ac:picMk id="20" creationId="{19FDE106-C50E-4513-8403-6FF0E8979F89}"/>
          </ac:picMkLst>
        </pc:picChg>
        <pc:picChg chg="add mod">
          <ac:chgData name="윤재 채" userId="6fd9651db7fcdf2e" providerId="LiveId" clId="{691A3395-1C86-4F49-BA89-449F277BA96B}" dt="2019-04-30T08:10:52.462" v="1071" actId="207"/>
          <ac:picMkLst>
            <pc:docMk/>
            <pc:sldMk cId="1074233325" sldId="269"/>
            <ac:picMk id="22" creationId="{A9C1B4F3-34CF-4722-AEAF-538C73133DE4}"/>
          </ac:picMkLst>
        </pc:picChg>
      </pc:sldChg>
      <pc:sldChg chg="addSp delSp modSp add modAnim">
        <pc:chgData name="윤재 채" userId="6fd9651db7fcdf2e" providerId="LiveId" clId="{691A3395-1C86-4F49-BA89-449F277BA96B}" dt="2019-04-30T08:18:30.503" v="1223"/>
        <pc:sldMkLst>
          <pc:docMk/>
          <pc:sldMk cId="459821572" sldId="270"/>
        </pc:sldMkLst>
        <pc:spChg chg="del">
          <ac:chgData name="윤재 채" userId="6fd9651db7fcdf2e" providerId="LiveId" clId="{691A3395-1C86-4F49-BA89-449F277BA96B}" dt="2019-04-30T08:13:45.600" v="1126"/>
          <ac:spMkLst>
            <pc:docMk/>
            <pc:sldMk cId="459821572" sldId="270"/>
            <ac:spMk id="3" creationId="{5A70DCE6-CC15-478F-A8C5-858012FB3670}"/>
          </ac:spMkLst>
        </pc:spChg>
        <pc:spChg chg="add mod">
          <ac:chgData name="윤재 채" userId="6fd9651db7fcdf2e" providerId="LiveId" clId="{691A3395-1C86-4F49-BA89-449F277BA96B}" dt="2019-04-30T08:15:16.671" v="1184" actId="122"/>
          <ac:spMkLst>
            <pc:docMk/>
            <pc:sldMk cId="459821572" sldId="270"/>
            <ac:spMk id="6" creationId="{CB0A452F-F8B6-4D00-ACA5-B9CDE6018EA0}"/>
          </ac:spMkLst>
        </pc:spChg>
        <pc:spChg chg="add mod">
          <ac:chgData name="윤재 채" userId="6fd9651db7fcdf2e" providerId="LiveId" clId="{691A3395-1C86-4F49-BA89-449F277BA96B}" dt="2019-04-30T08:15:45.029" v="1187" actId="14100"/>
          <ac:spMkLst>
            <pc:docMk/>
            <pc:sldMk cId="459821572" sldId="270"/>
            <ac:spMk id="7" creationId="{7D63D100-CABB-499D-A1C5-1275B67ABB33}"/>
          </ac:spMkLst>
        </pc:spChg>
        <pc:spChg chg="mod">
          <ac:chgData name="윤재 채" userId="6fd9651db7fcdf2e" providerId="LiveId" clId="{691A3395-1C86-4F49-BA89-449F277BA96B}" dt="2019-04-30T08:11:58.289" v="1115"/>
          <ac:spMkLst>
            <pc:docMk/>
            <pc:sldMk cId="459821572" sldId="270"/>
            <ac:spMk id="11" creationId="{5DDC98C5-E11F-488F-AAD3-E139B314D2FE}"/>
          </ac:spMkLst>
        </pc:spChg>
        <pc:spChg chg="del">
          <ac:chgData name="윤재 채" userId="6fd9651db7fcdf2e" providerId="LiveId" clId="{691A3395-1C86-4F49-BA89-449F277BA96B}" dt="2019-04-30T08:13:45.600" v="1126"/>
          <ac:spMkLst>
            <pc:docMk/>
            <pc:sldMk cId="459821572" sldId="270"/>
            <ac:spMk id="13" creationId="{D29CF18C-024D-4142-9EE0-4C82CC611161}"/>
          </ac:spMkLst>
        </pc:spChg>
        <pc:spChg chg="add mod">
          <ac:chgData name="윤재 채" userId="6fd9651db7fcdf2e" providerId="LiveId" clId="{691A3395-1C86-4F49-BA89-449F277BA96B}" dt="2019-04-30T08:15:49.421" v="1189" actId="1076"/>
          <ac:spMkLst>
            <pc:docMk/>
            <pc:sldMk cId="459821572" sldId="270"/>
            <ac:spMk id="17" creationId="{969A6F4F-A50B-4A77-8E5A-5FAC2DABD9C3}"/>
          </ac:spMkLst>
        </pc:spChg>
        <pc:spChg chg="add mod">
          <ac:chgData name="윤재 채" userId="6fd9651db7fcdf2e" providerId="LiveId" clId="{691A3395-1C86-4F49-BA89-449F277BA96B}" dt="2019-04-30T08:15:54.267" v="1191" actId="1076"/>
          <ac:spMkLst>
            <pc:docMk/>
            <pc:sldMk cId="459821572" sldId="270"/>
            <ac:spMk id="18" creationId="{71C4E111-49FE-4772-A5D5-B9B12DED6DC4}"/>
          </ac:spMkLst>
        </pc:sp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4" creationId="{0E3E9C29-3420-4FAE-8FC4-BAAD9A341453}"/>
          </ac:picMkLst>
        </pc:picChg>
        <pc:picChg chg="add mod">
          <ac:chgData name="윤재 채" userId="6fd9651db7fcdf2e" providerId="LiveId" clId="{691A3395-1C86-4F49-BA89-449F277BA96B}" dt="2019-04-30T08:14:21.141" v="1132" actId="1076"/>
          <ac:picMkLst>
            <pc:docMk/>
            <pc:sldMk cId="459821572" sldId="270"/>
            <ac:picMk id="5" creationId="{244EE65F-E388-4F3D-8DC5-F37F046CE65B}"/>
          </ac:picMkLst>
        </pc:picChg>
        <pc:picChg chg="del">
          <ac:chgData name="윤재 채" userId="6fd9651db7fcdf2e" providerId="LiveId" clId="{691A3395-1C86-4F49-BA89-449F277BA96B}" dt="2019-04-30T08:13:47.438" v="1127"/>
          <ac:picMkLst>
            <pc:docMk/>
            <pc:sldMk cId="459821572" sldId="270"/>
            <ac:picMk id="9" creationId="{510782D2-A2FF-4F5F-97B3-571D508227AD}"/>
          </ac:picMkLst>
        </pc:picChg>
        <pc:picChg chg="add mod">
          <ac:chgData name="윤재 채" userId="6fd9651db7fcdf2e" providerId="LiveId" clId="{691A3395-1C86-4F49-BA89-449F277BA96B}" dt="2019-04-30T08:17:59.341" v="1217" actId="1076"/>
          <ac:picMkLst>
            <pc:docMk/>
            <pc:sldMk cId="459821572" sldId="270"/>
            <ac:picMk id="10" creationId="{3BE46C58-000A-48DF-B81E-A9161B3A01F8}"/>
          </ac:picMkLst>
        </pc:pic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12" creationId="{A4465025-22F5-43D6-AB62-EFB17089A2D8}"/>
          </ac:picMkLst>
        </pc:pic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15" creationId="{3752758A-EE42-471E-925B-85F8E145237D}"/>
          </ac:picMkLst>
        </pc:pic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16" creationId="{2582A2F2-A2BC-4819-B03D-82217136B298}"/>
          </ac:picMkLst>
        </pc:pic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20" creationId="{19FDE106-C50E-4513-8403-6FF0E8979F89}"/>
          </ac:picMkLst>
        </pc:picChg>
        <pc:picChg chg="del">
          <ac:chgData name="윤재 채" userId="6fd9651db7fcdf2e" providerId="LiveId" clId="{691A3395-1C86-4F49-BA89-449F277BA96B}" dt="2019-04-30T08:13:45.600" v="1126"/>
          <ac:picMkLst>
            <pc:docMk/>
            <pc:sldMk cId="459821572" sldId="270"/>
            <ac:picMk id="22" creationId="{A9C1B4F3-34CF-4722-AEAF-538C73133DE4}"/>
          </ac:picMkLst>
        </pc:picChg>
      </pc:sldChg>
      <pc:sldChg chg="addSp delSp modSp add modAnim">
        <pc:chgData name="윤재 채" userId="6fd9651db7fcdf2e" providerId="LiveId" clId="{691A3395-1C86-4F49-BA89-449F277BA96B}" dt="2019-04-30T08:19:25.535" v="1230"/>
        <pc:sldMkLst>
          <pc:docMk/>
          <pc:sldMk cId="1855592336" sldId="271"/>
        </pc:sldMkLst>
        <pc:spChg chg="mod">
          <ac:chgData name="윤재 채" userId="6fd9651db7fcdf2e" providerId="LiveId" clId="{691A3395-1C86-4F49-BA89-449F277BA96B}" dt="2019-04-30T08:17:29.148" v="1214" actId="207"/>
          <ac:spMkLst>
            <pc:docMk/>
            <pc:sldMk cId="1855592336" sldId="271"/>
            <ac:spMk id="6" creationId="{CB0A452F-F8B6-4D00-ACA5-B9CDE6018EA0}"/>
          </ac:spMkLst>
        </pc:spChg>
        <pc:picChg chg="add">
          <ac:chgData name="윤재 채" userId="6fd9651db7fcdf2e" providerId="LiveId" clId="{691A3395-1C86-4F49-BA89-449F277BA96B}" dt="2019-04-30T08:19:03.543" v="1228"/>
          <ac:picMkLst>
            <pc:docMk/>
            <pc:sldMk cId="1855592336" sldId="271"/>
            <ac:picMk id="9" creationId="{EB110740-C365-4FB0-8C03-41A310EEFC58}"/>
          </ac:picMkLst>
        </pc:picChg>
        <pc:picChg chg="del">
          <ac:chgData name="윤재 채" userId="6fd9651db7fcdf2e" providerId="LiveId" clId="{691A3395-1C86-4F49-BA89-449F277BA96B}" dt="2019-04-30T08:17:34.767" v="1215"/>
          <ac:picMkLst>
            <pc:docMk/>
            <pc:sldMk cId="1855592336" sldId="271"/>
            <ac:picMk id="10" creationId="{3BE46C58-000A-48DF-B81E-A9161B3A01F8}"/>
          </ac:picMkLst>
        </pc:picChg>
        <pc:picChg chg="add del">
          <ac:chgData name="윤재 채" userId="6fd9651db7fcdf2e" providerId="LiveId" clId="{691A3395-1C86-4F49-BA89-449F277BA96B}" dt="2019-04-30T08:19:25.535" v="1230"/>
          <ac:picMkLst>
            <pc:docMk/>
            <pc:sldMk cId="1855592336" sldId="271"/>
            <ac:picMk id="12" creationId="{827CCF9B-0073-4D37-A35F-83A9B13692B4}"/>
          </ac:picMkLst>
        </pc:picChg>
      </pc:sldChg>
      <pc:sldChg chg="addSp delSp modSp add modAnim">
        <pc:chgData name="윤재 채" userId="6fd9651db7fcdf2e" providerId="LiveId" clId="{691A3395-1C86-4F49-BA89-449F277BA96B}" dt="2019-04-30T08:21:34.556" v="1261" actId="1076"/>
        <pc:sldMkLst>
          <pc:docMk/>
          <pc:sldMk cId="208266422" sldId="272"/>
        </pc:sldMkLst>
        <pc:spChg chg="add mod">
          <ac:chgData name="윤재 채" userId="6fd9651db7fcdf2e" providerId="LiveId" clId="{691A3395-1C86-4F49-BA89-449F277BA96B}" dt="2019-04-30T08:20:23.541" v="1241" actId="1076"/>
          <ac:spMkLst>
            <pc:docMk/>
            <pc:sldMk cId="208266422" sldId="272"/>
            <ac:spMk id="2" creationId="{EDCDE99D-0CCA-4D0C-9F9B-CD5AC5D639C1}"/>
          </ac:spMkLst>
        </pc:spChg>
        <pc:spChg chg="add mod">
          <ac:chgData name="윤재 채" userId="6fd9651db7fcdf2e" providerId="LiveId" clId="{691A3395-1C86-4F49-BA89-449F277BA96B}" dt="2019-04-30T08:21:26.820" v="1259"/>
          <ac:spMkLst>
            <pc:docMk/>
            <pc:sldMk cId="208266422" sldId="272"/>
            <ac:spMk id="3" creationId="{AB8C2FC6-21DD-4B85-A587-01B9BDC5EA61}"/>
          </ac:spMkLst>
        </pc:spChg>
        <pc:spChg chg="mod">
          <ac:chgData name="윤재 채" userId="6fd9651db7fcdf2e" providerId="LiveId" clId="{691A3395-1C86-4F49-BA89-449F277BA96B}" dt="2019-04-30T08:19:43.150" v="1234" actId="207"/>
          <ac:spMkLst>
            <pc:docMk/>
            <pc:sldMk cId="208266422" sldId="272"/>
            <ac:spMk id="6" creationId="{CB0A452F-F8B6-4D00-ACA5-B9CDE6018EA0}"/>
          </ac:spMkLst>
        </pc:spChg>
        <pc:spChg chg="del">
          <ac:chgData name="윤재 채" userId="6fd9651db7fcdf2e" providerId="LiveId" clId="{691A3395-1C86-4F49-BA89-449F277BA96B}" dt="2019-04-30T08:19:54.362" v="1236"/>
          <ac:spMkLst>
            <pc:docMk/>
            <pc:sldMk cId="208266422" sldId="272"/>
            <ac:spMk id="7" creationId="{7D63D100-CABB-499D-A1C5-1275B67ABB33}"/>
          </ac:spMkLst>
        </pc:spChg>
        <pc:spChg chg="add mod">
          <ac:chgData name="윤재 채" userId="6fd9651db7fcdf2e" providerId="LiveId" clId="{691A3395-1C86-4F49-BA89-449F277BA96B}" dt="2019-04-30T08:21:07.140" v="1253" actId="1076"/>
          <ac:spMkLst>
            <pc:docMk/>
            <pc:sldMk cId="208266422" sldId="272"/>
            <ac:spMk id="12" creationId="{48F3F5D1-47A5-4E38-BC73-C35B5ECE15A5}"/>
          </ac:spMkLst>
        </pc:spChg>
        <pc:spChg chg="add mod">
          <ac:chgData name="윤재 채" userId="6fd9651db7fcdf2e" providerId="LiveId" clId="{691A3395-1C86-4F49-BA89-449F277BA96B}" dt="2019-04-30T08:21:34.556" v="1261" actId="1076"/>
          <ac:spMkLst>
            <pc:docMk/>
            <pc:sldMk cId="208266422" sldId="272"/>
            <ac:spMk id="13" creationId="{53D24E1A-7929-4B1E-A3F3-969350389788}"/>
          </ac:spMkLst>
        </pc:spChg>
        <pc:spChg chg="del">
          <ac:chgData name="윤재 채" userId="6fd9651db7fcdf2e" providerId="LiveId" clId="{691A3395-1C86-4F49-BA89-449F277BA96B}" dt="2019-04-30T08:19:56.669" v="1237"/>
          <ac:spMkLst>
            <pc:docMk/>
            <pc:sldMk cId="208266422" sldId="272"/>
            <ac:spMk id="17" creationId="{969A6F4F-A50B-4A77-8E5A-5FAC2DABD9C3}"/>
          </ac:spMkLst>
        </pc:spChg>
        <pc:spChg chg="del">
          <ac:chgData name="윤재 채" userId="6fd9651db7fcdf2e" providerId="LiveId" clId="{691A3395-1C86-4F49-BA89-449F277BA96B}" dt="2019-04-30T08:19:59.966" v="1238"/>
          <ac:spMkLst>
            <pc:docMk/>
            <pc:sldMk cId="208266422" sldId="272"/>
            <ac:spMk id="18" creationId="{71C4E111-49FE-4772-A5D5-B9B12DED6DC4}"/>
          </ac:spMkLst>
        </pc:spChg>
        <pc:picChg chg="mod">
          <ac:chgData name="윤재 채" userId="6fd9651db7fcdf2e" providerId="LiveId" clId="{691A3395-1C86-4F49-BA89-449F277BA96B}" dt="2019-04-30T08:21:22.197" v="1258" actId="1076"/>
          <ac:picMkLst>
            <pc:docMk/>
            <pc:sldMk cId="208266422" sldId="272"/>
            <ac:picMk id="9" creationId="{EB110740-C365-4FB0-8C03-41A310EEFC58}"/>
          </ac:picMkLst>
        </pc:picChg>
      </pc:sldChg>
      <pc:sldChg chg="add del">
        <pc:chgData name="윤재 채" userId="6fd9651db7fcdf2e" providerId="LiveId" clId="{691A3395-1C86-4F49-BA89-449F277BA96B}" dt="2019-04-30T08:17:12.508" v="1211"/>
        <pc:sldMkLst>
          <pc:docMk/>
          <pc:sldMk cId="1198753955" sldId="272"/>
        </pc:sldMkLst>
      </pc:sldChg>
      <pc:sldChg chg="addSp delSp modSp add modAnim">
        <pc:chgData name="윤재 채" userId="6fd9651db7fcdf2e" providerId="LiveId" clId="{691A3395-1C86-4F49-BA89-449F277BA96B}" dt="2019-04-30T08:28:29.331" v="1402"/>
        <pc:sldMkLst>
          <pc:docMk/>
          <pc:sldMk cId="3686509938" sldId="273"/>
        </pc:sldMkLst>
        <pc:spChg chg="del">
          <ac:chgData name="윤재 채" userId="6fd9651db7fcdf2e" providerId="LiveId" clId="{691A3395-1C86-4F49-BA89-449F277BA96B}" dt="2019-04-30T08:21:45.927" v="1263"/>
          <ac:spMkLst>
            <pc:docMk/>
            <pc:sldMk cId="3686509938" sldId="273"/>
            <ac:spMk id="2" creationId="{EDCDE99D-0CCA-4D0C-9F9B-CD5AC5D639C1}"/>
          </ac:spMkLst>
        </pc:spChg>
        <pc:spChg chg="mod">
          <ac:chgData name="윤재 채" userId="6fd9651db7fcdf2e" providerId="LiveId" clId="{691A3395-1C86-4F49-BA89-449F277BA96B}" dt="2019-04-30T08:22:13.796" v="1273" actId="1076"/>
          <ac:spMkLst>
            <pc:docMk/>
            <pc:sldMk cId="3686509938" sldId="273"/>
            <ac:spMk id="3" creationId="{AB8C2FC6-21DD-4B85-A587-01B9BDC5EA61}"/>
          </ac:spMkLst>
        </pc:spChg>
        <pc:spChg chg="add mod">
          <ac:chgData name="윤재 채" userId="6fd9651db7fcdf2e" providerId="LiveId" clId="{691A3395-1C86-4F49-BA89-449F277BA96B}" dt="2019-04-30T08:22:23.637" v="1276" actId="1076"/>
          <ac:spMkLst>
            <pc:docMk/>
            <pc:sldMk cId="3686509938" sldId="273"/>
            <ac:spMk id="4" creationId="{D46981C0-9020-4357-A4F0-54475A2AB7BD}"/>
          </ac:spMkLst>
        </pc:spChg>
        <pc:spChg chg="del">
          <ac:chgData name="윤재 채" userId="6fd9651db7fcdf2e" providerId="LiveId" clId="{691A3395-1C86-4F49-BA89-449F277BA96B}" dt="2019-04-30T08:21:47.963" v="1264"/>
          <ac:spMkLst>
            <pc:docMk/>
            <pc:sldMk cId="3686509938" sldId="273"/>
            <ac:spMk id="6" creationId="{CB0A452F-F8B6-4D00-ACA5-B9CDE6018EA0}"/>
          </ac:spMkLst>
        </pc:spChg>
        <pc:spChg chg="add mod">
          <ac:chgData name="윤재 채" userId="6fd9651db7fcdf2e" providerId="LiveId" clId="{691A3395-1C86-4F49-BA89-449F277BA96B}" dt="2019-04-30T08:22:48.717" v="1295" actId="1076"/>
          <ac:spMkLst>
            <pc:docMk/>
            <pc:sldMk cId="3686509938" sldId="273"/>
            <ac:spMk id="7" creationId="{8C5BEC1A-EC56-462B-B069-1F448C5FFF8F}"/>
          </ac:spMkLst>
        </pc:spChg>
        <pc:spChg chg="del">
          <ac:chgData name="윤재 채" userId="6fd9651db7fcdf2e" providerId="LiveId" clId="{691A3395-1C86-4F49-BA89-449F277BA96B}" dt="2019-04-30T08:21:50.926" v="1266"/>
          <ac:spMkLst>
            <pc:docMk/>
            <pc:sldMk cId="3686509938" sldId="273"/>
            <ac:spMk id="12" creationId="{48F3F5D1-47A5-4E38-BC73-C35B5ECE15A5}"/>
          </ac:spMkLst>
        </pc:spChg>
        <pc:spChg chg="del">
          <ac:chgData name="윤재 채" userId="6fd9651db7fcdf2e" providerId="LiveId" clId="{691A3395-1C86-4F49-BA89-449F277BA96B}" dt="2019-04-30T08:21:53.492" v="1268"/>
          <ac:spMkLst>
            <pc:docMk/>
            <pc:sldMk cId="3686509938" sldId="273"/>
            <ac:spMk id="13" creationId="{53D24E1A-7929-4B1E-A3F3-969350389788}"/>
          </ac:spMkLst>
        </pc:spChg>
        <pc:spChg chg="add mod">
          <ac:chgData name="윤재 채" userId="6fd9651db7fcdf2e" providerId="LiveId" clId="{691A3395-1C86-4F49-BA89-449F277BA96B}" dt="2019-04-30T08:22:59.620" v="1297" actId="1076"/>
          <ac:spMkLst>
            <pc:docMk/>
            <pc:sldMk cId="3686509938" sldId="273"/>
            <ac:spMk id="14" creationId="{693074E8-945A-4F4A-9B52-84E65D2B72A9}"/>
          </ac:spMkLst>
        </pc:spChg>
        <pc:spChg chg="add mod">
          <ac:chgData name="윤재 채" userId="6fd9651db7fcdf2e" providerId="LiveId" clId="{691A3395-1C86-4F49-BA89-449F277BA96B}" dt="2019-04-30T08:23:15.972" v="1305" actId="20577"/>
          <ac:spMkLst>
            <pc:docMk/>
            <pc:sldMk cId="3686509938" sldId="273"/>
            <ac:spMk id="15" creationId="{AE6A38E4-79CD-4A52-BFFC-E96A6C2AFE75}"/>
          </ac:spMkLst>
        </pc:spChg>
        <pc:picChg chg="del">
          <ac:chgData name="윤재 채" userId="6fd9651db7fcdf2e" providerId="LiveId" clId="{691A3395-1C86-4F49-BA89-449F277BA96B}" dt="2019-04-30T08:21:51.848" v="1267"/>
          <ac:picMkLst>
            <pc:docMk/>
            <pc:sldMk cId="3686509938" sldId="273"/>
            <ac:picMk id="9" creationId="{EB110740-C365-4FB0-8C03-41A310EEFC58}"/>
          </ac:picMkLst>
        </pc:picChg>
      </pc:sldChg>
      <pc:sldChg chg="addSp delSp modSp add modAnim">
        <pc:chgData name="윤재 채" userId="6fd9651db7fcdf2e" providerId="LiveId" clId="{691A3395-1C86-4F49-BA89-449F277BA96B}" dt="2019-04-30T08:29:05.873" v="1405"/>
        <pc:sldMkLst>
          <pc:docMk/>
          <pc:sldMk cId="2586042329" sldId="274"/>
        </pc:sldMkLst>
        <pc:spChg chg="add mod">
          <ac:chgData name="윤재 채" userId="6fd9651db7fcdf2e" providerId="LiveId" clId="{691A3395-1C86-4F49-BA89-449F277BA96B}" dt="2019-04-30T08:24:25.139" v="1332" actId="688"/>
          <ac:spMkLst>
            <pc:docMk/>
            <pc:sldMk cId="2586042329" sldId="274"/>
            <ac:spMk id="2" creationId="{C77B3B88-1D49-4F41-A048-52A8A14B9FA5}"/>
          </ac:spMkLst>
        </pc:spChg>
        <pc:spChg chg="mod">
          <ac:chgData name="윤재 채" userId="6fd9651db7fcdf2e" providerId="LiveId" clId="{691A3395-1C86-4F49-BA89-449F277BA96B}" dt="2019-04-30T08:25:31.795" v="1372"/>
          <ac:spMkLst>
            <pc:docMk/>
            <pc:sldMk cId="2586042329" sldId="274"/>
            <ac:spMk id="3" creationId="{AB8C2FC6-21DD-4B85-A587-01B9BDC5EA61}"/>
          </ac:spMkLst>
        </pc:spChg>
        <pc:spChg chg="del">
          <ac:chgData name="윤재 채" userId="6fd9651db7fcdf2e" providerId="LiveId" clId="{691A3395-1C86-4F49-BA89-449F277BA96B}" dt="2019-04-30T08:23:33.396" v="1310"/>
          <ac:spMkLst>
            <pc:docMk/>
            <pc:sldMk cId="2586042329" sldId="274"/>
            <ac:spMk id="4" creationId="{D46981C0-9020-4357-A4F0-54475A2AB7BD}"/>
          </ac:spMkLst>
        </pc:spChg>
        <pc:spChg chg="del">
          <ac:chgData name="윤재 채" userId="6fd9651db7fcdf2e" providerId="LiveId" clId="{691A3395-1C86-4F49-BA89-449F277BA96B}" dt="2019-04-30T08:23:31.694" v="1308"/>
          <ac:spMkLst>
            <pc:docMk/>
            <pc:sldMk cId="2586042329" sldId="274"/>
            <ac:spMk id="7" creationId="{8C5BEC1A-EC56-462B-B069-1F448C5FFF8F}"/>
          </ac:spMkLst>
        </pc:spChg>
        <pc:spChg chg="add mod">
          <ac:chgData name="윤재 채" userId="6fd9651db7fcdf2e" providerId="LiveId" clId="{691A3395-1C86-4F49-BA89-449F277BA96B}" dt="2019-04-30T08:25:17.803" v="1369" actId="1076"/>
          <ac:spMkLst>
            <pc:docMk/>
            <pc:sldMk cId="2586042329" sldId="274"/>
            <ac:spMk id="10" creationId="{0CB62573-8B66-4703-A7B9-CD30BA8B7102}"/>
          </ac:spMkLst>
        </pc:spChg>
        <pc:spChg chg="add mod">
          <ac:chgData name="윤재 채" userId="6fd9651db7fcdf2e" providerId="LiveId" clId="{691A3395-1C86-4F49-BA89-449F277BA96B}" dt="2019-04-30T08:25:26.044" v="1371" actId="1076"/>
          <ac:spMkLst>
            <pc:docMk/>
            <pc:sldMk cId="2586042329" sldId="274"/>
            <ac:spMk id="12" creationId="{3044CA8C-EFDE-48FA-B969-3E92A6EC17AC}"/>
          </ac:spMkLst>
        </pc:spChg>
        <pc:spChg chg="add mod">
          <ac:chgData name="윤재 채" userId="6fd9651db7fcdf2e" providerId="LiveId" clId="{691A3395-1C86-4F49-BA89-449F277BA96B}" dt="2019-04-30T08:27:25.621" v="1396" actId="20577"/>
          <ac:spMkLst>
            <pc:docMk/>
            <pc:sldMk cId="2586042329" sldId="274"/>
            <ac:spMk id="13" creationId="{354E9B33-E21D-43D5-AF9C-762C8663C8A2}"/>
          </ac:spMkLst>
        </pc:spChg>
        <pc:spChg chg="del">
          <ac:chgData name="윤재 채" userId="6fd9651db7fcdf2e" providerId="LiveId" clId="{691A3395-1C86-4F49-BA89-449F277BA96B}" dt="2019-04-30T08:23:32.328" v="1309"/>
          <ac:spMkLst>
            <pc:docMk/>
            <pc:sldMk cId="2586042329" sldId="274"/>
            <ac:spMk id="14" creationId="{693074E8-945A-4F4A-9B52-84E65D2B72A9}"/>
          </ac:spMkLst>
        </pc:spChg>
        <pc:spChg chg="del">
          <ac:chgData name="윤재 채" userId="6fd9651db7fcdf2e" providerId="LiveId" clId="{691A3395-1C86-4F49-BA89-449F277BA96B}" dt="2019-04-30T08:23:30.027" v="1307"/>
          <ac:spMkLst>
            <pc:docMk/>
            <pc:sldMk cId="2586042329" sldId="274"/>
            <ac:spMk id="15" creationId="{AE6A38E4-79CD-4A52-BFFC-E96A6C2AFE75}"/>
          </ac:spMkLst>
        </pc:spChg>
        <pc:picChg chg="mod">
          <ac:chgData name="윤재 채" userId="6fd9651db7fcdf2e" providerId="LiveId" clId="{691A3395-1C86-4F49-BA89-449F277BA96B}" dt="2019-04-30T08:24:16.419" v="1329" actId="1076"/>
          <ac:picMkLst>
            <pc:docMk/>
            <pc:sldMk cId="2586042329" sldId="274"/>
            <ac:picMk id="5" creationId="{244EE65F-E388-4F3D-8DC5-F37F046CE65B}"/>
          </ac:picMkLst>
        </pc:picChg>
        <pc:picChg chg="add mod">
          <ac:chgData name="윤재 채" userId="6fd9651db7fcdf2e" providerId="LiveId" clId="{691A3395-1C86-4F49-BA89-449F277BA96B}" dt="2019-04-30T08:28:10.089" v="1400" actId="208"/>
          <ac:picMkLst>
            <pc:docMk/>
            <pc:sldMk cId="2586042329" sldId="274"/>
            <ac:picMk id="8" creationId="{46A3373E-58B3-4BF6-A210-6B13E9A793BD}"/>
          </ac:picMkLst>
        </pc:picChg>
      </pc:sldChg>
      <pc:sldChg chg="delSp modSp add modAnim">
        <pc:chgData name="윤재 채" userId="6fd9651db7fcdf2e" providerId="LiveId" clId="{691A3395-1C86-4F49-BA89-449F277BA96B}" dt="2019-04-30T08:32:02.940" v="1652" actId="207"/>
        <pc:sldMkLst>
          <pc:docMk/>
          <pc:sldMk cId="1540710329" sldId="275"/>
        </pc:sldMkLst>
        <pc:spChg chg="del">
          <ac:chgData name="윤재 채" userId="6fd9651db7fcdf2e" providerId="LiveId" clId="{691A3395-1C86-4F49-BA89-449F277BA96B}" dt="2019-04-30T08:29:18.887" v="1408"/>
          <ac:spMkLst>
            <pc:docMk/>
            <pc:sldMk cId="1540710329" sldId="275"/>
            <ac:spMk id="2" creationId="{C77B3B88-1D49-4F41-A048-52A8A14B9FA5}"/>
          </ac:spMkLst>
        </pc:spChg>
        <pc:spChg chg="del">
          <ac:chgData name="윤재 채" userId="6fd9651db7fcdf2e" providerId="LiveId" clId="{691A3395-1C86-4F49-BA89-449F277BA96B}" dt="2019-04-30T08:29:51.426" v="1411"/>
          <ac:spMkLst>
            <pc:docMk/>
            <pc:sldMk cId="1540710329" sldId="275"/>
            <ac:spMk id="3" creationId="{AB8C2FC6-21DD-4B85-A587-01B9BDC5EA61}"/>
          </ac:spMkLst>
        </pc:spChg>
        <pc:spChg chg="del">
          <ac:chgData name="윤재 채" userId="6fd9651db7fcdf2e" providerId="LiveId" clId="{691A3395-1C86-4F49-BA89-449F277BA96B}" dt="2019-04-30T08:29:18.032" v="1407"/>
          <ac:spMkLst>
            <pc:docMk/>
            <pc:sldMk cId="1540710329" sldId="275"/>
            <ac:spMk id="10" creationId="{0CB62573-8B66-4703-A7B9-CD30BA8B7102}"/>
          </ac:spMkLst>
        </pc:spChg>
        <pc:spChg chg="del">
          <ac:chgData name="윤재 채" userId="6fd9651db7fcdf2e" providerId="LiveId" clId="{691A3395-1C86-4F49-BA89-449F277BA96B}" dt="2019-04-30T08:29:19.599" v="1409"/>
          <ac:spMkLst>
            <pc:docMk/>
            <pc:sldMk cId="1540710329" sldId="275"/>
            <ac:spMk id="12" creationId="{3044CA8C-EFDE-48FA-B969-3E92A6EC17AC}"/>
          </ac:spMkLst>
        </pc:spChg>
        <pc:spChg chg="mod">
          <ac:chgData name="윤재 채" userId="6fd9651db7fcdf2e" providerId="LiveId" clId="{691A3395-1C86-4F49-BA89-449F277BA96B}" dt="2019-04-30T08:32:02.940" v="1652" actId="207"/>
          <ac:spMkLst>
            <pc:docMk/>
            <pc:sldMk cId="1540710329" sldId="275"/>
            <ac:spMk id="13" creationId="{354E9B33-E21D-43D5-AF9C-762C8663C8A2}"/>
          </ac:spMkLst>
        </pc:spChg>
        <pc:picChg chg="del">
          <ac:chgData name="윤재 채" userId="6fd9651db7fcdf2e" providerId="LiveId" clId="{691A3395-1C86-4F49-BA89-449F277BA96B}" dt="2019-04-30T08:29:21.584" v="1410"/>
          <ac:picMkLst>
            <pc:docMk/>
            <pc:sldMk cId="1540710329" sldId="275"/>
            <ac:picMk id="8" creationId="{46A3373E-58B3-4BF6-A210-6B13E9A793BD}"/>
          </ac:picMkLst>
        </pc:picChg>
      </pc:sldChg>
      <pc:sldChg chg="addSp delSp modSp add setBg modAnim delDesignElem">
        <pc:chgData name="윤재 채" userId="6fd9651db7fcdf2e" providerId="LiveId" clId="{691A3395-1C86-4F49-BA89-449F277BA96B}" dt="2019-04-30T10:54:46.862" v="4793"/>
        <pc:sldMkLst>
          <pc:docMk/>
          <pc:sldMk cId="3346440714" sldId="276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3346440714" sldId="276"/>
            <ac:spMk id="2" creationId="{249C7827-4054-4AB6-B3DF-D3A3AF9BF85F}"/>
          </ac:spMkLst>
        </pc:spChg>
        <pc:spChg chg="add mod">
          <ac:chgData name="윤재 채" userId="6fd9651db7fcdf2e" providerId="LiveId" clId="{691A3395-1C86-4F49-BA89-449F277BA96B}" dt="2019-04-30T09:44:22.388" v="1825" actId="1076"/>
          <ac:spMkLst>
            <pc:docMk/>
            <pc:sldMk cId="3346440714" sldId="276"/>
            <ac:spMk id="5" creationId="{53B73DC2-1681-4718-A382-B4F9BCB178D7}"/>
          </ac:spMkLst>
        </pc:spChg>
        <pc:spChg chg="add mod">
          <ac:chgData name="윤재 채" userId="6fd9651db7fcdf2e" providerId="LiveId" clId="{691A3395-1C86-4F49-BA89-449F277BA96B}" dt="2019-04-30T09:44:50.334" v="1828" actId="1076"/>
          <ac:spMkLst>
            <pc:docMk/>
            <pc:sldMk cId="3346440714" sldId="276"/>
            <ac:spMk id="6" creationId="{CBD099F3-B457-40EF-BBB3-5976DC9F6E6A}"/>
          </ac:spMkLst>
        </pc:spChg>
        <pc:spChg chg="add mod">
          <ac:chgData name="윤재 채" userId="6fd9651db7fcdf2e" providerId="LiveId" clId="{691A3395-1C86-4F49-BA89-449F277BA96B}" dt="2019-04-30T09:48:25.209" v="1912" actId="1076"/>
          <ac:spMkLst>
            <pc:docMk/>
            <pc:sldMk cId="3346440714" sldId="276"/>
            <ac:spMk id="9" creationId="{5D922BD3-AE8D-4895-86DD-190B1E678EBC}"/>
          </ac:spMkLst>
        </pc:spChg>
        <pc:spChg chg="mod">
          <ac:chgData name="윤재 채" userId="6fd9651db7fcdf2e" providerId="LiveId" clId="{691A3395-1C86-4F49-BA89-449F277BA96B}" dt="2019-04-30T09:39:06.062" v="1739"/>
          <ac:spMkLst>
            <pc:docMk/>
            <pc:sldMk cId="3346440714" sldId="276"/>
            <ac:spMk id="11" creationId="{5DDC98C5-E11F-488F-AAD3-E139B314D2FE}"/>
          </ac:spMkLst>
        </pc:spChg>
        <pc:spChg chg="del">
          <ac:chgData name="윤재 채" userId="6fd9651db7fcdf2e" providerId="LiveId" clId="{691A3395-1C86-4F49-BA89-449F277BA96B}" dt="2019-04-30T09:38:11.810" v="1672"/>
          <ac:spMkLst>
            <pc:docMk/>
            <pc:sldMk cId="3346440714" sldId="276"/>
            <ac:spMk id="25" creationId="{F81819F9-8CAC-4A6C-8F06-0482027F9736}"/>
          </ac:spMkLst>
        </pc:spChg>
        <pc:spChg chg="del">
          <ac:chgData name="윤재 채" userId="6fd9651db7fcdf2e" providerId="LiveId" clId="{691A3395-1C86-4F49-BA89-449F277BA96B}" dt="2019-04-30T09:38:11.810" v="1672"/>
          <ac:spMkLst>
            <pc:docMk/>
            <pc:sldMk cId="3346440714" sldId="276"/>
            <ac:spMk id="39" creationId="{4A98CC08-AEC2-4E8F-8F52-0F5C6372DB4F}"/>
          </ac:spMkLst>
        </pc:spChg>
        <pc:spChg chg="add del mod">
          <ac:chgData name="윤재 채" userId="6fd9651db7fcdf2e" providerId="LiveId" clId="{691A3395-1C86-4F49-BA89-449F277BA96B}" dt="2019-04-30T09:39:55.677" v="1742"/>
          <ac:spMkLst>
            <pc:docMk/>
            <pc:sldMk cId="3346440714" sldId="276"/>
            <ac:spMk id="40" creationId="{A7303E1A-FE87-4427-AE1E-FBE792B72C79}"/>
          </ac:spMkLst>
        </pc:spChg>
        <pc:spChg chg="del">
          <ac:chgData name="윤재 채" userId="6fd9651db7fcdf2e" providerId="LiveId" clId="{691A3395-1C86-4F49-BA89-449F277BA96B}" dt="2019-04-30T09:38:11.810" v="1672"/>
          <ac:spMkLst>
            <pc:docMk/>
            <pc:sldMk cId="3346440714" sldId="276"/>
            <ac:spMk id="44" creationId="{1310EFE2-B91D-47E7-B117-C2A802800A7C}"/>
          </ac:spMkLst>
        </pc:spChg>
        <pc:spChg chg="add mod">
          <ac:chgData name="윤재 채" userId="6fd9651db7fcdf2e" providerId="LiveId" clId="{691A3395-1C86-4F49-BA89-449F277BA96B}" dt="2019-04-30T09:47:16.264" v="1890" actId="1076"/>
          <ac:spMkLst>
            <pc:docMk/>
            <pc:sldMk cId="3346440714" sldId="276"/>
            <ac:spMk id="45" creationId="{4D298112-036D-4B00-9713-B5C39149A094}"/>
          </ac:spMkLst>
        </pc:spChg>
        <pc:spChg chg="del">
          <ac:chgData name="윤재 채" userId="6fd9651db7fcdf2e" providerId="LiveId" clId="{691A3395-1C86-4F49-BA89-449F277BA96B}" dt="2019-04-30T09:39:57.732" v="1743"/>
          <ac:spMkLst>
            <pc:docMk/>
            <pc:sldMk cId="3346440714" sldId="276"/>
            <ac:spMk id="49" creationId="{3B4FB244-013F-4199-A41C-1207901187A1}"/>
          </ac:spMkLst>
        </pc:spChg>
        <pc:grpChg chg="del">
          <ac:chgData name="윤재 채" userId="6fd9651db7fcdf2e" providerId="LiveId" clId="{691A3395-1C86-4F49-BA89-449F277BA96B}" dt="2019-04-30T09:38:11.810" v="1672"/>
          <ac:grpSpMkLst>
            <pc:docMk/>
            <pc:sldMk cId="3346440714" sldId="276"/>
            <ac:grpSpMk id="41" creationId="{5D1545E6-EB3C-4478-A661-A2CA963F129C}"/>
          </ac:grpSpMkLst>
        </pc:grpChg>
        <pc:grpChg chg="del">
          <ac:chgData name="윤재 채" userId="6fd9651db7fcdf2e" providerId="LiveId" clId="{691A3395-1C86-4F49-BA89-449F277BA96B}" dt="2019-04-30T09:38:11.810" v="1672"/>
          <ac:grpSpMkLst>
            <pc:docMk/>
            <pc:sldMk cId="3346440714" sldId="276"/>
            <ac:grpSpMk id="43" creationId="{40A75861-F6C5-44A9-B161-B03701CBDE0C}"/>
          </ac:grpSpMkLst>
        </pc:grpChg>
        <pc:picChg chg="add mod">
          <ac:chgData name="윤재 채" userId="6fd9651db7fcdf2e" providerId="LiveId" clId="{691A3395-1C86-4F49-BA89-449F277BA96B}" dt="2019-04-30T09:43:33.988" v="1751" actId="1076"/>
          <ac:picMkLst>
            <pc:docMk/>
            <pc:sldMk cId="3346440714" sldId="276"/>
            <ac:picMk id="4" creationId="{8505B35D-B4A5-4CAF-B686-6813ED077A9A}"/>
          </ac:picMkLst>
        </pc:picChg>
        <pc:picChg chg="add mod">
          <ac:chgData name="윤재 채" userId="6fd9651db7fcdf2e" providerId="LiveId" clId="{691A3395-1C86-4F49-BA89-449F277BA96B}" dt="2019-04-30T09:45:39.273" v="1832" actId="1076"/>
          <ac:picMkLst>
            <pc:docMk/>
            <pc:sldMk cId="3346440714" sldId="276"/>
            <ac:picMk id="8" creationId="{EED15175-E7C0-4632-BDAF-CA25FFCA4732}"/>
          </ac:picMkLst>
        </pc:picChg>
        <pc:picChg chg="del">
          <ac:chgData name="윤재 채" userId="6fd9651db7fcdf2e" providerId="LiveId" clId="{691A3395-1C86-4F49-BA89-449F277BA96B}" dt="2019-04-30T09:39:53.643" v="1740"/>
          <ac:picMkLst>
            <pc:docMk/>
            <pc:sldMk cId="3346440714" sldId="276"/>
            <ac:picMk id="46" creationId="{78FDE936-022C-448D-9D87-8CF5AB5956FD}"/>
          </ac:picMkLst>
        </pc:picChg>
        <pc:picChg chg="del">
          <ac:chgData name="윤재 채" userId="6fd9651db7fcdf2e" providerId="LiveId" clId="{691A3395-1C86-4F49-BA89-449F277BA96B}" dt="2019-04-30T09:42:24.851" v="1747"/>
          <ac:picMkLst>
            <pc:docMk/>
            <pc:sldMk cId="3346440714" sldId="276"/>
            <ac:picMk id="48" creationId="{E290ABEF-9D13-405C-A375-515B2957BF3B}"/>
          </ac:picMkLst>
        </pc:picChg>
        <pc:picChg chg="mod">
          <ac:chgData name="윤재 채" userId="6fd9651db7fcdf2e" providerId="LiveId" clId="{691A3395-1C86-4F49-BA89-449F277BA96B}" dt="2019-04-30T09:42:22.820" v="1746" actId="1076"/>
          <ac:picMkLst>
            <pc:docMk/>
            <pc:sldMk cId="3346440714" sldId="276"/>
            <ac:picMk id="51" creationId="{B0192923-6527-4AC0-9E0E-40747A57E702}"/>
          </ac:picMkLst>
        </pc:picChg>
      </pc:sldChg>
      <pc:sldChg chg="addSp delSp modSp add modAnim">
        <pc:chgData name="윤재 채" userId="6fd9651db7fcdf2e" providerId="LiveId" clId="{691A3395-1C86-4F49-BA89-449F277BA96B}" dt="2019-04-30T10:54:46.862" v="4793"/>
        <pc:sldMkLst>
          <pc:docMk/>
          <pc:sldMk cId="1111056193" sldId="277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1111056193" sldId="277"/>
            <ac:spMk id="2" creationId="{249C7827-4054-4AB6-B3DF-D3A3AF9BF85F}"/>
          </ac:spMkLst>
        </pc:spChg>
        <pc:spChg chg="mod">
          <ac:chgData name="윤재 채" userId="6fd9651db7fcdf2e" providerId="LiveId" clId="{691A3395-1C86-4F49-BA89-449F277BA96B}" dt="2019-04-30T09:54:39.035" v="2085" actId="1076"/>
          <ac:spMkLst>
            <pc:docMk/>
            <pc:sldMk cId="1111056193" sldId="277"/>
            <ac:spMk id="5" creationId="{53B73DC2-1681-4718-A382-B4F9BCB178D7}"/>
          </ac:spMkLst>
        </pc:spChg>
        <pc:spChg chg="mod">
          <ac:chgData name="윤재 채" userId="6fd9651db7fcdf2e" providerId="LiveId" clId="{691A3395-1C86-4F49-BA89-449F277BA96B}" dt="2019-04-30T09:51:56.109" v="1964" actId="1076"/>
          <ac:spMkLst>
            <pc:docMk/>
            <pc:sldMk cId="1111056193" sldId="277"/>
            <ac:spMk id="6" creationId="{CBD099F3-B457-40EF-BBB3-5976DC9F6E6A}"/>
          </ac:spMkLst>
        </pc:spChg>
        <pc:spChg chg="mod">
          <ac:chgData name="윤재 채" userId="6fd9651db7fcdf2e" providerId="LiveId" clId="{691A3395-1C86-4F49-BA89-449F277BA96B}" dt="2019-04-30T09:54:46.863" v="2087" actId="14100"/>
          <ac:spMkLst>
            <pc:docMk/>
            <pc:sldMk cId="1111056193" sldId="277"/>
            <ac:spMk id="9" creationId="{5D922BD3-AE8D-4895-86DD-190B1E678EBC}"/>
          </ac:spMkLst>
        </pc:spChg>
        <pc:spChg chg="add mod">
          <ac:chgData name="윤재 채" userId="6fd9651db7fcdf2e" providerId="LiveId" clId="{691A3395-1C86-4F49-BA89-449F277BA96B}" dt="2019-04-30T09:58:05.957" v="2152" actId="113"/>
          <ac:spMkLst>
            <pc:docMk/>
            <pc:sldMk cId="1111056193" sldId="277"/>
            <ac:spMk id="10" creationId="{E2761C41-7047-4BE6-8992-D97ED7B7F2E6}"/>
          </ac:spMkLst>
        </pc:spChg>
        <pc:spChg chg="mod">
          <ac:chgData name="윤재 채" userId="6fd9651db7fcdf2e" providerId="LiveId" clId="{691A3395-1C86-4F49-BA89-449F277BA96B}" dt="2019-04-30T09:51:13.902" v="1956" actId="1076"/>
          <ac:spMkLst>
            <pc:docMk/>
            <pc:sldMk cId="1111056193" sldId="277"/>
            <ac:spMk id="45" creationId="{4D298112-036D-4B00-9713-B5C39149A094}"/>
          </ac:spMkLst>
        </pc:spChg>
        <pc:picChg chg="del">
          <ac:chgData name="윤재 채" userId="6fd9651db7fcdf2e" providerId="LiveId" clId="{691A3395-1C86-4F49-BA89-449F277BA96B}" dt="2019-04-30T09:50:41.804" v="1916"/>
          <ac:picMkLst>
            <pc:docMk/>
            <pc:sldMk cId="1111056193" sldId="277"/>
            <ac:picMk id="4" creationId="{8505B35D-B4A5-4CAF-B686-6813ED077A9A}"/>
          </ac:picMkLst>
        </pc:picChg>
        <pc:picChg chg="add mod">
          <ac:chgData name="윤재 채" userId="6fd9651db7fcdf2e" providerId="LiveId" clId="{691A3395-1C86-4F49-BA89-449F277BA96B}" dt="2019-04-30T10:25:53.680" v="2986" actId="1076"/>
          <ac:picMkLst>
            <pc:docMk/>
            <pc:sldMk cId="1111056193" sldId="277"/>
            <ac:picMk id="7" creationId="{471278FA-F91F-4543-8D3E-482427E05ADC}"/>
          </ac:picMkLst>
        </pc:picChg>
        <pc:picChg chg="mod">
          <ac:chgData name="윤재 채" userId="6fd9651db7fcdf2e" providerId="LiveId" clId="{691A3395-1C86-4F49-BA89-449F277BA96B}" dt="2019-04-30T09:50:46.806" v="1917" actId="1076"/>
          <ac:picMkLst>
            <pc:docMk/>
            <pc:sldMk cId="1111056193" sldId="277"/>
            <ac:picMk id="8" creationId="{EED15175-E7C0-4632-BDAF-CA25FFCA4732}"/>
          </ac:picMkLst>
        </pc:picChg>
        <pc:picChg chg="add mod">
          <ac:chgData name="윤재 채" userId="6fd9651db7fcdf2e" providerId="LiveId" clId="{691A3395-1C86-4F49-BA89-449F277BA96B}" dt="2019-04-30T10:07:10.166" v="2674" actId="207"/>
          <ac:picMkLst>
            <pc:docMk/>
            <pc:sldMk cId="1111056193" sldId="277"/>
            <ac:picMk id="12" creationId="{20EA207C-4781-42E6-B5D9-1F9E7E9BC4F0}"/>
          </ac:picMkLst>
        </pc:picChg>
        <pc:picChg chg="del">
          <ac:chgData name="윤재 채" userId="6fd9651db7fcdf2e" providerId="LiveId" clId="{691A3395-1C86-4F49-BA89-449F277BA96B}" dt="2019-04-30T09:50:39.799" v="1915"/>
          <ac:picMkLst>
            <pc:docMk/>
            <pc:sldMk cId="1111056193" sldId="277"/>
            <ac:picMk id="51" creationId="{B0192923-6527-4AC0-9E0E-40747A57E702}"/>
          </ac:picMkLst>
        </pc:picChg>
      </pc:sldChg>
      <pc:sldChg chg="addSp delSp modSp add modAnim">
        <pc:chgData name="윤재 채" userId="6fd9651db7fcdf2e" providerId="LiveId" clId="{691A3395-1C86-4F49-BA89-449F277BA96B}" dt="2019-04-30T10:54:46.862" v="4793"/>
        <pc:sldMkLst>
          <pc:docMk/>
          <pc:sldMk cId="452395933" sldId="278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452395933" sldId="278"/>
            <ac:spMk id="2" creationId="{249C7827-4054-4AB6-B3DF-D3A3AF9BF85F}"/>
          </ac:spMkLst>
        </pc:spChg>
        <pc:spChg chg="add mod">
          <ac:chgData name="윤재 채" userId="6fd9651db7fcdf2e" providerId="LiveId" clId="{691A3395-1C86-4F49-BA89-449F277BA96B}" dt="2019-04-30T10:05:36.432" v="2635" actId="20577"/>
          <ac:spMkLst>
            <pc:docMk/>
            <pc:sldMk cId="452395933" sldId="278"/>
            <ac:spMk id="3" creationId="{0B3AFE6B-5591-4638-BC9F-031D67C63A3B}"/>
          </ac:spMkLst>
        </pc:spChg>
        <pc:spChg chg="del">
          <ac:chgData name="윤재 채" userId="6fd9651db7fcdf2e" providerId="LiveId" clId="{691A3395-1C86-4F49-BA89-449F277BA96B}" dt="2019-04-30T10:00:10.831" v="2162"/>
          <ac:spMkLst>
            <pc:docMk/>
            <pc:sldMk cId="452395933" sldId="278"/>
            <ac:spMk id="5" creationId="{53B73DC2-1681-4718-A382-B4F9BCB178D7}"/>
          </ac:spMkLst>
        </pc:spChg>
        <pc:spChg chg="del">
          <ac:chgData name="윤재 채" userId="6fd9651db7fcdf2e" providerId="LiveId" clId="{691A3395-1C86-4F49-BA89-449F277BA96B}" dt="2019-04-30T10:00:04.779" v="2160"/>
          <ac:spMkLst>
            <pc:docMk/>
            <pc:sldMk cId="452395933" sldId="278"/>
            <ac:spMk id="6" creationId="{CBD099F3-B457-40EF-BBB3-5976DC9F6E6A}"/>
          </ac:spMkLst>
        </pc:spChg>
        <pc:spChg chg="del">
          <ac:chgData name="윤재 채" userId="6fd9651db7fcdf2e" providerId="LiveId" clId="{691A3395-1C86-4F49-BA89-449F277BA96B}" dt="2019-04-30T10:00:02.963" v="2159"/>
          <ac:spMkLst>
            <pc:docMk/>
            <pc:sldMk cId="452395933" sldId="278"/>
            <ac:spMk id="9" creationId="{5D922BD3-AE8D-4895-86DD-190B1E678EBC}"/>
          </ac:spMkLst>
        </pc:spChg>
        <pc:spChg chg="del">
          <ac:chgData name="윤재 채" userId="6fd9651db7fcdf2e" providerId="LiveId" clId="{691A3395-1C86-4F49-BA89-449F277BA96B}" dt="2019-04-30T09:59:58.307" v="2157"/>
          <ac:spMkLst>
            <pc:docMk/>
            <pc:sldMk cId="452395933" sldId="278"/>
            <ac:spMk id="10" creationId="{E2761C41-7047-4BE6-8992-D97ED7B7F2E6}"/>
          </ac:spMkLst>
        </pc:spChg>
        <pc:spChg chg="del">
          <ac:chgData name="윤재 채" userId="6fd9651db7fcdf2e" providerId="LiveId" clId="{691A3395-1C86-4F49-BA89-449F277BA96B}" dt="2019-04-30T10:00:15.596" v="2164"/>
          <ac:spMkLst>
            <pc:docMk/>
            <pc:sldMk cId="452395933" sldId="278"/>
            <ac:spMk id="45" creationId="{4D298112-036D-4B00-9713-B5C39149A094}"/>
          </ac:spMkLst>
        </pc:spChg>
        <pc:picChg chg="del">
          <ac:chgData name="윤재 채" userId="6fd9651db7fcdf2e" providerId="LiveId" clId="{691A3395-1C86-4F49-BA89-449F277BA96B}" dt="2019-04-30T10:00:00.428" v="2158"/>
          <ac:picMkLst>
            <pc:docMk/>
            <pc:sldMk cId="452395933" sldId="278"/>
            <ac:picMk id="7" creationId="{471278FA-F91F-4543-8D3E-482427E05ADC}"/>
          </ac:picMkLst>
        </pc:picChg>
        <pc:picChg chg="del">
          <ac:chgData name="윤재 채" userId="6fd9651db7fcdf2e" providerId="LiveId" clId="{691A3395-1C86-4F49-BA89-449F277BA96B}" dt="2019-04-30T10:00:12.495" v="2163"/>
          <ac:picMkLst>
            <pc:docMk/>
            <pc:sldMk cId="452395933" sldId="278"/>
            <ac:picMk id="8" creationId="{EED15175-E7C0-4632-BDAF-CA25FFCA4732}"/>
          </ac:picMkLst>
        </pc:picChg>
        <pc:picChg chg="del">
          <ac:chgData name="윤재 채" userId="6fd9651db7fcdf2e" providerId="LiveId" clId="{691A3395-1C86-4F49-BA89-449F277BA96B}" dt="2019-04-30T10:00:06.455" v="2161"/>
          <ac:picMkLst>
            <pc:docMk/>
            <pc:sldMk cId="452395933" sldId="278"/>
            <ac:picMk id="12" creationId="{20EA207C-4781-42E6-B5D9-1F9E7E9BC4F0}"/>
          </ac:picMkLst>
        </pc:picChg>
      </pc:sldChg>
      <pc:sldChg chg="addSp delSp modSp add">
        <pc:chgData name="윤재 채" userId="6fd9651db7fcdf2e" providerId="LiveId" clId="{691A3395-1C86-4F49-BA89-449F277BA96B}" dt="2019-04-30T10:54:46.862" v="4793"/>
        <pc:sldMkLst>
          <pc:docMk/>
          <pc:sldMk cId="441879296" sldId="279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441879296" sldId="279"/>
            <ac:spMk id="2" creationId="{249C7827-4054-4AB6-B3DF-D3A3AF9BF85F}"/>
          </ac:spMkLst>
        </pc:spChg>
        <pc:spChg chg="del mod">
          <ac:chgData name="윤재 채" userId="6fd9651db7fcdf2e" providerId="LiveId" clId="{691A3395-1C86-4F49-BA89-449F277BA96B}" dt="2019-04-30T10:06:44.177" v="2673"/>
          <ac:spMkLst>
            <pc:docMk/>
            <pc:sldMk cId="441879296" sldId="279"/>
            <ac:spMk id="5" creationId="{53B73DC2-1681-4718-A382-B4F9BCB178D7}"/>
          </ac:spMkLst>
        </pc:spChg>
        <pc:spChg chg="mod">
          <ac:chgData name="윤재 채" userId="6fd9651db7fcdf2e" providerId="LiveId" clId="{691A3395-1C86-4F49-BA89-449F277BA96B}" dt="2019-04-30T10:09:00.463" v="2735" actId="1076"/>
          <ac:spMkLst>
            <pc:docMk/>
            <pc:sldMk cId="441879296" sldId="279"/>
            <ac:spMk id="9" creationId="{5D922BD3-AE8D-4895-86DD-190B1E678EBC}"/>
          </ac:spMkLst>
        </pc:spChg>
        <pc:spChg chg="mod">
          <ac:chgData name="윤재 채" userId="6fd9651db7fcdf2e" providerId="LiveId" clId="{691A3395-1C86-4F49-BA89-449F277BA96B}" dt="2019-04-30T10:10:25.926" v="2762" actId="20577"/>
          <ac:spMkLst>
            <pc:docMk/>
            <pc:sldMk cId="441879296" sldId="279"/>
            <ac:spMk id="10" creationId="{E2761C41-7047-4BE6-8992-D97ED7B7F2E6}"/>
          </ac:spMkLst>
        </pc:spChg>
        <pc:spChg chg="add mod">
          <ac:chgData name="윤재 채" userId="6fd9651db7fcdf2e" providerId="LiveId" clId="{691A3395-1C86-4F49-BA89-449F277BA96B}" dt="2019-04-30T10:11:21.021" v="2819" actId="1076"/>
          <ac:spMkLst>
            <pc:docMk/>
            <pc:sldMk cId="441879296" sldId="279"/>
            <ac:spMk id="14" creationId="{37B13823-71AF-45B1-8DFA-4C11A2741C39}"/>
          </ac:spMkLst>
        </pc:spChg>
        <pc:spChg chg="mod">
          <ac:chgData name="윤재 채" userId="6fd9651db7fcdf2e" providerId="LiveId" clId="{691A3395-1C86-4F49-BA89-449F277BA96B}" dt="2019-04-30T10:06:30.142" v="2670" actId="1076"/>
          <ac:spMkLst>
            <pc:docMk/>
            <pc:sldMk cId="441879296" sldId="279"/>
            <ac:spMk id="45" creationId="{4D298112-036D-4B00-9713-B5C39149A094}"/>
          </ac:spMkLst>
        </pc:spChg>
        <pc:picChg chg="add mod">
          <ac:chgData name="윤재 채" userId="6fd9651db7fcdf2e" providerId="LiveId" clId="{691A3395-1C86-4F49-BA89-449F277BA96B}" dt="2019-04-30T10:08:04.370" v="2680" actId="1076"/>
          <ac:picMkLst>
            <pc:docMk/>
            <pc:sldMk cId="441879296" sldId="279"/>
            <ac:picMk id="4" creationId="{E80CED90-F281-4EF6-A6B3-03FD1076B917}"/>
          </ac:picMkLst>
        </pc:picChg>
        <pc:picChg chg="mod">
          <ac:chgData name="윤재 채" userId="6fd9651db7fcdf2e" providerId="LiveId" clId="{691A3395-1C86-4F49-BA89-449F277BA96B}" dt="2019-04-30T10:09:07.374" v="2736" actId="1076"/>
          <ac:picMkLst>
            <pc:docMk/>
            <pc:sldMk cId="441879296" sldId="279"/>
            <ac:picMk id="7" creationId="{471278FA-F91F-4543-8D3E-482427E05ADC}"/>
          </ac:picMkLst>
        </pc:picChg>
        <pc:picChg chg="mod">
          <ac:chgData name="윤재 채" userId="6fd9651db7fcdf2e" providerId="LiveId" clId="{691A3395-1C86-4F49-BA89-449F277BA96B}" dt="2019-04-30T10:07:18.445" v="2675" actId="207"/>
          <ac:picMkLst>
            <pc:docMk/>
            <pc:sldMk cId="441879296" sldId="279"/>
            <ac:picMk id="8" creationId="{EED15175-E7C0-4632-BDAF-CA25FFCA4732}"/>
          </ac:picMkLst>
        </pc:picChg>
        <pc:picChg chg="del">
          <ac:chgData name="윤재 채" userId="6fd9651db7fcdf2e" providerId="LiveId" clId="{691A3395-1C86-4F49-BA89-449F277BA96B}" dt="2019-04-30T10:06:38.472" v="2672"/>
          <ac:picMkLst>
            <pc:docMk/>
            <pc:sldMk cId="441879296" sldId="279"/>
            <ac:picMk id="12" creationId="{20EA207C-4781-42E6-B5D9-1F9E7E9BC4F0}"/>
          </ac:picMkLst>
        </pc:picChg>
      </pc:sldChg>
      <pc:sldChg chg="addSp modSp add">
        <pc:chgData name="윤재 채" userId="6fd9651db7fcdf2e" providerId="LiveId" clId="{691A3395-1C86-4F49-BA89-449F277BA96B}" dt="2019-04-30T10:54:46.862" v="4793"/>
        <pc:sldMkLst>
          <pc:docMk/>
          <pc:sldMk cId="2980026839" sldId="280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2980026839" sldId="280"/>
            <ac:spMk id="2" creationId="{249C7827-4054-4AB6-B3DF-D3A3AF9BF85F}"/>
          </ac:spMkLst>
        </pc:spChg>
        <pc:spChg chg="mod">
          <ac:chgData name="윤재 채" userId="6fd9651db7fcdf2e" providerId="LiveId" clId="{691A3395-1C86-4F49-BA89-449F277BA96B}" dt="2019-04-30T10:11:46.034" v="2842" actId="20577"/>
          <ac:spMkLst>
            <pc:docMk/>
            <pc:sldMk cId="2980026839" sldId="280"/>
            <ac:spMk id="3" creationId="{0B3AFE6B-5591-4638-BC9F-031D67C63A3B}"/>
          </ac:spMkLst>
        </pc:spChg>
        <pc:picChg chg="add mod">
          <ac:chgData name="윤재 채" userId="6fd9651db7fcdf2e" providerId="LiveId" clId="{691A3395-1C86-4F49-BA89-449F277BA96B}" dt="2019-04-30T10:12:26.279" v="2844" actId="1076"/>
          <ac:picMkLst>
            <pc:docMk/>
            <pc:sldMk cId="2980026839" sldId="280"/>
            <ac:picMk id="4" creationId="{06CBC148-2258-41DB-874D-54E6CF2F56EA}"/>
          </ac:picMkLst>
        </pc:picChg>
        <pc:picChg chg="add mod">
          <ac:chgData name="윤재 채" userId="6fd9651db7fcdf2e" providerId="LiveId" clId="{691A3395-1C86-4F49-BA89-449F277BA96B}" dt="2019-04-30T10:13:06.382" v="2849" actId="14100"/>
          <ac:picMkLst>
            <pc:docMk/>
            <pc:sldMk cId="2980026839" sldId="280"/>
            <ac:picMk id="5" creationId="{0119FF0E-87B9-40B2-ABE9-F07088746706}"/>
          </ac:picMkLst>
        </pc:picChg>
      </pc:sldChg>
      <pc:sldChg chg="addSp delSp modSp add modAnim">
        <pc:chgData name="윤재 채" userId="6fd9651db7fcdf2e" providerId="LiveId" clId="{691A3395-1C86-4F49-BA89-449F277BA96B}" dt="2019-04-30T10:54:46.862" v="4793"/>
        <pc:sldMkLst>
          <pc:docMk/>
          <pc:sldMk cId="722510927" sldId="281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722510927" sldId="281"/>
            <ac:spMk id="2" creationId="{249C7827-4054-4AB6-B3DF-D3A3AF9BF85F}"/>
          </ac:spMkLst>
        </pc:spChg>
        <pc:spChg chg="add mod ord">
          <ac:chgData name="윤재 채" userId="6fd9651db7fcdf2e" providerId="LiveId" clId="{691A3395-1C86-4F49-BA89-449F277BA96B}" dt="2019-04-30T10:22:59.269" v="2864" actId="167"/>
          <ac:spMkLst>
            <pc:docMk/>
            <pc:sldMk cId="722510927" sldId="281"/>
            <ac:spMk id="3" creationId="{E76D024F-2385-43F4-9116-3E3EE34F7F89}"/>
          </ac:spMkLst>
        </pc:spChg>
        <pc:spChg chg="add mod">
          <ac:chgData name="윤재 채" userId="6fd9651db7fcdf2e" providerId="LiveId" clId="{691A3395-1C86-4F49-BA89-449F277BA96B}" dt="2019-04-30T10:24:01.505" v="2878" actId="1076"/>
          <ac:spMkLst>
            <pc:docMk/>
            <pc:sldMk cId="722510927" sldId="281"/>
            <ac:spMk id="5" creationId="{A8D860DE-B20D-4353-A57C-CF6C7C9C0D77}"/>
          </ac:spMkLst>
        </pc:spChg>
        <pc:spChg chg="del">
          <ac:chgData name="윤재 채" userId="6fd9651db7fcdf2e" providerId="LiveId" clId="{691A3395-1C86-4F49-BA89-449F277BA96B}" dt="2019-04-30T10:21:36.868" v="2854"/>
          <ac:spMkLst>
            <pc:docMk/>
            <pc:sldMk cId="722510927" sldId="281"/>
            <ac:spMk id="6" creationId="{CBD099F3-B457-40EF-BBB3-5976DC9F6E6A}"/>
          </ac:spMkLst>
        </pc:spChg>
        <pc:spChg chg="del mod">
          <ac:chgData name="윤재 채" userId="6fd9651db7fcdf2e" providerId="LiveId" clId="{691A3395-1C86-4F49-BA89-449F277BA96B}" dt="2019-04-30T10:21:34.332" v="2853"/>
          <ac:spMkLst>
            <pc:docMk/>
            <pc:sldMk cId="722510927" sldId="281"/>
            <ac:spMk id="9" creationId="{5D922BD3-AE8D-4895-86DD-190B1E678EBC}"/>
          </ac:spMkLst>
        </pc:spChg>
        <pc:spChg chg="del mod">
          <ac:chgData name="윤재 채" userId="6fd9651db7fcdf2e" providerId="LiveId" clId="{691A3395-1C86-4F49-BA89-449F277BA96B}" dt="2019-04-30T10:22:24.233" v="2860"/>
          <ac:spMkLst>
            <pc:docMk/>
            <pc:sldMk cId="722510927" sldId="281"/>
            <ac:spMk id="10" creationId="{E2761C41-7047-4BE6-8992-D97ED7B7F2E6}"/>
          </ac:spMkLst>
        </pc:spChg>
        <pc:spChg chg="add mod">
          <ac:chgData name="윤재 채" userId="6fd9651db7fcdf2e" providerId="LiveId" clId="{691A3395-1C86-4F49-BA89-449F277BA96B}" dt="2019-04-30T10:24:35.836" v="2919"/>
          <ac:spMkLst>
            <pc:docMk/>
            <pc:sldMk cId="722510927" sldId="281"/>
            <ac:spMk id="12" creationId="{64C81BFB-D954-4123-B4F7-27D47BD4AED5}"/>
          </ac:spMkLst>
        </pc:spChg>
        <pc:spChg chg="add mod">
          <ac:chgData name="윤재 채" userId="6fd9651db7fcdf2e" providerId="LiveId" clId="{691A3395-1C86-4F49-BA89-449F277BA96B}" dt="2019-04-30T10:24:47.373" v="2927"/>
          <ac:spMkLst>
            <pc:docMk/>
            <pc:sldMk cId="722510927" sldId="281"/>
            <ac:spMk id="13" creationId="{845A9B16-B7C7-4AF2-B318-1E9844D1884D}"/>
          </ac:spMkLst>
        </pc:spChg>
        <pc:spChg chg="del mod">
          <ac:chgData name="윤재 채" userId="6fd9651db7fcdf2e" providerId="LiveId" clId="{691A3395-1C86-4F49-BA89-449F277BA96B}" dt="2019-04-30T10:22:29.937" v="2861"/>
          <ac:spMkLst>
            <pc:docMk/>
            <pc:sldMk cId="722510927" sldId="281"/>
            <ac:spMk id="14" creationId="{37B13823-71AF-45B1-8DFA-4C11A2741C39}"/>
          </ac:spMkLst>
        </pc:spChg>
        <pc:spChg chg="add mod">
          <ac:chgData name="윤재 채" userId="6fd9651db7fcdf2e" providerId="LiveId" clId="{691A3395-1C86-4F49-BA89-449F277BA96B}" dt="2019-04-30T10:25:32.028" v="2967"/>
          <ac:spMkLst>
            <pc:docMk/>
            <pc:sldMk cId="722510927" sldId="281"/>
            <ac:spMk id="15" creationId="{4A4FAD0A-9944-4918-943A-24E783F95DA8}"/>
          </ac:spMkLst>
        </pc:spChg>
        <pc:spChg chg="add mod">
          <ac:chgData name="윤재 채" userId="6fd9651db7fcdf2e" providerId="LiveId" clId="{691A3395-1C86-4F49-BA89-449F277BA96B}" dt="2019-04-30T10:27:09.149" v="3034" actId="20577"/>
          <ac:spMkLst>
            <pc:docMk/>
            <pc:sldMk cId="722510927" sldId="281"/>
            <ac:spMk id="16" creationId="{D9A0E205-DF6F-4335-A56B-3D7C5FA43DC0}"/>
          </ac:spMkLst>
        </pc:spChg>
        <pc:spChg chg="add mod">
          <ac:chgData name="윤재 채" userId="6fd9651db7fcdf2e" providerId="LiveId" clId="{691A3395-1C86-4F49-BA89-449F277BA96B}" dt="2019-04-30T10:25:34.950" v="2976"/>
          <ac:spMkLst>
            <pc:docMk/>
            <pc:sldMk cId="722510927" sldId="281"/>
            <ac:spMk id="17" creationId="{A6E7FF22-DEFE-4B49-AC16-18DDD15AE5F5}"/>
          </ac:spMkLst>
        </pc:spChg>
        <pc:spChg chg="add mod">
          <ac:chgData name="윤재 채" userId="6fd9651db7fcdf2e" providerId="LiveId" clId="{691A3395-1C86-4F49-BA89-449F277BA96B}" dt="2019-04-30T10:25:38.192" v="2985"/>
          <ac:spMkLst>
            <pc:docMk/>
            <pc:sldMk cId="722510927" sldId="281"/>
            <ac:spMk id="18" creationId="{288018A5-8EC0-4B76-84F0-D6262446729E}"/>
          </ac:spMkLst>
        </pc:spChg>
        <pc:spChg chg="del">
          <ac:chgData name="윤재 채" userId="6fd9651db7fcdf2e" providerId="LiveId" clId="{691A3395-1C86-4F49-BA89-449F277BA96B}" dt="2019-04-30T10:21:56.150" v="2856"/>
          <ac:spMkLst>
            <pc:docMk/>
            <pc:sldMk cId="722510927" sldId="281"/>
            <ac:spMk id="45" creationId="{4D298112-036D-4B00-9713-B5C39149A094}"/>
          </ac:spMkLst>
        </pc:spChg>
        <pc:picChg chg="mod">
          <ac:chgData name="윤재 채" userId="6fd9651db7fcdf2e" providerId="LiveId" clId="{691A3395-1C86-4F49-BA89-449F277BA96B}" dt="2019-04-30T10:23:02.427" v="2865" actId="1076"/>
          <ac:picMkLst>
            <pc:docMk/>
            <pc:sldMk cId="722510927" sldId="281"/>
            <ac:picMk id="4" creationId="{E80CED90-F281-4EF6-A6B3-03FD1076B917}"/>
          </ac:picMkLst>
        </pc:picChg>
        <pc:picChg chg="del">
          <ac:chgData name="윤재 채" userId="6fd9651db7fcdf2e" providerId="LiveId" clId="{691A3395-1C86-4F49-BA89-449F277BA96B}" dt="2019-04-30T10:21:31.642" v="2852"/>
          <ac:picMkLst>
            <pc:docMk/>
            <pc:sldMk cId="722510927" sldId="281"/>
            <ac:picMk id="7" creationId="{471278FA-F91F-4543-8D3E-482427E05ADC}"/>
          </ac:picMkLst>
        </pc:picChg>
        <pc:picChg chg="del">
          <ac:chgData name="윤재 채" userId="6fd9651db7fcdf2e" providerId="LiveId" clId="{691A3395-1C86-4F49-BA89-449F277BA96B}" dt="2019-04-30T10:21:51.521" v="2855"/>
          <ac:picMkLst>
            <pc:docMk/>
            <pc:sldMk cId="722510927" sldId="281"/>
            <ac:picMk id="8" creationId="{EED15175-E7C0-4632-BDAF-CA25FFCA4732}"/>
          </ac:picMkLst>
        </pc:picChg>
        <pc:picChg chg="add mod">
          <ac:chgData name="윤재 채" userId="6fd9651db7fcdf2e" providerId="LiveId" clId="{691A3395-1C86-4F49-BA89-449F277BA96B}" dt="2019-04-30T10:26:08.520" v="2990" actId="1076"/>
          <ac:picMkLst>
            <pc:docMk/>
            <pc:sldMk cId="722510927" sldId="281"/>
            <ac:picMk id="19" creationId="{D0CE9DAE-7968-4077-92C7-619C7377DB18}"/>
          </ac:picMkLst>
        </pc:picChg>
      </pc:sldChg>
      <pc:sldChg chg="delSp modSp add modAnim">
        <pc:chgData name="윤재 채" userId="6fd9651db7fcdf2e" providerId="LiveId" clId="{691A3395-1C86-4F49-BA89-449F277BA96B}" dt="2019-04-30T10:54:46.862" v="4793"/>
        <pc:sldMkLst>
          <pc:docMk/>
          <pc:sldMk cId="954778954" sldId="282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954778954" sldId="282"/>
            <ac:spMk id="2" creationId="{249C7827-4054-4AB6-B3DF-D3A3AF9BF85F}"/>
          </ac:spMkLst>
        </pc:spChg>
        <pc:spChg chg="del">
          <ac:chgData name="윤재 채" userId="6fd9651db7fcdf2e" providerId="LiveId" clId="{691A3395-1C86-4F49-BA89-449F277BA96B}" dt="2019-04-30T10:36:32.133" v="3221"/>
          <ac:spMkLst>
            <pc:docMk/>
            <pc:sldMk cId="954778954" sldId="282"/>
            <ac:spMk id="5" creationId="{53B73DC2-1681-4718-A382-B4F9BCB178D7}"/>
          </ac:spMkLst>
        </pc:spChg>
        <pc:spChg chg="del">
          <ac:chgData name="윤재 채" userId="6fd9651db7fcdf2e" providerId="LiveId" clId="{691A3395-1C86-4F49-BA89-449F277BA96B}" dt="2019-04-30T10:36:42.657" v="3225"/>
          <ac:spMkLst>
            <pc:docMk/>
            <pc:sldMk cId="954778954" sldId="282"/>
            <ac:spMk id="6" creationId="{CBD099F3-B457-40EF-BBB3-5976DC9F6E6A}"/>
          </ac:spMkLst>
        </pc:spChg>
        <pc:spChg chg="del">
          <ac:chgData name="윤재 채" userId="6fd9651db7fcdf2e" providerId="LiveId" clId="{691A3395-1C86-4F49-BA89-449F277BA96B}" dt="2019-04-30T10:36:40.408" v="3224"/>
          <ac:spMkLst>
            <pc:docMk/>
            <pc:sldMk cId="954778954" sldId="282"/>
            <ac:spMk id="9" creationId="{5D922BD3-AE8D-4895-86DD-190B1E678EBC}"/>
          </ac:spMkLst>
        </pc:spChg>
        <pc:spChg chg="mod">
          <ac:chgData name="윤재 채" userId="6fd9651db7fcdf2e" providerId="LiveId" clId="{691A3395-1C86-4F49-BA89-449F277BA96B}" dt="2019-04-30T10:36:12.082" v="3212"/>
          <ac:spMkLst>
            <pc:docMk/>
            <pc:sldMk cId="954778954" sldId="282"/>
            <ac:spMk id="11" creationId="{5DDC98C5-E11F-488F-AAD3-E139B314D2FE}"/>
          </ac:spMkLst>
        </pc:spChg>
        <pc:spChg chg="mod">
          <ac:chgData name="윤재 채" userId="6fd9651db7fcdf2e" providerId="LiveId" clId="{691A3395-1C86-4F49-BA89-449F277BA96B}" dt="2019-04-30T10:47:34.465" v="3920"/>
          <ac:spMkLst>
            <pc:docMk/>
            <pc:sldMk cId="954778954" sldId="282"/>
            <ac:spMk id="45" creationId="{4D298112-036D-4B00-9713-B5C39149A094}"/>
          </ac:spMkLst>
        </pc:spChg>
        <pc:picChg chg="del">
          <ac:chgData name="윤재 채" userId="6fd9651db7fcdf2e" providerId="LiveId" clId="{691A3395-1C86-4F49-BA89-449F277BA96B}" dt="2019-04-30T10:36:37.119" v="3222"/>
          <ac:picMkLst>
            <pc:docMk/>
            <pc:sldMk cId="954778954" sldId="282"/>
            <ac:picMk id="4" creationId="{8505B35D-B4A5-4CAF-B686-6813ED077A9A}"/>
          </ac:picMkLst>
        </pc:picChg>
        <pc:picChg chg="del">
          <ac:chgData name="윤재 채" userId="6fd9651db7fcdf2e" providerId="LiveId" clId="{691A3395-1C86-4F49-BA89-449F277BA96B}" dt="2019-04-30T10:36:44.578" v="3226"/>
          <ac:picMkLst>
            <pc:docMk/>
            <pc:sldMk cId="954778954" sldId="282"/>
            <ac:picMk id="8" creationId="{EED15175-E7C0-4632-BDAF-CA25FFCA4732}"/>
          </ac:picMkLst>
        </pc:picChg>
        <pc:picChg chg="del">
          <ac:chgData name="윤재 채" userId="6fd9651db7fcdf2e" providerId="LiveId" clId="{691A3395-1C86-4F49-BA89-449F277BA96B}" dt="2019-04-30T10:36:38.568" v="3223"/>
          <ac:picMkLst>
            <pc:docMk/>
            <pc:sldMk cId="954778954" sldId="282"/>
            <ac:picMk id="51" creationId="{B0192923-6527-4AC0-9E0E-40747A57E702}"/>
          </ac:picMkLst>
        </pc:picChg>
      </pc:sldChg>
      <pc:sldChg chg="modSp add">
        <pc:chgData name="윤재 채" userId="6fd9651db7fcdf2e" providerId="LiveId" clId="{691A3395-1C86-4F49-BA89-449F277BA96B}" dt="2019-04-30T10:54:46.862" v="4793"/>
        <pc:sldMkLst>
          <pc:docMk/>
          <pc:sldMk cId="952637219" sldId="283"/>
        </pc:sldMkLst>
        <pc:spChg chg="mod">
          <ac:chgData name="윤재 채" userId="6fd9651db7fcdf2e" providerId="LiveId" clId="{691A3395-1C86-4F49-BA89-449F277BA96B}" dt="2019-04-30T10:54:46.862" v="4793"/>
          <ac:spMkLst>
            <pc:docMk/>
            <pc:sldMk cId="952637219" sldId="283"/>
            <ac:spMk id="2" creationId="{249C7827-4054-4AB6-B3DF-D3A3AF9BF85F}"/>
          </ac:spMkLst>
        </pc:spChg>
        <pc:spChg chg="mod">
          <ac:chgData name="윤재 채" userId="6fd9651db7fcdf2e" providerId="LiveId" clId="{691A3395-1C86-4F49-BA89-449F277BA96B}" dt="2019-04-30T10:47:53.341" v="3948"/>
          <ac:spMkLst>
            <pc:docMk/>
            <pc:sldMk cId="952637219" sldId="283"/>
            <ac:spMk id="11" creationId="{5DDC98C5-E11F-488F-AAD3-E139B314D2FE}"/>
          </ac:spMkLst>
        </pc:spChg>
        <pc:spChg chg="mod">
          <ac:chgData name="윤재 채" userId="6fd9651db7fcdf2e" providerId="LiveId" clId="{691A3395-1C86-4F49-BA89-449F277BA96B}" dt="2019-04-30T10:52:42.860" v="4754" actId="20577"/>
          <ac:spMkLst>
            <pc:docMk/>
            <pc:sldMk cId="952637219" sldId="283"/>
            <ac:spMk id="45" creationId="{4D298112-036D-4B00-9713-B5C39149A094}"/>
          </ac:spMkLst>
        </pc:spChg>
      </pc:sldChg>
      <pc:sldChg chg="addSp delSp modSp add del">
        <pc:chgData name="윤재 채" userId="6fd9651db7fcdf2e" providerId="LiveId" clId="{691A3395-1C86-4F49-BA89-449F277BA96B}" dt="2019-04-30T10:55:39.876" v="4816" actId="113"/>
        <pc:sldMkLst>
          <pc:docMk/>
          <pc:sldMk cId="433296878" sldId="284"/>
        </pc:sldMkLst>
        <pc:spChg chg="del">
          <ac:chgData name="윤재 채" userId="6fd9651db7fcdf2e" providerId="LiveId" clId="{691A3395-1C86-4F49-BA89-449F277BA96B}" dt="2019-04-30T10:55:01.047" v="4794"/>
          <ac:spMkLst>
            <pc:docMk/>
            <pc:sldMk cId="433296878" sldId="284"/>
            <ac:spMk id="2" creationId="{E7C040B2-E4A3-4BAB-B5C3-EB81B41FA063}"/>
          </ac:spMkLst>
        </pc:spChg>
        <pc:spChg chg="del">
          <ac:chgData name="윤재 채" userId="6fd9651db7fcdf2e" providerId="LiveId" clId="{691A3395-1C86-4F49-BA89-449F277BA96B}" dt="2019-04-30T10:55:04.855" v="4795"/>
          <ac:spMkLst>
            <pc:docMk/>
            <pc:sldMk cId="433296878" sldId="284"/>
            <ac:spMk id="3" creationId="{15083F76-37E1-408B-A981-ABEC0694D574}"/>
          </ac:spMkLst>
        </pc:spChg>
        <pc:spChg chg="add mod">
          <ac:chgData name="윤재 채" userId="6fd9651db7fcdf2e" providerId="LiveId" clId="{691A3395-1C86-4F49-BA89-449F277BA96B}" dt="2019-04-30T10:55:39.876" v="4816" actId="113"/>
          <ac:spMkLst>
            <pc:docMk/>
            <pc:sldMk cId="433296878" sldId="284"/>
            <ac:spMk id="4" creationId="{76413B80-B30F-499F-8D6A-89B73C2F391E}"/>
          </ac:spMkLst>
        </pc:spChg>
      </pc:sldChg>
      <pc:sldChg chg="modSp add">
        <pc:chgData name="윤재 채" userId="6fd9651db7fcdf2e" providerId="LiveId" clId="{691A3395-1C86-4F49-BA89-449F277BA96B}" dt="2019-04-30T10:56:05.110" v="4839" actId="20577"/>
        <pc:sldMkLst>
          <pc:docMk/>
          <pc:sldMk cId="1244116308" sldId="285"/>
        </pc:sldMkLst>
        <pc:spChg chg="mod">
          <ac:chgData name="윤재 채" userId="6fd9651db7fcdf2e" providerId="LiveId" clId="{691A3395-1C86-4F49-BA89-449F277BA96B}" dt="2019-04-30T10:56:05.110" v="4839" actId="20577"/>
          <ac:spMkLst>
            <pc:docMk/>
            <pc:sldMk cId="1244116308" sldId="285"/>
            <ac:spMk id="4" creationId="{76413B80-B30F-499F-8D6A-89B73C2F39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2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54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5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80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9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4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5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8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1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2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A7EF-5858-4202-B078-A0F7ABDBD3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B8064-7104-440E-AC8C-08D7BD886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svg"/><Relationship Id="rId3" Type="http://schemas.openxmlformats.org/officeDocument/2006/relationships/image" Target="../media/image32.svg"/><Relationship Id="rId7" Type="http://schemas.openxmlformats.org/officeDocument/2006/relationships/image" Target="../media/image33.svg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5.svg"/><Relationship Id="rId5" Type="http://schemas.openxmlformats.org/officeDocument/2006/relationships/image" Target="../media/image10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</a:t>
            </a:r>
            <a:r>
              <a:rPr lang="en-US" altLang="ko-KR" dirty="0"/>
              <a:t>SW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en-US" altLang="ko-KR" dirty="0"/>
              <a:t>Team : </a:t>
            </a:r>
            <a:r>
              <a:rPr lang="ko-KR" altLang="en-US" dirty="0" err="1"/>
              <a:t>으잉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E1344-5A45-4C19-8864-0FA9E1BC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채윤재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지하린</a:t>
            </a:r>
            <a:r>
              <a:rPr lang="en-US" altLang="ko-KR" dirty="0"/>
              <a:t>, </a:t>
            </a:r>
            <a:r>
              <a:rPr lang="ko-KR" altLang="en-US" dirty="0" err="1"/>
              <a:t>박문영</a:t>
            </a:r>
            <a:r>
              <a:rPr lang="en-US" altLang="ko-KR" dirty="0"/>
              <a:t>, </a:t>
            </a:r>
            <a:r>
              <a:rPr lang="ko-KR" altLang="en-US" dirty="0" err="1"/>
              <a:t>장우성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70DCE6-CC15-478F-A8C5-858012FB3670}"/>
              </a:ext>
            </a:extLst>
          </p:cNvPr>
          <p:cNvSpPr/>
          <p:nvPr/>
        </p:nvSpPr>
        <p:spPr bwMode="auto">
          <a:xfrm>
            <a:off x="2993292" y="1297354"/>
            <a:ext cx="3321539" cy="4345354"/>
          </a:xfrm>
          <a:prstGeom prst="roundRect">
            <a:avLst/>
          </a:prstGeom>
          <a:grp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래픽 4" descr="전구">
            <a:extLst>
              <a:ext uri="{FF2B5EF4-FFF2-40B4-BE49-F238E27FC236}">
                <a16:creationId xmlns:a16="http://schemas.microsoft.com/office/drawing/2014/main" id="{0EDF85EE-B1B5-4004-8E7D-D9131C82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907" y="1955799"/>
            <a:ext cx="3321539" cy="33215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73C2A1-51A0-4AFA-9DA8-43738A7CC2D6}"/>
              </a:ext>
            </a:extLst>
          </p:cNvPr>
          <p:cNvSpPr/>
          <p:nvPr/>
        </p:nvSpPr>
        <p:spPr bwMode="auto">
          <a:xfrm>
            <a:off x="4575907" y="1844431"/>
            <a:ext cx="769816" cy="468923"/>
          </a:xfrm>
          <a:prstGeom prst="rect">
            <a:avLst/>
          </a:prstGeom>
          <a:grp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1977E-106C-4BC4-B0C1-85401BDD8527}"/>
              </a:ext>
            </a:extLst>
          </p:cNvPr>
          <p:cNvSpPr/>
          <p:nvPr/>
        </p:nvSpPr>
        <p:spPr bwMode="auto">
          <a:xfrm rot="2708493">
            <a:off x="4509477" y="1844431"/>
            <a:ext cx="836246" cy="20320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51D8F9-B9A9-414D-A581-0B5D27A1C17B}"/>
              </a:ext>
            </a:extLst>
          </p:cNvPr>
          <p:cNvSpPr/>
          <p:nvPr/>
        </p:nvSpPr>
        <p:spPr bwMode="auto">
          <a:xfrm rot="8018499">
            <a:off x="7101979" y="1787102"/>
            <a:ext cx="836246" cy="20320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DC172F-EC8D-4403-86BB-DB6B3BF589EC}"/>
              </a:ext>
            </a:extLst>
          </p:cNvPr>
          <p:cNvSpPr/>
          <p:nvPr/>
        </p:nvSpPr>
        <p:spPr bwMode="auto">
          <a:xfrm rot="5400000">
            <a:off x="5780215" y="1414400"/>
            <a:ext cx="836246" cy="20320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70DCE6-CC15-478F-A8C5-858012FB3670}"/>
              </a:ext>
            </a:extLst>
          </p:cNvPr>
          <p:cNvSpPr/>
          <p:nvPr/>
        </p:nvSpPr>
        <p:spPr bwMode="auto">
          <a:xfrm>
            <a:off x="2993292" y="1297354"/>
            <a:ext cx="3321539" cy="4345354"/>
          </a:xfrm>
          <a:prstGeom prst="roundRect">
            <a:avLst/>
          </a:prstGeom>
          <a:grp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래픽 3" descr="가로 막대형 차트">
            <a:extLst>
              <a:ext uri="{FF2B5EF4-FFF2-40B4-BE49-F238E27FC236}">
                <a16:creationId xmlns:a16="http://schemas.microsoft.com/office/drawing/2014/main" id="{0E3E9C29-3420-4FAE-8FC4-BAAD9A341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833" y="1742831"/>
            <a:ext cx="1284121" cy="1284121"/>
          </a:xfrm>
          <a:prstGeom prst="rect">
            <a:avLst/>
          </a:prstGeom>
        </p:spPr>
      </p:pic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510782D2-A2FF-4F5F-97B3-571D50822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617" y="961058"/>
            <a:ext cx="3128554" cy="3128554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A4465025-22F5-43D6-AB62-EFB17089A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429" y="3766898"/>
            <a:ext cx="2407140" cy="2407140"/>
          </a:xfrm>
          <a:prstGeom prst="rect">
            <a:avLst/>
          </a:prstGeom>
        </p:spPr>
      </p:pic>
      <p:pic>
        <p:nvPicPr>
          <p:cNvPr id="15" name="그래픽 14" descr="생각 풍선">
            <a:extLst>
              <a:ext uri="{FF2B5EF4-FFF2-40B4-BE49-F238E27FC236}">
                <a16:creationId xmlns:a16="http://schemas.microsoft.com/office/drawing/2014/main" id="{3752758A-EE42-471E-925B-85F8E1452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2247" y="3363248"/>
            <a:ext cx="1403753" cy="140375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29CF18C-024D-4142-9EE0-4C82CC611161}"/>
              </a:ext>
            </a:extLst>
          </p:cNvPr>
          <p:cNvSpPr/>
          <p:nvPr/>
        </p:nvSpPr>
        <p:spPr bwMode="auto">
          <a:xfrm>
            <a:off x="6424246" y="3259015"/>
            <a:ext cx="1307572" cy="664308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6" name="그래픽 15" descr="쇼핑 카트">
            <a:extLst>
              <a:ext uri="{FF2B5EF4-FFF2-40B4-BE49-F238E27FC236}">
                <a16:creationId xmlns:a16="http://schemas.microsoft.com/office/drawing/2014/main" id="{2582A2F2-A2BC-4819-B03D-82217136B2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3786" y="3133969"/>
            <a:ext cx="914400" cy="914400"/>
          </a:xfrm>
          <a:prstGeom prst="rect">
            <a:avLst/>
          </a:prstGeom>
        </p:spPr>
      </p:pic>
      <p:pic>
        <p:nvPicPr>
          <p:cNvPr id="20" name="그래픽 19" descr="화폐">
            <a:extLst>
              <a:ext uri="{FF2B5EF4-FFF2-40B4-BE49-F238E27FC236}">
                <a16:creationId xmlns:a16="http://schemas.microsoft.com/office/drawing/2014/main" id="{19FDE106-C50E-4513-8403-6FF0E8979F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8139" y="3175212"/>
            <a:ext cx="914400" cy="914400"/>
          </a:xfrm>
          <a:prstGeom prst="rect">
            <a:avLst/>
          </a:prstGeom>
        </p:spPr>
      </p:pic>
      <p:pic>
        <p:nvPicPr>
          <p:cNvPr id="22" name="그래픽 21" descr="상자">
            <a:extLst>
              <a:ext uri="{FF2B5EF4-FFF2-40B4-BE49-F238E27FC236}">
                <a16:creationId xmlns:a16="http://schemas.microsoft.com/office/drawing/2014/main" id="{A9C1B4F3-34CF-4722-AEAF-538C73133D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2493" y="31261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2" y="-451938"/>
            <a:ext cx="8103080" cy="810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A452F-F8B6-4D00-ACA5-B9CDE6018EA0}"/>
              </a:ext>
            </a:extLst>
          </p:cNvPr>
          <p:cNvSpPr txBox="1"/>
          <p:nvPr/>
        </p:nvSpPr>
        <p:spPr>
          <a:xfrm>
            <a:off x="3968151" y="1871932"/>
            <a:ext cx="55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Product Review Data Visualization Program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63D100-CABB-499D-A1C5-1275B67ABB33}"/>
              </a:ext>
            </a:extLst>
          </p:cNvPr>
          <p:cNvSpPr/>
          <p:nvPr/>
        </p:nvSpPr>
        <p:spPr bwMode="auto">
          <a:xfrm>
            <a:off x="6392985" y="2446215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9A6F4F-A50B-4A77-8E5A-5FAC2DABD9C3}"/>
              </a:ext>
            </a:extLst>
          </p:cNvPr>
          <p:cNvSpPr/>
          <p:nvPr/>
        </p:nvSpPr>
        <p:spPr bwMode="auto">
          <a:xfrm>
            <a:off x="6392984" y="3052316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C4E111-49FE-4772-A5D5-B9B12DED6DC4}"/>
              </a:ext>
            </a:extLst>
          </p:cNvPr>
          <p:cNvSpPr/>
          <p:nvPr/>
        </p:nvSpPr>
        <p:spPr bwMode="auto">
          <a:xfrm>
            <a:off x="6392983" y="3658417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BE46C58-000A-48DF-B81E-A9161B3A0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3690" y="4264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2" y="-451938"/>
            <a:ext cx="8103080" cy="810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A452F-F8B6-4D00-ACA5-B9CDE6018EA0}"/>
              </a:ext>
            </a:extLst>
          </p:cNvPr>
          <p:cNvSpPr txBox="1"/>
          <p:nvPr/>
        </p:nvSpPr>
        <p:spPr>
          <a:xfrm>
            <a:off x="3968151" y="1871932"/>
            <a:ext cx="55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Product Review Visualization 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63D100-CABB-499D-A1C5-1275B67ABB33}"/>
              </a:ext>
            </a:extLst>
          </p:cNvPr>
          <p:cNvSpPr/>
          <p:nvPr/>
        </p:nvSpPr>
        <p:spPr bwMode="auto">
          <a:xfrm>
            <a:off x="6392985" y="2446215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9A6F4F-A50B-4A77-8E5A-5FAC2DABD9C3}"/>
              </a:ext>
            </a:extLst>
          </p:cNvPr>
          <p:cNvSpPr/>
          <p:nvPr/>
        </p:nvSpPr>
        <p:spPr bwMode="auto">
          <a:xfrm>
            <a:off x="6392984" y="3052316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C4E111-49FE-4772-A5D5-B9B12DED6DC4}"/>
              </a:ext>
            </a:extLst>
          </p:cNvPr>
          <p:cNvSpPr/>
          <p:nvPr/>
        </p:nvSpPr>
        <p:spPr bwMode="auto">
          <a:xfrm>
            <a:off x="6392983" y="3658417"/>
            <a:ext cx="257907" cy="211016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래픽 8" descr="돋보기">
            <a:extLst>
              <a:ext uri="{FF2B5EF4-FFF2-40B4-BE49-F238E27FC236}">
                <a16:creationId xmlns:a16="http://schemas.microsoft.com/office/drawing/2014/main" id="{EB110740-C365-4FB0-8C03-41A310EE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3690" y="4264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2" y="-451938"/>
            <a:ext cx="8103080" cy="810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A452F-F8B6-4D00-ACA5-B9CDE6018EA0}"/>
              </a:ext>
            </a:extLst>
          </p:cNvPr>
          <p:cNvSpPr txBox="1"/>
          <p:nvPr/>
        </p:nvSpPr>
        <p:spPr>
          <a:xfrm>
            <a:off x="3968151" y="1871932"/>
            <a:ext cx="55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b="1" dirty="0"/>
              <a:t>roduct </a:t>
            </a:r>
            <a:r>
              <a:rPr lang="en-US" altLang="ko-KR" b="1" dirty="0">
                <a:solidFill>
                  <a:srgbClr val="FF0000"/>
                </a:solidFill>
              </a:rPr>
              <a:t>R</a:t>
            </a:r>
            <a:r>
              <a:rPr lang="en-US" altLang="ko-KR" b="1" dirty="0"/>
              <a:t>eview </a:t>
            </a:r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en-US" altLang="ko-KR" b="1" dirty="0"/>
              <a:t>isualization </a:t>
            </a:r>
            <a:endParaRPr lang="ko-KR" altLang="en-US" b="1" dirty="0"/>
          </a:p>
        </p:txBody>
      </p:sp>
      <p:pic>
        <p:nvPicPr>
          <p:cNvPr id="9" name="그래픽 8" descr="돋보기">
            <a:extLst>
              <a:ext uri="{FF2B5EF4-FFF2-40B4-BE49-F238E27FC236}">
                <a16:creationId xmlns:a16="http://schemas.microsoft.com/office/drawing/2014/main" id="{EB110740-C365-4FB0-8C03-41A310EE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9438" y="4091141"/>
            <a:ext cx="1494437" cy="1494437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DCDE99D-0CCA-4D0C-9F9B-CD5AC5D639C1}"/>
              </a:ext>
            </a:extLst>
          </p:cNvPr>
          <p:cNvSpPr/>
          <p:nvPr/>
        </p:nvSpPr>
        <p:spPr bwMode="auto">
          <a:xfrm>
            <a:off x="6338655" y="2341872"/>
            <a:ext cx="506027" cy="537447"/>
          </a:xfrm>
          <a:prstGeom prst="down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C2FC6-21DD-4B85-A587-01B9BDC5EA61}"/>
              </a:ext>
            </a:extLst>
          </p:cNvPr>
          <p:cNvSpPr txBox="1"/>
          <p:nvPr/>
        </p:nvSpPr>
        <p:spPr>
          <a:xfrm>
            <a:off x="5606246" y="2996476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PRV</a:t>
            </a:r>
            <a:endParaRPr lang="ko-KR" altLang="en-US" b="1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8F3F5D1-47A5-4E38-BC73-C35B5ECE15A5}"/>
              </a:ext>
            </a:extLst>
          </p:cNvPr>
          <p:cNvSpPr/>
          <p:nvPr/>
        </p:nvSpPr>
        <p:spPr bwMode="auto">
          <a:xfrm>
            <a:off x="6338655" y="3553694"/>
            <a:ext cx="506027" cy="537447"/>
          </a:xfrm>
          <a:prstGeom prst="down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24E1A-7929-4B1E-A3F3-969350389788}"/>
              </a:ext>
            </a:extLst>
          </p:cNvPr>
          <p:cNvSpPr txBox="1"/>
          <p:nvPr/>
        </p:nvSpPr>
        <p:spPr>
          <a:xfrm>
            <a:off x="5606246" y="4469027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PRV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2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2" y="-451938"/>
            <a:ext cx="8103080" cy="8103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8C2FC6-21DD-4B85-A587-01B9BDC5EA61}"/>
              </a:ext>
            </a:extLst>
          </p:cNvPr>
          <p:cNvSpPr txBox="1"/>
          <p:nvPr/>
        </p:nvSpPr>
        <p:spPr>
          <a:xfrm>
            <a:off x="3500609" y="3170492"/>
            <a:ext cx="197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PRV</a:t>
            </a:r>
            <a:endParaRPr lang="ko-KR" altLang="en-US" sz="40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6981C0-9020-4357-A4F0-54475A2AB7BD}"/>
              </a:ext>
            </a:extLst>
          </p:cNvPr>
          <p:cNvSpPr/>
          <p:nvPr/>
        </p:nvSpPr>
        <p:spPr bwMode="auto">
          <a:xfrm>
            <a:off x="5182396" y="3455633"/>
            <a:ext cx="798990" cy="195309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EC1A-EC56-462B-B069-1F448C5FFF8F}"/>
              </a:ext>
            </a:extLst>
          </p:cNvPr>
          <p:cNvSpPr txBox="1"/>
          <p:nvPr/>
        </p:nvSpPr>
        <p:spPr>
          <a:xfrm>
            <a:off x="5981386" y="3368621"/>
            <a:ext cx="156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프리브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3074E8-945A-4F4A-9B52-84E65D2B72A9}"/>
              </a:ext>
            </a:extLst>
          </p:cNvPr>
          <p:cNvSpPr/>
          <p:nvPr/>
        </p:nvSpPr>
        <p:spPr bwMode="auto">
          <a:xfrm>
            <a:off x="7483193" y="3455632"/>
            <a:ext cx="798990" cy="195309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A38E4-79CD-4A52-BFFC-E96A6C2AFE75}"/>
              </a:ext>
            </a:extLst>
          </p:cNvPr>
          <p:cNvSpPr txBox="1"/>
          <p:nvPr/>
        </p:nvSpPr>
        <p:spPr>
          <a:xfrm>
            <a:off x="8114076" y="3368621"/>
            <a:ext cx="156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프리뷰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650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1" y="-451938"/>
            <a:ext cx="8103080" cy="8103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8C2FC6-21DD-4B85-A587-01B9BDC5EA61}"/>
              </a:ext>
            </a:extLst>
          </p:cNvPr>
          <p:cNvSpPr txBox="1"/>
          <p:nvPr/>
        </p:nvSpPr>
        <p:spPr>
          <a:xfrm>
            <a:off x="5711550" y="1847719"/>
            <a:ext cx="197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프리뷰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77B3B88-1D49-4F41-A048-52A8A14B9FA5}"/>
              </a:ext>
            </a:extLst>
          </p:cNvPr>
          <p:cNvSpPr/>
          <p:nvPr/>
        </p:nvSpPr>
        <p:spPr bwMode="auto">
          <a:xfrm rot="5400000">
            <a:off x="6525847" y="2555605"/>
            <a:ext cx="422920" cy="532660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62573-8B66-4703-A7B9-CD30BA8B7102}"/>
              </a:ext>
            </a:extLst>
          </p:cNvPr>
          <p:cNvSpPr txBox="1"/>
          <p:nvPr/>
        </p:nvSpPr>
        <p:spPr>
          <a:xfrm>
            <a:off x="3352881" y="2938155"/>
            <a:ext cx="676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Preview : </a:t>
            </a:r>
            <a:r>
              <a:rPr lang="ko-KR" altLang="en-US" sz="4000" b="1" dirty="0"/>
              <a:t>미리보기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044CA8C-EFDE-48FA-B969-3E92A6EC17AC}"/>
              </a:ext>
            </a:extLst>
          </p:cNvPr>
          <p:cNvSpPr/>
          <p:nvPr/>
        </p:nvSpPr>
        <p:spPr bwMode="auto">
          <a:xfrm rot="5400000">
            <a:off x="6525847" y="3678215"/>
            <a:ext cx="422920" cy="532660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E9B33-E21D-43D5-AF9C-762C8663C8A2}"/>
              </a:ext>
            </a:extLst>
          </p:cNvPr>
          <p:cNvSpPr txBox="1"/>
          <p:nvPr/>
        </p:nvSpPr>
        <p:spPr>
          <a:xfrm>
            <a:off x="5527107" y="4243049"/>
            <a:ext cx="242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FF0000"/>
                </a:solidFill>
              </a:rPr>
              <a:t>PRV</a:t>
            </a:r>
            <a:r>
              <a:rPr lang="en-US" altLang="ko-KR" sz="4000" b="1" dirty="0" err="1"/>
              <a:t>iew</a:t>
            </a:r>
            <a:endParaRPr lang="ko-KR" altLang="en-US" sz="4000" b="1" dirty="0"/>
          </a:p>
        </p:txBody>
      </p:sp>
      <p:pic>
        <p:nvPicPr>
          <p:cNvPr id="8" name="그래픽 7" descr="확인 표시">
            <a:extLst>
              <a:ext uri="{FF2B5EF4-FFF2-40B4-BE49-F238E27FC236}">
                <a16:creationId xmlns:a16="http://schemas.microsoft.com/office/drawing/2014/main" id="{46A3373E-58B3-4BF6-A210-6B13E9A79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9519" y="40041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프로젝트 요약 소개</a:t>
            </a:r>
            <a:endParaRPr lang="ko-KR" altLang="en-US" dirty="0"/>
          </a:p>
        </p:txBody>
      </p:sp>
      <p:pic>
        <p:nvPicPr>
          <p:cNvPr id="5" name="그래픽 4" descr="태블릿">
            <a:extLst>
              <a:ext uri="{FF2B5EF4-FFF2-40B4-BE49-F238E27FC236}">
                <a16:creationId xmlns:a16="http://schemas.microsoft.com/office/drawing/2014/main" id="{244EE65F-E388-4F3D-8DC5-F37F046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31" y="-451938"/>
            <a:ext cx="8103080" cy="8103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4E9B33-E21D-43D5-AF9C-762C8663C8A2}"/>
              </a:ext>
            </a:extLst>
          </p:cNvPr>
          <p:cNvSpPr txBox="1"/>
          <p:nvPr/>
        </p:nvSpPr>
        <p:spPr>
          <a:xfrm>
            <a:off x="3811966" y="1766179"/>
            <a:ext cx="5734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PRView</a:t>
            </a:r>
            <a:endParaRPr lang="en-US" altLang="ko-KR" sz="4000" b="1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2800" b="1" dirty="0"/>
              <a:t>구매자가 </a:t>
            </a:r>
            <a:r>
              <a:rPr lang="ko-KR" altLang="en-US" sz="2800" b="1" dirty="0">
                <a:solidFill>
                  <a:srgbClr val="FF0000"/>
                </a:solidFill>
              </a:rPr>
              <a:t>상품을 구매하기 전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미리 </a:t>
            </a:r>
            <a:r>
              <a:rPr lang="ko-KR" altLang="en-US" sz="2800" b="1" dirty="0"/>
              <a:t>데이터 시각화 결과를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보면서</a:t>
            </a:r>
            <a:r>
              <a:rPr lang="ko-KR" altLang="en-US" sz="2800" b="1" dirty="0"/>
              <a:t> 보다 좋은 상품을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구매할 수 있도록 하기 위한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54071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pic>
        <p:nvPicPr>
          <p:cNvPr id="51" name="그래픽 50" descr="랩톱">
            <a:extLst>
              <a:ext uri="{FF2B5EF4-FFF2-40B4-BE49-F238E27FC236}">
                <a16:creationId xmlns:a16="http://schemas.microsoft.com/office/drawing/2014/main" id="{B0192923-6527-4AC0-9E0E-40747A57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4218" y="1539246"/>
            <a:ext cx="5247727" cy="5247727"/>
          </a:xfrm>
          <a:prstGeom prst="rect">
            <a:avLst/>
          </a:prstGeom>
        </p:spPr>
      </p:pic>
      <p:pic>
        <p:nvPicPr>
          <p:cNvPr id="4" name="그래픽 3" descr="목록">
            <a:extLst>
              <a:ext uri="{FF2B5EF4-FFF2-40B4-BE49-F238E27FC236}">
                <a16:creationId xmlns:a16="http://schemas.microsoft.com/office/drawing/2014/main" id="{8505B35D-B4A5-4CAF-B686-6813ED077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78" y="2856391"/>
            <a:ext cx="2072936" cy="207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73DC2-1681-4718-A382-B4F9BCB178D7}"/>
              </a:ext>
            </a:extLst>
          </p:cNvPr>
          <p:cNvSpPr txBox="1"/>
          <p:nvPr/>
        </p:nvSpPr>
        <p:spPr>
          <a:xfrm>
            <a:off x="4094084" y="1935331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해당 상품 리뷰 링크 주소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D099F3-B457-40EF-BBB3-5976DC9F6E6A}"/>
              </a:ext>
            </a:extLst>
          </p:cNvPr>
          <p:cNvSpPr/>
          <p:nvPr/>
        </p:nvSpPr>
        <p:spPr bwMode="auto">
          <a:xfrm>
            <a:off x="8016536" y="3422342"/>
            <a:ext cx="1118586" cy="692459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래픽 7" descr="문서">
            <a:extLst>
              <a:ext uri="{FF2B5EF4-FFF2-40B4-BE49-F238E27FC236}">
                <a16:creationId xmlns:a16="http://schemas.microsoft.com/office/drawing/2014/main" id="{EED15175-E7C0-4632-BDAF-CA25FFCA47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5122" y="2403402"/>
            <a:ext cx="2730338" cy="27303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98112-036D-4B00-9713-B5C39149A094}"/>
              </a:ext>
            </a:extLst>
          </p:cNvPr>
          <p:cNvSpPr txBox="1"/>
          <p:nvPr/>
        </p:nvSpPr>
        <p:spPr>
          <a:xfrm>
            <a:off x="8939813" y="5136187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 데이터 </a:t>
            </a:r>
            <a:r>
              <a:rPr lang="en-US" altLang="ko-KR" b="1" dirty="0"/>
              <a:t>-&gt; txt</a:t>
            </a:r>
            <a:r>
              <a:rPr lang="ko-KR" altLang="en-US" b="1" dirty="0"/>
              <a:t>파일로 저장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2BD3-AE8D-4895-86DD-190B1E678EBC}"/>
              </a:ext>
            </a:extLst>
          </p:cNvPr>
          <p:cNvSpPr/>
          <p:nvPr/>
        </p:nvSpPr>
        <p:spPr bwMode="auto">
          <a:xfrm>
            <a:off x="7432431" y="2303030"/>
            <a:ext cx="2072936" cy="857332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Web Crawling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73DC2-1681-4718-A382-B4F9BCB178D7}"/>
              </a:ext>
            </a:extLst>
          </p:cNvPr>
          <p:cNvSpPr txBox="1"/>
          <p:nvPr/>
        </p:nvSpPr>
        <p:spPr>
          <a:xfrm>
            <a:off x="7833352" y="5316910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단어 데이터 </a:t>
            </a:r>
            <a:r>
              <a:rPr lang="en-US" altLang="ko-KR" b="1" dirty="0"/>
              <a:t>-&gt; txt </a:t>
            </a:r>
            <a:r>
              <a:rPr lang="ko-KR" altLang="en-US" b="1" dirty="0"/>
              <a:t>파일로 저장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D099F3-B457-40EF-BBB3-5976DC9F6E6A}"/>
              </a:ext>
            </a:extLst>
          </p:cNvPr>
          <p:cNvSpPr/>
          <p:nvPr/>
        </p:nvSpPr>
        <p:spPr bwMode="auto">
          <a:xfrm>
            <a:off x="6445501" y="3717228"/>
            <a:ext cx="1118586" cy="692459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래픽 7" descr="문서">
            <a:extLst>
              <a:ext uri="{FF2B5EF4-FFF2-40B4-BE49-F238E27FC236}">
                <a16:creationId xmlns:a16="http://schemas.microsoft.com/office/drawing/2014/main" id="{EED15175-E7C0-4632-BDAF-CA25FFCA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401" y="2586572"/>
            <a:ext cx="2730338" cy="27303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98112-036D-4B00-9713-B5C39149A094}"/>
              </a:ext>
            </a:extLst>
          </p:cNvPr>
          <p:cNvSpPr txBox="1"/>
          <p:nvPr/>
        </p:nvSpPr>
        <p:spPr>
          <a:xfrm>
            <a:off x="3634978" y="5316910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Txt</a:t>
            </a:r>
            <a:r>
              <a:rPr lang="ko-KR" altLang="en-US" b="1" dirty="0"/>
              <a:t>파일</a:t>
            </a:r>
            <a:r>
              <a:rPr lang="en-US" altLang="ko-KR" b="1" dirty="0"/>
              <a:t>(</a:t>
            </a:r>
            <a:r>
              <a:rPr lang="ko-KR" altLang="en-US" b="1" dirty="0"/>
              <a:t>리뷰 데이터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2BD3-AE8D-4895-86DD-190B1E678EBC}"/>
              </a:ext>
            </a:extLst>
          </p:cNvPr>
          <p:cNvSpPr/>
          <p:nvPr/>
        </p:nvSpPr>
        <p:spPr bwMode="auto">
          <a:xfrm>
            <a:off x="5942578" y="2507228"/>
            <a:ext cx="2072936" cy="1209999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Natural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Language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processing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2" name="그래픽 11" descr="문서">
            <a:extLst>
              <a:ext uri="{FF2B5EF4-FFF2-40B4-BE49-F238E27FC236}">
                <a16:creationId xmlns:a16="http://schemas.microsoft.com/office/drawing/2014/main" id="{20EA207C-4781-42E6-B5D9-1F9E7E9BC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849" y="2524200"/>
            <a:ext cx="2730338" cy="2730338"/>
          </a:xfrm>
          <a:prstGeom prst="rect">
            <a:avLst/>
          </a:prstGeom>
        </p:spPr>
      </p:pic>
      <p:pic>
        <p:nvPicPr>
          <p:cNvPr id="7" name="그래픽 6" descr="시계 방향으로 굽은 화살표">
            <a:extLst>
              <a:ext uri="{FF2B5EF4-FFF2-40B4-BE49-F238E27FC236}">
                <a16:creationId xmlns:a16="http://schemas.microsoft.com/office/drawing/2014/main" id="{471278FA-F91F-4543-8D3E-482427E05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962262">
            <a:off x="7046755" y="171336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61C41-7047-4BE6-8992-D97ED7B7F2E6}"/>
              </a:ext>
            </a:extLst>
          </p:cNvPr>
          <p:cNvSpPr txBox="1"/>
          <p:nvPr/>
        </p:nvSpPr>
        <p:spPr>
          <a:xfrm>
            <a:off x="7884849" y="1891180"/>
            <a:ext cx="32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</a:t>
            </a:r>
            <a:r>
              <a:rPr lang="ko-KR" altLang="en-US" b="1" dirty="0"/>
              <a:t>의 </a:t>
            </a:r>
            <a:r>
              <a:rPr lang="en-US" altLang="ko-KR" b="1" dirty="0" err="1"/>
              <a:t>soynlp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10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7C0C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6622717" y="1732213"/>
            <a:ext cx="4463716" cy="4463716"/>
          </a:xfrm>
          <a:custGeom>
            <a:avLst/>
            <a:gdLst>
              <a:gd name="connsiteX0" fmla="*/ 250664 w 4463716"/>
              <a:gd name="connsiteY0" fmla="*/ 0 h 4463716"/>
              <a:gd name="connsiteX1" fmla="*/ 1902988 w 4463716"/>
              <a:gd name="connsiteY1" fmla="*/ 0 h 4463716"/>
              <a:gd name="connsiteX2" fmla="*/ 2153652 w 4463716"/>
              <a:gd name="connsiteY2" fmla="*/ 250664 h 4463716"/>
              <a:gd name="connsiteX3" fmla="*/ 2153652 w 4463716"/>
              <a:gd name="connsiteY3" fmla="*/ 2310064 h 4463716"/>
              <a:gd name="connsiteX4" fmla="*/ 4213052 w 4463716"/>
              <a:gd name="connsiteY4" fmla="*/ 2310064 h 4463716"/>
              <a:gd name="connsiteX5" fmla="*/ 4463716 w 4463716"/>
              <a:gd name="connsiteY5" fmla="*/ 2560728 h 4463716"/>
              <a:gd name="connsiteX6" fmla="*/ 4463716 w 4463716"/>
              <a:gd name="connsiteY6" fmla="*/ 4213052 h 4463716"/>
              <a:gd name="connsiteX7" fmla="*/ 4213052 w 4463716"/>
              <a:gd name="connsiteY7" fmla="*/ 4463716 h 4463716"/>
              <a:gd name="connsiteX8" fmla="*/ 1902988 w 4463716"/>
              <a:gd name="connsiteY8" fmla="*/ 4463716 h 4463716"/>
              <a:gd name="connsiteX9" fmla="*/ 250664 w 4463716"/>
              <a:gd name="connsiteY9" fmla="*/ 4463716 h 4463716"/>
              <a:gd name="connsiteX10" fmla="*/ 0 w 4463716"/>
              <a:gd name="connsiteY10" fmla="*/ 4213052 h 4463716"/>
              <a:gd name="connsiteX11" fmla="*/ 0 w 4463716"/>
              <a:gd name="connsiteY11" fmla="*/ 2560728 h 4463716"/>
              <a:gd name="connsiteX12" fmla="*/ 0 w 4463716"/>
              <a:gd name="connsiteY12" fmla="*/ 250664 h 4463716"/>
              <a:gd name="connsiteX13" fmla="*/ 250664 w 4463716"/>
              <a:gd name="connsiteY13" fmla="*/ 0 h 446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3716" h="4463716">
                <a:moveTo>
                  <a:pt x="250664" y="0"/>
                </a:moveTo>
                <a:lnTo>
                  <a:pt x="1902988" y="0"/>
                </a:lnTo>
                <a:cubicBezTo>
                  <a:pt x="2041426" y="0"/>
                  <a:pt x="2153652" y="112226"/>
                  <a:pt x="2153652" y="250664"/>
                </a:cubicBezTo>
                <a:lnTo>
                  <a:pt x="2153652" y="2310064"/>
                </a:lnTo>
                <a:lnTo>
                  <a:pt x="4213052" y="2310064"/>
                </a:lnTo>
                <a:cubicBezTo>
                  <a:pt x="4351490" y="2310064"/>
                  <a:pt x="4463716" y="2422290"/>
                  <a:pt x="4463716" y="2560728"/>
                </a:cubicBezTo>
                <a:lnTo>
                  <a:pt x="4463716" y="4213052"/>
                </a:lnTo>
                <a:cubicBezTo>
                  <a:pt x="4463716" y="4351490"/>
                  <a:pt x="4351490" y="4463716"/>
                  <a:pt x="4213052" y="4463716"/>
                </a:cubicBezTo>
                <a:lnTo>
                  <a:pt x="1902988" y="4463716"/>
                </a:lnTo>
                <a:lnTo>
                  <a:pt x="250664" y="4463716"/>
                </a:lnTo>
                <a:cubicBezTo>
                  <a:pt x="112226" y="4463716"/>
                  <a:pt x="0" y="4351490"/>
                  <a:pt x="0" y="4213052"/>
                </a:cubicBezTo>
                <a:lnTo>
                  <a:pt x="0" y="2560728"/>
                </a:lnTo>
                <a:lnTo>
                  <a:pt x="0" y="250664"/>
                </a:lnTo>
                <a:cubicBezTo>
                  <a:pt x="0" y="112226"/>
                  <a:pt x="112226" y="0"/>
                  <a:pt x="250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52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888998" y="1733215"/>
            <a:ext cx="2198437" cy="2196432"/>
          </a:xfrm>
          <a:prstGeom prst="roundRect">
            <a:avLst>
              <a:gd name="adj" fmla="val 7013"/>
            </a:avLst>
          </a:prstGeom>
          <a:solidFill>
            <a:srgbClr val="FF7C80"/>
          </a:solidFill>
          <a:ln>
            <a:noFill/>
          </a:ln>
          <a:effectLst>
            <a:outerShdw blurRad="1397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prstClr val="white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02</a:t>
            </a:r>
          </a:p>
        </p:txBody>
      </p:sp>
      <p:grpSp>
        <p:nvGrpSpPr>
          <p:cNvPr id="2" name="그룹 1"/>
          <p:cNvGrpSpPr/>
          <p:nvPr/>
        </p:nvGrpSpPr>
        <p:grpSpPr>
          <a:xfrm rot="10800000">
            <a:off x="1097217" y="1732212"/>
            <a:ext cx="4464718" cy="4463716"/>
            <a:chOff x="6749719" y="1052764"/>
            <a:chExt cx="4464718" cy="4463716"/>
          </a:xfrm>
        </p:grpSpPr>
        <p:sp>
          <p:nvSpPr>
            <p:cNvPr id="9" name="자유형 8"/>
            <p:cNvSpPr/>
            <p:nvPr/>
          </p:nvSpPr>
          <p:spPr>
            <a:xfrm>
              <a:off x="6749719" y="1052764"/>
              <a:ext cx="4463716" cy="4463716"/>
            </a:xfrm>
            <a:custGeom>
              <a:avLst/>
              <a:gdLst>
                <a:gd name="connsiteX0" fmla="*/ 250664 w 4463716"/>
                <a:gd name="connsiteY0" fmla="*/ 0 h 4463716"/>
                <a:gd name="connsiteX1" fmla="*/ 1902988 w 4463716"/>
                <a:gd name="connsiteY1" fmla="*/ 0 h 4463716"/>
                <a:gd name="connsiteX2" fmla="*/ 2153652 w 4463716"/>
                <a:gd name="connsiteY2" fmla="*/ 250664 h 4463716"/>
                <a:gd name="connsiteX3" fmla="*/ 2153652 w 4463716"/>
                <a:gd name="connsiteY3" fmla="*/ 2310064 h 4463716"/>
                <a:gd name="connsiteX4" fmla="*/ 4213052 w 4463716"/>
                <a:gd name="connsiteY4" fmla="*/ 2310064 h 4463716"/>
                <a:gd name="connsiteX5" fmla="*/ 4463716 w 4463716"/>
                <a:gd name="connsiteY5" fmla="*/ 2560728 h 4463716"/>
                <a:gd name="connsiteX6" fmla="*/ 4463716 w 4463716"/>
                <a:gd name="connsiteY6" fmla="*/ 4213052 h 4463716"/>
                <a:gd name="connsiteX7" fmla="*/ 4213052 w 4463716"/>
                <a:gd name="connsiteY7" fmla="*/ 4463716 h 4463716"/>
                <a:gd name="connsiteX8" fmla="*/ 1902988 w 4463716"/>
                <a:gd name="connsiteY8" fmla="*/ 4463716 h 4463716"/>
                <a:gd name="connsiteX9" fmla="*/ 250664 w 4463716"/>
                <a:gd name="connsiteY9" fmla="*/ 4463716 h 4463716"/>
                <a:gd name="connsiteX10" fmla="*/ 0 w 4463716"/>
                <a:gd name="connsiteY10" fmla="*/ 4213052 h 4463716"/>
                <a:gd name="connsiteX11" fmla="*/ 0 w 4463716"/>
                <a:gd name="connsiteY11" fmla="*/ 2560728 h 4463716"/>
                <a:gd name="connsiteX12" fmla="*/ 0 w 4463716"/>
                <a:gd name="connsiteY12" fmla="*/ 250664 h 4463716"/>
                <a:gd name="connsiteX13" fmla="*/ 250664 w 4463716"/>
                <a:gd name="connsiteY13" fmla="*/ 0 h 446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3716" h="4463716">
                  <a:moveTo>
                    <a:pt x="250664" y="0"/>
                  </a:moveTo>
                  <a:lnTo>
                    <a:pt x="1902988" y="0"/>
                  </a:lnTo>
                  <a:cubicBezTo>
                    <a:pt x="2041426" y="0"/>
                    <a:pt x="2153652" y="112226"/>
                    <a:pt x="2153652" y="250664"/>
                  </a:cubicBezTo>
                  <a:lnTo>
                    <a:pt x="2153652" y="2310064"/>
                  </a:lnTo>
                  <a:lnTo>
                    <a:pt x="4213052" y="2310064"/>
                  </a:lnTo>
                  <a:cubicBezTo>
                    <a:pt x="4351490" y="2310064"/>
                    <a:pt x="4463716" y="2422290"/>
                    <a:pt x="4463716" y="2560728"/>
                  </a:cubicBezTo>
                  <a:lnTo>
                    <a:pt x="4463716" y="4213052"/>
                  </a:lnTo>
                  <a:cubicBezTo>
                    <a:pt x="4463716" y="4351490"/>
                    <a:pt x="4351490" y="4463716"/>
                    <a:pt x="4213052" y="4463716"/>
                  </a:cubicBezTo>
                  <a:lnTo>
                    <a:pt x="1902988" y="4463716"/>
                  </a:lnTo>
                  <a:lnTo>
                    <a:pt x="250664" y="4463716"/>
                  </a:lnTo>
                  <a:cubicBezTo>
                    <a:pt x="112226" y="4463716"/>
                    <a:pt x="0" y="4351490"/>
                    <a:pt x="0" y="4213052"/>
                  </a:cubicBezTo>
                  <a:lnTo>
                    <a:pt x="0" y="2560728"/>
                  </a:lnTo>
                  <a:lnTo>
                    <a:pt x="0" y="250664"/>
                  </a:lnTo>
                  <a:cubicBezTo>
                    <a:pt x="0" y="112226"/>
                    <a:pt x="112226" y="0"/>
                    <a:pt x="2506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15900" dist="152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0800000">
              <a:off x="9016000" y="1053766"/>
              <a:ext cx="2198437" cy="2196432"/>
            </a:xfrm>
            <a:prstGeom prst="roundRect">
              <a:avLst>
                <a:gd name="adj" fmla="val 7013"/>
              </a:avLst>
            </a:prstGeom>
            <a:solidFill>
              <a:srgbClr val="FF7C80"/>
            </a:solidFill>
            <a:ln>
              <a:noFill/>
            </a:ln>
            <a:effectLst>
              <a:outerShdw blurRad="1397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prstClr val="white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01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84398" y="2248579"/>
            <a:ext cx="369135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소개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8897" y="4513858"/>
            <a:ext cx="3691356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세부 사항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개발 과정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Group 14"/>
          <p:cNvGrpSpPr>
            <a:grpSpLocks noChangeAspect="1"/>
          </p:cNvGrpSpPr>
          <p:nvPr/>
        </p:nvGrpSpPr>
        <p:grpSpPr bwMode="auto">
          <a:xfrm>
            <a:off x="4281430" y="2337614"/>
            <a:ext cx="517720" cy="439153"/>
            <a:chOff x="3723" y="2018"/>
            <a:chExt cx="626" cy="531"/>
          </a:xfrm>
          <a:solidFill>
            <a:srgbClr val="FF7C80"/>
          </a:solidFill>
        </p:grpSpPr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3723" y="2018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040" y="2196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31"/>
          <p:cNvSpPr>
            <a:spLocks/>
          </p:cNvSpPr>
          <p:nvPr/>
        </p:nvSpPr>
        <p:spPr bwMode="auto">
          <a:xfrm>
            <a:off x="6925106" y="4637346"/>
            <a:ext cx="391663" cy="323839"/>
          </a:xfrm>
          <a:custGeom>
            <a:avLst/>
            <a:gdLst>
              <a:gd name="T0" fmla="*/ 3785 w 3847"/>
              <a:gd name="T1" fmla="*/ 0 h 3180"/>
              <a:gd name="T2" fmla="*/ 3800 w 3847"/>
              <a:gd name="T3" fmla="*/ 2 h 3180"/>
              <a:gd name="T4" fmla="*/ 3814 w 3847"/>
              <a:gd name="T5" fmla="*/ 7 h 3180"/>
              <a:gd name="T6" fmla="*/ 3827 w 3847"/>
              <a:gd name="T7" fmla="*/ 16 h 3180"/>
              <a:gd name="T8" fmla="*/ 3839 w 3847"/>
              <a:gd name="T9" fmla="*/ 31 h 3180"/>
              <a:gd name="T10" fmla="*/ 3846 w 3847"/>
              <a:gd name="T11" fmla="*/ 49 h 3180"/>
              <a:gd name="T12" fmla="*/ 3847 w 3847"/>
              <a:gd name="T13" fmla="*/ 66 h 3180"/>
              <a:gd name="T14" fmla="*/ 3842 w 3847"/>
              <a:gd name="T15" fmla="*/ 85 h 3180"/>
              <a:gd name="T16" fmla="*/ 2642 w 3847"/>
              <a:gd name="T17" fmla="*/ 3110 h 3180"/>
              <a:gd name="T18" fmla="*/ 2631 w 3847"/>
              <a:gd name="T19" fmla="*/ 3130 h 3180"/>
              <a:gd name="T20" fmla="*/ 2617 w 3847"/>
              <a:gd name="T21" fmla="*/ 3147 h 3180"/>
              <a:gd name="T22" fmla="*/ 2600 w 3847"/>
              <a:gd name="T23" fmla="*/ 3161 h 3180"/>
              <a:gd name="T24" fmla="*/ 2579 w 3847"/>
              <a:gd name="T25" fmla="*/ 3172 h 3180"/>
              <a:gd name="T26" fmla="*/ 2559 w 3847"/>
              <a:gd name="T27" fmla="*/ 3178 h 3180"/>
              <a:gd name="T28" fmla="*/ 2539 w 3847"/>
              <a:gd name="T29" fmla="*/ 3180 h 3180"/>
              <a:gd name="T30" fmla="*/ 2514 w 3847"/>
              <a:gd name="T31" fmla="*/ 3177 h 3180"/>
              <a:gd name="T32" fmla="*/ 2491 w 3847"/>
              <a:gd name="T33" fmla="*/ 3168 h 3180"/>
              <a:gd name="T34" fmla="*/ 1278 w 3847"/>
              <a:gd name="T35" fmla="*/ 2591 h 3180"/>
              <a:gd name="T36" fmla="*/ 2984 w 3847"/>
              <a:gd name="T37" fmla="*/ 878 h 3180"/>
              <a:gd name="T38" fmla="*/ 1036 w 3847"/>
              <a:gd name="T39" fmla="*/ 2477 h 3180"/>
              <a:gd name="T40" fmla="*/ 63 w 3847"/>
              <a:gd name="T41" fmla="*/ 2014 h 3180"/>
              <a:gd name="T42" fmla="*/ 42 w 3847"/>
              <a:gd name="T43" fmla="*/ 2000 h 3180"/>
              <a:gd name="T44" fmla="*/ 24 w 3847"/>
              <a:gd name="T45" fmla="*/ 1983 h 3180"/>
              <a:gd name="T46" fmla="*/ 11 w 3847"/>
              <a:gd name="T47" fmla="*/ 1963 h 3180"/>
              <a:gd name="T48" fmla="*/ 3 w 3847"/>
              <a:gd name="T49" fmla="*/ 1940 h 3180"/>
              <a:gd name="T50" fmla="*/ 0 w 3847"/>
              <a:gd name="T51" fmla="*/ 1915 h 3180"/>
              <a:gd name="T52" fmla="*/ 2 w 3847"/>
              <a:gd name="T53" fmla="*/ 1891 h 3180"/>
              <a:gd name="T54" fmla="*/ 10 w 3847"/>
              <a:gd name="T55" fmla="*/ 1867 h 3180"/>
              <a:gd name="T56" fmla="*/ 23 w 3847"/>
              <a:gd name="T57" fmla="*/ 1846 h 3180"/>
              <a:gd name="T58" fmla="*/ 41 w 3847"/>
              <a:gd name="T59" fmla="*/ 1829 h 3180"/>
              <a:gd name="T60" fmla="*/ 62 w 3847"/>
              <a:gd name="T61" fmla="*/ 1816 h 3180"/>
              <a:gd name="T62" fmla="*/ 3757 w 3847"/>
              <a:gd name="T63" fmla="*/ 5 h 3180"/>
              <a:gd name="T64" fmla="*/ 3771 w 3847"/>
              <a:gd name="T65" fmla="*/ 1 h 3180"/>
              <a:gd name="T66" fmla="*/ 3785 w 3847"/>
              <a:gd name="T67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7" h="3180">
                <a:moveTo>
                  <a:pt x="3785" y="0"/>
                </a:moveTo>
                <a:lnTo>
                  <a:pt x="3800" y="2"/>
                </a:lnTo>
                <a:lnTo>
                  <a:pt x="3814" y="7"/>
                </a:lnTo>
                <a:lnTo>
                  <a:pt x="3827" y="16"/>
                </a:lnTo>
                <a:lnTo>
                  <a:pt x="3839" y="31"/>
                </a:lnTo>
                <a:lnTo>
                  <a:pt x="3846" y="49"/>
                </a:lnTo>
                <a:lnTo>
                  <a:pt x="3847" y="66"/>
                </a:lnTo>
                <a:lnTo>
                  <a:pt x="3842" y="85"/>
                </a:lnTo>
                <a:lnTo>
                  <a:pt x="2642" y="3110"/>
                </a:lnTo>
                <a:lnTo>
                  <a:pt x="2631" y="3130"/>
                </a:lnTo>
                <a:lnTo>
                  <a:pt x="2617" y="3147"/>
                </a:lnTo>
                <a:lnTo>
                  <a:pt x="2600" y="3161"/>
                </a:lnTo>
                <a:lnTo>
                  <a:pt x="2579" y="3172"/>
                </a:lnTo>
                <a:lnTo>
                  <a:pt x="2559" y="3178"/>
                </a:lnTo>
                <a:lnTo>
                  <a:pt x="2539" y="3180"/>
                </a:lnTo>
                <a:lnTo>
                  <a:pt x="2514" y="3177"/>
                </a:lnTo>
                <a:lnTo>
                  <a:pt x="2491" y="3168"/>
                </a:lnTo>
                <a:lnTo>
                  <a:pt x="1278" y="2591"/>
                </a:lnTo>
                <a:lnTo>
                  <a:pt x="2984" y="878"/>
                </a:lnTo>
                <a:lnTo>
                  <a:pt x="1036" y="2477"/>
                </a:lnTo>
                <a:lnTo>
                  <a:pt x="63" y="2014"/>
                </a:lnTo>
                <a:lnTo>
                  <a:pt x="42" y="2000"/>
                </a:lnTo>
                <a:lnTo>
                  <a:pt x="24" y="1983"/>
                </a:lnTo>
                <a:lnTo>
                  <a:pt x="11" y="1963"/>
                </a:lnTo>
                <a:lnTo>
                  <a:pt x="3" y="1940"/>
                </a:lnTo>
                <a:lnTo>
                  <a:pt x="0" y="1915"/>
                </a:lnTo>
                <a:lnTo>
                  <a:pt x="2" y="1891"/>
                </a:lnTo>
                <a:lnTo>
                  <a:pt x="10" y="1867"/>
                </a:lnTo>
                <a:lnTo>
                  <a:pt x="23" y="1846"/>
                </a:lnTo>
                <a:lnTo>
                  <a:pt x="41" y="1829"/>
                </a:lnTo>
                <a:lnTo>
                  <a:pt x="62" y="1816"/>
                </a:lnTo>
                <a:lnTo>
                  <a:pt x="3757" y="5"/>
                </a:lnTo>
                <a:lnTo>
                  <a:pt x="3771" y="1"/>
                </a:lnTo>
                <a:lnTo>
                  <a:pt x="3785" y="0"/>
                </a:lnTo>
                <a:close/>
              </a:path>
            </a:pathLst>
          </a:custGeom>
          <a:solidFill>
            <a:srgbClr val="FF7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1973" y="286978"/>
            <a:ext cx="560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목차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1E8F3-C010-45E7-AC89-8049772D4471}"/>
              </a:ext>
            </a:extLst>
          </p:cNvPr>
          <p:cNvSpPr txBox="1"/>
          <p:nvPr/>
        </p:nvSpPr>
        <p:spPr>
          <a:xfrm>
            <a:off x="2741742" y="884530"/>
            <a:ext cx="5981521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 pitchFamily="34" charset="0"/>
              </a:rPr>
              <a:t> 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2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AFE6B-5591-4638-BC9F-031D67C63A3B}"/>
              </a:ext>
            </a:extLst>
          </p:cNvPr>
          <p:cNvSpPr txBox="1"/>
          <p:nvPr/>
        </p:nvSpPr>
        <p:spPr>
          <a:xfrm>
            <a:off x="3444535" y="1837678"/>
            <a:ext cx="8747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soynlp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한국어 분석을 위한 </a:t>
            </a:r>
            <a:r>
              <a:rPr lang="en-US" altLang="ko-KR" sz="2000" b="1" dirty="0"/>
              <a:t>pure python code</a:t>
            </a:r>
          </a:p>
          <a:p>
            <a:r>
              <a:rPr lang="ko-KR" altLang="en-US" sz="2000" b="1" dirty="0"/>
              <a:t>학습데이터를 이용하지 않으면서 데이터에 존재하는 단어를 찾거나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문장을 단어열로 분해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혹은 품사 판별을 할 수 있는 비지도학습 접근법 지향</a:t>
            </a:r>
            <a:endParaRPr lang="en-US" altLang="ko-KR" sz="2000" b="1" dirty="0"/>
          </a:p>
          <a:p>
            <a:r>
              <a:rPr lang="ko-KR" altLang="en-US" sz="2000" b="1" dirty="0"/>
              <a:t>단어 추출 </a:t>
            </a:r>
            <a:r>
              <a:rPr lang="en-US" altLang="ko-KR" sz="2000" b="1" dirty="0"/>
              <a:t>/ </a:t>
            </a:r>
            <a:r>
              <a:rPr lang="ko-KR" altLang="en-US" sz="2000" b="1" dirty="0" err="1"/>
              <a:t>토크나이저</a:t>
            </a:r>
            <a:r>
              <a:rPr lang="en-US" altLang="ko-KR" sz="2000" b="1" dirty="0"/>
              <a:t> / </a:t>
            </a:r>
            <a:r>
              <a:rPr lang="ko-KR" altLang="en-US" sz="2000" b="1" dirty="0" err="1"/>
              <a:t>품사판별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전처리의 기능이 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39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D099F3-B457-40EF-BBB3-5976DC9F6E6A}"/>
              </a:ext>
            </a:extLst>
          </p:cNvPr>
          <p:cNvSpPr/>
          <p:nvPr/>
        </p:nvSpPr>
        <p:spPr bwMode="auto">
          <a:xfrm>
            <a:off x="6445501" y="3717228"/>
            <a:ext cx="1118586" cy="692459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래픽 7" descr="문서">
            <a:extLst>
              <a:ext uri="{FF2B5EF4-FFF2-40B4-BE49-F238E27FC236}">
                <a16:creationId xmlns:a16="http://schemas.microsoft.com/office/drawing/2014/main" id="{EED15175-E7C0-4632-BDAF-CA25FFCA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401" y="2586572"/>
            <a:ext cx="2730338" cy="27303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98112-036D-4B00-9713-B5C39149A094}"/>
              </a:ext>
            </a:extLst>
          </p:cNvPr>
          <p:cNvSpPr txBox="1"/>
          <p:nvPr/>
        </p:nvSpPr>
        <p:spPr>
          <a:xfrm>
            <a:off x="3996772" y="5313648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단어 </a:t>
            </a:r>
            <a:r>
              <a:rPr lang="en-US" altLang="ko-KR" b="1" dirty="0"/>
              <a:t>txt </a:t>
            </a:r>
            <a:r>
              <a:rPr lang="ko-KR" altLang="en-US" b="1" dirty="0"/>
              <a:t>파일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2BD3-AE8D-4895-86DD-190B1E678EBC}"/>
              </a:ext>
            </a:extLst>
          </p:cNvPr>
          <p:cNvSpPr/>
          <p:nvPr/>
        </p:nvSpPr>
        <p:spPr bwMode="auto">
          <a:xfrm>
            <a:off x="5735539" y="2804039"/>
            <a:ext cx="2304777" cy="893228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Data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Visualization</a:t>
            </a:r>
          </a:p>
        </p:txBody>
      </p:sp>
      <p:pic>
        <p:nvPicPr>
          <p:cNvPr id="7" name="그래픽 6" descr="시계 방향으로 굽은 화살표">
            <a:extLst>
              <a:ext uri="{FF2B5EF4-FFF2-40B4-BE49-F238E27FC236}">
                <a16:creationId xmlns:a16="http://schemas.microsoft.com/office/drawing/2014/main" id="{471278FA-F91F-4543-8D3E-482427E0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62262">
            <a:off x="6871889" y="197750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61C41-7047-4BE6-8992-D97ED7B7F2E6}"/>
              </a:ext>
            </a:extLst>
          </p:cNvPr>
          <p:cNvSpPr txBox="1"/>
          <p:nvPr/>
        </p:nvSpPr>
        <p:spPr>
          <a:xfrm>
            <a:off x="7725051" y="2124370"/>
            <a:ext cx="32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</a:t>
            </a:r>
            <a:r>
              <a:rPr lang="ko-KR" altLang="en-US" b="1" dirty="0"/>
              <a:t>의 </a:t>
            </a:r>
            <a:r>
              <a:rPr lang="en-US" altLang="ko-KR" b="1" dirty="0" err="1"/>
              <a:t>wordcloud</a:t>
            </a:r>
            <a:endParaRPr lang="ko-KR" altLang="en-US" b="1" dirty="0"/>
          </a:p>
        </p:txBody>
      </p:sp>
      <p:pic>
        <p:nvPicPr>
          <p:cNvPr id="4" name="그래픽 3" descr="프레젠테이션 막대형 차트">
            <a:extLst>
              <a:ext uri="{FF2B5EF4-FFF2-40B4-BE49-F238E27FC236}">
                <a16:creationId xmlns:a16="http://schemas.microsoft.com/office/drawing/2014/main" id="{E80CED90-F281-4EF6-A6B3-03FD1076B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4849" y="2749481"/>
            <a:ext cx="2564167" cy="2564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13823-71AF-45B1-8DFA-4C11A2741C39}"/>
              </a:ext>
            </a:extLst>
          </p:cNvPr>
          <p:cNvSpPr txBox="1"/>
          <p:nvPr/>
        </p:nvSpPr>
        <p:spPr>
          <a:xfrm>
            <a:off x="8144124" y="5313648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데이터 시각화 결과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18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AFE6B-5591-4638-BC9F-031D67C63A3B}"/>
              </a:ext>
            </a:extLst>
          </p:cNvPr>
          <p:cNvSpPr txBox="1"/>
          <p:nvPr/>
        </p:nvSpPr>
        <p:spPr>
          <a:xfrm>
            <a:off x="3444535" y="1837678"/>
            <a:ext cx="8747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wordcloud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BC148-2258-41DB-874D-54E6CF2F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5" y="2545564"/>
            <a:ext cx="3467100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19FF0E-87B9-40B2-ABE9-F0708874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54" y="2545564"/>
            <a:ext cx="3467100" cy="32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6D024F-2385-43F4-9116-3E3EE34F7F89}"/>
              </a:ext>
            </a:extLst>
          </p:cNvPr>
          <p:cNvSpPr/>
          <p:nvPr/>
        </p:nvSpPr>
        <p:spPr bwMode="auto">
          <a:xfrm>
            <a:off x="3190811" y="2059619"/>
            <a:ext cx="6050843" cy="4012707"/>
          </a:xfrm>
          <a:prstGeom prst="round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세부 사항</a:t>
            </a:r>
            <a:endParaRPr lang="ko-KR" altLang="en-US" b="1" dirty="0"/>
          </a:p>
        </p:txBody>
      </p:sp>
      <p:pic>
        <p:nvPicPr>
          <p:cNvPr id="4" name="그래픽 3" descr="프레젠테이션 막대형 차트">
            <a:extLst>
              <a:ext uri="{FF2B5EF4-FFF2-40B4-BE49-F238E27FC236}">
                <a16:creationId xmlns:a16="http://schemas.microsoft.com/office/drawing/2014/main" id="{E80CED90-F281-4EF6-A6B3-03FD1076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7487" y="3262621"/>
            <a:ext cx="2564167" cy="2564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860DE-B20D-4353-A57C-CF6C7C9C0D77}"/>
              </a:ext>
            </a:extLst>
          </p:cNvPr>
          <p:cNvSpPr txBox="1"/>
          <p:nvPr/>
        </p:nvSpPr>
        <p:spPr>
          <a:xfrm>
            <a:off x="5725188" y="2271649"/>
            <a:ext cx="281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WEB</a:t>
            </a:r>
            <a:endParaRPr lang="ko-KR" altLang="en-US" sz="3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81BFB-D954-4123-B4F7-27D47BD4AED5}"/>
              </a:ext>
            </a:extLst>
          </p:cNvPr>
          <p:cNvSpPr/>
          <p:nvPr/>
        </p:nvSpPr>
        <p:spPr bwMode="auto">
          <a:xfrm>
            <a:off x="3622089" y="2856424"/>
            <a:ext cx="3160451" cy="40619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해당 상품 리뷰 링크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A9B16-B7C7-4AF2-B318-1E9844D1884D}"/>
              </a:ext>
            </a:extLst>
          </p:cNvPr>
          <p:cNvSpPr/>
          <p:nvPr/>
        </p:nvSpPr>
        <p:spPr bwMode="auto">
          <a:xfrm>
            <a:off x="7004482" y="2856424"/>
            <a:ext cx="861134" cy="40619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FAD0A-9944-4918-943A-24E783F95DA8}"/>
              </a:ext>
            </a:extLst>
          </p:cNvPr>
          <p:cNvSpPr/>
          <p:nvPr/>
        </p:nvSpPr>
        <p:spPr bwMode="auto">
          <a:xfrm>
            <a:off x="3994951" y="3737499"/>
            <a:ext cx="1979721" cy="40619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다른 사이트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7FF22-DEFE-4B49-AC16-18DDD15AE5F5}"/>
              </a:ext>
            </a:extLst>
          </p:cNvPr>
          <p:cNvSpPr/>
          <p:nvPr/>
        </p:nvSpPr>
        <p:spPr bwMode="auto">
          <a:xfrm>
            <a:off x="3994950" y="4341606"/>
            <a:ext cx="1979721" cy="40619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다른 사이트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8018A5-8EC0-4B76-84F0-D6262446729E}"/>
              </a:ext>
            </a:extLst>
          </p:cNvPr>
          <p:cNvSpPr/>
          <p:nvPr/>
        </p:nvSpPr>
        <p:spPr bwMode="auto">
          <a:xfrm>
            <a:off x="3994950" y="4950901"/>
            <a:ext cx="1979721" cy="406197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다른 사이트 이름</a:t>
            </a:r>
          </a:p>
        </p:txBody>
      </p:sp>
      <p:pic>
        <p:nvPicPr>
          <p:cNvPr id="19" name="그래픽 18" descr="시계 방향으로 굽은 화살표">
            <a:extLst>
              <a:ext uri="{FF2B5EF4-FFF2-40B4-BE49-F238E27FC236}">
                <a16:creationId xmlns:a16="http://schemas.microsoft.com/office/drawing/2014/main" id="{D0CE9DAE-7968-4077-92C7-619C7377D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88522">
            <a:off x="9215733" y="2934219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A0E205-DF6F-4335-A56B-3D7C5FA43DC0}"/>
              </a:ext>
            </a:extLst>
          </p:cNvPr>
          <p:cNvSpPr txBox="1"/>
          <p:nvPr/>
        </p:nvSpPr>
        <p:spPr>
          <a:xfrm>
            <a:off x="10078630" y="3262621"/>
            <a:ext cx="1793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Django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웹 프레임워크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25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개발 관련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298112-036D-4B00-9713-B5C39149A094}"/>
              </a:ext>
            </a:extLst>
          </p:cNvPr>
          <p:cNvSpPr txBox="1"/>
          <p:nvPr/>
        </p:nvSpPr>
        <p:spPr>
          <a:xfrm>
            <a:off x="3352800" y="1762672"/>
            <a:ext cx="8312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software</a:t>
            </a:r>
            <a:r>
              <a:rPr lang="ko-KR" altLang="en-US" b="1" dirty="0"/>
              <a:t> </a:t>
            </a:r>
            <a:r>
              <a:rPr lang="en-US" altLang="ko-KR" b="1" dirty="0"/>
              <a:t>foundation license : BSD</a:t>
            </a:r>
            <a:r>
              <a:rPr lang="ko-KR" altLang="en-US" b="1" dirty="0"/>
              <a:t> </a:t>
            </a:r>
            <a:r>
              <a:rPr lang="en-US" altLang="ko-KR" b="1" dirty="0"/>
              <a:t>License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참고</a:t>
            </a:r>
            <a:endParaRPr lang="en-US" altLang="ko-KR" b="1" dirty="0"/>
          </a:p>
          <a:p>
            <a:r>
              <a:rPr lang="en-US" altLang="ko-KR" b="1" dirty="0" err="1"/>
              <a:t>soynlp</a:t>
            </a:r>
            <a:r>
              <a:rPr lang="en-US" altLang="ko-KR" b="1" dirty="0"/>
              <a:t> -&gt; BSD License</a:t>
            </a:r>
          </a:p>
          <a:p>
            <a:r>
              <a:rPr lang="en-US" altLang="ko-KR" b="1" dirty="0"/>
              <a:t>Word cloud -&gt; MIT License : BSD License</a:t>
            </a:r>
            <a:r>
              <a:rPr lang="ko-KR" altLang="en-US" b="1" dirty="0"/>
              <a:t>와 유사</a:t>
            </a:r>
            <a:endParaRPr lang="en-US" altLang="ko-KR" b="1" dirty="0"/>
          </a:p>
          <a:p>
            <a:r>
              <a:rPr lang="en-US" altLang="ko-KR" b="1" dirty="0"/>
              <a:t>Django -&gt; BSD License </a:t>
            </a:r>
          </a:p>
          <a:p>
            <a:r>
              <a:rPr lang="en-US" altLang="ko-KR" b="1" dirty="0"/>
              <a:t>Visual Studio Code -&gt; MIT License</a:t>
            </a:r>
          </a:p>
          <a:p>
            <a:endParaRPr lang="en-US" altLang="ko-KR" b="1" dirty="0"/>
          </a:p>
          <a:p>
            <a:r>
              <a:rPr lang="en-US" altLang="ko-KR" b="1" dirty="0"/>
              <a:t>MIT</a:t>
            </a:r>
            <a:r>
              <a:rPr lang="ko-KR" altLang="en-US" b="1" dirty="0"/>
              <a:t> </a:t>
            </a:r>
            <a:r>
              <a:rPr lang="en-US" altLang="ko-KR" b="1" dirty="0"/>
              <a:t>License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라이선스와 저작권 관련 명시 조건 외엔 제약이 없음</a:t>
            </a:r>
            <a:endParaRPr lang="en-US" altLang="ko-KR" b="1" dirty="0"/>
          </a:p>
          <a:p>
            <a:r>
              <a:rPr lang="en-US" altLang="ko-KR" b="1" dirty="0"/>
              <a:t>BSD License : </a:t>
            </a:r>
            <a:r>
              <a:rPr lang="ko-KR" altLang="en-US" b="1" dirty="0"/>
              <a:t>라이선스와 저작권 관련 명시 조건 외엔 제약이 없음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양립성 문제는 일어나지 않는다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477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개발 관련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수행 방법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298112-036D-4B00-9713-B5C39149A094}"/>
              </a:ext>
            </a:extLst>
          </p:cNvPr>
          <p:cNvSpPr txBox="1"/>
          <p:nvPr/>
        </p:nvSpPr>
        <p:spPr>
          <a:xfrm>
            <a:off x="3352799" y="1762672"/>
            <a:ext cx="95198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언어 </a:t>
            </a:r>
            <a:r>
              <a:rPr lang="en-US" altLang="ko-KR" sz="2000" b="1" dirty="0"/>
              <a:t>: Python</a:t>
            </a:r>
          </a:p>
          <a:p>
            <a:r>
              <a:rPr lang="ko-KR" altLang="en-US" sz="2000" b="1" dirty="0"/>
              <a:t>개발 툴 </a:t>
            </a:r>
            <a:r>
              <a:rPr lang="en-US" altLang="ko-KR" sz="2000" b="1" dirty="0"/>
              <a:t>: Visual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Studio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Code</a:t>
            </a:r>
          </a:p>
          <a:p>
            <a:r>
              <a:rPr lang="ko-KR" altLang="en-US" sz="2000" b="1" dirty="0"/>
              <a:t>개발 역할 </a:t>
            </a:r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채윤재 </a:t>
            </a:r>
            <a:r>
              <a:rPr lang="en-US" altLang="ko-KR" sz="2000" b="1" dirty="0"/>
              <a:t>: UI </a:t>
            </a:r>
            <a:r>
              <a:rPr lang="ko-KR" altLang="en-US" sz="2000" b="1" dirty="0"/>
              <a:t>개발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자연어 처리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서브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프로젝트 서류 작성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지하린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데이터 시각화 처리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자연어 처리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서브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프로젝트 서류 수정 및 검토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 err="1"/>
              <a:t>박문영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자연어 처리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메인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프로젝트 서류 수정 및 검토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 err="1"/>
              <a:t>장우성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웹 </a:t>
            </a:r>
            <a:r>
              <a:rPr lang="ko-KR" altLang="en-US" sz="2000" b="1" dirty="0" err="1"/>
              <a:t>크롤링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프로젝트 서류 수정 및 검토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서브에 대한 구분을 둔 이유는 개발 도중 자연어 처리해야 하는 양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갑자기 많아지는 경우를 대비하기 위해 나누었다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회의간 나온 내용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637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13B80-B30F-499F-8D6A-89B73C2F391E}"/>
              </a:ext>
            </a:extLst>
          </p:cNvPr>
          <p:cNvSpPr txBox="1"/>
          <p:nvPr/>
        </p:nvSpPr>
        <p:spPr>
          <a:xfrm>
            <a:off x="2503504" y="575284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433296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13B80-B30F-499F-8D6A-89B73C2F391E}"/>
              </a:ext>
            </a:extLst>
          </p:cNvPr>
          <p:cNvSpPr txBox="1"/>
          <p:nvPr/>
        </p:nvSpPr>
        <p:spPr>
          <a:xfrm>
            <a:off x="2145437" y="3075057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411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7C0C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 rot="16200000">
            <a:off x="6215306" y="750315"/>
            <a:ext cx="5334001" cy="5204970"/>
          </a:xfrm>
          <a:custGeom>
            <a:avLst/>
            <a:gdLst>
              <a:gd name="connsiteX0" fmla="*/ 3672701 w 5334001"/>
              <a:gd name="connsiteY0" fmla="*/ 1661299 h 5204970"/>
              <a:gd name="connsiteX1" fmla="*/ 3249895 w 5334001"/>
              <a:gd name="connsiteY1" fmla="*/ 1661299 h 5204970"/>
              <a:gd name="connsiteX2" fmla="*/ 2084107 w 5334001"/>
              <a:gd name="connsiteY2" fmla="*/ 1661299 h 5204970"/>
              <a:gd name="connsiteX3" fmla="*/ 1661300 w 5334001"/>
              <a:gd name="connsiteY3" fmla="*/ 1661299 h 5204970"/>
              <a:gd name="connsiteX4" fmla="*/ 1661300 w 5334001"/>
              <a:gd name="connsiteY4" fmla="*/ 1955075 h 5204970"/>
              <a:gd name="connsiteX5" fmla="*/ 1661300 w 5334001"/>
              <a:gd name="connsiteY5" fmla="*/ 3249894 h 5204970"/>
              <a:gd name="connsiteX6" fmla="*/ 1661300 w 5334001"/>
              <a:gd name="connsiteY6" fmla="*/ 3543670 h 5204970"/>
              <a:gd name="connsiteX7" fmla="*/ 2084106 w 5334001"/>
              <a:gd name="connsiteY7" fmla="*/ 3543670 h 5204970"/>
              <a:gd name="connsiteX8" fmla="*/ 3249894 w 5334001"/>
              <a:gd name="connsiteY8" fmla="*/ 3543670 h 5204970"/>
              <a:gd name="connsiteX9" fmla="*/ 3672701 w 5334001"/>
              <a:gd name="connsiteY9" fmla="*/ 3543670 h 5204970"/>
              <a:gd name="connsiteX10" fmla="*/ 3672701 w 5334001"/>
              <a:gd name="connsiteY10" fmla="*/ 3249894 h 5204970"/>
              <a:gd name="connsiteX11" fmla="*/ 3672701 w 5334001"/>
              <a:gd name="connsiteY11" fmla="*/ 1955075 h 5204970"/>
              <a:gd name="connsiteX12" fmla="*/ 5334001 w 5334001"/>
              <a:gd name="connsiteY12" fmla="*/ 193359 h 5204970"/>
              <a:gd name="connsiteX13" fmla="*/ 5334001 w 5334001"/>
              <a:gd name="connsiteY13" fmla="*/ 1467940 h 5204970"/>
              <a:gd name="connsiteX14" fmla="*/ 5334001 w 5334001"/>
              <a:gd name="connsiteY14" fmla="*/ 3249894 h 5204970"/>
              <a:gd name="connsiteX15" fmla="*/ 5334000 w 5334001"/>
              <a:gd name="connsiteY15" fmla="*/ 3249903 h 5204970"/>
              <a:gd name="connsiteX16" fmla="*/ 5334000 w 5334001"/>
              <a:gd name="connsiteY16" fmla="*/ 3737030 h 5204970"/>
              <a:gd name="connsiteX17" fmla="*/ 5334000 w 5334001"/>
              <a:gd name="connsiteY17" fmla="*/ 5011610 h 5204970"/>
              <a:gd name="connsiteX18" fmla="*/ 5140641 w 5334001"/>
              <a:gd name="connsiteY18" fmla="*/ 5204970 h 5204970"/>
              <a:gd name="connsiteX19" fmla="*/ 3866060 w 5334001"/>
              <a:gd name="connsiteY19" fmla="*/ 5204970 h 5204970"/>
              <a:gd name="connsiteX20" fmla="*/ 3249894 w 5334001"/>
              <a:gd name="connsiteY20" fmla="*/ 5204970 h 5204970"/>
              <a:gd name="connsiteX21" fmla="*/ 2084106 w 5334001"/>
              <a:gd name="connsiteY21" fmla="*/ 5204970 h 5204970"/>
              <a:gd name="connsiteX22" fmla="*/ 1467941 w 5334001"/>
              <a:gd name="connsiteY22" fmla="*/ 5204970 h 5204970"/>
              <a:gd name="connsiteX23" fmla="*/ 193359 w 5334001"/>
              <a:gd name="connsiteY23" fmla="*/ 5204970 h 5204970"/>
              <a:gd name="connsiteX24" fmla="*/ 0 w 5334001"/>
              <a:gd name="connsiteY24" fmla="*/ 5011610 h 5204970"/>
              <a:gd name="connsiteX25" fmla="*/ 0 w 5334001"/>
              <a:gd name="connsiteY25" fmla="*/ 3737030 h 5204970"/>
              <a:gd name="connsiteX26" fmla="*/ 0 w 5334001"/>
              <a:gd name="connsiteY26" fmla="*/ 1955075 h 5204970"/>
              <a:gd name="connsiteX27" fmla="*/ 1 w 5334001"/>
              <a:gd name="connsiteY27" fmla="*/ 1955065 h 5204970"/>
              <a:gd name="connsiteX28" fmla="*/ 1 w 5334001"/>
              <a:gd name="connsiteY28" fmla="*/ 1467940 h 5204970"/>
              <a:gd name="connsiteX29" fmla="*/ 1 w 5334001"/>
              <a:gd name="connsiteY29" fmla="*/ 193359 h 5204970"/>
              <a:gd name="connsiteX30" fmla="*/ 193360 w 5334001"/>
              <a:gd name="connsiteY30" fmla="*/ 0 h 5204970"/>
              <a:gd name="connsiteX31" fmla="*/ 1467941 w 5334001"/>
              <a:gd name="connsiteY31" fmla="*/ 0 h 5204970"/>
              <a:gd name="connsiteX32" fmla="*/ 2084107 w 5334001"/>
              <a:gd name="connsiteY32" fmla="*/ 0 h 5204970"/>
              <a:gd name="connsiteX33" fmla="*/ 3249895 w 5334001"/>
              <a:gd name="connsiteY33" fmla="*/ 0 h 5204970"/>
              <a:gd name="connsiteX34" fmla="*/ 3866060 w 5334001"/>
              <a:gd name="connsiteY34" fmla="*/ 0 h 5204970"/>
              <a:gd name="connsiteX35" fmla="*/ 5140642 w 5334001"/>
              <a:gd name="connsiteY35" fmla="*/ 0 h 5204970"/>
              <a:gd name="connsiteX36" fmla="*/ 5334001 w 5334001"/>
              <a:gd name="connsiteY36" fmla="*/ 193359 h 520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34001" h="5204970">
                <a:moveTo>
                  <a:pt x="3672701" y="1661299"/>
                </a:moveTo>
                <a:lnTo>
                  <a:pt x="3249895" y="1661299"/>
                </a:lnTo>
                <a:lnTo>
                  <a:pt x="2084107" y="1661299"/>
                </a:lnTo>
                <a:lnTo>
                  <a:pt x="1661300" y="1661299"/>
                </a:lnTo>
                <a:lnTo>
                  <a:pt x="1661300" y="1955075"/>
                </a:lnTo>
                <a:lnTo>
                  <a:pt x="1661300" y="3249894"/>
                </a:lnTo>
                <a:lnTo>
                  <a:pt x="1661300" y="3543670"/>
                </a:lnTo>
                <a:lnTo>
                  <a:pt x="2084106" y="3543670"/>
                </a:lnTo>
                <a:lnTo>
                  <a:pt x="3249894" y="3543670"/>
                </a:lnTo>
                <a:lnTo>
                  <a:pt x="3672701" y="3543670"/>
                </a:lnTo>
                <a:lnTo>
                  <a:pt x="3672701" y="3249894"/>
                </a:lnTo>
                <a:lnTo>
                  <a:pt x="3672701" y="1955075"/>
                </a:lnTo>
                <a:close/>
                <a:moveTo>
                  <a:pt x="5334001" y="193359"/>
                </a:moveTo>
                <a:lnTo>
                  <a:pt x="5334001" y="1467940"/>
                </a:lnTo>
                <a:lnTo>
                  <a:pt x="5334001" y="3249894"/>
                </a:lnTo>
                <a:lnTo>
                  <a:pt x="5334000" y="3249903"/>
                </a:lnTo>
                <a:lnTo>
                  <a:pt x="5334000" y="3737030"/>
                </a:lnTo>
                <a:lnTo>
                  <a:pt x="5334000" y="5011610"/>
                </a:lnTo>
                <a:cubicBezTo>
                  <a:pt x="5334000" y="5118400"/>
                  <a:pt x="5247430" y="5204970"/>
                  <a:pt x="5140641" y="5204970"/>
                </a:cubicBezTo>
                <a:lnTo>
                  <a:pt x="3866060" y="5204970"/>
                </a:lnTo>
                <a:lnTo>
                  <a:pt x="3249894" y="5204970"/>
                </a:lnTo>
                <a:lnTo>
                  <a:pt x="2084106" y="5204970"/>
                </a:lnTo>
                <a:lnTo>
                  <a:pt x="1467941" y="5204970"/>
                </a:lnTo>
                <a:lnTo>
                  <a:pt x="193359" y="5204970"/>
                </a:lnTo>
                <a:cubicBezTo>
                  <a:pt x="86570" y="5204970"/>
                  <a:pt x="0" y="5118400"/>
                  <a:pt x="0" y="5011610"/>
                </a:cubicBezTo>
                <a:lnTo>
                  <a:pt x="0" y="3737030"/>
                </a:lnTo>
                <a:lnTo>
                  <a:pt x="0" y="1955075"/>
                </a:lnTo>
                <a:lnTo>
                  <a:pt x="1" y="1955065"/>
                </a:lnTo>
                <a:lnTo>
                  <a:pt x="1" y="1467940"/>
                </a:lnTo>
                <a:lnTo>
                  <a:pt x="1" y="193359"/>
                </a:lnTo>
                <a:cubicBezTo>
                  <a:pt x="1" y="86570"/>
                  <a:pt x="86571" y="0"/>
                  <a:pt x="193360" y="0"/>
                </a:cubicBezTo>
                <a:lnTo>
                  <a:pt x="1467941" y="0"/>
                </a:lnTo>
                <a:lnTo>
                  <a:pt x="2084107" y="0"/>
                </a:lnTo>
                <a:lnTo>
                  <a:pt x="3249895" y="0"/>
                </a:lnTo>
                <a:lnTo>
                  <a:pt x="3866060" y="0"/>
                </a:lnTo>
                <a:lnTo>
                  <a:pt x="5140642" y="0"/>
                </a:lnTo>
                <a:cubicBezTo>
                  <a:pt x="5247431" y="0"/>
                  <a:pt x="5334001" y="86570"/>
                  <a:pt x="5334001" y="193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52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 rot="16200000">
            <a:off x="294806" y="1000867"/>
            <a:ext cx="5334001" cy="4703867"/>
          </a:xfrm>
          <a:custGeom>
            <a:avLst/>
            <a:gdLst>
              <a:gd name="connsiteX0" fmla="*/ 5334001 w 5334001"/>
              <a:gd name="connsiteY0" fmla="*/ 2165575 h 4703867"/>
              <a:gd name="connsiteX1" fmla="*/ 5334001 w 5334001"/>
              <a:gd name="connsiteY1" fmla="*/ 4510525 h 4703867"/>
              <a:gd name="connsiteX2" fmla="*/ 5140659 w 5334001"/>
              <a:gd name="connsiteY2" fmla="*/ 4703867 h 4703867"/>
              <a:gd name="connsiteX3" fmla="*/ 3866183 w 5334001"/>
              <a:gd name="connsiteY3" fmla="*/ 4703867 h 4703867"/>
              <a:gd name="connsiteX4" fmla="*/ 3672841 w 5334001"/>
              <a:gd name="connsiteY4" fmla="*/ 4510525 h 4703867"/>
              <a:gd name="connsiteX5" fmla="*/ 3672841 w 5334001"/>
              <a:gd name="connsiteY5" fmla="*/ 3250590 h 4703867"/>
              <a:gd name="connsiteX6" fmla="*/ 3672701 w 5334001"/>
              <a:gd name="connsiteY6" fmla="*/ 3249894 h 4703867"/>
              <a:gd name="connsiteX7" fmla="*/ 3672701 w 5334001"/>
              <a:gd name="connsiteY7" fmla="*/ 1661298 h 4703867"/>
              <a:gd name="connsiteX8" fmla="*/ 3249895 w 5334001"/>
              <a:gd name="connsiteY8" fmla="*/ 1661298 h 4703867"/>
              <a:gd name="connsiteX9" fmla="*/ 2084107 w 5334001"/>
              <a:gd name="connsiteY9" fmla="*/ 1661298 h 4703867"/>
              <a:gd name="connsiteX10" fmla="*/ 1661300 w 5334001"/>
              <a:gd name="connsiteY10" fmla="*/ 1661298 h 4703867"/>
              <a:gd name="connsiteX11" fmla="*/ 1661300 w 5334001"/>
              <a:gd name="connsiteY11" fmla="*/ 3249894 h 4703867"/>
              <a:gd name="connsiteX12" fmla="*/ 1661160 w 5334001"/>
              <a:gd name="connsiteY12" fmla="*/ 3250585 h 4703867"/>
              <a:gd name="connsiteX13" fmla="*/ 1661160 w 5334001"/>
              <a:gd name="connsiteY13" fmla="*/ 4510525 h 4703867"/>
              <a:gd name="connsiteX14" fmla="*/ 1467818 w 5334001"/>
              <a:gd name="connsiteY14" fmla="*/ 4703867 h 4703867"/>
              <a:gd name="connsiteX15" fmla="*/ 193342 w 5334001"/>
              <a:gd name="connsiteY15" fmla="*/ 4703867 h 4703867"/>
              <a:gd name="connsiteX16" fmla="*/ 0 w 5334001"/>
              <a:gd name="connsiteY16" fmla="*/ 4510525 h 4703867"/>
              <a:gd name="connsiteX17" fmla="*/ 0 w 5334001"/>
              <a:gd name="connsiteY17" fmla="*/ 2165575 h 4703867"/>
              <a:gd name="connsiteX18" fmla="*/ 1 w 5334001"/>
              <a:gd name="connsiteY18" fmla="*/ 2165573 h 4703867"/>
              <a:gd name="connsiteX19" fmla="*/ 1 w 5334001"/>
              <a:gd name="connsiteY19" fmla="*/ 1467939 h 4703867"/>
              <a:gd name="connsiteX20" fmla="*/ 1 w 5334001"/>
              <a:gd name="connsiteY20" fmla="*/ 193359 h 4703867"/>
              <a:gd name="connsiteX21" fmla="*/ 193360 w 5334001"/>
              <a:gd name="connsiteY21" fmla="*/ 0 h 4703867"/>
              <a:gd name="connsiteX22" fmla="*/ 1467941 w 5334001"/>
              <a:gd name="connsiteY22" fmla="*/ 0 h 4703867"/>
              <a:gd name="connsiteX23" fmla="*/ 2084107 w 5334001"/>
              <a:gd name="connsiteY23" fmla="*/ 0 h 4703867"/>
              <a:gd name="connsiteX24" fmla="*/ 3249895 w 5334001"/>
              <a:gd name="connsiteY24" fmla="*/ 0 h 4703867"/>
              <a:gd name="connsiteX25" fmla="*/ 3866060 w 5334001"/>
              <a:gd name="connsiteY25" fmla="*/ 0 h 4703867"/>
              <a:gd name="connsiteX26" fmla="*/ 5140642 w 5334001"/>
              <a:gd name="connsiteY26" fmla="*/ 0 h 4703867"/>
              <a:gd name="connsiteX27" fmla="*/ 5334001 w 5334001"/>
              <a:gd name="connsiteY27" fmla="*/ 193359 h 4703867"/>
              <a:gd name="connsiteX28" fmla="*/ 5334001 w 5334001"/>
              <a:gd name="connsiteY28" fmla="*/ 1467939 h 4703867"/>
              <a:gd name="connsiteX29" fmla="*/ 5334001 w 5334001"/>
              <a:gd name="connsiteY29" fmla="*/ 2165572 h 47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34001" h="4703867">
                <a:moveTo>
                  <a:pt x="5334001" y="2165575"/>
                </a:moveTo>
                <a:lnTo>
                  <a:pt x="5334001" y="4510525"/>
                </a:lnTo>
                <a:cubicBezTo>
                  <a:pt x="5334001" y="4617305"/>
                  <a:pt x="5247439" y="4703867"/>
                  <a:pt x="5140659" y="4703867"/>
                </a:cubicBezTo>
                <a:lnTo>
                  <a:pt x="3866183" y="4703867"/>
                </a:lnTo>
                <a:cubicBezTo>
                  <a:pt x="3759403" y="4703867"/>
                  <a:pt x="3672841" y="4617305"/>
                  <a:pt x="3672841" y="4510525"/>
                </a:cubicBezTo>
                <a:lnTo>
                  <a:pt x="3672841" y="3250590"/>
                </a:lnTo>
                <a:lnTo>
                  <a:pt x="3672701" y="3249894"/>
                </a:lnTo>
                <a:lnTo>
                  <a:pt x="3672701" y="1661298"/>
                </a:lnTo>
                <a:lnTo>
                  <a:pt x="3249895" y="1661298"/>
                </a:lnTo>
                <a:lnTo>
                  <a:pt x="2084107" y="1661298"/>
                </a:lnTo>
                <a:lnTo>
                  <a:pt x="1661300" y="1661298"/>
                </a:lnTo>
                <a:lnTo>
                  <a:pt x="1661300" y="3249894"/>
                </a:lnTo>
                <a:lnTo>
                  <a:pt x="1661160" y="3250585"/>
                </a:lnTo>
                <a:lnTo>
                  <a:pt x="1661160" y="4510525"/>
                </a:lnTo>
                <a:cubicBezTo>
                  <a:pt x="1661160" y="4617305"/>
                  <a:pt x="1574598" y="4703867"/>
                  <a:pt x="1467818" y="4703867"/>
                </a:cubicBezTo>
                <a:lnTo>
                  <a:pt x="193342" y="4703867"/>
                </a:lnTo>
                <a:cubicBezTo>
                  <a:pt x="86562" y="4703867"/>
                  <a:pt x="0" y="4617305"/>
                  <a:pt x="0" y="4510525"/>
                </a:cubicBezTo>
                <a:lnTo>
                  <a:pt x="0" y="2165575"/>
                </a:lnTo>
                <a:lnTo>
                  <a:pt x="1" y="2165573"/>
                </a:lnTo>
                <a:lnTo>
                  <a:pt x="1" y="1467939"/>
                </a:lnTo>
                <a:lnTo>
                  <a:pt x="1" y="193359"/>
                </a:lnTo>
                <a:cubicBezTo>
                  <a:pt x="1" y="86570"/>
                  <a:pt x="86571" y="0"/>
                  <a:pt x="193360" y="0"/>
                </a:cubicBezTo>
                <a:lnTo>
                  <a:pt x="1467941" y="0"/>
                </a:lnTo>
                <a:lnTo>
                  <a:pt x="2084107" y="0"/>
                </a:lnTo>
                <a:lnTo>
                  <a:pt x="3249895" y="0"/>
                </a:lnTo>
                <a:lnTo>
                  <a:pt x="3866060" y="0"/>
                </a:lnTo>
                <a:lnTo>
                  <a:pt x="5140642" y="0"/>
                </a:lnTo>
                <a:cubicBezTo>
                  <a:pt x="5247431" y="0"/>
                  <a:pt x="5334001" y="86570"/>
                  <a:pt x="5334001" y="193359"/>
                </a:cubicBezTo>
                <a:lnTo>
                  <a:pt x="5334001" y="1467939"/>
                </a:lnTo>
                <a:lnTo>
                  <a:pt x="5334001" y="2165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38400" y="2533650"/>
            <a:ext cx="2868386" cy="1638300"/>
          </a:xfrm>
          <a:prstGeom prst="roundRect">
            <a:avLst>
              <a:gd name="adj" fmla="val 7013"/>
            </a:avLst>
          </a:prstGeom>
          <a:solidFill>
            <a:srgbClr val="FF7C80"/>
          </a:solidFill>
          <a:ln>
            <a:noFill/>
          </a:ln>
          <a:effectLst>
            <a:outerShdw blurRad="1397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prstClr val="white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03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26400" y="2628900"/>
            <a:ext cx="1663700" cy="1530350"/>
          </a:xfrm>
          <a:prstGeom prst="roundRect">
            <a:avLst>
              <a:gd name="adj" fmla="val 7013"/>
            </a:avLst>
          </a:prstGeom>
          <a:solidFill>
            <a:srgbClr val="FF7C80"/>
          </a:solidFill>
          <a:ln>
            <a:noFill/>
          </a:ln>
          <a:effectLst>
            <a:outerShdw blurRad="1397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16129" y="1306466"/>
            <a:ext cx="3691356" cy="4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◈ </a:t>
            </a:r>
            <a:r>
              <a:rPr lang="ko-KR" altLang="en-US" sz="2000" b="1" dirty="0"/>
              <a:t>라이센스</a:t>
            </a:r>
            <a:endParaRPr lang="en-US" altLang="ko-KR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962841" y="1214005"/>
            <a:ext cx="379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지금부터</a:t>
            </a:r>
          </a:p>
        </p:txBody>
      </p:sp>
      <p:pic>
        <p:nvPicPr>
          <p:cNvPr id="3" name="그래픽 2" descr="지문">
            <a:extLst>
              <a:ext uri="{FF2B5EF4-FFF2-40B4-BE49-F238E27FC236}">
                <a16:creationId xmlns:a16="http://schemas.microsoft.com/office/drawing/2014/main" id="{5E7E6091-79F8-4363-8EC6-2B0CCE39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1050" y="2936875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7680A1-0185-41BD-BC26-2B2228C1BA44}"/>
              </a:ext>
            </a:extLst>
          </p:cNvPr>
          <p:cNvSpPr txBox="1"/>
          <p:nvPr/>
        </p:nvSpPr>
        <p:spPr>
          <a:xfrm>
            <a:off x="6937545" y="4797138"/>
            <a:ext cx="379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시작하겠습니다</a:t>
            </a:r>
            <a:r>
              <a:rPr lang="en-US" altLang="ko-KR" sz="32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.</a:t>
            </a:r>
            <a:endParaRPr lang="ko-KR" altLang="en-US" sz="32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13E70-E671-4243-8163-80CABB044A7B}"/>
              </a:ext>
            </a:extLst>
          </p:cNvPr>
          <p:cNvSpPr txBox="1"/>
          <p:nvPr/>
        </p:nvSpPr>
        <p:spPr>
          <a:xfrm>
            <a:off x="2014894" y="1766105"/>
            <a:ext cx="252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◈ </a:t>
            </a:r>
            <a:r>
              <a:rPr lang="ko-KR" altLang="en-US" sz="2000" b="1" dirty="0"/>
              <a:t>개발 수행 방법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908D9-7D9D-45B9-B81C-D13F9BEFF01D}"/>
              </a:ext>
            </a:extLst>
          </p:cNvPr>
          <p:cNvSpPr txBox="1"/>
          <p:nvPr/>
        </p:nvSpPr>
        <p:spPr>
          <a:xfrm>
            <a:off x="2158753" y="773700"/>
            <a:ext cx="252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관련 사항</a:t>
            </a:r>
            <a:endParaRPr lang="en-US" altLang="ko-KR" sz="2000" b="1" dirty="0"/>
          </a:p>
        </p:txBody>
      </p:sp>
      <p:pic>
        <p:nvPicPr>
          <p:cNvPr id="5" name="그래픽 4" descr="톱니바퀴">
            <a:extLst>
              <a:ext uri="{FF2B5EF4-FFF2-40B4-BE49-F238E27FC236}">
                <a16:creationId xmlns:a16="http://schemas.microsoft.com/office/drawing/2014/main" id="{8195DD60-5F10-40CD-9D95-76B003CEC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8513" y="7853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7827-4054-4AB6-B3DF-D3A3AF9B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157807"/>
            <a:ext cx="8131550" cy="11262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3352800" y="128409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pic>
        <p:nvPicPr>
          <p:cNvPr id="46" name="그래픽 45" descr="사용자">
            <a:extLst>
              <a:ext uri="{FF2B5EF4-FFF2-40B4-BE49-F238E27FC236}">
                <a16:creationId xmlns:a16="http://schemas.microsoft.com/office/drawing/2014/main" id="{78FDE936-022C-448D-9D87-8CF5AB59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2802835"/>
            <a:ext cx="1640434" cy="1640434"/>
          </a:xfrm>
          <a:prstGeom prst="rect">
            <a:avLst/>
          </a:prstGeom>
        </p:spPr>
      </p:pic>
      <p:pic>
        <p:nvPicPr>
          <p:cNvPr id="48" name="그래픽 47" descr="장바구니">
            <a:extLst>
              <a:ext uri="{FF2B5EF4-FFF2-40B4-BE49-F238E27FC236}">
                <a16:creationId xmlns:a16="http://schemas.microsoft.com/office/drawing/2014/main" id="{E290ABEF-9D13-405C-A375-515B2957B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8380" y="3331804"/>
            <a:ext cx="582495" cy="582495"/>
          </a:xfrm>
          <a:prstGeom prst="rect">
            <a:avLst/>
          </a:prstGeom>
        </p:spPr>
      </p:pic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B4FB244-013F-4199-A41C-1207901187A1}"/>
              </a:ext>
            </a:extLst>
          </p:cNvPr>
          <p:cNvSpPr/>
          <p:nvPr/>
        </p:nvSpPr>
        <p:spPr bwMode="auto">
          <a:xfrm>
            <a:off x="5151057" y="3437952"/>
            <a:ext cx="3118338" cy="369332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1" name="그래픽 50" descr="랩톱">
            <a:extLst>
              <a:ext uri="{FF2B5EF4-FFF2-40B4-BE49-F238E27FC236}">
                <a16:creationId xmlns:a16="http://schemas.microsoft.com/office/drawing/2014/main" id="{B0192923-6527-4AC0-9E0E-40747A57E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9411" y="2848268"/>
            <a:ext cx="1640434" cy="16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dirty="0"/>
              <a:t>요구사항</a:t>
            </a:r>
          </a:p>
        </p:txBody>
      </p:sp>
      <p:pic>
        <p:nvPicPr>
          <p:cNvPr id="46" name="그래픽 45" descr="사용자">
            <a:extLst>
              <a:ext uri="{FF2B5EF4-FFF2-40B4-BE49-F238E27FC236}">
                <a16:creationId xmlns:a16="http://schemas.microsoft.com/office/drawing/2014/main" id="{78FDE936-022C-448D-9D87-8CF5AB59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08" y="2802834"/>
            <a:ext cx="2735384" cy="2410027"/>
          </a:xfrm>
          <a:prstGeom prst="rect">
            <a:avLst/>
          </a:prstGeom>
        </p:spPr>
      </p:pic>
      <p:pic>
        <p:nvPicPr>
          <p:cNvPr id="48" name="그래픽 47" descr="장바구니">
            <a:extLst>
              <a:ext uri="{FF2B5EF4-FFF2-40B4-BE49-F238E27FC236}">
                <a16:creationId xmlns:a16="http://schemas.microsoft.com/office/drawing/2014/main" id="{E290ABEF-9D13-405C-A375-515B2957B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410" y="1354512"/>
            <a:ext cx="582495" cy="582495"/>
          </a:xfrm>
          <a:prstGeom prst="rect">
            <a:avLst/>
          </a:prstGeom>
        </p:spPr>
      </p:pic>
      <p:pic>
        <p:nvPicPr>
          <p:cNvPr id="51" name="그래픽 50" descr="랩톱">
            <a:extLst>
              <a:ext uri="{FF2B5EF4-FFF2-40B4-BE49-F238E27FC236}">
                <a16:creationId xmlns:a16="http://schemas.microsoft.com/office/drawing/2014/main" id="{B0192923-6527-4AC0-9E0E-40747A57E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441" y="911635"/>
            <a:ext cx="1640434" cy="1640434"/>
          </a:xfrm>
          <a:prstGeom prst="rect">
            <a:avLst/>
          </a:prstGeom>
        </p:spPr>
      </p:pic>
      <p:pic>
        <p:nvPicPr>
          <p:cNvPr id="3" name="그래픽 2" descr="생각 풍선">
            <a:extLst>
              <a:ext uri="{FF2B5EF4-FFF2-40B4-BE49-F238E27FC236}">
                <a16:creationId xmlns:a16="http://schemas.microsoft.com/office/drawing/2014/main" id="{E042E1EB-81AF-4E56-BA27-2B8860035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7895" y="1806981"/>
            <a:ext cx="2241983" cy="2241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D3577-860D-4220-A484-1A6596AE86A1}"/>
              </a:ext>
            </a:extLst>
          </p:cNvPr>
          <p:cNvSpPr txBox="1"/>
          <p:nvPr/>
        </p:nvSpPr>
        <p:spPr>
          <a:xfrm>
            <a:off x="3838718" y="5212861"/>
            <a:ext cx="537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어떤 식으로 구매자들은 구매를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79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pic>
        <p:nvPicPr>
          <p:cNvPr id="5" name="그래픽 4" descr="별">
            <a:extLst>
              <a:ext uri="{FF2B5EF4-FFF2-40B4-BE49-F238E27FC236}">
                <a16:creationId xmlns:a16="http://schemas.microsoft.com/office/drawing/2014/main" id="{C6189DDF-D2D8-4E54-A1EC-8451132F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260" y="2329132"/>
            <a:ext cx="2254739" cy="1908761"/>
          </a:xfrm>
          <a:prstGeom prst="rect">
            <a:avLst/>
          </a:prstGeom>
        </p:spPr>
      </p:pic>
      <p:pic>
        <p:nvPicPr>
          <p:cNvPr id="7" name="그래픽 6" descr="목록">
            <a:extLst>
              <a:ext uri="{FF2B5EF4-FFF2-40B4-BE49-F238E27FC236}">
                <a16:creationId xmlns:a16="http://schemas.microsoft.com/office/drawing/2014/main" id="{68870748-17CB-4B4A-872C-C6619FD2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7931" y="2406218"/>
            <a:ext cx="1831675" cy="1831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A4980-CCB5-44EA-80B1-534EB2EFE8B6}"/>
              </a:ext>
            </a:extLst>
          </p:cNvPr>
          <p:cNvSpPr txBox="1"/>
          <p:nvPr/>
        </p:nvSpPr>
        <p:spPr>
          <a:xfrm>
            <a:off x="3779622" y="4365666"/>
            <a:ext cx="237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별점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1290E-4BC3-4BD9-8796-FD4289D8BA9A}"/>
              </a:ext>
            </a:extLst>
          </p:cNvPr>
          <p:cNvSpPr txBox="1"/>
          <p:nvPr/>
        </p:nvSpPr>
        <p:spPr>
          <a:xfrm>
            <a:off x="7694761" y="4364541"/>
            <a:ext cx="237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리뷰</a:t>
            </a:r>
          </a:p>
        </p:txBody>
      </p:sp>
      <p:pic>
        <p:nvPicPr>
          <p:cNvPr id="14" name="그래픽 13" descr="교사">
            <a:extLst>
              <a:ext uri="{FF2B5EF4-FFF2-40B4-BE49-F238E27FC236}">
                <a16:creationId xmlns:a16="http://schemas.microsoft.com/office/drawing/2014/main" id="{B5F80B69-662A-4CA5-990D-37C0AA062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5999" y="748631"/>
            <a:ext cx="1446733" cy="1492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4EFB6-3953-44CD-B3A5-0D9599F4F0CE}"/>
              </a:ext>
            </a:extLst>
          </p:cNvPr>
          <p:cNvSpPr txBox="1"/>
          <p:nvPr/>
        </p:nvSpPr>
        <p:spPr>
          <a:xfrm>
            <a:off x="6236677" y="2180492"/>
            <a:ext cx="13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71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dirty="0"/>
              <a:t>요구사항</a:t>
            </a:r>
          </a:p>
        </p:txBody>
      </p:sp>
      <p:pic>
        <p:nvPicPr>
          <p:cNvPr id="3" name="그래픽 2" descr="기어 헤드">
            <a:extLst>
              <a:ext uri="{FF2B5EF4-FFF2-40B4-BE49-F238E27FC236}">
                <a16:creationId xmlns:a16="http://schemas.microsoft.com/office/drawing/2014/main" id="{F14E5F26-0E5C-4506-BE57-434E6F49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613" y="1240766"/>
            <a:ext cx="4376468" cy="4376468"/>
          </a:xfrm>
          <a:prstGeom prst="rect">
            <a:avLst/>
          </a:prstGeom>
        </p:spPr>
      </p:pic>
      <p:pic>
        <p:nvPicPr>
          <p:cNvPr id="6" name="그래픽 5" descr="생각 풍선">
            <a:extLst>
              <a:ext uri="{FF2B5EF4-FFF2-40B4-BE49-F238E27FC236}">
                <a16:creationId xmlns:a16="http://schemas.microsoft.com/office/drawing/2014/main" id="{C907D670-6E1B-4CAE-9820-71B321721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5821" y="389626"/>
            <a:ext cx="1702279" cy="17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44CAF-8F01-419B-9BCF-AB0AD2B80C8A}"/>
              </a:ext>
            </a:extLst>
          </p:cNvPr>
          <p:cNvSpPr txBox="1"/>
          <p:nvPr/>
        </p:nvSpPr>
        <p:spPr>
          <a:xfrm rot="20823741">
            <a:off x="4310597" y="227683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Review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33BB-7D8F-432D-AF35-ADC5B3FF9B25}"/>
              </a:ext>
            </a:extLst>
          </p:cNvPr>
          <p:cNvSpPr txBox="1"/>
          <p:nvPr/>
        </p:nvSpPr>
        <p:spPr>
          <a:xfrm rot="151295">
            <a:off x="5877428" y="3380516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045F4-019C-48CB-9011-BEDE31052BEC}"/>
              </a:ext>
            </a:extLst>
          </p:cNvPr>
          <p:cNvSpPr txBox="1"/>
          <p:nvPr/>
        </p:nvSpPr>
        <p:spPr>
          <a:xfrm rot="151295">
            <a:off x="5057704" y="2861263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6B6D5-6A39-422F-9145-6A318D8C80F5}"/>
              </a:ext>
            </a:extLst>
          </p:cNvPr>
          <p:cNvSpPr txBox="1"/>
          <p:nvPr/>
        </p:nvSpPr>
        <p:spPr>
          <a:xfrm rot="151295">
            <a:off x="3743097" y="3143664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6FE6B-CABC-4B63-8FBF-26EA067D7B5A}"/>
              </a:ext>
            </a:extLst>
          </p:cNvPr>
          <p:cNvSpPr txBox="1"/>
          <p:nvPr/>
        </p:nvSpPr>
        <p:spPr>
          <a:xfrm rot="2624839">
            <a:off x="7079745" y="2359191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Review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9E693-5D3B-4FB7-A14C-6920C227ECC9}"/>
              </a:ext>
            </a:extLst>
          </p:cNvPr>
          <p:cNvSpPr txBox="1"/>
          <p:nvPr/>
        </p:nvSpPr>
        <p:spPr>
          <a:xfrm rot="19776476">
            <a:off x="3104210" y="3546237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8DDA0-7566-4237-802F-E7C24EAF7615}"/>
              </a:ext>
            </a:extLst>
          </p:cNvPr>
          <p:cNvSpPr txBox="1"/>
          <p:nvPr/>
        </p:nvSpPr>
        <p:spPr>
          <a:xfrm rot="151295">
            <a:off x="5246059" y="375650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426C1-61F7-44C0-9891-90AF49867DDB}"/>
              </a:ext>
            </a:extLst>
          </p:cNvPr>
          <p:cNvSpPr txBox="1"/>
          <p:nvPr/>
        </p:nvSpPr>
        <p:spPr>
          <a:xfrm rot="151295">
            <a:off x="4535337" y="388754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08B1D-FAF1-49DA-9171-F115AB9CBE5C}"/>
              </a:ext>
            </a:extLst>
          </p:cNvPr>
          <p:cNvSpPr txBox="1"/>
          <p:nvPr/>
        </p:nvSpPr>
        <p:spPr>
          <a:xfrm rot="19419207">
            <a:off x="5821202" y="1906916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Review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7FE29-55E2-40D2-A99D-4385D88F6180}"/>
              </a:ext>
            </a:extLst>
          </p:cNvPr>
          <p:cNvSpPr txBox="1"/>
          <p:nvPr/>
        </p:nvSpPr>
        <p:spPr>
          <a:xfrm rot="151295">
            <a:off x="3384063" y="4371810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Review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04E8-551D-4FDC-95C8-7D44C877A10D}"/>
              </a:ext>
            </a:extLst>
          </p:cNvPr>
          <p:cNvSpPr txBox="1"/>
          <p:nvPr/>
        </p:nvSpPr>
        <p:spPr>
          <a:xfrm rot="151295">
            <a:off x="6974203" y="3049336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B0F0"/>
                </a:solidFill>
              </a:rPr>
              <a:t>Review</a:t>
            </a:r>
            <a:endParaRPr lang="ko-KR" altLang="en-US" sz="40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B96EF-91CD-45D7-ABA4-7F2029B31F81}"/>
              </a:ext>
            </a:extLst>
          </p:cNvPr>
          <p:cNvSpPr txBox="1"/>
          <p:nvPr/>
        </p:nvSpPr>
        <p:spPr>
          <a:xfrm rot="2223853">
            <a:off x="6278496" y="2595648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</a:rPr>
              <a:t>Review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29604-33CD-4E36-A019-350CF1E1C5AD}"/>
              </a:ext>
            </a:extLst>
          </p:cNvPr>
          <p:cNvSpPr txBox="1"/>
          <p:nvPr/>
        </p:nvSpPr>
        <p:spPr>
          <a:xfrm rot="4771672">
            <a:off x="6749022" y="4313429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8C165-B079-4641-A65B-AEC70DC41F6C}"/>
              </a:ext>
            </a:extLst>
          </p:cNvPr>
          <p:cNvSpPr txBox="1"/>
          <p:nvPr/>
        </p:nvSpPr>
        <p:spPr>
          <a:xfrm rot="19419207">
            <a:off x="6669667" y="362824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Review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1FDA1-71C4-4A34-A24E-D101FCE33CCC}"/>
              </a:ext>
            </a:extLst>
          </p:cNvPr>
          <p:cNvSpPr txBox="1"/>
          <p:nvPr/>
        </p:nvSpPr>
        <p:spPr>
          <a:xfrm rot="151295">
            <a:off x="5032402" y="2069929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Review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ED723-15D2-467B-A95F-76F7AF558E0A}"/>
              </a:ext>
            </a:extLst>
          </p:cNvPr>
          <p:cNvSpPr txBox="1"/>
          <p:nvPr/>
        </p:nvSpPr>
        <p:spPr>
          <a:xfrm rot="2624839">
            <a:off x="3229514" y="447525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Review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63F1B-4363-49AD-BB46-A97961FBD256}"/>
              </a:ext>
            </a:extLst>
          </p:cNvPr>
          <p:cNvSpPr txBox="1"/>
          <p:nvPr/>
        </p:nvSpPr>
        <p:spPr>
          <a:xfrm rot="151295">
            <a:off x="6188119" y="1594947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82475C-A66F-4A4E-AB9F-BE6D74509C96}"/>
              </a:ext>
            </a:extLst>
          </p:cNvPr>
          <p:cNvSpPr txBox="1"/>
          <p:nvPr/>
        </p:nvSpPr>
        <p:spPr>
          <a:xfrm rot="2223853">
            <a:off x="4494108" y="4423602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</a:rPr>
              <a:t>Review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1D0BC-7872-46C0-9911-A22E3F809CFA}"/>
              </a:ext>
            </a:extLst>
          </p:cNvPr>
          <p:cNvSpPr txBox="1"/>
          <p:nvPr/>
        </p:nvSpPr>
        <p:spPr>
          <a:xfrm rot="151295">
            <a:off x="3488439" y="2648017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B0F0"/>
                </a:solidFill>
              </a:rPr>
              <a:t>Review</a:t>
            </a:r>
            <a:endParaRPr lang="ko-KR" altLang="en-US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A1A0E-161A-44E9-B581-88BF251E071F}"/>
              </a:ext>
            </a:extLst>
          </p:cNvPr>
          <p:cNvSpPr txBox="1"/>
          <p:nvPr/>
        </p:nvSpPr>
        <p:spPr>
          <a:xfrm rot="19987076">
            <a:off x="3839598" y="1743556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7CDE1-6ACF-48F7-A741-5C5E7502FA76}"/>
              </a:ext>
            </a:extLst>
          </p:cNvPr>
          <p:cNvSpPr txBox="1"/>
          <p:nvPr/>
        </p:nvSpPr>
        <p:spPr>
          <a:xfrm rot="151295">
            <a:off x="6923064" y="2303395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래픽 4" descr="채우기 없는 보통 얼굴">
            <a:extLst>
              <a:ext uri="{FF2B5EF4-FFF2-40B4-BE49-F238E27FC236}">
                <a16:creationId xmlns:a16="http://schemas.microsoft.com/office/drawing/2014/main" id="{67453482-B733-4187-9A57-487CA037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3590" y="2702854"/>
            <a:ext cx="1682315" cy="16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C98C5-E11F-488F-AAD3-E139B314D2FE}"/>
              </a:ext>
            </a:extLst>
          </p:cNvPr>
          <p:cNvSpPr txBox="1"/>
          <p:nvPr/>
        </p:nvSpPr>
        <p:spPr>
          <a:xfrm>
            <a:off x="2446216" y="291537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ko-KR" altLang="en-US" b="1" dirty="0"/>
              <a:t>요구사항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70DCE6-CC15-478F-A8C5-858012FB3670}"/>
              </a:ext>
            </a:extLst>
          </p:cNvPr>
          <p:cNvSpPr/>
          <p:nvPr/>
        </p:nvSpPr>
        <p:spPr bwMode="auto">
          <a:xfrm>
            <a:off x="2993292" y="1297354"/>
            <a:ext cx="3321539" cy="4345354"/>
          </a:xfrm>
          <a:prstGeom prst="roundRect">
            <a:avLst/>
          </a:prstGeom>
          <a:grp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34FD01-0424-4AD5-AEF1-EFB180D73E56}"/>
              </a:ext>
            </a:extLst>
          </p:cNvPr>
          <p:cNvSpPr/>
          <p:nvPr/>
        </p:nvSpPr>
        <p:spPr bwMode="auto">
          <a:xfrm>
            <a:off x="2915139" y="1633415"/>
            <a:ext cx="4298461" cy="400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4C3D2-7209-4873-B51A-99C54A257F15}"/>
              </a:ext>
            </a:extLst>
          </p:cNvPr>
          <p:cNvSpPr txBox="1"/>
          <p:nvPr/>
        </p:nvSpPr>
        <p:spPr>
          <a:xfrm>
            <a:off x="4009293" y="1641976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4EF324-2D30-4681-AE92-7BC2B2F48E74}"/>
              </a:ext>
            </a:extLst>
          </p:cNvPr>
          <p:cNvSpPr txBox="1"/>
          <p:nvPr/>
        </p:nvSpPr>
        <p:spPr>
          <a:xfrm>
            <a:off x="4023423" y="3687035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6FCA95-741D-4CEF-8483-300E4933048F}"/>
              </a:ext>
            </a:extLst>
          </p:cNvPr>
          <p:cNvSpPr txBox="1"/>
          <p:nvPr/>
        </p:nvSpPr>
        <p:spPr>
          <a:xfrm>
            <a:off x="3967808" y="3068539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266D58-6685-4EAF-9771-79BC0CBD595C}"/>
              </a:ext>
            </a:extLst>
          </p:cNvPr>
          <p:cNvSpPr txBox="1"/>
          <p:nvPr/>
        </p:nvSpPr>
        <p:spPr>
          <a:xfrm>
            <a:off x="3963090" y="4411590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4F1C-4921-438D-B555-08638AF93560}"/>
              </a:ext>
            </a:extLst>
          </p:cNvPr>
          <p:cNvSpPr txBox="1"/>
          <p:nvPr/>
        </p:nvSpPr>
        <p:spPr>
          <a:xfrm>
            <a:off x="3995162" y="2378535"/>
            <a:ext cx="297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Review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F37E58-2477-440A-873C-2DDF57A8A50D}"/>
              </a:ext>
            </a:extLst>
          </p:cNvPr>
          <p:cNvSpPr/>
          <p:nvPr/>
        </p:nvSpPr>
        <p:spPr bwMode="auto">
          <a:xfrm>
            <a:off x="7596554" y="2732478"/>
            <a:ext cx="1000369" cy="1261184"/>
          </a:xfrm>
          <a:prstGeom prst="rightArrow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5" name="그래픽 34" descr="가로 막대형 차트">
            <a:extLst>
              <a:ext uri="{FF2B5EF4-FFF2-40B4-BE49-F238E27FC236}">
                <a16:creationId xmlns:a16="http://schemas.microsoft.com/office/drawing/2014/main" id="{C5EBDDB1-B489-45AD-9280-3F24A49BD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153" y="2055446"/>
            <a:ext cx="2829169" cy="2829169"/>
          </a:xfrm>
          <a:prstGeom prst="rect">
            <a:avLst/>
          </a:prstGeom>
        </p:spPr>
      </p:pic>
      <p:pic>
        <p:nvPicPr>
          <p:cNvPr id="37" name="그래픽 36" descr="물음표">
            <a:extLst>
              <a:ext uri="{FF2B5EF4-FFF2-40B4-BE49-F238E27FC236}">
                <a16:creationId xmlns:a16="http://schemas.microsoft.com/office/drawing/2014/main" id="{C973AA28-A1E2-43B7-AAF0-5CBFEB06E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60998">
            <a:off x="10300675" y="1795992"/>
            <a:ext cx="1165086" cy="11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483</Words>
  <Application>Microsoft Office PowerPoint</Application>
  <PresentationFormat>와이드스크린</PresentationFormat>
  <Paragraphs>153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Adobe 고딕 Std B</vt:lpstr>
      <vt:lpstr>HY중고딕</vt:lpstr>
      <vt:lpstr>맑은 고딕</vt:lpstr>
      <vt:lpstr>Arial</vt:lpstr>
      <vt:lpstr>Calibri Light</vt:lpstr>
      <vt:lpstr>Century Gothic</vt:lpstr>
      <vt:lpstr>Wingdings 3</vt:lpstr>
      <vt:lpstr>줄기</vt:lpstr>
      <vt:lpstr>오픈소스 SW 프로젝트  Team : 으잉</vt:lpstr>
      <vt:lpstr>PowerPoint 프레젠테이션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개발 과정</vt:lpstr>
      <vt:lpstr>프로젝트 개발 과정</vt:lpstr>
      <vt:lpstr>프로젝트 개발 과정</vt:lpstr>
      <vt:lpstr>프로젝트 개발 과정</vt:lpstr>
      <vt:lpstr>프로젝트 개발 과정</vt:lpstr>
      <vt:lpstr>프로젝트 개발 과정</vt:lpstr>
      <vt:lpstr>개발 관련 사항</vt:lpstr>
      <vt:lpstr>개발 관련 사항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프로젝트  Team : 으잉</dc:title>
  <dc:creator>채윤재</dc:creator>
  <cp:lastModifiedBy>채윤재</cp:lastModifiedBy>
  <cp:revision>1</cp:revision>
  <dcterms:created xsi:type="dcterms:W3CDTF">2019-04-30T01:00:19Z</dcterms:created>
  <dcterms:modified xsi:type="dcterms:W3CDTF">2019-04-30T10:56:06Z</dcterms:modified>
</cp:coreProperties>
</file>