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2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450-9F43-4CCA-9435-C39BEF378B09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607D-B451-47EA-B141-D26CAA6E5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73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450-9F43-4CCA-9435-C39BEF378B09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607D-B451-47EA-B141-D26CAA6E5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15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450-9F43-4CCA-9435-C39BEF378B09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607D-B451-47EA-B141-D26CAA6E5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24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450-9F43-4CCA-9435-C39BEF378B09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607D-B451-47EA-B141-D26CAA6E5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22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450-9F43-4CCA-9435-C39BEF378B09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607D-B451-47EA-B141-D26CAA6E5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77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450-9F43-4CCA-9435-C39BEF378B09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607D-B451-47EA-B141-D26CAA6E5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38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450-9F43-4CCA-9435-C39BEF378B09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607D-B451-47EA-B141-D26CAA6E5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16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450-9F43-4CCA-9435-C39BEF378B09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607D-B451-47EA-B141-D26CAA6E5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3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450-9F43-4CCA-9435-C39BEF378B09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607D-B451-47EA-B141-D26CAA6E5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67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450-9F43-4CCA-9435-C39BEF378B09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607D-B451-47EA-B141-D26CAA6E5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56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450-9F43-4CCA-9435-C39BEF378B09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2607D-B451-47EA-B141-D26CAA6E5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9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B9450-9F43-4CCA-9435-C39BEF378B09}" type="datetimeFigureOut">
              <a:rPr lang="fr-FR" smtClean="0"/>
              <a:t>05/01/2024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2607D-B451-47EA-B141-D26CAA6E5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5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20" y="1556792"/>
            <a:ext cx="4536504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/>
          <p:cNvSpPr/>
          <p:nvPr/>
        </p:nvSpPr>
        <p:spPr>
          <a:xfrm>
            <a:off x="899592" y="1196752"/>
            <a:ext cx="6912768" cy="2016224"/>
          </a:xfrm>
          <a:prstGeom prst="triangl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3643727" y="1484784"/>
            <a:ext cx="144016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4932040" y="1493168"/>
            <a:ext cx="144016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6516216" y="2420888"/>
            <a:ext cx="144016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6510001" y="3140968"/>
            <a:ext cx="144016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979712" y="3140968"/>
            <a:ext cx="144016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979712" y="2457509"/>
            <a:ext cx="144016" cy="1440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139952" y="8274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v2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818376" y="302831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v1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467544" y="304614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v0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051720" y="323081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v0’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979712" y="205025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v0’’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538782" y="319854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v1’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6588224" y="215468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v1’’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4938083" y="11958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v2’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151185" y="119675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v2’’</a:t>
            </a:r>
            <a:endParaRPr lang="fr-FR" dirty="0"/>
          </a:p>
        </p:txBody>
      </p:sp>
      <p:cxnSp>
        <p:nvCxnSpPr>
          <p:cNvPr id="25" name="Connecteur droit 24"/>
          <p:cNvCxnSpPr/>
          <p:nvPr/>
        </p:nvCxnSpPr>
        <p:spPr>
          <a:xfrm>
            <a:off x="107504" y="1556792"/>
            <a:ext cx="892899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07504" y="5085892"/>
            <a:ext cx="892899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2051720" y="305215"/>
            <a:ext cx="0" cy="6156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6588224" y="305215"/>
            <a:ext cx="0" cy="6156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1730157" y="838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6266661" y="15128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107504" y="1179251"/>
            <a:ext cx="68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ymax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107504" y="508589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ymin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357196" y="33832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1000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3993600" y="5486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0001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7708028" y="32849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0100</a:t>
            </a:r>
            <a:endParaRPr lang="fr-FR" dirty="0"/>
          </a:p>
        </p:txBody>
      </p:sp>
      <p:cxnSp>
        <p:nvCxnSpPr>
          <p:cNvPr id="41" name="Connecteur droit 40"/>
          <p:cNvCxnSpPr>
            <a:endCxn id="8" idx="2"/>
          </p:cNvCxnSpPr>
          <p:nvPr/>
        </p:nvCxnSpPr>
        <p:spPr>
          <a:xfrm flipV="1">
            <a:off x="2051720" y="2492896"/>
            <a:ext cx="4464496" cy="70565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10" idx="7"/>
            <a:endCxn id="7" idx="3"/>
          </p:cNvCxnSpPr>
          <p:nvPr/>
        </p:nvCxnSpPr>
        <p:spPr>
          <a:xfrm flipV="1">
            <a:off x="2102637" y="1616093"/>
            <a:ext cx="2850494" cy="154596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10" idx="0"/>
            <a:endCxn id="6" idx="4"/>
          </p:cNvCxnSpPr>
          <p:nvPr/>
        </p:nvCxnSpPr>
        <p:spPr>
          <a:xfrm flipV="1">
            <a:off x="2051720" y="1628800"/>
            <a:ext cx="1664015" cy="151216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329784" y="3638188"/>
            <a:ext cx="70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 smtClean="0"/>
              <a:t>Clipcode</a:t>
            </a:r>
            <a:endParaRPr lang="fr-FR" sz="1200" i="1" dirty="0" smtClean="0"/>
          </a:p>
        </p:txBody>
      </p:sp>
    </p:spTree>
    <p:extLst>
      <p:ext uri="{BB962C8B-B14F-4D97-AF65-F5344CB8AC3E}">
        <p14:creationId xmlns:p14="http://schemas.microsoft.com/office/powerpoint/2010/main" val="10839586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</Words>
  <Application>Microsoft Office PowerPoint</Application>
  <PresentationFormat>Affichage à l'écran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Jean-Louis Griffon</dc:creator>
  <cp:lastModifiedBy>Jean-Louis Griffon</cp:lastModifiedBy>
  <cp:revision>4</cp:revision>
  <dcterms:created xsi:type="dcterms:W3CDTF">2024-01-01T15:11:32Z</dcterms:created>
  <dcterms:modified xsi:type="dcterms:W3CDTF">2024-01-05T15:49:41Z</dcterms:modified>
</cp:coreProperties>
</file>