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FF6A0-664A-30D2-0FC4-746C88B52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359F03-7690-2EFE-9828-83D7FF421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D02005-C7FD-F4D8-69E3-AE4FB4C6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6356-045D-4E4B-A036-1932348CFEED}" type="datetimeFigureOut">
              <a:rPr lang="de-AT" smtClean="0"/>
              <a:t>27.02.2024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CE7B2-A3C8-6612-DC4E-ED210191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E9B2B-0E0E-1858-D1A0-6B40AE1B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52D3-2566-4E5D-9FD5-D6F81FB47F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885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48132-7A58-DF36-78EE-B813B29F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946D09-939C-6DCA-0790-50F5EB1EB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D95F5-EE77-3C84-DE1A-7F8FF0A7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6356-045D-4E4B-A036-1932348CFEED}" type="datetimeFigureOut">
              <a:rPr lang="de-AT" smtClean="0"/>
              <a:t>27.02.2024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4E1454-297F-7001-AEF8-3317B30A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6B8B57-6C31-2684-7441-B60F2E46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52D3-2566-4E5D-9FD5-D6F81FB47F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862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4852F1-5C52-3D00-EDF8-78D79441C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CBDFDA-43A8-CA1E-5906-9F7A981ED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D05E88-8F9E-6F1E-7F9F-F27C7C38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6356-045D-4E4B-A036-1932348CFEED}" type="datetimeFigureOut">
              <a:rPr lang="de-AT" smtClean="0"/>
              <a:t>27.02.2024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E7865-1761-FFB7-52F0-B726C6D5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C81E8-86FA-56FF-6AD2-F89EA85B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52D3-2566-4E5D-9FD5-D6F81FB47F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817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186B2-A3BD-44CC-9F76-A0409175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D565A-F705-E48B-4409-EF6DEB1C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74647-B032-39D2-41FD-3AA1E415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6356-045D-4E4B-A036-1932348CFEED}" type="datetimeFigureOut">
              <a:rPr lang="de-AT" smtClean="0"/>
              <a:t>27.02.2024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BE93B-32DE-0DF9-3998-3D443C9B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D5FB1-C655-01E4-9512-AAF31202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52D3-2566-4E5D-9FD5-D6F81FB47F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066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677AD-F12A-58B0-BBEB-453D9912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F3C5A-F158-747D-476B-C1A79EC0A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10D8B-3B96-D9EC-9818-BDBD1DCC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6356-045D-4E4B-A036-1932348CFEED}" type="datetimeFigureOut">
              <a:rPr lang="de-AT" smtClean="0"/>
              <a:t>27.02.2024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1FF0E-A8CF-3736-1DF5-5F5D278E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B99A5E-ECAD-EB6C-F572-A512EC11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52D3-2566-4E5D-9FD5-D6F81FB47F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62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5E52C-4835-C5C2-F9F1-2846D668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1F650-ED70-8EFD-9C93-E5C537E31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67E9F4-9689-6CF7-7FCA-F9CF5718A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E197DA-FB11-D428-D4FD-7A60C590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6356-045D-4E4B-A036-1932348CFEED}" type="datetimeFigureOut">
              <a:rPr lang="de-AT" smtClean="0"/>
              <a:t>27.02.2024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BD7B44-CB6D-EB35-43B6-10A22C63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952347-28D4-ABF7-DD15-934A2914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52D3-2566-4E5D-9FD5-D6F81FB47F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770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BDE4A-55A4-8187-A756-ECDBE335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A15236-A922-74F1-C393-FE983E11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924CF7-B36A-B285-5950-960F05F5C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384D0F-3076-FC7B-9B41-A64A2088F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340E11-6408-8004-5590-6B297F46D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5C587F-FF86-E4BB-7472-5FA48C76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6356-045D-4E4B-A036-1932348CFEED}" type="datetimeFigureOut">
              <a:rPr lang="de-AT" smtClean="0"/>
              <a:t>27.02.2024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E078A2-1146-AF1A-FA6B-EB5393F0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73F3C9-B320-5C63-78C3-C91F4B78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52D3-2566-4E5D-9FD5-D6F81FB47F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373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078AB-4384-F4E8-378D-F461FF1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F92143-3762-2541-2A16-6F0D4C34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6356-045D-4E4B-A036-1932348CFEED}" type="datetimeFigureOut">
              <a:rPr lang="de-AT" smtClean="0"/>
              <a:t>27.02.2024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EEFA46-9918-6022-1638-21046B73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2D258D-2A69-2BC8-9CF5-7CFB767F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52D3-2566-4E5D-9FD5-D6F81FB47F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394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59CD2F-4B38-C1F6-33B3-AB093111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6356-045D-4E4B-A036-1932348CFEED}" type="datetimeFigureOut">
              <a:rPr lang="de-AT" smtClean="0"/>
              <a:t>27.02.2024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A5866A-052D-48D7-DA72-B02CAA08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7711B4-4306-BF04-6708-053D06F6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52D3-2566-4E5D-9FD5-D6F81FB47F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534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046B-3CA5-4297-19EF-8FA1413D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B73AA3-35A5-6F59-50A6-90F793F49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29763B-B26E-7D0D-25BC-458DEA41E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C68067-E6BF-6D49-6848-4F72E2A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6356-045D-4E4B-A036-1932348CFEED}" type="datetimeFigureOut">
              <a:rPr lang="de-AT" smtClean="0"/>
              <a:t>27.02.2024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E1D4F5-BA8B-A456-4754-36F04A81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04EB29-D64A-37CF-23F5-8D6FB2A9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52D3-2566-4E5D-9FD5-D6F81FB47F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80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2B51D-9A60-F6CD-75A6-286C7D23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0AABB3-B0A1-D4B9-6784-EBD8FDA2C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7A1EB9-9682-CF15-0FD0-CECC7AD9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8976AD-2968-8136-8B44-3C57D831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6356-045D-4E4B-A036-1932348CFEED}" type="datetimeFigureOut">
              <a:rPr lang="de-AT" smtClean="0"/>
              <a:t>27.02.2024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DE137C-43B0-FB30-9927-88C98FA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EDAD2-176D-91AC-E783-6D8251D3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52D3-2566-4E5D-9FD5-D6F81FB47F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708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296C81-B25A-D4C5-C3F5-55984B8B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79E5BB-4C3D-9648-DADC-77C86DBFC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BC89A-322F-CB8C-AFAF-F01C89968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D6356-045D-4E4B-A036-1932348CFEED}" type="datetimeFigureOut">
              <a:rPr lang="de-AT" smtClean="0"/>
              <a:t>27.02.2024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A78614-FA8D-D624-9C4C-8EA7BCD0C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B9D93-2760-DD30-5B6A-B9B554316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F52D3-2566-4E5D-9FD5-D6F81FB47F0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374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CDB30-1EC3-E484-55CA-A81E5C64A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Art </a:t>
            </a:r>
            <a:r>
              <a:rPr lang="de-DE" dirty="0" err="1"/>
              <a:t>Collaboration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F4EAD5-126C-C162-E603-33D59BDCE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Manuel Groß, Michael Oswald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681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Art Collaboration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Collaboration</dc:title>
  <dc:creator>Oswald Michael</dc:creator>
  <cp:lastModifiedBy>Oswald Michael</cp:lastModifiedBy>
  <cp:revision>1</cp:revision>
  <dcterms:created xsi:type="dcterms:W3CDTF">2024-02-27T08:04:33Z</dcterms:created>
  <dcterms:modified xsi:type="dcterms:W3CDTF">2024-02-27T08:05:39Z</dcterms:modified>
</cp:coreProperties>
</file>