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o.wikipedia.org/wiki/Imprimant%C4%83_multifunc%C8%9Bional%C4%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o.wikipedia.org/wiki/Imprimant%C4%83_cu_jet_de_cerneal%C4%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5F9E98A-4FF4-43D6-9C48-6DF0E7F2D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07A636-DC99-4588-80C4-9E069B97C3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Dispozitive de iesire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dirty="0" err="1"/>
              <a:t>Grosu</a:t>
            </a:r>
            <a:r>
              <a:rPr lang="en-US" dirty="0"/>
              <a:t> Cristian, </a:t>
            </a:r>
            <a:r>
              <a:rPr lang="en-US" dirty="0" err="1"/>
              <a:t>clasa</a:t>
            </a:r>
            <a:r>
              <a:rPr lang="en-US" dirty="0"/>
              <a:t>  X - a "B"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F2BAA51-3181-4303-929A-FCD9C33F8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ED6A5F-3B06-48C5-850F-8045C4DF6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9A60B9D-8DAC-4DA9-88DE-9911621A2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u 1">
            <a:extLst>
              <a:ext uri="{FF2B5EF4-FFF2-40B4-BE49-F238E27FC236}">
                <a16:creationId xmlns:a16="http://schemas.microsoft.com/office/drawing/2014/main" xmlns="" id="{ED2B05B8-EB07-4E6B-A9B0-138C1949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ro-RO" dirty="0"/>
              <a:t>Imprimantele laser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8397FC76-0969-426E-9EAF-D2856C18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58" y="1771317"/>
            <a:ext cx="4172212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o-RO" sz="2200" dirty="0"/>
              <a:t>O </a:t>
            </a:r>
            <a:r>
              <a:rPr lang="ro-RO" sz="2200" b="1" dirty="0"/>
              <a:t>imprimantă laser</a:t>
            </a:r>
            <a:r>
              <a:rPr lang="ro-RO" sz="2200" dirty="0"/>
              <a:t> este un tip obișnuit de imprimanta care reproduce rapid și la înaltă calitate text și grafică pe </a:t>
            </a:r>
            <a:r>
              <a:rPr lang="ro-RO" sz="2200" dirty="0" err="1"/>
              <a:t>hartie</a:t>
            </a:r>
            <a:r>
              <a:rPr lang="ro-RO" sz="2200" dirty="0"/>
              <a:t>. Precum </a:t>
            </a:r>
            <a:r>
              <a:rPr lang="ro-RO" sz="2200" dirty="0" err="1"/>
              <a:t>fotocopiatoarele</a:t>
            </a:r>
            <a:r>
              <a:rPr lang="ro-RO" sz="2200" dirty="0"/>
              <a:t> digitale și imprimantele</a:t>
            </a:r>
            <a:r>
              <a:rPr lang="ro-RO" sz="2200" dirty="0">
                <a:hlinkClick r:id="rId2"/>
              </a:rPr>
              <a:t> </a:t>
            </a:r>
            <a:r>
              <a:rPr lang="ro-RO" sz="2200" dirty="0" err="1"/>
              <a:t>multifunctionale</a:t>
            </a:r>
            <a:r>
              <a:rPr lang="ro-RO" sz="2200" dirty="0"/>
              <a:t>, imprimantele laser folosesc tehnologia de imprimare xerografica.</a:t>
            </a:r>
          </a:p>
        </p:txBody>
      </p:sp>
      <p:pic>
        <p:nvPicPr>
          <p:cNvPr id="4" name="Imagine 4" descr="O imagine care conține interior, perete, electronice, așezat&#10;&#10;Descrierea a fost generată cu un grad foarte mare de încredere">
            <a:extLst>
              <a:ext uri="{FF2B5EF4-FFF2-40B4-BE49-F238E27FC236}">
                <a16:creationId xmlns:a16="http://schemas.microsoft.com/office/drawing/2014/main" xmlns="" id="{7544D3B8-8918-438E-AB26-D48EB393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17" y="805583"/>
            <a:ext cx="3553830" cy="4660762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xmlns="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3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u 1">
            <a:extLst>
              <a:ext uri="{FF2B5EF4-FFF2-40B4-BE49-F238E27FC236}">
                <a16:creationId xmlns:a16="http://schemas.microsoft.com/office/drawing/2014/main" xmlns="" id="{27B686C0-49DA-45FA-9E32-015B49AA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ro-RO" dirty="0"/>
              <a:t>Imprimantele Termice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187DB2C-FBCB-4EDD-B375-4A9E2CD6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 sz="2400" dirty="0"/>
              <a:t>Acestea </a:t>
            </a:r>
            <a:r>
              <a:rPr lang="ro-RO" sz="2400" dirty="0" err="1"/>
              <a:t>tiparesc</a:t>
            </a:r>
            <a:r>
              <a:rPr lang="ro-RO" sz="2400" dirty="0"/>
              <a:t> </a:t>
            </a:r>
            <a:r>
              <a:rPr lang="ro-RO" sz="2400" dirty="0" err="1"/>
              <a:t>informatia</a:t>
            </a:r>
            <a:r>
              <a:rPr lang="ro-RO" sz="2400" dirty="0"/>
              <a:t> prin fixare termica a vaporilor de cerneala pe o </a:t>
            </a:r>
            <a:r>
              <a:rPr lang="ro-RO" sz="2400" dirty="0" err="1"/>
              <a:t>hartie</a:t>
            </a:r>
            <a:r>
              <a:rPr lang="ro-RO" sz="2400" dirty="0"/>
              <a:t> speciala. Este utilizată pentru legitimații, carduri etc.</a:t>
            </a:r>
          </a:p>
        </p:txBody>
      </p:sp>
      <p:pic>
        <p:nvPicPr>
          <p:cNvPr id="4" name="Imagine 4" descr="O imagine care conține imprimantă, electronice&#10;&#10;Descrierea a fost generată cu un grad foarte mare de încredere">
            <a:extLst>
              <a:ext uri="{FF2B5EF4-FFF2-40B4-BE49-F238E27FC236}">
                <a16:creationId xmlns:a16="http://schemas.microsoft.com/office/drawing/2014/main" xmlns="" id="{FD0FCEFB-A2DF-4285-A4E7-9896A921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3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60ED549-BFB2-4C8D-BDB0-116D8D9C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Alte tipuri de </a:t>
            </a:r>
            <a:r>
              <a:rPr lang="ro-RO" dirty="0" err="1"/>
              <a:t>dispoitive</a:t>
            </a:r>
            <a:r>
              <a:rPr lang="ro-RO" dirty="0"/>
              <a:t> de </a:t>
            </a:r>
            <a:r>
              <a:rPr lang="ro-RO" dirty="0" err="1"/>
              <a:t>iesire</a:t>
            </a:r>
            <a:r>
              <a:rPr lang="ro-RO" dirty="0"/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A57CFE61-BBBF-4D1C-9668-1203C8C6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ro-RO" dirty="0"/>
              <a:t>Video-Proiectorul</a:t>
            </a:r>
          </a:p>
          <a:p>
            <a:r>
              <a:rPr lang="ro-RO" dirty="0"/>
              <a:t>Difuzorul</a:t>
            </a:r>
          </a:p>
          <a:p>
            <a:r>
              <a:rPr lang="ro-RO" dirty="0"/>
              <a:t>Plotterul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8994030-DDB3-4615-85A8-6BD9E3D2A8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3BA2FA4-F71A-47C6-837C-197DF1BD4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F71F2F95-DC9A-44C3-B3E6-0C60F65CD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ine 6">
            <a:extLst>
              <a:ext uri="{FF2B5EF4-FFF2-40B4-BE49-F238E27FC236}">
                <a16:creationId xmlns:a16="http://schemas.microsoft.com/office/drawing/2014/main" xmlns="" id="{8CDC280C-E79B-4FBF-90F8-757A535A6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5" r="13873" b="4"/>
          <a:stretch/>
        </p:blipFill>
        <p:spPr>
          <a:xfrm>
            <a:off x="6277257" y="2190710"/>
            <a:ext cx="2225073" cy="3107883"/>
          </a:xfrm>
          <a:prstGeom prst="rect">
            <a:avLst/>
          </a:prstGeom>
        </p:spPr>
      </p:pic>
      <p:pic>
        <p:nvPicPr>
          <p:cNvPr id="4" name="Imagine 4" descr="O imagine care conține electronice, proiector, interior, așezat&#10;&#10;Descrierea a fost generată cu un grad foarte mare de încredere">
            <a:extLst>
              <a:ext uri="{FF2B5EF4-FFF2-40B4-BE49-F238E27FC236}">
                <a16:creationId xmlns:a16="http://schemas.microsoft.com/office/drawing/2014/main" xmlns="" id="{58CC5C37-D67F-4AE3-A7CD-7B6A580E4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7" r="5" b="5"/>
          <a:stretch/>
        </p:blipFill>
        <p:spPr>
          <a:xfrm>
            <a:off x="8666055" y="2190710"/>
            <a:ext cx="2221443" cy="1471645"/>
          </a:xfrm>
          <a:prstGeom prst="rect">
            <a:avLst/>
          </a:prstGeom>
        </p:spPr>
      </p:pic>
      <p:pic>
        <p:nvPicPr>
          <p:cNvPr id="8" name="Imagine 8" descr="O imagine care conține masă, interior, imprimantă, birou&#10;&#10;Descrierea a fost generată cu un grad mare de încredere">
            <a:extLst>
              <a:ext uri="{FF2B5EF4-FFF2-40B4-BE49-F238E27FC236}">
                <a16:creationId xmlns:a16="http://schemas.microsoft.com/office/drawing/2014/main" xmlns="" id="{175A3856-D3AA-4B25-A988-135B9D3A1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43" r="7" b="3819"/>
          <a:stretch/>
        </p:blipFill>
        <p:spPr>
          <a:xfrm>
            <a:off x="8669762" y="3824977"/>
            <a:ext cx="2221443" cy="14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6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001D04EB-685F-473B-8B70-68A1716C4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Va mulțumesc pentru atenție!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xmlns="" id="{A6D7DA09-9E10-49B3-8EAB-81DEFD4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ro-RO" dirty="0"/>
              <a:t>Grosu </a:t>
            </a:r>
            <a:r>
              <a:rPr lang="ro-RO" dirty="0" err="1"/>
              <a:t>cristian</a:t>
            </a:r>
          </a:p>
        </p:txBody>
      </p:sp>
    </p:spTree>
    <p:extLst>
      <p:ext uri="{BB962C8B-B14F-4D97-AF65-F5344CB8AC3E}">
        <p14:creationId xmlns:p14="http://schemas.microsoft.com/office/powerpoint/2010/main" val="9354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9F702ED-E697-48EC-8D87-40DC83F6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b="1" dirty="0"/>
              <a:t>Mod de conectare a dispozitivelor de </a:t>
            </a:r>
            <a:r>
              <a:rPr lang="ro-RO" b="1" dirty="0" err="1"/>
              <a:t>iesire</a:t>
            </a:r>
            <a:r>
              <a:rPr lang="ro-RO" b="1" dirty="0"/>
              <a:t> periferice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03E8C7DD-805C-4008-8C98-BEBF666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ro-RO" sz="2400" dirty="0"/>
              <a:t>Putem conecta majoritatea monitoarelor și proiectoarelor cu cabluri DVI, VGA, HDMI. Sau, cu cea mai recenta modalitate, conectarea Wireless.</a:t>
            </a:r>
          </a:p>
        </p:txBody>
      </p:sp>
    </p:spTree>
    <p:extLst>
      <p:ext uri="{BB962C8B-B14F-4D97-AF65-F5344CB8AC3E}">
        <p14:creationId xmlns:p14="http://schemas.microsoft.com/office/powerpoint/2010/main" val="63913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6738F172-08B9-4BA5-B753-7D93472C0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xmlns="" id="{C900681B-C4FD-40B3-B5BC-C33231614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xmlns="" id="{FEAACD67-2FB5-4530-9B74-8D946F1CE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8">
            <a:extLst>
              <a:ext uri="{FF2B5EF4-FFF2-40B4-BE49-F238E27FC236}">
                <a16:creationId xmlns:a16="http://schemas.microsoft.com/office/drawing/2014/main" xmlns="" id="{3A992E1B-AAEE-4435-8F48-8C88BE551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ine 8">
            <a:extLst>
              <a:ext uri="{FF2B5EF4-FFF2-40B4-BE49-F238E27FC236}">
                <a16:creationId xmlns:a16="http://schemas.microsoft.com/office/drawing/2014/main" xmlns="" id="{D13F60AA-C7A8-4AD9-ACD9-92473300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28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476C2E52-E592-4F3F-BC13-5BD8518E2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D0C294F-5B8E-4B6F-BB6E-EA26FD03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Monitorul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9BF5EAFF-AA9F-4B57-9530-0FC537EF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ro-RO" sz="2400" dirty="0"/>
              <a:t>Este dispozitivul care permite vizualizarea rapida a rezultatelor </a:t>
            </a:r>
            <a:r>
              <a:rPr lang="ro-RO" sz="2400" dirty="0" err="1"/>
              <a:t>efecutarii</a:t>
            </a:r>
            <a:r>
              <a:rPr lang="ro-RO" sz="2400" dirty="0"/>
              <a:t> unei </a:t>
            </a:r>
            <a:r>
              <a:rPr lang="ro-RO" sz="2400" dirty="0" err="1"/>
              <a:t>aplicatii</a:t>
            </a:r>
            <a:r>
              <a:rPr lang="ro-RO" sz="2400" dirty="0"/>
              <a:t>. Principalele caracteristici ale unui monitor sunt : claritatea imagini , </a:t>
            </a:r>
            <a:r>
              <a:rPr lang="ro-RO" sz="2400" dirty="0" err="1"/>
              <a:t>numarul</a:t>
            </a:r>
            <a:r>
              <a:rPr lang="ro-RO" sz="2400" dirty="0"/>
              <a:t> de culori permis pentru </a:t>
            </a:r>
            <a:r>
              <a:rPr lang="ro-RO" sz="2400" dirty="0" err="1"/>
              <a:t>afisare</a:t>
            </a:r>
            <a:r>
              <a:rPr lang="ro-RO" sz="2400" dirty="0"/>
              <a:t> si nivelul de </a:t>
            </a:r>
            <a:r>
              <a:rPr lang="ro-RO" sz="2400" dirty="0" err="1"/>
              <a:t>radiatii.Imaginea</a:t>
            </a:r>
            <a:r>
              <a:rPr lang="ro-RO" sz="2400" dirty="0"/>
              <a:t> este formata din puncte individuale numite </a:t>
            </a:r>
            <a:r>
              <a:rPr lang="ro-RO" sz="2400" dirty="0" err="1"/>
              <a:t>pixeli.Calitatea</a:t>
            </a:r>
            <a:r>
              <a:rPr lang="ro-RO" sz="2400" dirty="0"/>
              <a:t> imaginii este data in principal de </a:t>
            </a:r>
            <a:r>
              <a:rPr lang="ro-RO" sz="2400" dirty="0" err="1"/>
              <a:t>rezolutie</a:t>
            </a:r>
            <a:r>
              <a:rPr lang="ro-RO" sz="2400" dirty="0"/>
              <a:t>, care </a:t>
            </a:r>
            <a:r>
              <a:rPr lang="ro-RO" sz="2400" dirty="0" err="1"/>
              <a:t>reprezinta</a:t>
            </a:r>
            <a:r>
              <a:rPr lang="ro-RO" sz="2400" dirty="0"/>
              <a:t> </a:t>
            </a:r>
            <a:r>
              <a:rPr lang="ro-RO" sz="2400" dirty="0" err="1"/>
              <a:t>numarul</a:t>
            </a:r>
            <a:r>
              <a:rPr lang="ro-RO" sz="2400" dirty="0"/>
              <a:t> de pixeli ai ecranului.</a:t>
            </a:r>
          </a:p>
        </p:txBody>
      </p:sp>
    </p:spTree>
    <p:extLst>
      <p:ext uri="{BB962C8B-B14F-4D97-AF65-F5344CB8AC3E}">
        <p14:creationId xmlns:p14="http://schemas.microsoft.com/office/powerpoint/2010/main" val="275891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u 1">
            <a:extLst>
              <a:ext uri="{FF2B5EF4-FFF2-40B4-BE49-F238E27FC236}">
                <a16:creationId xmlns:a16="http://schemas.microsoft.com/office/drawing/2014/main" xmlns="" id="{E3214D79-99EA-49A8-BDD7-147241E6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ro-RO" dirty="0"/>
              <a:t>Tipurile de monitoare: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CB05BD63-9B64-4A73-800F-C913AC70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00" y="1915090"/>
            <a:ext cx="5293645" cy="38388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o-RO" b="1" dirty="0"/>
              <a:t>Monitoarele CRT</a:t>
            </a:r>
          </a:p>
          <a:p>
            <a:pPr>
              <a:lnSpc>
                <a:spcPct val="110000"/>
              </a:lnSpc>
            </a:pPr>
            <a:r>
              <a:rPr lang="ro-RO" b="1" dirty="0"/>
              <a:t>(</a:t>
            </a:r>
            <a:r>
              <a:rPr lang="ro-RO" b="1" dirty="0" err="1"/>
              <a:t>Cathode</a:t>
            </a:r>
            <a:r>
              <a:rPr lang="ro-RO" b="1" dirty="0"/>
              <a:t> - Ray Tube) sunt monitoare ce folosesc o tehnologie mai veche, dar care se </a:t>
            </a:r>
            <a:r>
              <a:rPr lang="ro-RO" b="1" dirty="0" err="1"/>
              <a:t>utilizeaza</a:t>
            </a:r>
            <a:r>
              <a:rPr lang="ro-RO" b="1" dirty="0"/>
              <a:t> si </a:t>
            </a:r>
            <a:r>
              <a:rPr lang="ro-RO" b="1" dirty="0" err="1"/>
              <a:t>astazi</a:t>
            </a:r>
            <a:r>
              <a:rPr lang="ro-RO" b="1" dirty="0"/>
              <a:t>. Imaginile se </a:t>
            </a:r>
            <a:r>
              <a:rPr lang="ro-RO" b="1" dirty="0" err="1"/>
              <a:t>obtin</a:t>
            </a:r>
            <a:r>
              <a:rPr lang="ro-RO" b="1" dirty="0"/>
              <a:t> prin dirijarea unui fascicol de electroni </a:t>
            </a:r>
            <a:r>
              <a:rPr lang="ro-RO" b="1" dirty="0" err="1"/>
              <a:t>intr</a:t>
            </a:r>
            <a:r>
              <a:rPr lang="ro-RO" b="1" dirty="0"/>
              <a:t>-un tub, care </a:t>
            </a:r>
            <a:r>
              <a:rPr lang="ro-RO" b="1" dirty="0" err="1"/>
              <a:t>contine</a:t>
            </a:r>
            <a:r>
              <a:rPr lang="ro-RO" b="1" dirty="0"/>
              <a:t> gaz inert aflat la o presiune foarte </a:t>
            </a:r>
            <a:r>
              <a:rPr lang="ro-RO" b="1" dirty="0" err="1"/>
              <a:t>scazuta</a:t>
            </a:r>
            <a:r>
              <a:rPr lang="ro-RO" b="1" dirty="0"/>
              <a:t>, </a:t>
            </a:r>
            <a:r>
              <a:rPr lang="ro-RO" b="1" dirty="0" err="1"/>
              <a:t>catre</a:t>
            </a:r>
            <a:r>
              <a:rPr lang="ro-RO" b="1" dirty="0"/>
              <a:t> un dispozitiv cu sarcina pozitiva. In drumul lor </a:t>
            </a:r>
            <a:r>
              <a:rPr lang="ro-RO" b="1" dirty="0" err="1"/>
              <a:t>acestia</a:t>
            </a:r>
            <a:r>
              <a:rPr lang="ro-RO" b="1" dirty="0"/>
              <a:t> se lovesc de o placa fosforescenta care produce imaginea.</a:t>
            </a:r>
          </a:p>
        </p:txBody>
      </p:sp>
      <p:pic>
        <p:nvPicPr>
          <p:cNvPr id="4" name="Imagine 4" descr="O imagine care conține monitor, electronice, televizor, așezat&#10;&#10;Descrierea a fost generată cu un grad foarte mare de încredere">
            <a:extLst>
              <a:ext uri="{FF2B5EF4-FFF2-40B4-BE49-F238E27FC236}">
                <a16:creationId xmlns:a16="http://schemas.microsoft.com/office/drawing/2014/main" xmlns="" id="{1E697ACA-C84E-4E0C-BCAA-9E52346A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F2FF71F-16CA-4050-9986-969804B1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Tipurile de monitoare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C035636A-4524-425E-8CD1-D11319F4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o-RO" sz="2200" dirty="0"/>
              <a:t>Monitoarele LCD</a:t>
            </a:r>
          </a:p>
          <a:p>
            <a:pPr>
              <a:lnSpc>
                <a:spcPct val="110000"/>
              </a:lnSpc>
            </a:pPr>
            <a:r>
              <a:rPr lang="ro-RO" sz="2200" dirty="0"/>
              <a:t>(</a:t>
            </a:r>
            <a:r>
              <a:rPr lang="ro-RO" sz="2200" dirty="0" err="1"/>
              <a:t>Liquid</a:t>
            </a:r>
            <a:r>
              <a:rPr lang="ro-RO" sz="2200" dirty="0"/>
              <a:t> Crystal Display) - ce au la baza o tehnologie bazata pe cristale lichide. </a:t>
            </a:r>
          </a:p>
          <a:p>
            <a:pPr>
              <a:lnSpc>
                <a:spcPct val="110000"/>
              </a:lnSpc>
            </a:pPr>
            <a:r>
              <a:rPr lang="ro-RO" sz="2200" dirty="0"/>
              <a:t>Tehnologia LCD </a:t>
            </a:r>
            <a:r>
              <a:rPr lang="ro-RO" sz="2200" err="1"/>
              <a:t>functioneaza</a:t>
            </a:r>
            <a:r>
              <a:rPr lang="ro-RO" sz="2200" dirty="0"/>
              <a:t> cu tensiuni de alimentare mult mai mici si disipa putina </a:t>
            </a:r>
            <a:r>
              <a:rPr lang="ro-RO" sz="2200" err="1"/>
              <a:t>caldura</a:t>
            </a:r>
            <a:r>
              <a:rPr lang="ro-RO" sz="2200" dirty="0"/>
              <a:t>. </a:t>
            </a:r>
            <a:r>
              <a:rPr lang="ro-RO" sz="2200" err="1"/>
              <a:t>Initial</a:t>
            </a:r>
            <a:r>
              <a:rPr lang="ro-RO" sz="2200" dirty="0"/>
              <a:t> ecranele LCD au fost folosite la calculatoare portabile </a:t>
            </a:r>
            <a:r>
              <a:rPr lang="ro-RO" sz="2200" err="1"/>
              <a:t>avand</a:t>
            </a:r>
            <a:r>
              <a:rPr lang="ro-RO" sz="2200" dirty="0"/>
              <a:t> dimensiuni si </a:t>
            </a:r>
            <a:r>
              <a:rPr lang="ro-RO" sz="2200" err="1"/>
              <a:t>rezolutii</a:t>
            </a:r>
            <a:r>
              <a:rPr lang="ro-RO" sz="2200" dirty="0"/>
              <a:t> similare ecranelor CRT. in prezent sunt disponibile dimensiuni si </a:t>
            </a:r>
            <a:r>
              <a:rPr lang="ro-RO" sz="2200" err="1"/>
              <a:t>rezolutii</a:t>
            </a:r>
            <a:r>
              <a:rPr lang="ro-RO" sz="2200" dirty="0"/>
              <a:t> mult mai mari </a:t>
            </a:r>
            <a:r>
              <a:rPr lang="ro-RO" sz="2200" err="1"/>
              <a:t>decat</a:t>
            </a:r>
            <a:r>
              <a:rPr lang="ro-RO" sz="2200" dirty="0"/>
              <a:t> cele accesibile tehnologiei CRT. </a:t>
            </a:r>
          </a:p>
        </p:txBody>
      </p:sp>
      <p:pic>
        <p:nvPicPr>
          <p:cNvPr id="4" name="Imagine 4" descr="O imagine care conține monitor, electronice, ecran, perete&#10;&#10;Descrierea a fost generată cu un grad foarte mare de încredere">
            <a:extLst>
              <a:ext uri="{FF2B5EF4-FFF2-40B4-BE49-F238E27FC236}">
                <a16:creationId xmlns:a16="http://schemas.microsoft.com/office/drawing/2014/main" xmlns="" id="{3BF22F90-C74B-4EB2-80DE-A231C461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2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748EAEA-DD5B-4B02-B894-6E3FEEE7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Imprimantele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B0DB88F-2190-40F3-B564-FBB52E6F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ro-RO" sz="2400" dirty="0"/>
              <a:t>Utilizată pentru transpunerea informației din calculator pe hârtie (un document, o poză sau orice altfel de </a:t>
            </a:r>
            <a:r>
              <a:rPr lang="ro-RO" sz="2400" dirty="0" err="1"/>
              <a:t>fisier</a:t>
            </a:r>
            <a:r>
              <a:rPr lang="ro-RO" sz="2400" dirty="0"/>
              <a:t> grafic, un e-</a:t>
            </a:r>
            <a:r>
              <a:rPr lang="ro-RO" sz="2400" dirty="0" err="1"/>
              <a:t>maill</a:t>
            </a:r>
            <a:r>
              <a:rPr lang="ro-RO" sz="2400" dirty="0"/>
              <a:t>, un articol etc.).</a:t>
            </a:r>
          </a:p>
          <a:p>
            <a:r>
              <a:rPr lang="ro-RO" sz="2400" dirty="0"/>
              <a:t>Imprimantele se clasează după mai multe criterii, de exemplu în funcție de scop (imprimare/tipărire) și de rapiditate, de procedeu, de dimensiunile maxime ale hârtiei pe care se imprimă și altele.</a:t>
            </a:r>
          </a:p>
        </p:txBody>
      </p:sp>
    </p:spTree>
    <p:extLst>
      <p:ext uri="{BB962C8B-B14F-4D97-AF65-F5344CB8AC3E}">
        <p14:creationId xmlns:p14="http://schemas.microsoft.com/office/powerpoint/2010/main" val="342175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F04CCB88-00CE-4D32-907E-45FE0122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/>
              <a:t>imprimantă matricială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6CD058C0-29AA-4001-A033-F87351C7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ro-RO" dirty="0"/>
              <a:t> </a:t>
            </a:r>
            <a:r>
              <a:rPr lang="ro-RO" sz="2400" dirty="0"/>
              <a:t>Oferă o calitate (rezoluție) scăzută. Este folosită pentru foi de calitate scăzută, facturi fiscale etc</a:t>
            </a:r>
            <a:r>
              <a:rPr lang="ro-RO" dirty="0"/>
              <a:t>. </a:t>
            </a:r>
          </a:p>
        </p:txBody>
      </p:sp>
      <p:pic>
        <p:nvPicPr>
          <p:cNvPr id="4" name="Imagine 4" descr="O imagine care conține electronice, imprimantă&#10;&#10;Descrierea a fost generată cu un grad foarte mare de încredere">
            <a:extLst>
              <a:ext uri="{FF2B5EF4-FFF2-40B4-BE49-F238E27FC236}">
                <a16:creationId xmlns:a16="http://schemas.microsoft.com/office/drawing/2014/main" xmlns="" id="{519D920B-27FA-4DC1-A9F0-B7290CEF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00" y="2015734"/>
            <a:ext cx="436786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0900A79E-7DE3-42C9-9D6E-5FD295EF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o-RO" dirty="0">
                <a:hlinkClick r:id="rId2"/>
              </a:rPr>
              <a:t>imprimantă cu jet de cerneală</a:t>
            </a:r>
            <a:endParaRPr lang="ro-RO" u="sng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9E6E2933-E32C-42CD-B8AC-4D0C26A1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ro-RO" sz="2400" dirty="0"/>
              <a:t>Oferă o calitate medie înspre ridicată, la o viteză medie. Este folosită pentru documente, fotografii sau fișiere grafice.</a:t>
            </a:r>
          </a:p>
        </p:txBody>
      </p:sp>
      <p:pic>
        <p:nvPicPr>
          <p:cNvPr id="4" name="Imagine 4" descr="O imagine care conține masă, computer, interior, birou&#10;&#10;Descrierea a fost generată cu un grad foarte mare de încredere">
            <a:extLst>
              <a:ext uri="{FF2B5EF4-FFF2-40B4-BE49-F238E27FC236}">
                <a16:creationId xmlns:a16="http://schemas.microsoft.com/office/drawing/2014/main" xmlns="" id="{4058E79A-8824-4056-9C5C-86422F54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24" y="2015734"/>
            <a:ext cx="480921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77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118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Dispozitive de iesire</vt:lpstr>
      <vt:lpstr>Mod de conectare a dispozitivelor de iesire periferice</vt:lpstr>
      <vt:lpstr>PowerPoint Presentation</vt:lpstr>
      <vt:lpstr>Monitorul</vt:lpstr>
      <vt:lpstr>Tipurile de monitoare:</vt:lpstr>
      <vt:lpstr>Tipurile de monitoare</vt:lpstr>
      <vt:lpstr>Imprimantele</vt:lpstr>
      <vt:lpstr>imprimantă matricială</vt:lpstr>
      <vt:lpstr>imprimantă cu jet de cerneală</vt:lpstr>
      <vt:lpstr>Imprimantele laser</vt:lpstr>
      <vt:lpstr>Imprimantele Termice</vt:lpstr>
      <vt:lpstr>Alte tipuri de dispoitive de iesire:</vt:lpstr>
      <vt:lpstr>Va mulțumesc pentru atenție!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user</cp:lastModifiedBy>
  <cp:revision>2</cp:revision>
  <dcterms:created xsi:type="dcterms:W3CDTF">2016-01-13T19:04:32Z</dcterms:created>
  <dcterms:modified xsi:type="dcterms:W3CDTF">2019-04-22T05:36:13Z</dcterms:modified>
</cp:coreProperties>
</file>