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4D61AF-0957-8984-18FB-24ABF6BDB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Szoftverfejlesztő és tesztelő tanfolyam 24_25 (389/24T; 390/24T)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F8442F5-F491-2FB8-EF5C-CB3A85A37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Grósz Ferenc Dániel</a:t>
            </a:r>
          </a:p>
        </p:txBody>
      </p:sp>
    </p:spTree>
    <p:extLst>
      <p:ext uri="{BB962C8B-B14F-4D97-AF65-F5344CB8AC3E}">
        <p14:creationId xmlns:p14="http://schemas.microsoft.com/office/powerpoint/2010/main" val="399348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B0D052-92BF-6898-BB5B-0354DFC3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Nap Szervezés menü- fő funkció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EEA1B08-688F-A110-57FE-85E77E1CE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691" y="863601"/>
            <a:ext cx="4822398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2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8321A1-B475-33B9-F9FB-C2BC43FA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Feladat: Projektmenedzsment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422359-78DB-7570-21C6-2D5586ECC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Célok:</a:t>
            </a:r>
          </a:p>
          <a:p>
            <a:r>
              <a:rPr lang="hu-HU" dirty="0"/>
              <a:t>Egy kisvállalkozás Heti beosztásának (ahol egyszerre több projekten dolgozik 5-10 munkavállaló) online megoldása, melyhez minden munkavállaló hozzáfér</a:t>
            </a:r>
          </a:p>
          <a:p>
            <a:r>
              <a:rPr lang="hu-HU" dirty="0"/>
              <a:t>Rugalmas könnyen kezelhető platform, melynek kezelése nem igényel különösebb informatikai szaktudást</a:t>
            </a:r>
          </a:p>
          <a:p>
            <a:r>
              <a:rPr lang="hu-HU" dirty="0"/>
              <a:t>Könnyen lehessen a projektek között mozgatni a munkavállalókat, megadva milyen járművet várjanak az adott napon</a:t>
            </a:r>
          </a:p>
        </p:txBody>
      </p:sp>
    </p:spTree>
    <p:extLst>
      <p:ext uri="{BB962C8B-B14F-4D97-AF65-F5344CB8AC3E}">
        <p14:creationId xmlns:p14="http://schemas.microsoft.com/office/powerpoint/2010/main" val="198486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88C9D7-82F6-5016-FE68-C13AA35B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Feladat: Projektmenedzsment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3CCF26-AC35-BC32-EB0A-9A89933B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PHP/</a:t>
            </a:r>
            <a:r>
              <a:rPr lang="hu-HU" dirty="0" err="1"/>
              <a:t>Javascript</a:t>
            </a:r>
            <a:r>
              <a:rPr lang="hu-HU" dirty="0"/>
              <a:t> nyelv, MYSQL </a:t>
            </a:r>
            <a:r>
              <a:rPr lang="hu-HU" dirty="0" err="1"/>
              <a:t>adatbázkezelővel</a:t>
            </a:r>
            <a:endParaRPr lang="hu-HU" dirty="0"/>
          </a:p>
          <a:p>
            <a:r>
              <a:rPr lang="hu-HU" dirty="0"/>
              <a:t>Két fő irány:</a:t>
            </a:r>
          </a:p>
          <a:p>
            <a:r>
              <a:rPr lang="hu-HU" dirty="0"/>
              <a:t>Munkavállalói felület</a:t>
            </a:r>
          </a:p>
          <a:p>
            <a:r>
              <a:rPr lang="hu-HU" dirty="0"/>
              <a:t>Adminisztrátori felület</a:t>
            </a:r>
          </a:p>
        </p:txBody>
      </p:sp>
    </p:spTree>
    <p:extLst>
      <p:ext uri="{BB962C8B-B14F-4D97-AF65-F5344CB8AC3E}">
        <p14:creationId xmlns:p14="http://schemas.microsoft.com/office/powerpoint/2010/main" val="354155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04C33D-E293-07ED-7220-D1BA19E5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Feladat: Projektmenedzsment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222ACA-AF9A-86AC-FEBA-701FE98FE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Kialakítás:</a:t>
            </a:r>
          </a:p>
          <a:p>
            <a:r>
              <a:rPr lang="hu-HU" dirty="0"/>
              <a:t>Mind az Adminisztrátor, mind a Munkavállaló oldal két részre bontható:</a:t>
            </a:r>
          </a:p>
          <a:p>
            <a:r>
              <a:rPr lang="hu-HU" dirty="0"/>
              <a:t>Menü és tartalom.</a:t>
            </a:r>
          </a:p>
          <a:p>
            <a:r>
              <a:rPr lang="hu-HU" dirty="0"/>
              <a:t>A menü reszponzív, és a kisfelbontású eszközökhöz alkalmazkodva lenyitható menüvé válik</a:t>
            </a:r>
          </a:p>
          <a:p>
            <a:r>
              <a:rPr lang="hu-HU" dirty="0"/>
              <a:t>A tartalom dinamikusan </a:t>
            </a:r>
            <a:r>
              <a:rPr lang="hu-HU" dirty="0" err="1"/>
              <a:t>include-olva</a:t>
            </a:r>
            <a:r>
              <a:rPr lang="hu-HU" dirty="0"/>
              <a:t> az adott linkhez igazodva. </a:t>
            </a:r>
          </a:p>
        </p:txBody>
      </p:sp>
    </p:spTree>
    <p:extLst>
      <p:ext uri="{BB962C8B-B14F-4D97-AF65-F5344CB8AC3E}">
        <p14:creationId xmlns:p14="http://schemas.microsoft.com/office/powerpoint/2010/main" val="4242570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310E87-B6F3-8395-9B9D-B861E20B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Admin</a:t>
            </a:r>
            <a:r>
              <a:rPr lang="hu-HU" dirty="0"/>
              <a:t> felület, Nyitó oldal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AF91DB1-719B-602E-54D2-DF653470E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754431"/>
            <a:ext cx="8534400" cy="347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32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D8F2B2-351B-5111-73CD-10C0F6DE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Admin</a:t>
            </a:r>
            <a:r>
              <a:rPr lang="hu-HU" dirty="0"/>
              <a:t> felület, Nyitó oldal, Mobil nézet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BDC405B-2246-A64D-506D-D35BB295E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143" y="676374"/>
            <a:ext cx="3528260" cy="361473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565D657-963A-763D-4DE8-F17A9912E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706" y="676374"/>
            <a:ext cx="3727710" cy="363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5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D8CD9-DDA7-FD56-1596-912250E8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Naptár, Kezdőoldal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2D0A87-6E29-56FB-F675-FC6EC70F7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Dinamikusan generált adott havi naptár, ahol az adott napra kattintva egyből az adott nap szervezésére ugrik az oldal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Tartalom helye 4">
            <a:extLst>
              <a:ext uri="{FF2B5EF4-FFF2-40B4-BE49-F238E27FC236}">
                <a16:creationId xmlns:a16="http://schemas.microsoft.com/office/drawing/2014/main" id="{4F541A85-2E3C-C16B-1664-08350A30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72" y="1519310"/>
            <a:ext cx="7055535" cy="287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9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90D677-8F76-B01A-59DF-6271440A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Dolgozók, Projektek menüpontok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919823-787D-3354-6741-9A01E87CA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Egyszerű űrlapkitöltés minimális ellenőrzéssel, backend oldali újra ellenőrzéssel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4A9D1AC-E2EC-E350-0E50-29B1F6161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06" y="1724534"/>
            <a:ext cx="6143337" cy="151820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A8162F6-F28F-35B5-41F5-EE3DD1171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06" y="3325305"/>
            <a:ext cx="6143337" cy="128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3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4AA3EA-0298-2A33-6F3D-D168B724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Nap Szervezés menü- fő funkció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9E224D-0087-CF22-A138-9ADA156AE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beállított napon </a:t>
            </a:r>
            <a:r>
              <a:rPr lang="hu-HU" dirty="0" err="1"/>
              <a:t>Javascript</a:t>
            </a:r>
            <a:r>
              <a:rPr lang="hu-HU" dirty="0"/>
              <a:t> kóddal dinamikusan mozgatható objektumok (</a:t>
            </a:r>
            <a:r>
              <a:rPr lang="hu-HU" dirty="0" err="1"/>
              <a:t>munkavallalók</a:t>
            </a:r>
            <a:r>
              <a:rPr lang="hu-HU" dirty="0"/>
              <a:t>, járművek)</a:t>
            </a:r>
          </a:p>
          <a:p>
            <a:r>
              <a:rPr lang="hu-HU" dirty="0"/>
              <a:t> </a:t>
            </a:r>
            <a:r>
              <a:rPr lang="hu-HU" dirty="0" err="1"/>
              <a:t>Drag&amp;drob</a:t>
            </a:r>
            <a:r>
              <a:rPr lang="hu-HU" dirty="0"/>
              <a:t> módszerrel mozgathatók a projektbe, dupla kattintással törölhetők a projektből</a:t>
            </a:r>
          </a:p>
          <a:p>
            <a:r>
              <a:rPr lang="hu-HU" dirty="0"/>
              <a:t>A leírás mező az adott napra szóló megjegyzésekhez, ami automatikusan frissül </a:t>
            </a:r>
            <a:r>
              <a:rPr lang="hu-HU"/>
              <a:t>az adatbázisban</a:t>
            </a:r>
            <a:endParaRPr lang="hu-HU" dirty="0"/>
          </a:p>
          <a:p>
            <a:r>
              <a:rPr lang="hu-HU" dirty="0"/>
              <a:t>Dinamikus </a:t>
            </a:r>
            <a:r>
              <a:rPr lang="hu-HU" dirty="0" err="1"/>
              <a:t>api</a:t>
            </a:r>
            <a:r>
              <a:rPr lang="hu-HU" dirty="0"/>
              <a:t> kezelés </a:t>
            </a:r>
            <a:r>
              <a:rPr lang="hu-HU" dirty="0" err="1"/>
              <a:t>Json</a:t>
            </a:r>
            <a:r>
              <a:rPr lang="hu-HU" dirty="0"/>
              <a:t> formátummal oldja meg az állandó adatbázis kapcsolatot</a:t>
            </a:r>
          </a:p>
          <a:p>
            <a:r>
              <a:rPr lang="hu-HU" dirty="0"/>
              <a:t>Külön csoportban a még be nem osztott munkavállalók és járművek, kizárva a szabadságon lévő munkavállalókat</a:t>
            </a:r>
          </a:p>
        </p:txBody>
      </p:sp>
    </p:spTree>
    <p:extLst>
      <p:ext uri="{BB962C8B-B14F-4D97-AF65-F5344CB8AC3E}">
        <p14:creationId xmlns:p14="http://schemas.microsoft.com/office/powerpoint/2010/main" val="540859557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</TotalTime>
  <Words>253</Words>
  <Application>Microsoft Office PowerPoint</Application>
  <PresentationFormat>Szélesvásznú</PresentationFormat>
  <Paragraphs>39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Szelet</vt:lpstr>
      <vt:lpstr>Szoftverfejlesztő és tesztelő tanfolyam 24_25 (389/24T; 390/24T) </vt:lpstr>
      <vt:lpstr>Feladat: Projektmenedzsment</vt:lpstr>
      <vt:lpstr>Feladat: Projektmenedzsment</vt:lpstr>
      <vt:lpstr>Feladat: Projektmenedzsment</vt:lpstr>
      <vt:lpstr>Admin felület, Nyitó oldal</vt:lpstr>
      <vt:lpstr>Admin felület, Nyitó oldal, Mobil nézet</vt:lpstr>
      <vt:lpstr>Naptár, Kezdőoldal</vt:lpstr>
      <vt:lpstr>Dolgozók, Projektek menüpontok</vt:lpstr>
      <vt:lpstr>Nap Szervezés menü- fő funkció</vt:lpstr>
      <vt:lpstr>Nap Szervezés menü- fő funkció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Ferenc Grósz</dc:creator>
  <cp:lastModifiedBy>Ferenc Grósz</cp:lastModifiedBy>
  <cp:revision>1</cp:revision>
  <dcterms:created xsi:type="dcterms:W3CDTF">2025-09-09T15:28:00Z</dcterms:created>
  <dcterms:modified xsi:type="dcterms:W3CDTF">2025-09-09T16:00:12Z</dcterms:modified>
</cp:coreProperties>
</file>