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58" r:id="rId5"/>
    <p:sldId id="263" r:id="rId6"/>
    <p:sldId id="260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8C1D-6D5E-4BE4-A0EB-128C6F5DBECB}" v="734" dt="2022-09-03T20:56:4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8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17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19200" y="1296649"/>
            <a:ext cx="7362669" cy="3402767"/>
          </a:xfrm>
        </p:spPr>
        <p:txBody>
          <a:bodyPr>
            <a:normAutofit/>
          </a:bodyPr>
          <a:lstStyle/>
          <a:p>
            <a:r>
              <a:rPr lang="tr-TR"/>
              <a:t>Artıları &amp; Eksileri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19200" y="5254052"/>
            <a:ext cx="5674334" cy="9181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noProof="1"/>
              <a:t>Oguzcan Bicer</a:t>
            </a:r>
            <a:endParaRPr lang="tr-TR" dirty="0"/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AC66E84-7C54-4203-87B4-51846AF28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CB3141-9B5E-4FDC-87F5-80D1E2C1E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4920E9D-264B-44B0-813A-6F66D3CE9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4025F64-CD30-4A82-B4AF-C8FF7849A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5B4799-45D9-4EC4-939A-2C7E843E2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495" y="756876"/>
            <a:ext cx="6907276" cy="5395411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033CD3-BEA1-4A20-BD1B-86EB92A9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78343" y="127255"/>
            <a:ext cx="5209200" cy="6684754"/>
          </a:xfrm>
          <a:custGeom>
            <a:avLst/>
            <a:gdLst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971113 w 5167765"/>
              <a:gd name="connsiteY35" fmla="*/ 6638132 h 6642302"/>
              <a:gd name="connsiteX36" fmla="*/ 38102 w 5167765"/>
              <a:gd name="connsiteY36" fmla="*/ 6638132 h 6642302"/>
              <a:gd name="connsiteX37" fmla="*/ 0 w 5167765"/>
              <a:gd name="connsiteY37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38102 w 5167765"/>
              <a:gd name="connsiteY35" fmla="*/ 6638132 h 6642302"/>
              <a:gd name="connsiteX36" fmla="*/ 0 w 5167765"/>
              <a:gd name="connsiteY36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38102 w 5167765"/>
              <a:gd name="connsiteY34" fmla="*/ 6638132 h 6642302"/>
              <a:gd name="connsiteX35" fmla="*/ 0 w 5167765"/>
              <a:gd name="connsiteY35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44547 w 5167765"/>
              <a:gd name="connsiteY7" fmla="*/ 55428 h 6642302"/>
              <a:gd name="connsiteX8" fmla="*/ 5142389 w 5167765"/>
              <a:gd name="connsiteY8" fmla="*/ 107923 h 6642302"/>
              <a:gd name="connsiteX9" fmla="*/ 5138561 w 5167765"/>
              <a:gd name="connsiteY9" fmla="*/ 812716 h 6642302"/>
              <a:gd name="connsiteX10" fmla="*/ 5141082 w 5167765"/>
              <a:gd name="connsiteY10" fmla="*/ 813536 h 6642302"/>
              <a:gd name="connsiteX11" fmla="*/ 5148136 w 5167765"/>
              <a:gd name="connsiteY11" fmla="*/ 851789 h 6642302"/>
              <a:gd name="connsiteX12" fmla="*/ 5148328 w 5167765"/>
              <a:gd name="connsiteY12" fmla="*/ 957020 h 6642302"/>
              <a:gd name="connsiteX13" fmla="*/ 5151687 w 5167765"/>
              <a:gd name="connsiteY13" fmla="*/ 1019100 h 6642302"/>
              <a:gd name="connsiteX14" fmla="*/ 5158060 w 5167765"/>
              <a:gd name="connsiteY14" fmla="*/ 1041298 h 6642302"/>
              <a:gd name="connsiteX15" fmla="*/ 5167748 w 5167765"/>
              <a:gd name="connsiteY15" fmla="*/ 1191072 h 6642302"/>
              <a:gd name="connsiteX16" fmla="*/ 5164272 w 5167765"/>
              <a:gd name="connsiteY16" fmla="*/ 1242296 h 6642302"/>
              <a:gd name="connsiteX17" fmla="*/ 5155263 w 5167765"/>
              <a:gd name="connsiteY17" fmla="*/ 1348034 h 6642302"/>
              <a:gd name="connsiteX18" fmla="*/ 5160734 w 5167765"/>
              <a:gd name="connsiteY18" fmla="*/ 1428391 h 6642302"/>
              <a:gd name="connsiteX19" fmla="*/ 5155592 w 5167765"/>
              <a:gd name="connsiteY19" fmla="*/ 1440386 h 6642302"/>
              <a:gd name="connsiteX20" fmla="*/ 5142766 w 5167765"/>
              <a:gd name="connsiteY20" fmla="*/ 1518093 h 6642302"/>
              <a:gd name="connsiteX21" fmla="*/ 5140732 w 5167765"/>
              <a:gd name="connsiteY21" fmla="*/ 1544681 h 6642302"/>
              <a:gd name="connsiteX22" fmla="*/ 5140669 w 5167765"/>
              <a:gd name="connsiteY22" fmla="*/ 1552222 h 6642302"/>
              <a:gd name="connsiteX23" fmla="*/ 5142993 w 5167765"/>
              <a:gd name="connsiteY23" fmla="*/ 1557256 h 6642302"/>
              <a:gd name="connsiteX24" fmla="*/ 5139693 w 5167765"/>
              <a:gd name="connsiteY24" fmla="*/ 1710451 h 6642302"/>
              <a:gd name="connsiteX25" fmla="*/ 5142213 w 5167765"/>
              <a:gd name="connsiteY25" fmla="*/ 1711271 h 6642302"/>
              <a:gd name="connsiteX26" fmla="*/ 5149268 w 5167765"/>
              <a:gd name="connsiteY26" fmla="*/ 1749523 h 6642302"/>
              <a:gd name="connsiteX27" fmla="*/ 5149458 w 5167765"/>
              <a:gd name="connsiteY27" fmla="*/ 1854755 h 6642302"/>
              <a:gd name="connsiteX28" fmla="*/ 5152818 w 5167765"/>
              <a:gd name="connsiteY28" fmla="*/ 1916835 h 6642302"/>
              <a:gd name="connsiteX29" fmla="*/ 5145744 w 5167765"/>
              <a:gd name="connsiteY29" fmla="*/ 6556712 h 6642302"/>
              <a:gd name="connsiteX30" fmla="*/ 5126045 w 5167765"/>
              <a:gd name="connsiteY30" fmla="*/ 6557779 h 6642302"/>
              <a:gd name="connsiteX31" fmla="*/ 5125805 w 5167765"/>
              <a:gd name="connsiteY31" fmla="*/ 6604551 h 6642302"/>
              <a:gd name="connsiteX32" fmla="*/ 5087705 w 5167765"/>
              <a:gd name="connsiteY32" fmla="*/ 6642302 h 6642302"/>
              <a:gd name="connsiteX33" fmla="*/ 38102 w 5167765"/>
              <a:gd name="connsiteY33" fmla="*/ 6638132 h 6642302"/>
              <a:gd name="connsiteX34" fmla="*/ 0 w 5167765"/>
              <a:gd name="connsiteY34" fmla="*/ 6600274 h 6642302"/>
              <a:gd name="connsiteX0" fmla="*/ 0 w 5176493"/>
              <a:gd name="connsiteY0" fmla="*/ 6600274 h 6642302"/>
              <a:gd name="connsiteX1" fmla="*/ 1 w 5176493"/>
              <a:gd name="connsiteY1" fmla="*/ 48613 h 6642302"/>
              <a:gd name="connsiteX2" fmla="*/ 48927 w 5176493"/>
              <a:gd name="connsiteY2" fmla="*/ 0 h 6642302"/>
              <a:gd name="connsiteX3" fmla="*/ 4144602 w 5176493"/>
              <a:gd name="connsiteY3" fmla="*/ 0 h 6642302"/>
              <a:gd name="connsiteX4" fmla="*/ 4154695 w 5176493"/>
              <a:gd name="connsiteY4" fmla="*/ 4170 h 6642302"/>
              <a:gd name="connsiteX5" fmla="*/ 5087707 w 5176493"/>
              <a:gd name="connsiteY5" fmla="*/ 4170 h 6642302"/>
              <a:gd name="connsiteX6" fmla="*/ 5144547 w 5176493"/>
              <a:gd name="connsiteY6" fmla="*/ 55428 h 6642302"/>
              <a:gd name="connsiteX7" fmla="*/ 5142389 w 5176493"/>
              <a:gd name="connsiteY7" fmla="*/ 107923 h 6642302"/>
              <a:gd name="connsiteX8" fmla="*/ 5138561 w 5176493"/>
              <a:gd name="connsiteY8" fmla="*/ 812716 h 6642302"/>
              <a:gd name="connsiteX9" fmla="*/ 5141082 w 5176493"/>
              <a:gd name="connsiteY9" fmla="*/ 813536 h 6642302"/>
              <a:gd name="connsiteX10" fmla="*/ 5148136 w 5176493"/>
              <a:gd name="connsiteY10" fmla="*/ 851789 h 6642302"/>
              <a:gd name="connsiteX11" fmla="*/ 5148328 w 5176493"/>
              <a:gd name="connsiteY11" fmla="*/ 957020 h 6642302"/>
              <a:gd name="connsiteX12" fmla="*/ 5151687 w 5176493"/>
              <a:gd name="connsiteY12" fmla="*/ 1019100 h 6642302"/>
              <a:gd name="connsiteX13" fmla="*/ 5158060 w 5176493"/>
              <a:gd name="connsiteY13" fmla="*/ 1041298 h 6642302"/>
              <a:gd name="connsiteX14" fmla="*/ 5167748 w 5176493"/>
              <a:gd name="connsiteY14" fmla="*/ 1191072 h 6642302"/>
              <a:gd name="connsiteX15" fmla="*/ 5164272 w 5176493"/>
              <a:gd name="connsiteY15" fmla="*/ 1242296 h 6642302"/>
              <a:gd name="connsiteX16" fmla="*/ 5155263 w 5176493"/>
              <a:gd name="connsiteY16" fmla="*/ 1348034 h 6642302"/>
              <a:gd name="connsiteX17" fmla="*/ 5160734 w 5176493"/>
              <a:gd name="connsiteY17" fmla="*/ 1428391 h 6642302"/>
              <a:gd name="connsiteX18" fmla="*/ 5155592 w 5176493"/>
              <a:gd name="connsiteY18" fmla="*/ 1440386 h 6642302"/>
              <a:gd name="connsiteX19" fmla="*/ 5142766 w 5176493"/>
              <a:gd name="connsiteY19" fmla="*/ 1518093 h 6642302"/>
              <a:gd name="connsiteX20" fmla="*/ 5140732 w 5176493"/>
              <a:gd name="connsiteY20" fmla="*/ 1544681 h 6642302"/>
              <a:gd name="connsiteX21" fmla="*/ 5140669 w 5176493"/>
              <a:gd name="connsiteY21" fmla="*/ 1552222 h 6642302"/>
              <a:gd name="connsiteX22" fmla="*/ 5142993 w 5176493"/>
              <a:gd name="connsiteY22" fmla="*/ 1557256 h 6642302"/>
              <a:gd name="connsiteX23" fmla="*/ 5139693 w 5176493"/>
              <a:gd name="connsiteY23" fmla="*/ 1710451 h 6642302"/>
              <a:gd name="connsiteX24" fmla="*/ 5142213 w 5176493"/>
              <a:gd name="connsiteY24" fmla="*/ 1711271 h 6642302"/>
              <a:gd name="connsiteX25" fmla="*/ 5149268 w 5176493"/>
              <a:gd name="connsiteY25" fmla="*/ 1749523 h 6642302"/>
              <a:gd name="connsiteX26" fmla="*/ 5149458 w 5176493"/>
              <a:gd name="connsiteY26" fmla="*/ 1854755 h 6642302"/>
              <a:gd name="connsiteX27" fmla="*/ 5152818 w 5176493"/>
              <a:gd name="connsiteY27" fmla="*/ 1916835 h 6642302"/>
              <a:gd name="connsiteX28" fmla="*/ 5145744 w 5176493"/>
              <a:gd name="connsiteY28" fmla="*/ 6556712 h 6642302"/>
              <a:gd name="connsiteX29" fmla="*/ 5126045 w 5176493"/>
              <a:gd name="connsiteY29" fmla="*/ 6557779 h 6642302"/>
              <a:gd name="connsiteX30" fmla="*/ 5125805 w 5176493"/>
              <a:gd name="connsiteY30" fmla="*/ 6604551 h 6642302"/>
              <a:gd name="connsiteX31" fmla="*/ 5087705 w 5176493"/>
              <a:gd name="connsiteY31" fmla="*/ 6642302 h 6642302"/>
              <a:gd name="connsiteX32" fmla="*/ 38102 w 5176493"/>
              <a:gd name="connsiteY32" fmla="*/ 6638132 h 6642302"/>
              <a:gd name="connsiteX33" fmla="*/ 0 w 5176493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6045 w 5167765"/>
              <a:gd name="connsiteY29" fmla="*/ 6557779 h 6642302"/>
              <a:gd name="connsiteX30" fmla="*/ 5125805 w 5167765"/>
              <a:gd name="connsiteY30" fmla="*/ 6604551 h 6642302"/>
              <a:gd name="connsiteX31" fmla="*/ 5087705 w 5167765"/>
              <a:gd name="connsiteY31" fmla="*/ 6642302 h 6642302"/>
              <a:gd name="connsiteX32" fmla="*/ 38102 w 5167765"/>
              <a:gd name="connsiteY32" fmla="*/ 6638132 h 6642302"/>
              <a:gd name="connsiteX33" fmla="*/ 0 w 5167765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5805 w 5167765"/>
              <a:gd name="connsiteY29" fmla="*/ 6604551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36825 w 5167765"/>
              <a:gd name="connsiteY29" fmla="*/ 6607287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67765" h="6642302">
                <a:moveTo>
                  <a:pt x="0" y="6600274"/>
                </a:moveTo>
                <a:cubicBezTo>
                  <a:pt x="0" y="4416387"/>
                  <a:pt x="1" y="2232500"/>
                  <a:pt x="1" y="48613"/>
                </a:cubicBezTo>
                <a:cubicBezTo>
                  <a:pt x="1" y="27749"/>
                  <a:pt x="27928" y="0"/>
                  <a:pt x="48927" y="0"/>
                </a:cubicBezTo>
                <a:lnTo>
                  <a:pt x="4144602" y="0"/>
                </a:lnTo>
                <a:lnTo>
                  <a:pt x="4154695" y="4170"/>
                </a:lnTo>
                <a:lnTo>
                  <a:pt x="5087707" y="4170"/>
                </a:lnTo>
                <a:cubicBezTo>
                  <a:pt x="5150779" y="9976"/>
                  <a:pt x="5135433" y="38136"/>
                  <a:pt x="5144547" y="55428"/>
                </a:cubicBezTo>
                <a:cubicBezTo>
                  <a:pt x="5144478" y="66737"/>
                  <a:pt x="5142458" y="96613"/>
                  <a:pt x="5142389" y="107923"/>
                </a:cubicBezTo>
                <a:lnTo>
                  <a:pt x="5138561" y="812716"/>
                </a:lnTo>
                <a:lnTo>
                  <a:pt x="5141082" y="813536"/>
                </a:lnTo>
                <a:cubicBezTo>
                  <a:pt x="5143174" y="820210"/>
                  <a:pt x="5146929" y="827874"/>
                  <a:pt x="5148136" y="851789"/>
                </a:cubicBezTo>
                <a:cubicBezTo>
                  <a:pt x="5136897" y="881581"/>
                  <a:pt x="5163423" y="919987"/>
                  <a:pt x="5148328" y="957020"/>
                </a:cubicBezTo>
                <a:cubicBezTo>
                  <a:pt x="5144646" y="970534"/>
                  <a:pt x="5144703" y="1011712"/>
                  <a:pt x="5151687" y="1019100"/>
                </a:cubicBezTo>
                <a:cubicBezTo>
                  <a:pt x="5153136" y="1027604"/>
                  <a:pt x="5150541" y="1037769"/>
                  <a:pt x="5158060" y="1041298"/>
                </a:cubicBezTo>
                <a:cubicBezTo>
                  <a:pt x="5160736" y="1069959"/>
                  <a:pt x="5166712" y="1157573"/>
                  <a:pt x="5167748" y="1191072"/>
                </a:cubicBezTo>
                <a:cubicBezTo>
                  <a:pt x="5168070" y="1203028"/>
                  <a:pt x="5163950" y="1230340"/>
                  <a:pt x="5164272" y="1242296"/>
                </a:cubicBezTo>
                <a:cubicBezTo>
                  <a:pt x="5161807" y="1298999"/>
                  <a:pt x="5159110" y="1312919"/>
                  <a:pt x="5155263" y="1348034"/>
                </a:cubicBezTo>
                <a:cubicBezTo>
                  <a:pt x="5157088" y="1374820"/>
                  <a:pt x="5158911" y="1401606"/>
                  <a:pt x="5160734" y="1428391"/>
                </a:cubicBezTo>
                <a:lnTo>
                  <a:pt x="5155592" y="1440386"/>
                </a:lnTo>
                <a:cubicBezTo>
                  <a:pt x="5149871" y="1467721"/>
                  <a:pt x="5155467" y="1500606"/>
                  <a:pt x="5142766" y="1518093"/>
                </a:cubicBezTo>
                <a:lnTo>
                  <a:pt x="5140732" y="1544681"/>
                </a:lnTo>
                <a:cubicBezTo>
                  <a:pt x="5140711" y="1547195"/>
                  <a:pt x="5140690" y="1549708"/>
                  <a:pt x="5140669" y="1552222"/>
                </a:cubicBezTo>
                <a:lnTo>
                  <a:pt x="5142993" y="1557256"/>
                </a:lnTo>
                <a:cubicBezTo>
                  <a:pt x="5142831" y="1583627"/>
                  <a:pt x="5139823" y="1684782"/>
                  <a:pt x="5139693" y="1710451"/>
                </a:cubicBezTo>
                <a:lnTo>
                  <a:pt x="5142213" y="1711271"/>
                </a:lnTo>
                <a:cubicBezTo>
                  <a:pt x="5144305" y="1717945"/>
                  <a:pt x="5148060" y="1725609"/>
                  <a:pt x="5149268" y="1749523"/>
                </a:cubicBezTo>
                <a:cubicBezTo>
                  <a:pt x="5138028" y="1779316"/>
                  <a:pt x="5164555" y="1817722"/>
                  <a:pt x="5149458" y="1854755"/>
                </a:cubicBezTo>
                <a:cubicBezTo>
                  <a:pt x="5145777" y="1868269"/>
                  <a:pt x="5145835" y="1909447"/>
                  <a:pt x="5152818" y="1916835"/>
                </a:cubicBezTo>
                <a:cubicBezTo>
                  <a:pt x="5152247" y="2698926"/>
                  <a:pt x="5157316" y="5786021"/>
                  <a:pt x="5145744" y="6556712"/>
                </a:cubicBezTo>
                <a:lnTo>
                  <a:pt x="5136825" y="6607287"/>
                </a:lnTo>
                <a:cubicBezTo>
                  <a:pt x="5136705" y="6628131"/>
                  <a:pt x="5108682" y="6642248"/>
                  <a:pt x="5087705" y="6642302"/>
                </a:cubicBezTo>
                <a:lnTo>
                  <a:pt x="38102" y="6638132"/>
                </a:lnTo>
                <a:cubicBezTo>
                  <a:pt x="17083" y="6638078"/>
                  <a:pt x="60" y="6621161"/>
                  <a:pt x="0" y="660027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90B64B6-52EF-4B28-B517-0F9881452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766453" y="-13671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0361A070-2EA5-D02E-C75D-611191B09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7017" y="1073683"/>
            <a:ext cx="4524796" cy="4789233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31927DD-AF63-A174-4A4A-0D1EF274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5" y="3270249"/>
            <a:ext cx="4707837" cy="3085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noProof="1"/>
              <a:t>Artıları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45FAB1-8376-47AA-BCD3-F8053CD6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2B88412-E765-4DE3-8007-A72DAFB0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FE6A0F6-D56F-463C-B837-479041A65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EE2628D-2B89-4F1A-996E-FE8BE43941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81684C2-6B30-4C15-B17B-E6F56632D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93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Resim 24">
            <a:extLst>
              <a:ext uri="{FF2B5EF4-FFF2-40B4-BE49-F238E27FC236}">
                <a16:creationId xmlns:a16="http://schemas.microsoft.com/office/drawing/2014/main" id="{FDC4A7A2-3AB3-403E-4C36-2F6EF04AF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10346">
            <a:off x="5550142" y="983855"/>
            <a:ext cx="6417380" cy="444403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DCF0B66-AAE4-E348-F828-326F5FAB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1"/>
              <a:t>Kontrollü erişim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16AB75-9169-2AE2-3F5D-CF9BA5D3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372" y="2955925"/>
            <a:ext cx="3492381" cy="3216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Tek obje kullanıldığından ve bu obje kapsüllediğinden nasıl ve ne zaman ulaşılacağının üzerine sıkı bir kontrolü vardır.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152044B1-B6C8-317B-8731-F9C23DAD2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84000"/>
          </a:blip>
          <a:srcRect r="3149" b="-1"/>
          <a:stretch/>
        </p:blipFill>
        <p:spPr>
          <a:xfrm>
            <a:off x="816531" y="833610"/>
            <a:ext cx="5517787" cy="4472333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1EAB7FB-D191-5F4D-52B7-46E7D27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06" y="939799"/>
            <a:ext cx="5781863" cy="16599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1"/>
              <a:t>Bir Kere Yaratılma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BBD35-05B5-3142-EE80-A913F974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2968" y="2961280"/>
            <a:ext cx="3902381" cy="3210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noProof="1"/>
              <a:t>Nesne bir kere yaratılıyor. Herkes bu sadece bu nesneyi kullandığı için hafızadan tasarruf sağlıyoruz.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3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D901597-12EB-45F9-BB71-F4A2E9CD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8A06957-B519-4112-A297-4689EAE5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87703D-59A7-4805-B57F-99173594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6E5A8CD6-71A1-F361-C5A0-688E6E4B1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alphaModFix amt="84000"/>
          </a:blip>
          <a:srcRect l="2752" r="3838"/>
          <a:stretch/>
        </p:blipFill>
        <p:spPr>
          <a:xfrm>
            <a:off x="553208" y="10"/>
            <a:ext cx="7721297" cy="6137524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472FF1E-DC77-D24C-E50A-0CB2D15B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692" y="1122362"/>
            <a:ext cx="3995508" cy="34512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Esneklik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364AF-BF56-4F87-F4C9-CA8AC9381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760" y="4573577"/>
            <a:ext cx="2882439" cy="18150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Nesneyi yaratma sürecinde tam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sahibiz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Sınıf</a:t>
            </a:r>
            <a:r>
              <a:rPr lang="en-US" sz="1800" dirty="0"/>
              <a:t>,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yaratma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sürecinde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esnekliğe sahip.</a:t>
            </a:r>
            <a:endParaRPr lang="en-US" sz="1800" kern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57A3BA-A9AD-43E0-A911-3E965872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0DEDD-DA5F-418A-B256-C1F53D913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9D8498-7B91-40F3-A731-2B4443F6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14BFE5-C2A1-474A-AC02-DCD8519CA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2CF4ECB-6EDD-4A8E-A497-54D2957D6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E26055-BF58-4169-90CE-4F652B42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34">
            <a:extLst>
              <a:ext uri="{FF2B5EF4-FFF2-40B4-BE49-F238E27FC236}">
                <a16:creationId xmlns:a16="http://schemas.microsoft.com/office/drawing/2014/main" id="{F01A671A-E9F8-48FE-9076-96B199CB8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36">
            <a:extLst>
              <a:ext uri="{FF2B5EF4-FFF2-40B4-BE49-F238E27FC236}">
                <a16:creationId xmlns:a16="http://schemas.microsoft.com/office/drawing/2014/main" id="{6E9C8EDE-D3F5-488D-9B29-570A4C7A2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495" y="756876"/>
            <a:ext cx="6907276" cy="5395411"/>
          </a:xfrm>
          <a:custGeom>
            <a:avLst/>
            <a:gdLst>
              <a:gd name="connsiteX0" fmla="*/ 0 w 7008507"/>
              <a:gd name="connsiteY0" fmla="*/ 0 h 5446574"/>
              <a:gd name="connsiteX1" fmla="*/ 7008507 w 7008507"/>
              <a:gd name="connsiteY1" fmla="*/ 0 h 5446574"/>
              <a:gd name="connsiteX2" fmla="*/ 7008507 w 7008507"/>
              <a:gd name="connsiteY2" fmla="*/ 5446574 h 5446574"/>
              <a:gd name="connsiteX3" fmla="*/ 0 w 7008507"/>
              <a:gd name="connsiteY3" fmla="*/ 5446574 h 544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8507" h="5446574">
                <a:moveTo>
                  <a:pt x="0" y="0"/>
                </a:moveTo>
                <a:lnTo>
                  <a:pt x="7008507" y="0"/>
                </a:lnTo>
                <a:lnTo>
                  <a:pt x="7008507" y="5446574"/>
                </a:lnTo>
                <a:lnTo>
                  <a:pt x="0" y="544657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8">
            <a:extLst>
              <a:ext uri="{FF2B5EF4-FFF2-40B4-BE49-F238E27FC236}">
                <a16:creationId xmlns:a16="http://schemas.microsoft.com/office/drawing/2014/main" id="{33033CD3-BEA1-4A20-BD1B-86EB92A93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78343" y="127255"/>
            <a:ext cx="5209200" cy="6684754"/>
          </a:xfrm>
          <a:custGeom>
            <a:avLst/>
            <a:gdLst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971113 w 5167765"/>
              <a:gd name="connsiteY35" fmla="*/ 6638132 h 6642302"/>
              <a:gd name="connsiteX36" fmla="*/ 38102 w 5167765"/>
              <a:gd name="connsiteY36" fmla="*/ 6638132 h 6642302"/>
              <a:gd name="connsiteX37" fmla="*/ 0 w 5167765"/>
              <a:gd name="connsiteY37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981207 w 5167765"/>
              <a:gd name="connsiteY34" fmla="*/ 6642302 h 6642302"/>
              <a:gd name="connsiteX35" fmla="*/ 38102 w 5167765"/>
              <a:gd name="connsiteY35" fmla="*/ 6638132 h 6642302"/>
              <a:gd name="connsiteX36" fmla="*/ 0 w 5167765"/>
              <a:gd name="connsiteY36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25853 w 5167765"/>
              <a:gd name="connsiteY7" fmla="*/ 51201 h 6642302"/>
              <a:gd name="connsiteX8" fmla="*/ 5144547 w 5167765"/>
              <a:gd name="connsiteY8" fmla="*/ 55428 h 6642302"/>
              <a:gd name="connsiteX9" fmla="*/ 5142389 w 5167765"/>
              <a:gd name="connsiteY9" fmla="*/ 107923 h 6642302"/>
              <a:gd name="connsiteX10" fmla="*/ 5138561 w 5167765"/>
              <a:gd name="connsiteY10" fmla="*/ 812716 h 6642302"/>
              <a:gd name="connsiteX11" fmla="*/ 5141082 w 5167765"/>
              <a:gd name="connsiteY11" fmla="*/ 813536 h 6642302"/>
              <a:gd name="connsiteX12" fmla="*/ 5148136 w 5167765"/>
              <a:gd name="connsiteY12" fmla="*/ 851789 h 6642302"/>
              <a:gd name="connsiteX13" fmla="*/ 5148328 w 5167765"/>
              <a:gd name="connsiteY13" fmla="*/ 957020 h 6642302"/>
              <a:gd name="connsiteX14" fmla="*/ 5151687 w 5167765"/>
              <a:gd name="connsiteY14" fmla="*/ 1019100 h 6642302"/>
              <a:gd name="connsiteX15" fmla="*/ 5158060 w 5167765"/>
              <a:gd name="connsiteY15" fmla="*/ 1041298 h 6642302"/>
              <a:gd name="connsiteX16" fmla="*/ 5167748 w 5167765"/>
              <a:gd name="connsiteY16" fmla="*/ 1191072 h 6642302"/>
              <a:gd name="connsiteX17" fmla="*/ 5164272 w 5167765"/>
              <a:gd name="connsiteY17" fmla="*/ 1242296 h 6642302"/>
              <a:gd name="connsiteX18" fmla="*/ 5155263 w 5167765"/>
              <a:gd name="connsiteY18" fmla="*/ 1348034 h 6642302"/>
              <a:gd name="connsiteX19" fmla="*/ 5160734 w 5167765"/>
              <a:gd name="connsiteY19" fmla="*/ 1428391 h 6642302"/>
              <a:gd name="connsiteX20" fmla="*/ 5155592 w 5167765"/>
              <a:gd name="connsiteY20" fmla="*/ 1440386 h 6642302"/>
              <a:gd name="connsiteX21" fmla="*/ 5142766 w 5167765"/>
              <a:gd name="connsiteY21" fmla="*/ 1518093 h 6642302"/>
              <a:gd name="connsiteX22" fmla="*/ 5140732 w 5167765"/>
              <a:gd name="connsiteY22" fmla="*/ 1544681 h 6642302"/>
              <a:gd name="connsiteX23" fmla="*/ 5140669 w 5167765"/>
              <a:gd name="connsiteY23" fmla="*/ 1552222 h 6642302"/>
              <a:gd name="connsiteX24" fmla="*/ 5142993 w 5167765"/>
              <a:gd name="connsiteY24" fmla="*/ 1557256 h 6642302"/>
              <a:gd name="connsiteX25" fmla="*/ 5139693 w 5167765"/>
              <a:gd name="connsiteY25" fmla="*/ 1710451 h 6642302"/>
              <a:gd name="connsiteX26" fmla="*/ 5142213 w 5167765"/>
              <a:gd name="connsiteY26" fmla="*/ 1711271 h 6642302"/>
              <a:gd name="connsiteX27" fmla="*/ 5149268 w 5167765"/>
              <a:gd name="connsiteY27" fmla="*/ 1749523 h 6642302"/>
              <a:gd name="connsiteX28" fmla="*/ 5149458 w 5167765"/>
              <a:gd name="connsiteY28" fmla="*/ 1854755 h 6642302"/>
              <a:gd name="connsiteX29" fmla="*/ 5152818 w 5167765"/>
              <a:gd name="connsiteY29" fmla="*/ 1916835 h 6642302"/>
              <a:gd name="connsiteX30" fmla="*/ 5145744 w 5167765"/>
              <a:gd name="connsiteY30" fmla="*/ 6556712 h 6642302"/>
              <a:gd name="connsiteX31" fmla="*/ 5126045 w 5167765"/>
              <a:gd name="connsiteY31" fmla="*/ 6557779 h 6642302"/>
              <a:gd name="connsiteX32" fmla="*/ 5125805 w 5167765"/>
              <a:gd name="connsiteY32" fmla="*/ 6604551 h 6642302"/>
              <a:gd name="connsiteX33" fmla="*/ 5087705 w 5167765"/>
              <a:gd name="connsiteY33" fmla="*/ 6642302 h 6642302"/>
              <a:gd name="connsiteX34" fmla="*/ 38102 w 5167765"/>
              <a:gd name="connsiteY34" fmla="*/ 6638132 h 6642302"/>
              <a:gd name="connsiteX35" fmla="*/ 0 w 5167765"/>
              <a:gd name="connsiteY35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25806 w 5167765"/>
              <a:gd name="connsiteY6" fmla="*/ 42028 h 6642302"/>
              <a:gd name="connsiteX7" fmla="*/ 5144547 w 5167765"/>
              <a:gd name="connsiteY7" fmla="*/ 55428 h 6642302"/>
              <a:gd name="connsiteX8" fmla="*/ 5142389 w 5167765"/>
              <a:gd name="connsiteY8" fmla="*/ 107923 h 6642302"/>
              <a:gd name="connsiteX9" fmla="*/ 5138561 w 5167765"/>
              <a:gd name="connsiteY9" fmla="*/ 812716 h 6642302"/>
              <a:gd name="connsiteX10" fmla="*/ 5141082 w 5167765"/>
              <a:gd name="connsiteY10" fmla="*/ 813536 h 6642302"/>
              <a:gd name="connsiteX11" fmla="*/ 5148136 w 5167765"/>
              <a:gd name="connsiteY11" fmla="*/ 851789 h 6642302"/>
              <a:gd name="connsiteX12" fmla="*/ 5148328 w 5167765"/>
              <a:gd name="connsiteY12" fmla="*/ 957020 h 6642302"/>
              <a:gd name="connsiteX13" fmla="*/ 5151687 w 5167765"/>
              <a:gd name="connsiteY13" fmla="*/ 1019100 h 6642302"/>
              <a:gd name="connsiteX14" fmla="*/ 5158060 w 5167765"/>
              <a:gd name="connsiteY14" fmla="*/ 1041298 h 6642302"/>
              <a:gd name="connsiteX15" fmla="*/ 5167748 w 5167765"/>
              <a:gd name="connsiteY15" fmla="*/ 1191072 h 6642302"/>
              <a:gd name="connsiteX16" fmla="*/ 5164272 w 5167765"/>
              <a:gd name="connsiteY16" fmla="*/ 1242296 h 6642302"/>
              <a:gd name="connsiteX17" fmla="*/ 5155263 w 5167765"/>
              <a:gd name="connsiteY17" fmla="*/ 1348034 h 6642302"/>
              <a:gd name="connsiteX18" fmla="*/ 5160734 w 5167765"/>
              <a:gd name="connsiteY18" fmla="*/ 1428391 h 6642302"/>
              <a:gd name="connsiteX19" fmla="*/ 5155592 w 5167765"/>
              <a:gd name="connsiteY19" fmla="*/ 1440386 h 6642302"/>
              <a:gd name="connsiteX20" fmla="*/ 5142766 w 5167765"/>
              <a:gd name="connsiteY20" fmla="*/ 1518093 h 6642302"/>
              <a:gd name="connsiteX21" fmla="*/ 5140732 w 5167765"/>
              <a:gd name="connsiteY21" fmla="*/ 1544681 h 6642302"/>
              <a:gd name="connsiteX22" fmla="*/ 5140669 w 5167765"/>
              <a:gd name="connsiteY22" fmla="*/ 1552222 h 6642302"/>
              <a:gd name="connsiteX23" fmla="*/ 5142993 w 5167765"/>
              <a:gd name="connsiteY23" fmla="*/ 1557256 h 6642302"/>
              <a:gd name="connsiteX24" fmla="*/ 5139693 w 5167765"/>
              <a:gd name="connsiteY24" fmla="*/ 1710451 h 6642302"/>
              <a:gd name="connsiteX25" fmla="*/ 5142213 w 5167765"/>
              <a:gd name="connsiteY25" fmla="*/ 1711271 h 6642302"/>
              <a:gd name="connsiteX26" fmla="*/ 5149268 w 5167765"/>
              <a:gd name="connsiteY26" fmla="*/ 1749523 h 6642302"/>
              <a:gd name="connsiteX27" fmla="*/ 5149458 w 5167765"/>
              <a:gd name="connsiteY27" fmla="*/ 1854755 h 6642302"/>
              <a:gd name="connsiteX28" fmla="*/ 5152818 w 5167765"/>
              <a:gd name="connsiteY28" fmla="*/ 1916835 h 6642302"/>
              <a:gd name="connsiteX29" fmla="*/ 5145744 w 5167765"/>
              <a:gd name="connsiteY29" fmla="*/ 6556712 h 6642302"/>
              <a:gd name="connsiteX30" fmla="*/ 5126045 w 5167765"/>
              <a:gd name="connsiteY30" fmla="*/ 6557779 h 6642302"/>
              <a:gd name="connsiteX31" fmla="*/ 5125805 w 5167765"/>
              <a:gd name="connsiteY31" fmla="*/ 6604551 h 6642302"/>
              <a:gd name="connsiteX32" fmla="*/ 5087705 w 5167765"/>
              <a:gd name="connsiteY32" fmla="*/ 6642302 h 6642302"/>
              <a:gd name="connsiteX33" fmla="*/ 38102 w 5167765"/>
              <a:gd name="connsiteY33" fmla="*/ 6638132 h 6642302"/>
              <a:gd name="connsiteX34" fmla="*/ 0 w 5167765"/>
              <a:gd name="connsiteY34" fmla="*/ 6600274 h 6642302"/>
              <a:gd name="connsiteX0" fmla="*/ 0 w 5176493"/>
              <a:gd name="connsiteY0" fmla="*/ 6600274 h 6642302"/>
              <a:gd name="connsiteX1" fmla="*/ 1 w 5176493"/>
              <a:gd name="connsiteY1" fmla="*/ 48613 h 6642302"/>
              <a:gd name="connsiteX2" fmla="*/ 48927 w 5176493"/>
              <a:gd name="connsiteY2" fmla="*/ 0 h 6642302"/>
              <a:gd name="connsiteX3" fmla="*/ 4144602 w 5176493"/>
              <a:gd name="connsiteY3" fmla="*/ 0 h 6642302"/>
              <a:gd name="connsiteX4" fmla="*/ 4154695 w 5176493"/>
              <a:gd name="connsiteY4" fmla="*/ 4170 h 6642302"/>
              <a:gd name="connsiteX5" fmla="*/ 5087707 w 5176493"/>
              <a:gd name="connsiteY5" fmla="*/ 4170 h 6642302"/>
              <a:gd name="connsiteX6" fmla="*/ 5144547 w 5176493"/>
              <a:gd name="connsiteY6" fmla="*/ 55428 h 6642302"/>
              <a:gd name="connsiteX7" fmla="*/ 5142389 w 5176493"/>
              <a:gd name="connsiteY7" fmla="*/ 107923 h 6642302"/>
              <a:gd name="connsiteX8" fmla="*/ 5138561 w 5176493"/>
              <a:gd name="connsiteY8" fmla="*/ 812716 h 6642302"/>
              <a:gd name="connsiteX9" fmla="*/ 5141082 w 5176493"/>
              <a:gd name="connsiteY9" fmla="*/ 813536 h 6642302"/>
              <a:gd name="connsiteX10" fmla="*/ 5148136 w 5176493"/>
              <a:gd name="connsiteY10" fmla="*/ 851789 h 6642302"/>
              <a:gd name="connsiteX11" fmla="*/ 5148328 w 5176493"/>
              <a:gd name="connsiteY11" fmla="*/ 957020 h 6642302"/>
              <a:gd name="connsiteX12" fmla="*/ 5151687 w 5176493"/>
              <a:gd name="connsiteY12" fmla="*/ 1019100 h 6642302"/>
              <a:gd name="connsiteX13" fmla="*/ 5158060 w 5176493"/>
              <a:gd name="connsiteY13" fmla="*/ 1041298 h 6642302"/>
              <a:gd name="connsiteX14" fmla="*/ 5167748 w 5176493"/>
              <a:gd name="connsiteY14" fmla="*/ 1191072 h 6642302"/>
              <a:gd name="connsiteX15" fmla="*/ 5164272 w 5176493"/>
              <a:gd name="connsiteY15" fmla="*/ 1242296 h 6642302"/>
              <a:gd name="connsiteX16" fmla="*/ 5155263 w 5176493"/>
              <a:gd name="connsiteY16" fmla="*/ 1348034 h 6642302"/>
              <a:gd name="connsiteX17" fmla="*/ 5160734 w 5176493"/>
              <a:gd name="connsiteY17" fmla="*/ 1428391 h 6642302"/>
              <a:gd name="connsiteX18" fmla="*/ 5155592 w 5176493"/>
              <a:gd name="connsiteY18" fmla="*/ 1440386 h 6642302"/>
              <a:gd name="connsiteX19" fmla="*/ 5142766 w 5176493"/>
              <a:gd name="connsiteY19" fmla="*/ 1518093 h 6642302"/>
              <a:gd name="connsiteX20" fmla="*/ 5140732 w 5176493"/>
              <a:gd name="connsiteY20" fmla="*/ 1544681 h 6642302"/>
              <a:gd name="connsiteX21" fmla="*/ 5140669 w 5176493"/>
              <a:gd name="connsiteY21" fmla="*/ 1552222 h 6642302"/>
              <a:gd name="connsiteX22" fmla="*/ 5142993 w 5176493"/>
              <a:gd name="connsiteY22" fmla="*/ 1557256 h 6642302"/>
              <a:gd name="connsiteX23" fmla="*/ 5139693 w 5176493"/>
              <a:gd name="connsiteY23" fmla="*/ 1710451 h 6642302"/>
              <a:gd name="connsiteX24" fmla="*/ 5142213 w 5176493"/>
              <a:gd name="connsiteY24" fmla="*/ 1711271 h 6642302"/>
              <a:gd name="connsiteX25" fmla="*/ 5149268 w 5176493"/>
              <a:gd name="connsiteY25" fmla="*/ 1749523 h 6642302"/>
              <a:gd name="connsiteX26" fmla="*/ 5149458 w 5176493"/>
              <a:gd name="connsiteY26" fmla="*/ 1854755 h 6642302"/>
              <a:gd name="connsiteX27" fmla="*/ 5152818 w 5176493"/>
              <a:gd name="connsiteY27" fmla="*/ 1916835 h 6642302"/>
              <a:gd name="connsiteX28" fmla="*/ 5145744 w 5176493"/>
              <a:gd name="connsiteY28" fmla="*/ 6556712 h 6642302"/>
              <a:gd name="connsiteX29" fmla="*/ 5126045 w 5176493"/>
              <a:gd name="connsiteY29" fmla="*/ 6557779 h 6642302"/>
              <a:gd name="connsiteX30" fmla="*/ 5125805 w 5176493"/>
              <a:gd name="connsiteY30" fmla="*/ 6604551 h 6642302"/>
              <a:gd name="connsiteX31" fmla="*/ 5087705 w 5176493"/>
              <a:gd name="connsiteY31" fmla="*/ 6642302 h 6642302"/>
              <a:gd name="connsiteX32" fmla="*/ 38102 w 5176493"/>
              <a:gd name="connsiteY32" fmla="*/ 6638132 h 6642302"/>
              <a:gd name="connsiteX33" fmla="*/ 0 w 5176493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6045 w 5167765"/>
              <a:gd name="connsiteY29" fmla="*/ 6557779 h 6642302"/>
              <a:gd name="connsiteX30" fmla="*/ 5125805 w 5167765"/>
              <a:gd name="connsiteY30" fmla="*/ 6604551 h 6642302"/>
              <a:gd name="connsiteX31" fmla="*/ 5087705 w 5167765"/>
              <a:gd name="connsiteY31" fmla="*/ 6642302 h 6642302"/>
              <a:gd name="connsiteX32" fmla="*/ 38102 w 5167765"/>
              <a:gd name="connsiteY32" fmla="*/ 6638132 h 6642302"/>
              <a:gd name="connsiteX33" fmla="*/ 0 w 5167765"/>
              <a:gd name="connsiteY33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25805 w 5167765"/>
              <a:gd name="connsiteY29" fmla="*/ 6604551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  <a:gd name="connsiteX0" fmla="*/ 0 w 5167765"/>
              <a:gd name="connsiteY0" fmla="*/ 6600274 h 6642302"/>
              <a:gd name="connsiteX1" fmla="*/ 1 w 5167765"/>
              <a:gd name="connsiteY1" fmla="*/ 48613 h 6642302"/>
              <a:gd name="connsiteX2" fmla="*/ 48927 w 5167765"/>
              <a:gd name="connsiteY2" fmla="*/ 0 h 6642302"/>
              <a:gd name="connsiteX3" fmla="*/ 4144602 w 5167765"/>
              <a:gd name="connsiteY3" fmla="*/ 0 h 6642302"/>
              <a:gd name="connsiteX4" fmla="*/ 4154695 w 5167765"/>
              <a:gd name="connsiteY4" fmla="*/ 4170 h 6642302"/>
              <a:gd name="connsiteX5" fmla="*/ 5087707 w 5167765"/>
              <a:gd name="connsiteY5" fmla="*/ 4170 h 6642302"/>
              <a:gd name="connsiteX6" fmla="*/ 5144547 w 5167765"/>
              <a:gd name="connsiteY6" fmla="*/ 55428 h 6642302"/>
              <a:gd name="connsiteX7" fmla="*/ 5142389 w 5167765"/>
              <a:gd name="connsiteY7" fmla="*/ 107923 h 6642302"/>
              <a:gd name="connsiteX8" fmla="*/ 5138561 w 5167765"/>
              <a:gd name="connsiteY8" fmla="*/ 812716 h 6642302"/>
              <a:gd name="connsiteX9" fmla="*/ 5141082 w 5167765"/>
              <a:gd name="connsiteY9" fmla="*/ 813536 h 6642302"/>
              <a:gd name="connsiteX10" fmla="*/ 5148136 w 5167765"/>
              <a:gd name="connsiteY10" fmla="*/ 851789 h 6642302"/>
              <a:gd name="connsiteX11" fmla="*/ 5148328 w 5167765"/>
              <a:gd name="connsiteY11" fmla="*/ 957020 h 6642302"/>
              <a:gd name="connsiteX12" fmla="*/ 5151687 w 5167765"/>
              <a:gd name="connsiteY12" fmla="*/ 1019100 h 6642302"/>
              <a:gd name="connsiteX13" fmla="*/ 5158060 w 5167765"/>
              <a:gd name="connsiteY13" fmla="*/ 1041298 h 6642302"/>
              <a:gd name="connsiteX14" fmla="*/ 5167748 w 5167765"/>
              <a:gd name="connsiteY14" fmla="*/ 1191072 h 6642302"/>
              <a:gd name="connsiteX15" fmla="*/ 5164272 w 5167765"/>
              <a:gd name="connsiteY15" fmla="*/ 1242296 h 6642302"/>
              <a:gd name="connsiteX16" fmla="*/ 5155263 w 5167765"/>
              <a:gd name="connsiteY16" fmla="*/ 1348034 h 6642302"/>
              <a:gd name="connsiteX17" fmla="*/ 5160734 w 5167765"/>
              <a:gd name="connsiteY17" fmla="*/ 1428391 h 6642302"/>
              <a:gd name="connsiteX18" fmla="*/ 5155592 w 5167765"/>
              <a:gd name="connsiteY18" fmla="*/ 1440386 h 6642302"/>
              <a:gd name="connsiteX19" fmla="*/ 5142766 w 5167765"/>
              <a:gd name="connsiteY19" fmla="*/ 1518093 h 6642302"/>
              <a:gd name="connsiteX20" fmla="*/ 5140732 w 5167765"/>
              <a:gd name="connsiteY20" fmla="*/ 1544681 h 6642302"/>
              <a:gd name="connsiteX21" fmla="*/ 5140669 w 5167765"/>
              <a:gd name="connsiteY21" fmla="*/ 1552222 h 6642302"/>
              <a:gd name="connsiteX22" fmla="*/ 5142993 w 5167765"/>
              <a:gd name="connsiteY22" fmla="*/ 1557256 h 6642302"/>
              <a:gd name="connsiteX23" fmla="*/ 5139693 w 5167765"/>
              <a:gd name="connsiteY23" fmla="*/ 1710451 h 6642302"/>
              <a:gd name="connsiteX24" fmla="*/ 5142213 w 5167765"/>
              <a:gd name="connsiteY24" fmla="*/ 1711271 h 6642302"/>
              <a:gd name="connsiteX25" fmla="*/ 5149268 w 5167765"/>
              <a:gd name="connsiteY25" fmla="*/ 1749523 h 6642302"/>
              <a:gd name="connsiteX26" fmla="*/ 5149458 w 5167765"/>
              <a:gd name="connsiteY26" fmla="*/ 1854755 h 6642302"/>
              <a:gd name="connsiteX27" fmla="*/ 5152818 w 5167765"/>
              <a:gd name="connsiteY27" fmla="*/ 1916835 h 6642302"/>
              <a:gd name="connsiteX28" fmla="*/ 5145744 w 5167765"/>
              <a:gd name="connsiteY28" fmla="*/ 6556712 h 6642302"/>
              <a:gd name="connsiteX29" fmla="*/ 5136825 w 5167765"/>
              <a:gd name="connsiteY29" fmla="*/ 6607287 h 6642302"/>
              <a:gd name="connsiteX30" fmla="*/ 5087705 w 5167765"/>
              <a:gd name="connsiteY30" fmla="*/ 6642302 h 6642302"/>
              <a:gd name="connsiteX31" fmla="*/ 38102 w 5167765"/>
              <a:gd name="connsiteY31" fmla="*/ 6638132 h 6642302"/>
              <a:gd name="connsiteX32" fmla="*/ 0 w 5167765"/>
              <a:gd name="connsiteY32" fmla="*/ 6600274 h 664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67765" h="6642302">
                <a:moveTo>
                  <a:pt x="0" y="6600274"/>
                </a:moveTo>
                <a:cubicBezTo>
                  <a:pt x="0" y="4416387"/>
                  <a:pt x="1" y="2232500"/>
                  <a:pt x="1" y="48613"/>
                </a:cubicBezTo>
                <a:cubicBezTo>
                  <a:pt x="1" y="27749"/>
                  <a:pt x="27928" y="0"/>
                  <a:pt x="48927" y="0"/>
                </a:cubicBezTo>
                <a:lnTo>
                  <a:pt x="4144602" y="0"/>
                </a:lnTo>
                <a:lnTo>
                  <a:pt x="4154695" y="4170"/>
                </a:lnTo>
                <a:lnTo>
                  <a:pt x="5087707" y="4170"/>
                </a:lnTo>
                <a:cubicBezTo>
                  <a:pt x="5150779" y="9976"/>
                  <a:pt x="5135433" y="38136"/>
                  <a:pt x="5144547" y="55428"/>
                </a:cubicBezTo>
                <a:cubicBezTo>
                  <a:pt x="5144478" y="66737"/>
                  <a:pt x="5142458" y="96613"/>
                  <a:pt x="5142389" y="107923"/>
                </a:cubicBezTo>
                <a:lnTo>
                  <a:pt x="5138561" y="812716"/>
                </a:lnTo>
                <a:lnTo>
                  <a:pt x="5141082" y="813536"/>
                </a:lnTo>
                <a:cubicBezTo>
                  <a:pt x="5143174" y="820210"/>
                  <a:pt x="5146929" y="827874"/>
                  <a:pt x="5148136" y="851789"/>
                </a:cubicBezTo>
                <a:cubicBezTo>
                  <a:pt x="5136897" y="881581"/>
                  <a:pt x="5163423" y="919987"/>
                  <a:pt x="5148328" y="957020"/>
                </a:cubicBezTo>
                <a:cubicBezTo>
                  <a:pt x="5144646" y="970534"/>
                  <a:pt x="5144703" y="1011712"/>
                  <a:pt x="5151687" y="1019100"/>
                </a:cubicBezTo>
                <a:cubicBezTo>
                  <a:pt x="5153136" y="1027604"/>
                  <a:pt x="5150541" y="1037769"/>
                  <a:pt x="5158060" y="1041298"/>
                </a:cubicBezTo>
                <a:cubicBezTo>
                  <a:pt x="5160736" y="1069959"/>
                  <a:pt x="5166712" y="1157573"/>
                  <a:pt x="5167748" y="1191072"/>
                </a:cubicBezTo>
                <a:cubicBezTo>
                  <a:pt x="5168070" y="1203028"/>
                  <a:pt x="5163950" y="1230340"/>
                  <a:pt x="5164272" y="1242296"/>
                </a:cubicBezTo>
                <a:cubicBezTo>
                  <a:pt x="5161807" y="1298999"/>
                  <a:pt x="5159110" y="1312919"/>
                  <a:pt x="5155263" y="1348034"/>
                </a:cubicBezTo>
                <a:cubicBezTo>
                  <a:pt x="5157088" y="1374820"/>
                  <a:pt x="5158911" y="1401606"/>
                  <a:pt x="5160734" y="1428391"/>
                </a:cubicBezTo>
                <a:lnTo>
                  <a:pt x="5155592" y="1440386"/>
                </a:lnTo>
                <a:cubicBezTo>
                  <a:pt x="5149871" y="1467721"/>
                  <a:pt x="5155467" y="1500606"/>
                  <a:pt x="5142766" y="1518093"/>
                </a:cubicBezTo>
                <a:lnTo>
                  <a:pt x="5140732" y="1544681"/>
                </a:lnTo>
                <a:cubicBezTo>
                  <a:pt x="5140711" y="1547195"/>
                  <a:pt x="5140690" y="1549708"/>
                  <a:pt x="5140669" y="1552222"/>
                </a:cubicBezTo>
                <a:lnTo>
                  <a:pt x="5142993" y="1557256"/>
                </a:lnTo>
                <a:cubicBezTo>
                  <a:pt x="5142831" y="1583627"/>
                  <a:pt x="5139823" y="1684782"/>
                  <a:pt x="5139693" y="1710451"/>
                </a:cubicBezTo>
                <a:lnTo>
                  <a:pt x="5142213" y="1711271"/>
                </a:lnTo>
                <a:cubicBezTo>
                  <a:pt x="5144305" y="1717945"/>
                  <a:pt x="5148060" y="1725609"/>
                  <a:pt x="5149268" y="1749523"/>
                </a:cubicBezTo>
                <a:cubicBezTo>
                  <a:pt x="5138028" y="1779316"/>
                  <a:pt x="5164555" y="1817722"/>
                  <a:pt x="5149458" y="1854755"/>
                </a:cubicBezTo>
                <a:cubicBezTo>
                  <a:pt x="5145777" y="1868269"/>
                  <a:pt x="5145835" y="1909447"/>
                  <a:pt x="5152818" y="1916835"/>
                </a:cubicBezTo>
                <a:cubicBezTo>
                  <a:pt x="5152247" y="2698926"/>
                  <a:pt x="5157316" y="5786021"/>
                  <a:pt x="5145744" y="6556712"/>
                </a:cubicBezTo>
                <a:lnTo>
                  <a:pt x="5136825" y="6607287"/>
                </a:lnTo>
                <a:cubicBezTo>
                  <a:pt x="5136705" y="6628131"/>
                  <a:pt x="5108682" y="6642248"/>
                  <a:pt x="5087705" y="6642302"/>
                </a:cubicBezTo>
                <a:lnTo>
                  <a:pt x="38102" y="6638132"/>
                </a:lnTo>
                <a:cubicBezTo>
                  <a:pt x="17083" y="6638078"/>
                  <a:pt x="60" y="6621161"/>
                  <a:pt x="0" y="660027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40">
            <a:extLst>
              <a:ext uri="{FF2B5EF4-FFF2-40B4-BE49-F238E27FC236}">
                <a16:creationId xmlns:a16="http://schemas.microsoft.com/office/drawing/2014/main" id="{A90B64B6-52EF-4B28-B517-0F9881452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766453" y="-13671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D0137E76-A19F-F979-E4FC-C1531BBE5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551" y="1073683"/>
            <a:ext cx="5013728" cy="4789233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6946E85-FA54-11CD-936B-E51D83DF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365" y="3270249"/>
            <a:ext cx="4707837" cy="3085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noProof="1"/>
              <a:t>Eksileri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45FAB1-8376-47AA-BCD3-F8053CD6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B88412-E765-4DE3-8007-A72DAFB0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FE6A0F6-D56F-463C-B837-479041A65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46">
                <a:extLst>
                  <a:ext uri="{FF2B5EF4-FFF2-40B4-BE49-F238E27FC236}">
                    <a16:creationId xmlns:a16="http://schemas.microsoft.com/office/drawing/2014/main" id="{4EE2628D-2B89-4F1A-996E-FE8BE43941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81684C2-6B30-4C15-B17B-E6F56632D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0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823CBA3-A477-422D-9E7A-F9FE7EC9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F34718-B77C-44AC-9F07-230139CBB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442386" y="512794"/>
            <a:ext cx="7325687" cy="57625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067990-9821-4102-BDE2-9B6F206D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20000">
            <a:off x="5321999" y="-179835"/>
            <a:ext cx="5576780" cy="7119258"/>
          </a:xfrm>
          <a:custGeom>
            <a:avLst/>
            <a:gdLst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2782524 h 7192213"/>
              <a:gd name="connsiteX40" fmla="*/ 5629738 w 5643596"/>
              <a:gd name="connsiteY40" fmla="*/ 4092765 h 7192213"/>
              <a:gd name="connsiteX41" fmla="*/ 5629737 w 5643596"/>
              <a:gd name="connsiteY41" fmla="*/ 4092767 h 7192213"/>
              <a:gd name="connsiteX42" fmla="*/ 5629737 w 5643596"/>
              <a:gd name="connsiteY42" fmla="*/ 4412818 h 7192213"/>
              <a:gd name="connsiteX43" fmla="*/ 5629737 w 5643596"/>
              <a:gd name="connsiteY43" fmla="*/ 5426373 h 7192213"/>
              <a:gd name="connsiteX44" fmla="*/ 5629737 w 5643596"/>
              <a:gd name="connsiteY44" fmla="*/ 5848539 h 7192213"/>
              <a:gd name="connsiteX45" fmla="*/ 5629737 w 5643596"/>
              <a:gd name="connsiteY45" fmla="*/ 6736614 h 7192213"/>
              <a:gd name="connsiteX46" fmla="*/ 5629737 w 5643596"/>
              <a:gd name="connsiteY46" fmla="*/ 7158780 h 7192213"/>
              <a:gd name="connsiteX47" fmla="*/ 5596210 w 5643596"/>
              <a:gd name="connsiteY47" fmla="*/ 7192213 h 7192213"/>
              <a:gd name="connsiteX48" fmla="*/ 1982520 w 5643596"/>
              <a:gd name="connsiteY48" fmla="*/ 7192213 h 7192213"/>
              <a:gd name="connsiteX49" fmla="*/ 1976650 w 5643596"/>
              <a:gd name="connsiteY49" fmla="*/ 7189772 h 7192213"/>
              <a:gd name="connsiteX50" fmla="*/ 64205 w 5643596"/>
              <a:gd name="connsiteY50" fmla="*/ 7189772 h 7192213"/>
              <a:gd name="connsiteX51" fmla="*/ 28826 w 5643596"/>
              <a:gd name="connsiteY51" fmla="*/ 7165867 h 7192213"/>
              <a:gd name="connsiteX52" fmla="*/ 28826 w 5643596"/>
              <a:gd name="connsiteY52" fmla="*/ 6079439 h 7192213"/>
              <a:gd name="connsiteX53" fmla="*/ 18871 w 5643596"/>
              <a:gd name="connsiteY53" fmla="*/ 6043977 h 7192213"/>
              <a:gd name="connsiteX54" fmla="*/ 28826 w 5643596"/>
              <a:gd name="connsiteY54" fmla="*/ 6007501 h 7192213"/>
              <a:gd name="connsiteX55" fmla="*/ 28826 w 5643596"/>
              <a:gd name="connsiteY55" fmla="*/ 5521424 h 7192213"/>
              <a:gd name="connsiteX56" fmla="*/ 28826 w 5643596"/>
              <a:gd name="connsiteY56" fmla="*/ 5456903 h 7192213"/>
              <a:gd name="connsiteX57" fmla="*/ 18216 w 5643596"/>
              <a:gd name="connsiteY57" fmla="*/ 5420866 h 7192213"/>
              <a:gd name="connsiteX58" fmla="*/ 6056 w 5643596"/>
              <a:gd name="connsiteY58" fmla="*/ 5384020 h 7192213"/>
              <a:gd name="connsiteX59" fmla="*/ 815 w 5643596"/>
              <a:gd name="connsiteY59" fmla="*/ 5348515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1346803 h 7192213"/>
              <a:gd name="connsiteX39" fmla="*/ 5629738 w 5643596"/>
              <a:gd name="connsiteY39" fmla="*/ 4092765 h 7192213"/>
              <a:gd name="connsiteX40" fmla="*/ 5629737 w 5643596"/>
              <a:gd name="connsiteY40" fmla="*/ 4092767 h 7192213"/>
              <a:gd name="connsiteX41" fmla="*/ 5629737 w 5643596"/>
              <a:gd name="connsiteY41" fmla="*/ 4412818 h 7192213"/>
              <a:gd name="connsiteX42" fmla="*/ 5629737 w 5643596"/>
              <a:gd name="connsiteY42" fmla="*/ 5426373 h 7192213"/>
              <a:gd name="connsiteX43" fmla="*/ 5629737 w 5643596"/>
              <a:gd name="connsiteY43" fmla="*/ 5848539 h 7192213"/>
              <a:gd name="connsiteX44" fmla="*/ 5629737 w 5643596"/>
              <a:gd name="connsiteY44" fmla="*/ 6736614 h 7192213"/>
              <a:gd name="connsiteX45" fmla="*/ 5629737 w 5643596"/>
              <a:gd name="connsiteY45" fmla="*/ 7158780 h 7192213"/>
              <a:gd name="connsiteX46" fmla="*/ 5596210 w 5643596"/>
              <a:gd name="connsiteY46" fmla="*/ 7192213 h 7192213"/>
              <a:gd name="connsiteX47" fmla="*/ 1982520 w 5643596"/>
              <a:gd name="connsiteY47" fmla="*/ 7192213 h 7192213"/>
              <a:gd name="connsiteX48" fmla="*/ 1976650 w 5643596"/>
              <a:gd name="connsiteY48" fmla="*/ 7189772 h 7192213"/>
              <a:gd name="connsiteX49" fmla="*/ 64205 w 5643596"/>
              <a:gd name="connsiteY49" fmla="*/ 7189772 h 7192213"/>
              <a:gd name="connsiteX50" fmla="*/ 28826 w 5643596"/>
              <a:gd name="connsiteY50" fmla="*/ 7165867 h 7192213"/>
              <a:gd name="connsiteX51" fmla="*/ 28826 w 5643596"/>
              <a:gd name="connsiteY51" fmla="*/ 6079439 h 7192213"/>
              <a:gd name="connsiteX52" fmla="*/ 18871 w 5643596"/>
              <a:gd name="connsiteY52" fmla="*/ 6043977 h 7192213"/>
              <a:gd name="connsiteX53" fmla="*/ 28826 w 5643596"/>
              <a:gd name="connsiteY53" fmla="*/ 6007501 h 7192213"/>
              <a:gd name="connsiteX54" fmla="*/ 28826 w 5643596"/>
              <a:gd name="connsiteY54" fmla="*/ 5521424 h 7192213"/>
              <a:gd name="connsiteX55" fmla="*/ 28826 w 5643596"/>
              <a:gd name="connsiteY55" fmla="*/ 5456903 h 7192213"/>
              <a:gd name="connsiteX56" fmla="*/ 18216 w 5643596"/>
              <a:gd name="connsiteY56" fmla="*/ 5420866 h 7192213"/>
              <a:gd name="connsiteX57" fmla="*/ 6056 w 5643596"/>
              <a:gd name="connsiteY57" fmla="*/ 5384020 h 7192213"/>
              <a:gd name="connsiteX58" fmla="*/ 815 w 5643596"/>
              <a:gd name="connsiteY58" fmla="*/ 5348515 h 7192213"/>
              <a:gd name="connsiteX59" fmla="*/ 0 w 5643596"/>
              <a:gd name="connsiteY59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43342 w 5643596"/>
              <a:gd name="connsiteY32" fmla="*/ 989039 h 7192213"/>
              <a:gd name="connsiteX33" fmla="*/ 5634273 w 5643596"/>
              <a:gd name="connsiteY33" fmla="*/ 1025230 h 7192213"/>
              <a:gd name="connsiteX34" fmla="*/ 5638840 w 5643596"/>
              <a:gd name="connsiteY34" fmla="*/ 1028604 h 7192213"/>
              <a:gd name="connsiteX35" fmla="*/ 5643496 w 5643596"/>
              <a:gd name="connsiteY35" fmla="*/ 1039944 h 7192213"/>
              <a:gd name="connsiteX36" fmla="*/ 5638045 w 5643596"/>
              <a:gd name="connsiteY36" fmla="*/ 1049661 h 7192213"/>
              <a:gd name="connsiteX37" fmla="*/ 5629738 w 5643596"/>
              <a:gd name="connsiteY37" fmla="*/ 1088555 h 7192213"/>
              <a:gd name="connsiteX38" fmla="*/ 5629738 w 5643596"/>
              <a:gd name="connsiteY38" fmla="*/ 4092765 h 7192213"/>
              <a:gd name="connsiteX39" fmla="*/ 5629737 w 5643596"/>
              <a:gd name="connsiteY39" fmla="*/ 4092767 h 7192213"/>
              <a:gd name="connsiteX40" fmla="*/ 5629737 w 5643596"/>
              <a:gd name="connsiteY40" fmla="*/ 4412818 h 7192213"/>
              <a:gd name="connsiteX41" fmla="*/ 5629737 w 5643596"/>
              <a:gd name="connsiteY41" fmla="*/ 5426373 h 7192213"/>
              <a:gd name="connsiteX42" fmla="*/ 5629737 w 5643596"/>
              <a:gd name="connsiteY42" fmla="*/ 5848539 h 7192213"/>
              <a:gd name="connsiteX43" fmla="*/ 5629737 w 5643596"/>
              <a:gd name="connsiteY43" fmla="*/ 6736614 h 7192213"/>
              <a:gd name="connsiteX44" fmla="*/ 5629737 w 5643596"/>
              <a:gd name="connsiteY44" fmla="*/ 7158780 h 7192213"/>
              <a:gd name="connsiteX45" fmla="*/ 5596210 w 5643596"/>
              <a:gd name="connsiteY45" fmla="*/ 7192213 h 7192213"/>
              <a:gd name="connsiteX46" fmla="*/ 1982520 w 5643596"/>
              <a:gd name="connsiteY46" fmla="*/ 7192213 h 7192213"/>
              <a:gd name="connsiteX47" fmla="*/ 1976650 w 5643596"/>
              <a:gd name="connsiteY47" fmla="*/ 7189772 h 7192213"/>
              <a:gd name="connsiteX48" fmla="*/ 64205 w 5643596"/>
              <a:gd name="connsiteY48" fmla="*/ 7189772 h 7192213"/>
              <a:gd name="connsiteX49" fmla="*/ 28826 w 5643596"/>
              <a:gd name="connsiteY49" fmla="*/ 7165867 h 7192213"/>
              <a:gd name="connsiteX50" fmla="*/ 28826 w 5643596"/>
              <a:gd name="connsiteY50" fmla="*/ 6079439 h 7192213"/>
              <a:gd name="connsiteX51" fmla="*/ 18871 w 5643596"/>
              <a:gd name="connsiteY51" fmla="*/ 6043977 h 7192213"/>
              <a:gd name="connsiteX52" fmla="*/ 28826 w 5643596"/>
              <a:gd name="connsiteY52" fmla="*/ 6007501 h 7192213"/>
              <a:gd name="connsiteX53" fmla="*/ 28826 w 5643596"/>
              <a:gd name="connsiteY53" fmla="*/ 5521424 h 7192213"/>
              <a:gd name="connsiteX54" fmla="*/ 28826 w 5643596"/>
              <a:gd name="connsiteY54" fmla="*/ 5456903 h 7192213"/>
              <a:gd name="connsiteX55" fmla="*/ 18216 w 5643596"/>
              <a:gd name="connsiteY55" fmla="*/ 5420866 h 7192213"/>
              <a:gd name="connsiteX56" fmla="*/ 6056 w 5643596"/>
              <a:gd name="connsiteY56" fmla="*/ 5384020 h 7192213"/>
              <a:gd name="connsiteX57" fmla="*/ 815 w 5643596"/>
              <a:gd name="connsiteY57" fmla="*/ 5348515 h 7192213"/>
              <a:gd name="connsiteX58" fmla="*/ 0 w 5643596"/>
              <a:gd name="connsiteY58" fmla="*/ 5321182 h 7192213"/>
              <a:gd name="connsiteX0" fmla="*/ 0 w 5643596"/>
              <a:gd name="connsiteY0" fmla="*/ 5321182 h 7192213"/>
              <a:gd name="connsiteX1" fmla="*/ 7176 w 5643596"/>
              <a:gd name="connsiteY1" fmla="*/ 5292545 h 7192213"/>
              <a:gd name="connsiteX2" fmla="*/ 4191 w 5643596"/>
              <a:gd name="connsiteY2" fmla="*/ 5273215 h 7192213"/>
              <a:gd name="connsiteX3" fmla="*/ 11880 w 5643596"/>
              <a:gd name="connsiteY3" fmla="*/ 5237214 h 7192213"/>
              <a:gd name="connsiteX4" fmla="*/ 18963 w 5643596"/>
              <a:gd name="connsiteY4" fmla="*/ 5184548 h 7192213"/>
              <a:gd name="connsiteX5" fmla="*/ 26514 w 5643596"/>
              <a:gd name="connsiteY5" fmla="*/ 5148294 h 7192213"/>
              <a:gd name="connsiteX6" fmla="*/ 28826 w 5643596"/>
              <a:gd name="connsiteY6" fmla="*/ 5141304 h 7192213"/>
              <a:gd name="connsiteX7" fmla="*/ 28826 w 5643596"/>
              <a:gd name="connsiteY7" fmla="*/ 4904080 h 7192213"/>
              <a:gd name="connsiteX8" fmla="*/ 26241 w 5643596"/>
              <a:gd name="connsiteY8" fmla="*/ 4886580 h 7192213"/>
              <a:gd name="connsiteX9" fmla="*/ 28826 w 5643596"/>
              <a:gd name="connsiteY9" fmla="*/ 4827542 h 7192213"/>
              <a:gd name="connsiteX10" fmla="*/ 25306 w 5643596"/>
              <a:gd name="connsiteY10" fmla="*/ 4818968 h 7192213"/>
              <a:gd name="connsiteX11" fmla="*/ 28826 w 5643596"/>
              <a:gd name="connsiteY11" fmla="*/ 4761248 h 7192213"/>
              <a:gd name="connsiteX12" fmla="*/ 25835 w 5643596"/>
              <a:gd name="connsiteY12" fmla="*/ 4698008 h 7192213"/>
              <a:gd name="connsiteX13" fmla="*/ 17801 w 5643596"/>
              <a:gd name="connsiteY13" fmla="*/ 4693286 h 7192213"/>
              <a:gd name="connsiteX14" fmla="*/ 17096 w 5643596"/>
              <a:gd name="connsiteY14" fmla="*/ 4679416 h 7192213"/>
              <a:gd name="connsiteX15" fmla="*/ 17250 w 5643596"/>
              <a:gd name="connsiteY15" fmla="*/ 4657582 h 7192213"/>
              <a:gd name="connsiteX16" fmla="*/ 25682 w 5643596"/>
              <a:gd name="connsiteY16" fmla="*/ 4608673 h 7192213"/>
              <a:gd name="connsiteX17" fmla="*/ 20696 w 5643596"/>
              <a:gd name="connsiteY17" fmla="*/ 27254 h 7192213"/>
              <a:gd name="connsiteX18" fmla="*/ 44529 w 5643596"/>
              <a:gd name="connsiteY18" fmla="*/ 3139 h 7192213"/>
              <a:gd name="connsiteX19" fmla="*/ 64219 w 5643596"/>
              <a:gd name="connsiteY19" fmla="*/ 24 h 7192213"/>
              <a:gd name="connsiteX20" fmla="*/ 2653439 w 5643596"/>
              <a:gd name="connsiteY20" fmla="*/ 0 h 7192213"/>
              <a:gd name="connsiteX21" fmla="*/ 2959929 w 5643596"/>
              <a:gd name="connsiteY21" fmla="*/ 0 h 7192213"/>
              <a:gd name="connsiteX22" fmla="*/ 5549063 w 5643596"/>
              <a:gd name="connsiteY22" fmla="*/ 0 h 7192213"/>
              <a:gd name="connsiteX23" fmla="*/ 5549068 w 5643596"/>
              <a:gd name="connsiteY23" fmla="*/ 2 h 7192213"/>
              <a:gd name="connsiteX24" fmla="*/ 5553587 w 5643596"/>
              <a:gd name="connsiteY24" fmla="*/ 0 h 7192213"/>
              <a:gd name="connsiteX25" fmla="*/ 5559961 w 5643596"/>
              <a:gd name="connsiteY25" fmla="*/ 3034 h 7192213"/>
              <a:gd name="connsiteX26" fmla="*/ 5596211 w 5643596"/>
              <a:gd name="connsiteY26" fmla="*/ 3034 h 7192213"/>
              <a:gd name="connsiteX27" fmla="*/ 5629738 w 5643596"/>
              <a:gd name="connsiteY27" fmla="*/ 36562 h 7192213"/>
              <a:gd name="connsiteX28" fmla="*/ 5629738 w 5643596"/>
              <a:gd name="connsiteY28" fmla="*/ 900024 h 7192213"/>
              <a:gd name="connsiteX29" fmla="*/ 5635688 w 5643596"/>
              <a:gd name="connsiteY29" fmla="*/ 909622 h 7192213"/>
              <a:gd name="connsiteX30" fmla="*/ 5642313 w 5643596"/>
              <a:gd name="connsiteY30" fmla="*/ 954494 h 7192213"/>
              <a:gd name="connsiteX31" fmla="*/ 5643596 w 5643596"/>
              <a:gd name="connsiteY31" fmla="*/ 984662 h 7192213"/>
              <a:gd name="connsiteX32" fmla="*/ 5634273 w 5643596"/>
              <a:gd name="connsiteY32" fmla="*/ 1025230 h 7192213"/>
              <a:gd name="connsiteX33" fmla="*/ 5638840 w 5643596"/>
              <a:gd name="connsiteY33" fmla="*/ 1028604 h 7192213"/>
              <a:gd name="connsiteX34" fmla="*/ 5643496 w 5643596"/>
              <a:gd name="connsiteY34" fmla="*/ 1039944 h 7192213"/>
              <a:gd name="connsiteX35" fmla="*/ 5638045 w 5643596"/>
              <a:gd name="connsiteY35" fmla="*/ 1049661 h 7192213"/>
              <a:gd name="connsiteX36" fmla="*/ 5629738 w 5643596"/>
              <a:gd name="connsiteY36" fmla="*/ 1088555 h 7192213"/>
              <a:gd name="connsiteX37" fmla="*/ 5629738 w 5643596"/>
              <a:gd name="connsiteY37" fmla="*/ 4092765 h 7192213"/>
              <a:gd name="connsiteX38" fmla="*/ 5629737 w 5643596"/>
              <a:gd name="connsiteY38" fmla="*/ 4092767 h 7192213"/>
              <a:gd name="connsiteX39" fmla="*/ 5629737 w 5643596"/>
              <a:gd name="connsiteY39" fmla="*/ 4412818 h 7192213"/>
              <a:gd name="connsiteX40" fmla="*/ 5629737 w 5643596"/>
              <a:gd name="connsiteY40" fmla="*/ 5426373 h 7192213"/>
              <a:gd name="connsiteX41" fmla="*/ 5629737 w 5643596"/>
              <a:gd name="connsiteY41" fmla="*/ 5848539 h 7192213"/>
              <a:gd name="connsiteX42" fmla="*/ 5629737 w 5643596"/>
              <a:gd name="connsiteY42" fmla="*/ 6736614 h 7192213"/>
              <a:gd name="connsiteX43" fmla="*/ 5629737 w 5643596"/>
              <a:gd name="connsiteY43" fmla="*/ 7158780 h 7192213"/>
              <a:gd name="connsiteX44" fmla="*/ 5596210 w 5643596"/>
              <a:gd name="connsiteY44" fmla="*/ 7192213 h 7192213"/>
              <a:gd name="connsiteX45" fmla="*/ 1982520 w 5643596"/>
              <a:gd name="connsiteY45" fmla="*/ 7192213 h 7192213"/>
              <a:gd name="connsiteX46" fmla="*/ 1976650 w 5643596"/>
              <a:gd name="connsiteY46" fmla="*/ 7189772 h 7192213"/>
              <a:gd name="connsiteX47" fmla="*/ 64205 w 5643596"/>
              <a:gd name="connsiteY47" fmla="*/ 7189772 h 7192213"/>
              <a:gd name="connsiteX48" fmla="*/ 28826 w 5643596"/>
              <a:gd name="connsiteY48" fmla="*/ 7165867 h 7192213"/>
              <a:gd name="connsiteX49" fmla="*/ 28826 w 5643596"/>
              <a:gd name="connsiteY49" fmla="*/ 6079439 h 7192213"/>
              <a:gd name="connsiteX50" fmla="*/ 18871 w 5643596"/>
              <a:gd name="connsiteY50" fmla="*/ 6043977 h 7192213"/>
              <a:gd name="connsiteX51" fmla="*/ 28826 w 5643596"/>
              <a:gd name="connsiteY51" fmla="*/ 6007501 h 7192213"/>
              <a:gd name="connsiteX52" fmla="*/ 28826 w 5643596"/>
              <a:gd name="connsiteY52" fmla="*/ 5521424 h 7192213"/>
              <a:gd name="connsiteX53" fmla="*/ 28826 w 5643596"/>
              <a:gd name="connsiteY53" fmla="*/ 5456903 h 7192213"/>
              <a:gd name="connsiteX54" fmla="*/ 18216 w 5643596"/>
              <a:gd name="connsiteY54" fmla="*/ 5420866 h 7192213"/>
              <a:gd name="connsiteX55" fmla="*/ 6056 w 5643596"/>
              <a:gd name="connsiteY55" fmla="*/ 5384020 h 7192213"/>
              <a:gd name="connsiteX56" fmla="*/ 815 w 5643596"/>
              <a:gd name="connsiteY56" fmla="*/ 5348515 h 7192213"/>
              <a:gd name="connsiteX57" fmla="*/ 0 w 5643596"/>
              <a:gd name="connsiteY57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38045 w 5643496"/>
              <a:gd name="connsiteY34" fmla="*/ 1049661 h 7192213"/>
              <a:gd name="connsiteX35" fmla="*/ 5629738 w 5643496"/>
              <a:gd name="connsiteY35" fmla="*/ 1088555 h 7192213"/>
              <a:gd name="connsiteX36" fmla="*/ 5629738 w 5643496"/>
              <a:gd name="connsiteY36" fmla="*/ 4092765 h 7192213"/>
              <a:gd name="connsiteX37" fmla="*/ 5629737 w 5643496"/>
              <a:gd name="connsiteY37" fmla="*/ 4092767 h 7192213"/>
              <a:gd name="connsiteX38" fmla="*/ 5629737 w 5643496"/>
              <a:gd name="connsiteY38" fmla="*/ 4412818 h 7192213"/>
              <a:gd name="connsiteX39" fmla="*/ 5629737 w 5643496"/>
              <a:gd name="connsiteY39" fmla="*/ 5426373 h 7192213"/>
              <a:gd name="connsiteX40" fmla="*/ 5629737 w 5643496"/>
              <a:gd name="connsiteY40" fmla="*/ 5848539 h 7192213"/>
              <a:gd name="connsiteX41" fmla="*/ 5629737 w 5643496"/>
              <a:gd name="connsiteY41" fmla="*/ 6736614 h 7192213"/>
              <a:gd name="connsiteX42" fmla="*/ 5629737 w 5643496"/>
              <a:gd name="connsiteY42" fmla="*/ 7158780 h 7192213"/>
              <a:gd name="connsiteX43" fmla="*/ 5596210 w 5643496"/>
              <a:gd name="connsiteY43" fmla="*/ 7192213 h 7192213"/>
              <a:gd name="connsiteX44" fmla="*/ 1982520 w 5643496"/>
              <a:gd name="connsiteY44" fmla="*/ 7192213 h 7192213"/>
              <a:gd name="connsiteX45" fmla="*/ 1976650 w 5643496"/>
              <a:gd name="connsiteY45" fmla="*/ 7189772 h 7192213"/>
              <a:gd name="connsiteX46" fmla="*/ 64205 w 5643496"/>
              <a:gd name="connsiteY46" fmla="*/ 7189772 h 7192213"/>
              <a:gd name="connsiteX47" fmla="*/ 28826 w 5643496"/>
              <a:gd name="connsiteY47" fmla="*/ 7165867 h 7192213"/>
              <a:gd name="connsiteX48" fmla="*/ 28826 w 5643496"/>
              <a:gd name="connsiteY48" fmla="*/ 6079439 h 7192213"/>
              <a:gd name="connsiteX49" fmla="*/ 18871 w 5643496"/>
              <a:gd name="connsiteY49" fmla="*/ 6043977 h 7192213"/>
              <a:gd name="connsiteX50" fmla="*/ 28826 w 5643496"/>
              <a:gd name="connsiteY50" fmla="*/ 6007501 h 7192213"/>
              <a:gd name="connsiteX51" fmla="*/ 28826 w 5643496"/>
              <a:gd name="connsiteY51" fmla="*/ 5521424 h 7192213"/>
              <a:gd name="connsiteX52" fmla="*/ 28826 w 5643496"/>
              <a:gd name="connsiteY52" fmla="*/ 5456903 h 7192213"/>
              <a:gd name="connsiteX53" fmla="*/ 18216 w 5643496"/>
              <a:gd name="connsiteY53" fmla="*/ 5420866 h 7192213"/>
              <a:gd name="connsiteX54" fmla="*/ 6056 w 5643496"/>
              <a:gd name="connsiteY54" fmla="*/ 5384020 h 7192213"/>
              <a:gd name="connsiteX55" fmla="*/ 815 w 5643496"/>
              <a:gd name="connsiteY55" fmla="*/ 5348515 h 7192213"/>
              <a:gd name="connsiteX56" fmla="*/ 0 w 5643496"/>
              <a:gd name="connsiteY56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42313 w 5643496"/>
              <a:gd name="connsiteY30" fmla="*/ 954494 h 7192213"/>
              <a:gd name="connsiteX31" fmla="*/ 5634273 w 5643496"/>
              <a:gd name="connsiteY31" fmla="*/ 1025230 h 7192213"/>
              <a:gd name="connsiteX32" fmla="*/ 5638840 w 5643496"/>
              <a:gd name="connsiteY32" fmla="*/ 1028604 h 7192213"/>
              <a:gd name="connsiteX33" fmla="*/ 5643496 w 5643496"/>
              <a:gd name="connsiteY33" fmla="*/ 1039944 h 7192213"/>
              <a:gd name="connsiteX34" fmla="*/ 5629738 w 5643496"/>
              <a:gd name="connsiteY34" fmla="*/ 1088555 h 7192213"/>
              <a:gd name="connsiteX35" fmla="*/ 5629738 w 5643496"/>
              <a:gd name="connsiteY35" fmla="*/ 4092765 h 7192213"/>
              <a:gd name="connsiteX36" fmla="*/ 5629737 w 5643496"/>
              <a:gd name="connsiteY36" fmla="*/ 4092767 h 7192213"/>
              <a:gd name="connsiteX37" fmla="*/ 5629737 w 5643496"/>
              <a:gd name="connsiteY37" fmla="*/ 4412818 h 7192213"/>
              <a:gd name="connsiteX38" fmla="*/ 5629737 w 5643496"/>
              <a:gd name="connsiteY38" fmla="*/ 5426373 h 7192213"/>
              <a:gd name="connsiteX39" fmla="*/ 5629737 w 5643496"/>
              <a:gd name="connsiteY39" fmla="*/ 5848539 h 7192213"/>
              <a:gd name="connsiteX40" fmla="*/ 5629737 w 5643496"/>
              <a:gd name="connsiteY40" fmla="*/ 6736614 h 7192213"/>
              <a:gd name="connsiteX41" fmla="*/ 5629737 w 5643496"/>
              <a:gd name="connsiteY41" fmla="*/ 7158780 h 7192213"/>
              <a:gd name="connsiteX42" fmla="*/ 5596210 w 5643496"/>
              <a:gd name="connsiteY42" fmla="*/ 7192213 h 7192213"/>
              <a:gd name="connsiteX43" fmla="*/ 1982520 w 5643496"/>
              <a:gd name="connsiteY43" fmla="*/ 7192213 h 7192213"/>
              <a:gd name="connsiteX44" fmla="*/ 1976650 w 5643496"/>
              <a:gd name="connsiteY44" fmla="*/ 7189772 h 7192213"/>
              <a:gd name="connsiteX45" fmla="*/ 64205 w 5643496"/>
              <a:gd name="connsiteY45" fmla="*/ 7189772 h 7192213"/>
              <a:gd name="connsiteX46" fmla="*/ 28826 w 5643496"/>
              <a:gd name="connsiteY46" fmla="*/ 7165867 h 7192213"/>
              <a:gd name="connsiteX47" fmla="*/ 28826 w 5643496"/>
              <a:gd name="connsiteY47" fmla="*/ 6079439 h 7192213"/>
              <a:gd name="connsiteX48" fmla="*/ 18871 w 5643496"/>
              <a:gd name="connsiteY48" fmla="*/ 6043977 h 7192213"/>
              <a:gd name="connsiteX49" fmla="*/ 28826 w 5643496"/>
              <a:gd name="connsiteY49" fmla="*/ 6007501 h 7192213"/>
              <a:gd name="connsiteX50" fmla="*/ 28826 w 5643496"/>
              <a:gd name="connsiteY50" fmla="*/ 5521424 h 7192213"/>
              <a:gd name="connsiteX51" fmla="*/ 28826 w 5643496"/>
              <a:gd name="connsiteY51" fmla="*/ 5456903 h 7192213"/>
              <a:gd name="connsiteX52" fmla="*/ 18216 w 5643496"/>
              <a:gd name="connsiteY52" fmla="*/ 5420866 h 7192213"/>
              <a:gd name="connsiteX53" fmla="*/ 6056 w 5643496"/>
              <a:gd name="connsiteY53" fmla="*/ 5384020 h 7192213"/>
              <a:gd name="connsiteX54" fmla="*/ 815 w 5643496"/>
              <a:gd name="connsiteY54" fmla="*/ 5348515 h 7192213"/>
              <a:gd name="connsiteX55" fmla="*/ 0 w 5643496"/>
              <a:gd name="connsiteY55" fmla="*/ 5321182 h 7192213"/>
              <a:gd name="connsiteX0" fmla="*/ 0 w 5643496"/>
              <a:gd name="connsiteY0" fmla="*/ 5321182 h 7192213"/>
              <a:gd name="connsiteX1" fmla="*/ 7176 w 5643496"/>
              <a:gd name="connsiteY1" fmla="*/ 5292545 h 7192213"/>
              <a:gd name="connsiteX2" fmla="*/ 4191 w 5643496"/>
              <a:gd name="connsiteY2" fmla="*/ 5273215 h 7192213"/>
              <a:gd name="connsiteX3" fmla="*/ 11880 w 5643496"/>
              <a:gd name="connsiteY3" fmla="*/ 5237214 h 7192213"/>
              <a:gd name="connsiteX4" fmla="*/ 18963 w 5643496"/>
              <a:gd name="connsiteY4" fmla="*/ 5184548 h 7192213"/>
              <a:gd name="connsiteX5" fmla="*/ 26514 w 5643496"/>
              <a:gd name="connsiteY5" fmla="*/ 5148294 h 7192213"/>
              <a:gd name="connsiteX6" fmla="*/ 28826 w 5643496"/>
              <a:gd name="connsiteY6" fmla="*/ 5141304 h 7192213"/>
              <a:gd name="connsiteX7" fmla="*/ 28826 w 5643496"/>
              <a:gd name="connsiteY7" fmla="*/ 4904080 h 7192213"/>
              <a:gd name="connsiteX8" fmla="*/ 26241 w 5643496"/>
              <a:gd name="connsiteY8" fmla="*/ 4886580 h 7192213"/>
              <a:gd name="connsiteX9" fmla="*/ 28826 w 5643496"/>
              <a:gd name="connsiteY9" fmla="*/ 4827542 h 7192213"/>
              <a:gd name="connsiteX10" fmla="*/ 25306 w 5643496"/>
              <a:gd name="connsiteY10" fmla="*/ 4818968 h 7192213"/>
              <a:gd name="connsiteX11" fmla="*/ 28826 w 5643496"/>
              <a:gd name="connsiteY11" fmla="*/ 4761248 h 7192213"/>
              <a:gd name="connsiteX12" fmla="*/ 25835 w 5643496"/>
              <a:gd name="connsiteY12" fmla="*/ 4698008 h 7192213"/>
              <a:gd name="connsiteX13" fmla="*/ 17801 w 5643496"/>
              <a:gd name="connsiteY13" fmla="*/ 4693286 h 7192213"/>
              <a:gd name="connsiteX14" fmla="*/ 17096 w 5643496"/>
              <a:gd name="connsiteY14" fmla="*/ 4679416 h 7192213"/>
              <a:gd name="connsiteX15" fmla="*/ 17250 w 5643496"/>
              <a:gd name="connsiteY15" fmla="*/ 4657582 h 7192213"/>
              <a:gd name="connsiteX16" fmla="*/ 25682 w 5643496"/>
              <a:gd name="connsiteY16" fmla="*/ 4608673 h 7192213"/>
              <a:gd name="connsiteX17" fmla="*/ 20696 w 5643496"/>
              <a:gd name="connsiteY17" fmla="*/ 27254 h 7192213"/>
              <a:gd name="connsiteX18" fmla="*/ 44529 w 5643496"/>
              <a:gd name="connsiteY18" fmla="*/ 3139 h 7192213"/>
              <a:gd name="connsiteX19" fmla="*/ 64219 w 5643496"/>
              <a:gd name="connsiteY19" fmla="*/ 24 h 7192213"/>
              <a:gd name="connsiteX20" fmla="*/ 2653439 w 5643496"/>
              <a:gd name="connsiteY20" fmla="*/ 0 h 7192213"/>
              <a:gd name="connsiteX21" fmla="*/ 2959929 w 5643496"/>
              <a:gd name="connsiteY21" fmla="*/ 0 h 7192213"/>
              <a:gd name="connsiteX22" fmla="*/ 5549063 w 5643496"/>
              <a:gd name="connsiteY22" fmla="*/ 0 h 7192213"/>
              <a:gd name="connsiteX23" fmla="*/ 5549068 w 5643496"/>
              <a:gd name="connsiteY23" fmla="*/ 2 h 7192213"/>
              <a:gd name="connsiteX24" fmla="*/ 5553587 w 5643496"/>
              <a:gd name="connsiteY24" fmla="*/ 0 h 7192213"/>
              <a:gd name="connsiteX25" fmla="*/ 5559961 w 5643496"/>
              <a:gd name="connsiteY25" fmla="*/ 3034 h 7192213"/>
              <a:gd name="connsiteX26" fmla="*/ 5596211 w 5643496"/>
              <a:gd name="connsiteY26" fmla="*/ 3034 h 7192213"/>
              <a:gd name="connsiteX27" fmla="*/ 5629738 w 5643496"/>
              <a:gd name="connsiteY27" fmla="*/ 36562 h 7192213"/>
              <a:gd name="connsiteX28" fmla="*/ 5629738 w 5643496"/>
              <a:gd name="connsiteY28" fmla="*/ 900024 h 7192213"/>
              <a:gd name="connsiteX29" fmla="*/ 5635688 w 5643496"/>
              <a:gd name="connsiteY29" fmla="*/ 909622 h 7192213"/>
              <a:gd name="connsiteX30" fmla="*/ 5634273 w 5643496"/>
              <a:gd name="connsiteY30" fmla="*/ 1025230 h 7192213"/>
              <a:gd name="connsiteX31" fmla="*/ 5638840 w 5643496"/>
              <a:gd name="connsiteY31" fmla="*/ 1028604 h 7192213"/>
              <a:gd name="connsiteX32" fmla="*/ 5643496 w 5643496"/>
              <a:gd name="connsiteY32" fmla="*/ 1039944 h 7192213"/>
              <a:gd name="connsiteX33" fmla="*/ 5629738 w 5643496"/>
              <a:gd name="connsiteY33" fmla="*/ 1088555 h 7192213"/>
              <a:gd name="connsiteX34" fmla="*/ 5629738 w 5643496"/>
              <a:gd name="connsiteY34" fmla="*/ 4092765 h 7192213"/>
              <a:gd name="connsiteX35" fmla="*/ 5629737 w 5643496"/>
              <a:gd name="connsiteY35" fmla="*/ 4092767 h 7192213"/>
              <a:gd name="connsiteX36" fmla="*/ 5629737 w 5643496"/>
              <a:gd name="connsiteY36" fmla="*/ 4412818 h 7192213"/>
              <a:gd name="connsiteX37" fmla="*/ 5629737 w 5643496"/>
              <a:gd name="connsiteY37" fmla="*/ 5426373 h 7192213"/>
              <a:gd name="connsiteX38" fmla="*/ 5629737 w 5643496"/>
              <a:gd name="connsiteY38" fmla="*/ 5848539 h 7192213"/>
              <a:gd name="connsiteX39" fmla="*/ 5629737 w 5643496"/>
              <a:gd name="connsiteY39" fmla="*/ 6736614 h 7192213"/>
              <a:gd name="connsiteX40" fmla="*/ 5629737 w 5643496"/>
              <a:gd name="connsiteY40" fmla="*/ 7158780 h 7192213"/>
              <a:gd name="connsiteX41" fmla="*/ 5596210 w 5643496"/>
              <a:gd name="connsiteY41" fmla="*/ 7192213 h 7192213"/>
              <a:gd name="connsiteX42" fmla="*/ 1982520 w 5643496"/>
              <a:gd name="connsiteY42" fmla="*/ 7192213 h 7192213"/>
              <a:gd name="connsiteX43" fmla="*/ 1976650 w 5643496"/>
              <a:gd name="connsiteY43" fmla="*/ 7189772 h 7192213"/>
              <a:gd name="connsiteX44" fmla="*/ 64205 w 5643496"/>
              <a:gd name="connsiteY44" fmla="*/ 7189772 h 7192213"/>
              <a:gd name="connsiteX45" fmla="*/ 28826 w 5643496"/>
              <a:gd name="connsiteY45" fmla="*/ 7165867 h 7192213"/>
              <a:gd name="connsiteX46" fmla="*/ 28826 w 5643496"/>
              <a:gd name="connsiteY46" fmla="*/ 6079439 h 7192213"/>
              <a:gd name="connsiteX47" fmla="*/ 18871 w 5643496"/>
              <a:gd name="connsiteY47" fmla="*/ 6043977 h 7192213"/>
              <a:gd name="connsiteX48" fmla="*/ 28826 w 5643496"/>
              <a:gd name="connsiteY48" fmla="*/ 6007501 h 7192213"/>
              <a:gd name="connsiteX49" fmla="*/ 28826 w 5643496"/>
              <a:gd name="connsiteY49" fmla="*/ 5521424 h 7192213"/>
              <a:gd name="connsiteX50" fmla="*/ 28826 w 5643496"/>
              <a:gd name="connsiteY50" fmla="*/ 5456903 h 7192213"/>
              <a:gd name="connsiteX51" fmla="*/ 18216 w 5643496"/>
              <a:gd name="connsiteY51" fmla="*/ 5420866 h 7192213"/>
              <a:gd name="connsiteX52" fmla="*/ 6056 w 5643496"/>
              <a:gd name="connsiteY52" fmla="*/ 5384020 h 7192213"/>
              <a:gd name="connsiteX53" fmla="*/ 815 w 5643496"/>
              <a:gd name="connsiteY53" fmla="*/ 5348515 h 7192213"/>
              <a:gd name="connsiteX54" fmla="*/ 0 w 5643496"/>
              <a:gd name="connsiteY54" fmla="*/ 5321182 h 7192213"/>
              <a:gd name="connsiteX0" fmla="*/ 0 w 5638840"/>
              <a:gd name="connsiteY0" fmla="*/ 5321182 h 7192213"/>
              <a:gd name="connsiteX1" fmla="*/ 7176 w 5638840"/>
              <a:gd name="connsiteY1" fmla="*/ 5292545 h 7192213"/>
              <a:gd name="connsiteX2" fmla="*/ 4191 w 5638840"/>
              <a:gd name="connsiteY2" fmla="*/ 5273215 h 7192213"/>
              <a:gd name="connsiteX3" fmla="*/ 11880 w 5638840"/>
              <a:gd name="connsiteY3" fmla="*/ 5237214 h 7192213"/>
              <a:gd name="connsiteX4" fmla="*/ 18963 w 5638840"/>
              <a:gd name="connsiteY4" fmla="*/ 5184548 h 7192213"/>
              <a:gd name="connsiteX5" fmla="*/ 26514 w 5638840"/>
              <a:gd name="connsiteY5" fmla="*/ 5148294 h 7192213"/>
              <a:gd name="connsiteX6" fmla="*/ 28826 w 5638840"/>
              <a:gd name="connsiteY6" fmla="*/ 5141304 h 7192213"/>
              <a:gd name="connsiteX7" fmla="*/ 28826 w 5638840"/>
              <a:gd name="connsiteY7" fmla="*/ 4904080 h 7192213"/>
              <a:gd name="connsiteX8" fmla="*/ 26241 w 5638840"/>
              <a:gd name="connsiteY8" fmla="*/ 4886580 h 7192213"/>
              <a:gd name="connsiteX9" fmla="*/ 28826 w 5638840"/>
              <a:gd name="connsiteY9" fmla="*/ 4827542 h 7192213"/>
              <a:gd name="connsiteX10" fmla="*/ 25306 w 5638840"/>
              <a:gd name="connsiteY10" fmla="*/ 4818968 h 7192213"/>
              <a:gd name="connsiteX11" fmla="*/ 28826 w 5638840"/>
              <a:gd name="connsiteY11" fmla="*/ 4761248 h 7192213"/>
              <a:gd name="connsiteX12" fmla="*/ 25835 w 5638840"/>
              <a:gd name="connsiteY12" fmla="*/ 4698008 h 7192213"/>
              <a:gd name="connsiteX13" fmla="*/ 17801 w 5638840"/>
              <a:gd name="connsiteY13" fmla="*/ 4693286 h 7192213"/>
              <a:gd name="connsiteX14" fmla="*/ 17096 w 5638840"/>
              <a:gd name="connsiteY14" fmla="*/ 4679416 h 7192213"/>
              <a:gd name="connsiteX15" fmla="*/ 17250 w 5638840"/>
              <a:gd name="connsiteY15" fmla="*/ 4657582 h 7192213"/>
              <a:gd name="connsiteX16" fmla="*/ 25682 w 5638840"/>
              <a:gd name="connsiteY16" fmla="*/ 4608673 h 7192213"/>
              <a:gd name="connsiteX17" fmla="*/ 20696 w 5638840"/>
              <a:gd name="connsiteY17" fmla="*/ 27254 h 7192213"/>
              <a:gd name="connsiteX18" fmla="*/ 44529 w 5638840"/>
              <a:gd name="connsiteY18" fmla="*/ 3139 h 7192213"/>
              <a:gd name="connsiteX19" fmla="*/ 64219 w 5638840"/>
              <a:gd name="connsiteY19" fmla="*/ 24 h 7192213"/>
              <a:gd name="connsiteX20" fmla="*/ 2653439 w 5638840"/>
              <a:gd name="connsiteY20" fmla="*/ 0 h 7192213"/>
              <a:gd name="connsiteX21" fmla="*/ 2959929 w 5638840"/>
              <a:gd name="connsiteY21" fmla="*/ 0 h 7192213"/>
              <a:gd name="connsiteX22" fmla="*/ 5549063 w 5638840"/>
              <a:gd name="connsiteY22" fmla="*/ 0 h 7192213"/>
              <a:gd name="connsiteX23" fmla="*/ 5549068 w 5638840"/>
              <a:gd name="connsiteY23" fmla="*/ 2 h 7192213"/>
              <a:gd name="connsiteX24" fmla="*/ 5553587 w 5638840"/>
              <a:gd name="connsiteY24" fmla="*/ 0 h 7192213"/>
              <a:gd name="connsiteX25" fmla="*/ 5559961 w 5638840"/>
              <a:gd name="connsiteY25" fmla="*/ 3034 h 7192213"/>
              <a:gd name="connsiteX26" fmla="*/ 5596211 w 5638840"/>
              <a:gd name="connsiteY26" fmla="*/ 3034 h 7192213"/>
              <a:gd name="connsiteX27" fmla="*/ 5629738 w 5638840"/>
              <a:gd name="connsiteY27" fmla="*/ 36562 h 7192213"/>
              <a:gd name="connsiteX28" fmla="*/ 5629738 w 5638840"/>
              <a:gd name="connsiteY28" fmla="*/ 900024 h 7192213"/>
              <a:gd name="connsiteX29" fmla="*/ 5635688 w 5638840"/>
              <a:gd name="connsiteY29" fmla="*/ 909622 h 7192213"/>
              <a:gd name="connsiteX30" fmla="*/ 5634273 w 5638840"/>
              <a:gd name="connsiteY30" fmla="*/ 1025230 h 7192213"/>
              <a:gd name="connsiteX31" fmla="*/ 5638840 w 5638840"/>
              <a:gd name="connsiteY31" fmla="*/ 1028604 h 7192213"/>
              <a:gd name="connsiteX32" fmla="*/ 5629738 w 5638840"/>
              <a:gd name="connsiteY32" fmla="*/ 1088555 h 7192213"/>
              <a:gd name="connsiteX33" fmla="*/ 5629738 w 5638840"/>
              <a:gd name="connsiteY33" fmla="*/ 4092765 h 7192213"/>
              <a:gd name="connsiteX34" fmla="*/ 5629737 w 5638840"/>
              <a:gd name="connsiteY34" fmla="*/ 4092767 h 7192213"/>
              <a:gd name="connsiteX35" fmla="*/ 5629737 w 5638840"/>
              <a:gd name="connsiteY35" fmla="*/ 4412818 h 7192213"/>
              <a:gd name="connsiteX36" fmla="*/ 5629737 w 5638840"/>
              <a:gd name="connsiteY36" fmla="*/ 5426373 h 7192213"/>
              <a:gd name="connsiteX37" fmla="*/ 5629737 w 5638840"/>
              <a:gd name="connsiteY37" fmla="*/ 5848539 h 7192213"/>
              <a:gd name="connsiteX38" fmla="*/ 5629737 w 5638840"/>
              <a:gd name="connsiteY38" fmla="*/ 6736614 h 7192213"/>
              <a:gd name="connsiteX39" fmla="*/ 5629737 w 5638840"/>
              <a:gd name="connsiteY39" fmla="*/ 7158780 h 7192213"/>
              <a:gd name="connsiteX40" fmla="*/ 5596210 w 5638840"/>
              <a:gd name="connsiteY40" fmla="*/ 7192213 h 7192213"/>
              <a:gd name="connsiteX41" fmla="*/ 1982520 w 5638840"/>
              <a:gd name="connsiteY41" fmla="*/ 7192213 h 7192213"/>
              <a:gd name="connsiteX42" fmla="*/ 1976650 w 5638840"/>
              <a:gd name="connsiteY42" fmla="*/ 7189772 h 7192213"/>
              <a:gd name="connsiteX43" fmla="*/ 64205 w 5638840"/>
              <a:gd name="connsiteY43" fmla="*/ 7189772 h 7192213"/>
              <a:gd name="connsiteX44" fmla="*/ 28826 w 5638840"/>
              <a:gd name="connsiteY44" fmla="*/ 7165867 h 7192213"/>
              <a:gd name="connsiteX45" fmla="*/ 28826 w 5638840"/>
              <a:gd name="connsiteY45" fmla="*/ 6079439 h 7192213"/>
              <a:gd name="connsiteX46" fmla="*/ 18871 w 5638840"/>
              <a:gd name="connsiteY46" fmla="*/ 6043977 h 7192213"/>
              <a:gd name="connsiteX47" fmla="*/ 28826 w 5638840"/>
              <a:gd name="connsiteY47" fmla="*/ 6007501 h 7192213"/>
              <a:gd name="connsiteX48" fmla="*/ 28826 w 5638840"/>
              <a:gd name="connsiteY48" fmla="*/ 5521424 h 7192213"/>
              <a:gd name="connsiteX49" fmla="*/ 28826 w 5638840"/>
              <a:gd name="connsiteY49" fmla="*/ 5456903 h 7192213"/>
              <a:gd name="connsiteX50" fmla="*/ 18216 w 5638840"/>
              <a:gd name="connsiteY50" fmla="*/ 5420866 h 7192213"/>
              <a:gd name="connsiteX51" fmla="*/ 6056 w 5638840"/>
              <a:gd name="connsiteY51" fmla="*/ 5384020 h 7192213"/>
              <a:gd name="connsiteX52" fmla="*/ 815 w 5638840"/>
              <a:gd name="connsiteY52" fmla="*/ 5348515 h 7192213"/>
              <a:gd name="connsiteX53" fmla="*/ 0 w 5638840"/>
              <a:gd name="connsiteY53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34273 w 5635688"/>
              <a:gd name="connsiteY30" fmla="*/ 1025230 h 7192213"/>
              <a:gd name="connsiteX31" fmla="*/ 5629738 w 5635688"/>
              <a:gd name="connsiteY31" fmla="*/ 1088555 h 7192213"/>
              <a:gd name="connsiteX32" fmla="*/ 5629738 w 5635688"/>
              <a:gd name="connsiteY32" fmla="*/ 4092765 h 7192213"/>
              <a:gd name="connsiteX33" fmla="*/ 5629737 w 5635688"/>
              <a:gd name="connsiteY33" fmla="*/ 4092767 h 7192213"/>
              <a:gd name="connsiteX34" fmla="*/ 5629737 w 5635688"/>
              <a:gd name="connsiteY34" fmla="*/ 4412818 h 7192213"/>
              <a:gd name="connsiteX35" fmla="*/ 5629737 w 5635688"/>
              <a:gd name="connsiteY35" fmla="*/ 5426373 h 7192213"/>
              <a:gd name="connsiteX36" fmla="*/ 5629737 w 5635688"/>
              <a:gd name="connsiteY36" fmla="*/ 5848539 h 7192213"/>
              <a:gd name="connsiteX37" fmla="*/ 5629737 w 5635688"/>
              <a:gd name="connsiteY37" fmla="*/ 6736614 h 7192213"/>
              <a:gd name="connsiteX38" fmla="*/ 5629737 w 5635688"/>
              <a:gd name="connsiteY38" fmla="*/ 7158780 h 7192213"/>
              <a:gd name="connsiteX39" fmla="*/ 5596210 w 5635688"/>
              <a:gd name="connsiteY39" fmla="*/ 7192213 h 7192213"/>
              <a:gd name="connsiteX40" fmla="*/ 1982520 w 5635688"/>
              <a:gd name="connsiteY40" fmla="*/ 7192213 h 7192213"/>
              <a:gd name="connsiteX41" fmla="*/ 1976650 w 5635688"/>
              <a:gd name="connsiteY41" fmla="*/ 7189772 h 7192213"/>
              <a:gd name="connsiteX42" fmla="*/ 64205 w 5635688"/>
              <a:gd name="connsiteY42" fmla="*/ 7189772 h 7192213"/>
              <a:gd name="connsiteX43" fmla="*/ 28826 w 5635688"/>
              <a:gd name="connsiteY43" fmla="*/ 7165867 h 7192213"/>
              <a:gd name="connsiteX44" fmla="*/ 28826 w 5635688"/>
              <a:gd name="connsiteY44" fmla="*/ 6079439 h 7192213"/>
              <a:gd name="connsiteX45" fmla="*/ 18871 w 5635688"/>
              <a:gd name="connsiteY45" fmla="*/ 6043977 h 7192213"/>
              <a:gd name="connsiteX46" fmla="*/ 28826 w 5635688"/>
              <a:gd name="connsiteY46" fmla="*/ 6007501 h 7192213"/>
              <a:gd name="connsiteX47" fmla="*/ 28826 w 5635688"/>
              <a:gd name="connsiteY47" fmla="*/ 5521424 h 7192213"/>
              <a:gd name="connsiteX48" fmla="*/ 28826 w 5635688"/>
              <a:gd name="connsiteY48" fmla="*/ 5456903 h 7192213"/>
              <a:gd name="connsiteX49" fmla="*/ 18216 w 5635688"/>
              <a:gd name="connsiteY49" fmla="*/ 5420866 h 7192213"/>
              <a:gd name="connsiteX50" fmla="*/ 6056 w 5635688"/>
              <a:gd name="connsiteY50" fmla="*/ 5384020 h 7192213"/>
              <a:gd name="connsiteX51" fmla="*/ 815 w 5635688"/>
              <a:gd name="connsiteY51" fmla="*/ 5348515 h 7192213"/>
              <a:gd name="connsiteX52" fmla="*/ 0 w 5635688"/>
              <a:gd name="connsiteY52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1088555 h 7192213"/>
              <a:gd name="connsiteX31" fmla="*/ 5629738 w 5635688"/>
              <a:gd name="connsiteY31" fmla="*/ 4092765 h 7192213"/>
              <a:gd name="connsiteX32" fmla="*/ 5629737 w 5635688"/>
              <a:gd name="connsiteY32" fmla="*/ 4092767 h 7192213"/>
              <a:gd name="connsiteX33" fmla="*/ 5629737 w 5635688"/>
              <a:gd name="connsiteY33" fmla="*/ 4412818 h 7192213"/>
              <a:gd name="connsiteX34" fmla="*/ 5629737 w 5635688"/>
              <a:gd name="connsiteY34" fmla="*/ 5426373 h 7192213"/>
              <a:gd name="connsiteX35" fmla="*/ 5629737 w 5635688"/>
              <a:gd name="connsiteY35" fmla="*/ 5848539 h 7192213"/>
              <a:gd name="connsiteX36" fmla="*/ 5629737 w 5635688"/>
              <a:gd name="connsiteY36" fmla="*/ 6736614 h 7192213"/>
              <a:gd name="connsiteX37" fmla="*/ 5629737 w 5635688"/>
              <a:gd name="connsiteY37" fmla="*/ 7158780 h 7192213"/>
              <a:gd name="connsiteX38" fmla="*/ 5596210 w 5635688"/>
              <a:gd name="connsiteY38" fmla="*/ 7192213 h 7192213"/>
              <a:gd name="connsiteX39" fmla="*/ 1982520 w 5635688"/>
              <a:gd name="connsiteY39" fmla="*/ 7192213 h 7192213"/>
              <a:gd name="connsiteX40" fmla="*/ 1976650 w 5635688"/>
              <a:gd name="connsiteY40" fmla="*/ 7189772 h 7192213"/>
              <a:gd name="connsiteX41" fmla="*/ 64205 w 5635688"/>
              <a:gd name="connsiteY41" fmla="*/ 7189772 h 7192213"/>
              <a:gd name="connsiteX42" fmla="*/ 28826 w 5635688"/>
              <a:gd name="connsiteY42" fmla="*/ 7165867 h 7192213"/>
              <a:gd name="connsiteX43" fmla="*/ 28826 w 5635688"/>
              <a:gd name="connsiteY43" fmla="*/ 6079439 h 7192213"/>
              <a:gd name="connsiteX44" fmla="*/ 18871 w 5635688"/>
              <a:gd name="connsiteY44" fmla="*/ 6043977 h 7192213"/>
              <a:gd name="connsiteX45" fmla="*/ 28826 w 5635688"/>
              <a:gd name="connsiteY45" fmla="*/ 6007501 h 7192213"/>
              <a:gd name="connsiteX46" fmla="*/ 28826 w 5635688"/>
              <a:gd name="connsiteY46" fmla="*/ 5521424 h 7192213"/>
              <a:gd name="connsiteX47" fmla="*/ 28826 w 5635688"/>
              <a:gd name="connsiteY47" fmla="*/ 5456903 h 7192213"/>
              <a:gd name="connsiteX48" fmla="*/ 18216 w 5635688"/>
              <a:gd name="connsiteY48" fmla="*/ 5420866 h 7192213"/>
              <a:gd name="connsiteX49" fmla="*/ 6056 w 5635688"/>
              <a:gd name="connsiteY49" fmla="*/ 5384020 h 7192213"/>
              <a:gd name="connsiteX50" fmla="*/ 815 w 5635688"/>
              <a:gd name="connsiteY50" fmla="*/ 5348515 h 7192213"/>
              <a:gd name="connsiteX51" fmla="*/ 0 w 5635688"/>
              <a:gd name="connsiteY51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092767 h 7192213"/>
              <a:gd name="connsiteX32" fmla="*/ 5629737 w 5635688"/>
              <a:gd name="connsiteY32" fmla="*/ 4412818 h 7192213"/>
              <a:gd name="connsiteX33" fmla="*/ 5629737 w 5635688"/>
              <a:gd name="connsiteY33" fmla="*/ 5426373 h 7192213"/>
              <a:gd name="connsiteX34" fmla="*/ 5629737 w 5635688"/>
              <a:gd name="connsiteY34" fmla="*/ 5848539 h 7192213"/>
              <a:gd name="connsiteX35" fmla="*/ 5629737 w 5635688"/>
              <a:gd name="connsiteY35" fmla="*/ 6736614 h 7192213"/>
              <a:gd name="connsiteX36" fmla="*/ 5629737 w 5635688"/>
              <a:gd name="connsiteY36" fmla="*/ 7158780 h 7192213"/>
              <a:gd name="connsiteX37" fmla="*/ 5596210 w 5635688"/>
              <a:gd name="connsiteY37" fmla="*/ 7192213 h 7192213"/>
              <a:gd name="connsiteX38" fmla="*/ 1982520 w 5635688"/>
              <a:gd name="connsiteY38" fmla="*/ 7192213 h 7192213"/>
              <a:gd name="connsiteX39" fmla="*/ 1976650 w 5635688"/>
              <a:gd name="connsiteY39" fmla="*/ 7189772 h 7192213"/>
              <a:gd name="connsiteX40" fmla="*/ 64205 w 5635688"/>
              <a:gd name="connsiteY40" fmla="*/ 7189772 h 7192213"/>
              <a:gd name="connsiteX41" fmla="*/ 28826 w 5635688"/>
              <a:gd name="connsiteY41" fmla="*/ 7165867 h 7192213"/>
              <a:gd name="connsiteX42" fmla="*/ 28826 w 5635688"/>
              <a:gd name="connsiteY42" fmla="*/ 6079439 h 7192213"/>
              <a:gd name="connsiteX43" fmla="*/ 18871 w 5635688"/>
              <a:gd name="connsiteY43" fmla="*/ 6043977 h 7192213"/>
              <a:gd name="connsiteX44" fmla="*/ 28826 w 5635688"/>
              <a:gd name="connsiteY44" fmla="*/ 6007501 h 7192213"/>
              <a:gd name="connsiteX45" fmla="*/ 28826 w 5635688"/>
              <a:gd name="connsiteY45" fmla="*/ 5521424 h 7192213"/>
              <a:gd name="connsiteX46" fmla="*/ 28826 w 5635688"/>
              <a:gd name="connsiteY46" fmla="*/ 5456903 h 7192213"/>
              <a:gd name="connsiteX47" fmla="*/ 18216 w 5635688"/>
              <a:gd name="connsiteY47" fmla="*/ 5420866 h 7192213"/>
              <a:gd name="connsiteX48" fmla="*/ 6056 w 5635688"/>
              <a:gd name="connsiteY48" fmla="*/ 5384020 h 7192213"/>
              <a:gd name="connsiteX49" fmla="*/ 815 w 5635688"/>
              <a:gd name="connsiteY49" fmla="*/ 5348515 h 7192213"/>
              <a:gd name="connsiteX50" fmla="*/ 0 w 5635688"/>
              <a:gd name="connsiteY50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4412818 h 7192213"/>
              <a:gd name="connsiteX32" fmla="*/ 5629737 w 5635688"/>
              <a:gd name="connsiteY32" fmla="*/ 5426373 h 7192213"/>
              <a:gd name="connsiteX33" fmla="*/ 5629737 w 5635688"/>
              <a:gd name="connsiteY33" fmla="*/ 5848539 h 7192213"/>
              <a:gd name="connsiteX34" fmla="*/ 5629737 w 5635688"/>
              <a:gd name="connsiteY34" fmla="*/ 6736614 h 7192213"/>
              <a:gd name="connsiteX35" fmla="*/ 5629737 w 5635688"/>
              <a:gd name="connsiteY35" fmla="*/ 7158780 h 7192213"/>
              <a:gd name="connsiteX36" fmla="*/ 5596210 w 5635688"/>
              <a:gd name="connsiteY36" fmla="*/ 7192213 h 7192213"/>
              <a:gd name="connsiteX37" fmla="*/ 1982520 w 5635688"/>
              <a:gd name="connsiteY37" fmla="*/ 7192213 h 7192213"/>
              <a:gd name="connsiteX38" fmla="*/ 1976650 w 5635688"/>
              <a:gd name="connsiteY38" fmla="*/ 7189772 h 7192213"/>
              <a:gd name="connsiteX39" fmla="*/ 64205 w 5635688"/>
              <a:gd name="connsiteY39" fmla="*/ 7189772 h 7192213"/>
              <a:gd name="connsiteX40" fmla="*/ 28826 w 5635688"/>
              <a:gd name="connsiteY40" fmla="*/ 7165867 h 7192213"/>
              <a:gd name="connsiteX41" fmla="*/ 28826 w 5635688"/>
              <a:gd name="connsiteY41" fmla="*/ 6079439 h 7192213"/>
              <a:gd name="connsiteX42" fmla="*/ 18871 w 5635688"/>
              <a:gd name="connsiteY42" fmla="*/ 6043977 h 7192213"/>
              <a:gd name="connsiteX43" fmla="*/ 28826 w 5635688"/>
              <a:gd name="connsiteY43" fmla="*/ 6007501 h 7192213"/>
              <a:gd name="connsiteX44" fmla="*/ 28826 w 5635688"/>
              <a:gd name="connsiteY44" fmla="*/ 5521424 h 7192213"/>
              <a:gd name="connsiteX45" fmla="*/ 28826 w 5635688"/>
              <a:gd name="connsiteY45" fmla="*/ 5456903 h 7192213"/>
              <a:gd name="connsiteX46" fmla="*/ 18216 w 5635688"/>
              <a:gd name="connsiteY46" fmla="*/ 5420866 h 7192213"/>
              <a:gd name="connsiteX47" fmla="*/ 6056 w 5635688"/>
              <a:gd name="connsiteY47" fmla="*/ 5384020 h 7192213"/>
              <a:gd name="connsiteX48" fmla="*/ 815 w 5635688"/>
              <a:gd name="connsiteY48" fmla="*/ 5348515 h 7192213"/>
              <a:gd name="connsiteX49" fmla="*/ 0 w 5635688"/>
              <a:gd name="connsiteY49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8 w 5635688"/>
              <a:gd name="connsiteY30" fmla="*/ 4092765 h 7192213"/>
              <a:gd name="connsiteX31" fmla="*/ 5629737 w 5635688"/>
              <a:gd name="connsiteY31" fmla="*/ 5426373 h 7192213"/>
              <a:gd name="connsiteX32" fmla="*/ 5629737 w 5635688"/>
              <a:gd name="connsiteY32" fmla="*/ 5848539 h 7192213"/>
              <a:gd name="connsiteX33" fmla="*/ 5629737 w 5635688"/>
              <a:gd name="connsiteY33" fmla="*/ 6736614 h 7192213"/>
              <a:gd name="connsiteX34" fmla="*/ 5629737 w 5635688"/>
              <a:gd name="connsiteY34" fmla="*/ 7158780 h 7192213"/>
              <a:gd name="connsiteX35" fmla="*/ 5596210 w 5635688"/>
              <a:gd name="connsiteY35" fmla="*/ 7192213 h 7192213"/>
              <a:gd name="connsiteX36" fmla="*/ 1982520 w 5635688"/>
              <a:gd name="connsiteY36" fmla="*/ 7192213 h 7192213"/>
              <a:gd name="connsiteX37" fmla="*/ 1976650 w 5635688"/>
              <a:gd name="connsiteY37" fmla="*/ 7189772 h 7192213"/>
              <a:gd name="connsiteX38" fmla="*/ 64205 w 5635688"/>
              <a:gd name="connsiteY38" fmla="*/ 7189772 h 7192213"/>
              <a:gd name="connsiteX39" fmla="*/ 28826 w 5635688"/>
              <a:gd name="connsiteY39" fmla="*/ 7165867 h 7192213"/>
              <a:gd name="connsiteX40" fmla="*/ 28826 w 5635688"/>
              <a:gd name="connsiteY40" fmla="*/ 6079439 h 7192213"/>
              <a:gd name="connsiteX41" fmla="*/ 18871 w 5635688"/>
              <a:gd name="connsiteY41" fmla="*/ 6043977 h 7192213"/>
              <a:gd name="connsiteX42" fmla="*/ 28826 w 5635688"/>
              <a:gd name="connsiteY42" fmla="*/ 6007501 h 7192213"/>
              <a:gd name="connsiteX43" fmla="*/ 28826 w 5635688"/>
              <a:gd name="connsiteY43" fmla="*/ 5521424 h 7192213"/>
              <a:gd name="connsiteX44" fmla="*/ 28826 w 5635688"/>
              <a:gd name="connsiteY44" fmla="*/ 5456903 h 7192213"/>
              <a:gd name="connsiteX45" fmla="*/ 18216 w 5635688"/>
              <a:gd name="connsiteY45" fmla="*/ 5420866 h 7192213"/>
              <a:gd name="connsiteX46" fmla="*/ 6056 w 5635688"/>
              <a:gd name="connsiteY46" fmla="*/ 5384020 h 7192213"/>
              <a:gd name="connsiteX47" fmla="*/ 815 w 5635688"/>
              <a:gd name="connsiteY47" fmla="*/ 5348515 h 7192213"/>
              <a:gd name="connsiteX48" fmla="*/ 0 w 5635688"/>
              <a:gd name="connsiteY48" fmla="*/ 5321182 h 7192213"/>
              <a:gd name="connsiteX0" fmla="*/ 0 w 5635688"/>
              <a:gd name="connsiteY0" fmla="*/ 5321182 h 7192213"/>
              <a:gd name="connsiteX1" fmla="*/ 7176 w 5635688"/>
              <a:gd name="connsiteY1" fmla="*/ 5292545 h 7192213"/>
              <a:gd name="connsiteX2" fmla="*/ 4191 w 5635688"/>
              <a:gd name="connsiteY2" fmla="*/ 5273215 h 7192213"/>
              <a:gd name="connsiteX3" fmla="*/ 11880 w 5635688"/>
              <a:gd name="connsiteY3" fmla="*/ 5237214 h 7192213"/>
              <a:gd name="connsiteX4" fmla="*/ 18963 w 5635688"/>
              <a:gd name="connsiteY4" fmla="*/ 5184548 h 7192213"/>
              <a:gd name="connsiteX5" fmla="*/ 26514 w 5635688"/>
              <a:gd name="connsiteY5" fmla="*/ 5148294 h 7192213"/>
              <a:gd name="connsiteX6" fmla="*/ 28826 w 5635688"/>
              <a:gd name="connsiteY6" fmla="*/ 5141304 h 7192213"/>
              <a:gd name="connsiteX7" fmla="*/ 28826 w 5635688"/>
              <a:gd name="connsiteY7" fmla="*/ 4904080 h 7192213"/>
              <a:gd name="connsiteX8" fmla="*/ 26241 w 5635688"/>
              <a:gd name="connsiteY8" fmla="*/ 4886580 h 7192213"/>
              <a:gd name="connsiteX9" fmla="*/ 28826 w 5635688"/>
              <a:gd name="connsiteY9" fmla="*/ 4827542 h 7192213"/>
              <a:gd name="connsiteX10" fmla="*/ 25306 w 5635688"/>
              <a:gd name="connsiteY10" fmla="*/ 4818968 h 7192213"/>
              <a:gd name="connsiteX11" fmla="*/ 28826 w 5635688"/>
              <a:gd name="connsiteY11" fmla="*/ 4761248 h 7192213"/>
              <a:gd name="connsiteX12" fmla="*/ 25835 w 5635688"/>
              <a:gd name="connsiteY12" fmla="*/ 4698008 h 7192213"/>
              <a:gd name="connsiteX13" fmla="*/ 17801 w 5635688"/>
              <a:gd name="connsiteY13" fmla="*/ 4693286 h 7192213"/>
              <a:gd name="connsiteX14" fmla="*/ 17096 w 5635688"/>
              <a:gd name="connsiteY14" fmla="*/ 4679416 h 7192213"/>
              <a:gd name="connsiteX15" fmla="*/ 17250 w 5635688"/>
              <a:gd name="connsiteY15" fmla="*/ 4657582 h 7192213"/>
              <a:gd name="connsiteX16" fmla="*/ 25682 w 5635688"/>
              <a:gd name="connsiteY16" fmla="*/ 4608673 h 7192213"/>
              <a:gd name="connsiteX17" fmla="*/ 20696 w 5635688"/>
              <a:gd name="connsiteY17" fmla="*/ 27254 h 7192213"/>
              <a:gd name="connsiteX18" fmla="*/ 44529 w 5635688"/>
              <a:gd name="connsiteY18" fmla="*/ 3139 h 7192213"/>
              <a:gd name="connsiteX19" fmla="*/ 64219 w 5635688"/>
              <a:gd name="connsiteY19" fmla="*/ 24 h 7192213"/>
              <a:gd name="connsiteX20" fmla="*/ 2653439 w 5635688"/>
              <a:gd name="connsiteY20" fmla="*/ 0 h 7192213"/>
              <a:gd name="connsiteX21" fmla="*/ 2959929 w 5635688"/>
              <a:gd name="connsiteY21" fmla="*/ 0 h 7192213"/>
              <a:gd name="connsiteX22" fmla="*/ 5549063 w 5635688"/>
              <a:gd name="connsiteY22" fmla="*/ 0 h 7192213"/>
              <a:gd name="connsiteX23" fmla="*/ 5549068 w 5635688"/>
              <a:gd name="connsiteY23" fmla="*/ 2 h 7192213"/>
              <a:gd name="connsiteX24" fmla="*/ 5553587 w 5635688"/>
              <a:gd name="connsiteY24" fmla="*/ 0 h 7192213"/>
              <a:gd name="connsiteX25" fmla="*/ 5559961 w 5635688"/>
              <a:gd name="connsiteY25" fmla="*/ 3034 h 7192213"/>
              <a:gd name="connsiteX26" fmla="*/ 5596211 w 5635688"/>
              <a:gd name="connsiteY26" fmla="*/ 3034 h 7192213"/>
              <a:gd name="connsiteX27" fmla="*/ 5629738 w 5635688"/>
              <a:gd name="connsiteY27" fmla="*/ 36562 h 7192213"/>
              <a:gd name="connsiteX28" fmla="*/ 5629738 w 5635688"/>
              <a:gd name="connsiteY28" fmla="*/ 900024 h 7192213"/>
              <a:gd name="connsiteX29" fmla="*/ 5635688 w 5635688"/>
              <a:gd name="connsiteY29" fmla="*/ 909622 h 7192213"/>
              <a:gd name="connsiteX30" fmla="*/ 5629737 w 5635688"/>
              <a:gd name="connsiteY30" fmla="*/ 5426373 h 7192213"/>
              <a:gd name="connsiteX31" fmla="*/ 5629737 w 5635688"/>
              <a:gd name="connsiteY31" fmla="*/ 5848539 h 7192213"/>
              <a:gd name="connsiteX32" fmla="*/ 5629737 w 5635688"/>
              <a:gd name="connsiteY32" fmla="*/ 6736614 h 7192213"/>
              <a:gd name="connsiteX33" fmla="*/ 5629737 w 5635688"/>
              <a:gd name="connsiteY33" fmla="*/ 7158780 h 7192213"/>
              <a:gd name="connsiteX34" fmla="*/ 5596210 w 5635688"/>
              <a:gd name="connsiteY34" fmla="*/ 7192213 h 7192213"/>
              <a:gd name="connsiteX35" fmla="*/ 1982520 w 5635688"/>
              <a:gd name="connsiteY35" fmla="*/ 7192213 h 7192213"/>
              <a:gd name="connsiteX36" fmla="*/ 1976650 w 5635688"/>
              <a:gd name="connsiteY36" fmla="*/ 7189772 h 7192213"/>
              <a:gd name="connsiteX37" fmla="*/ 64205 w 5635688"/>
              <a:gd name="connsiteY37" fmla="*/ 7189772 h 7192213"/>
              <a:gd name="connsiteX38" fmla="*/ 28826 w 5635688"/>
              <a:gd name="connsiteY38" fmla="*/ 7165867 h 7192213"/>
              <a:gd name="connsiteX39" fmla="*/ 28826 w 5635688"/>
              <a:gd name="connsiteY39" fmla="*/ 6079439 h 7192213"/>
              <a:gd name="connsiteX40" fmla="*/ 18871 w 5635688"/>
              <a:gd name="connsiteY40" fmla="*/ 6043977 h 7192213"/>
              <a:gd name="connsiteX41" fmla="*/ 28826 w 5635688"/>
              <a:gd name="connsiteY41" fmla="*/ 6007501 h 7192213"/>
              <a:gd name="connsiteX42" fmla="*/ 28826 w 5635688"/>
              <a:gd name="connsiteY42" fmla="*/ 5521424 h 7192213"/>
              <a:gd name="connsiteX43" fmla="*/ 28826 w 5635688"/>
              <a:gd name="connsiteY43" fmla="*/ 5456903 h 7192213"/>
              <a:gd name="connsiteX44" fmla="*/ 18216 w 5635688"/>
              <a:gd name="connsiteY44" fmla="*/ 5420866 h 7192213"/>
              <a:gd name="connsiteX45" fmla="*/ 6056 w 5635688"/>
              <a:gd name="connsiteY45" fmla="*/ 5384020 h 7192213"/>
              <a:gd name="connsiteX46" fmla="*/ 815 w 5635688"/>
              <a:gd name="connsiteY46" fmla="*/ 5348515 h 7192213"/>
              <a:gd name="connsiteX47" fmla="*/ 0 w 5635688"/>
              <a:gd name="connsiteY47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8 w 5629738"/>
              <a:gd name="connsiteY28" fmla="*/ 900024 h 7192213"/>
              <a:gd name="connsiteX29" fmla="*/ 5629737 w 5629738"/>
              <a:gd name="connsiteY29" fmla="*/ 5426373 h 7192213"/>
              <a:gd name="connsiteX30" fmla="*/ 5629737 w 5629738"/>
              <a:gd name="connsiteY30" fmla="*/ 5848539 h 7192213"/>
              <a:gd name="connsiteX31" fmla="*/ 5629737 w 5629738"/>
              <a:gd name="connsiteY31" fmla="*/ 6736614 h 7192213"/>
              <a:gd name="connsiteX32" fmla="*/ 5629737 w 5629738"/>
              <a:gd name="connsiteY32" fmla="*/ 7158780 h 7192213"/>
              <a:gd name="connsiteX33" fmla="*/ 5596210 w 5629738"/>
              <a:gd name="connsiteY33" fmla="*/ 7192213 h 7192213"/>
              <a:gd name="connsiteX34" fmla="*/ 1982520 w 5629738"/>
              <a:gd name="connsiteY34" fmla="*/ 7192213 h 7192213"/>
              <a:gd name="connsiteX35" fmla="*/ 1976650 w 5629738"/>
              <a:gd name="connsiteY35" fmla="*/ 7189772 h 7192213"/>
              <a:gd name="connsiteX36" fmla="*/ 64205 w 5629738"/>
              <a:gd name="connsiteY36" fmla="*/ 7189772 h 7192213"/>
              <a:gd name="connsiteX37" fmla="*/ 28826 w 5629738"/>
              <a:gd name="connsiteY37" fmla="*/ 7165867 h 7192213"/>
              <a:gd name="connsiteX38" fmla="*/ 28826 w 5629738"/>
              <a:gd name="connsiteY38" fmla="*/ 6079439 h 7192213"/>
              <a:gd name="connsiteX39" fmla="*/ 18871 w 5629738"/>
              <a:gd name="connsiteY39" fmla="*/ 6043977 h 7192213"/>
              <a:gd name="connsiteX40" fmla="*/ 28826 w 5629738"/>
              <a:gd name="connsiteY40" fmla="*/ 6007501 h 7192213"/>
              <a:gd name="connsiteX41" fmla="*/ 28826 w 5629738"/>
              <a:gd name="connsiteY41" fmla="*/ 5521424 h 7192213"/>
              <a:gd name="connsiteX42" fmla="*/ 28826 w 5629738"/>
              <a:gd name="connsiteY42" fmla="*/ 5456903 h 7192213"/>
              <a:gd name="connsiteX43" fmla="*/ 18216 w 5629738"/>
              <a:gd name="connsiteY43" fmla="*/ 5420866 h 7192213"/>
              <a:gd name="connsiteX44" fmla="*/ 6056 w 5629738"/>
              <a:gd name="connsiteY44" fmla="*/ 5384020 h 7192213"/>
              <a:gd name="connsiteX45" fmla="*/ 815 w 5629738"/>
              <a:gd name="connsiteY45" fmla="*/ 5348515 h 7192213"/>
              <a:gd name="connsiteX46" fmla="*/ 0 w 5629738"/>
              <a:gd name="connsiteY46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6736614 h 7192213"/>
              <a:gd name="connsiteX31" fmla="*/ 5629737 w 5629738"/>
              <a:gd name="connsiteY31" fmla="*/ 7158780 h 7192213"/>
              <a:gd name="connsiteX32" fmla="*/ 5596210 w 5629738"/>
              <a:gd name="connsiteY32" fmla="*/ 7192213 h 7192213"/>
              <a:gd name="connsiteX33" fmla="*/ 1982520 w 5629738"/>
              <a:gd name="connsiteY33" fmla="*/ 7192213 h 7192213"/>
              <a:gd name="connsiteX34" fmla="*/ 1976650 w 5629738"/>
              <a:gd name="connsiteY34" fmla="*/ 7189772 h 7192213"/>
              <a:gd name="connsiteX35" fmla="*/ 64205 w 5629738"/>
              <a:gd name="connsiteY35" fmla="*/ 7189772 h 7192213"/>
              <a:gd name="connsiteX36" fmla="*/ 28826 w 5629738"/>
              <a:gd name="connsiteY36" fmla="*/ 7165867 h 7192213"/>
              <a:gd name="connsiteX37" fmla="*/ 28826 w 5629738"/>
              <a:gd name="connsiteY37" fmla="*/ 6079439 h 7192213"/>
              <a:gd name="connsiteX38" fmla="*/ 18871 w 5629738"/>
              <a:gd name="connsiteY38" fmla="*/ 6043977 h 7192213"/>
              <a:gd name="connsiteX39" fmla="*/ 28826 w 5629738"/>
              <a:gd name="connsiteY39" fmla="*/ 6007501 h 7192213"/>
              <a:gd name="connsiteX40" fmla="*/ 28826 w 5629738"/>
              <a:gd name="connsiteY40" fmla="*/ 5521424 h 7192213"/>
              <a:gd name="connsiteX41" fmla="*/ 28826 w 5629738"/>
              <a:gd name="connsiteY41" fmla="*/ 5456903 h 7192213"/>
              <a:gd name="connsiteX42" fmla="*/ 18216 w 5629738"/>
              <a:gd name="connsiteY42" fmla="*/ 5420866 h 7192213"/>
              <a:gd name="connsiteX43" fmla="*/ 6056 w 5629738"/>
              <a:gd name="connsiteY43" fmla="*/ 5384020 h 7192213"/>
              <a:gd name="connsiteX44" fmla="*/ 815 w 5629738"/>
              <a:gd name="connsiteY44" fmla="*/ 5348515 h 7192213"/>
              <a:gd name="connsiteX45" fmla="*/ 0 w 5629738"/>
              <a:gd name="connsiteY45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5848539 h 7192213"/>
              <a:gd name="connsiteX30" fmla="*/ 5629737 w 5629738"/>
              <a:gd name="connsiteY30" fmla="*/ 7158780 h 7192213"/>
              <a:gd name="connsiteX31" fmla="*/ 5596210 w 5629738"/>
              <a:gd name="connsiteY31" fmla="*/ 7192213 h 7192213"/>
              <a:gd name="connsiteX32" fmla="*/ 1982520 w 5629738"/>
              <a:gd name="connsiteY32" fmla="*/ 7192213 h 7192213"/>
              <a:gd name="connsiteX33" fmla="*/ 1976650 w 5629738"/>
              <a:gd name="connsiteY33" fmla="*/ 7189772 h 7192213"/>
              <a:gd name="connsiteX34" fmla="*/ 64205 w 5629738"/>
              <a:gd name="connsiteY34" fmla="*/ 7189772 h 7192213"/>
              <a:gd name="connsiteX35" fmla="*/ 28826 w 5629738"/>
              <a:gd name="connsiteY35" fmla="*/ 7165867 h 7192213"/>
              <a:gd name="connsiteX36" fmla="*/ 28826 w 5629738"/>
              <a:gd name="connsiteY36" fmla="*/ 6079439 h 7192213"/>
              <a:gd name="connsiteX37" fmla="*/ 18871 w 5629738"/>
              <a:gd name="connsiteY37" fmla="*/ 6043977 h 7192213"/>
              <a:gd name="connsiteX38" fmla="*/ 28826 w 5629738"/>
              <a:gd name="connsiteY38" fmla="*/ 6007501 h 7192213"/>
              <a:gd name="connsiteX39" fmla="*/ 28826 w 5629738"/>
              <a:gd name="connsiteY39" fmla="*/ 5521424 h 7192213"/>
              <a:gd name="connsiteX40" fmla="*/ 28826 w 5629738"/>
              <a:gd name="connsiteY40" fmla="*/ 5456903 h 7192213"/>
              <a:gd name="connsiteX41" fmla="*/ 18216 w 5629738"/>
              <a:gd name="connsiteY41" fmla="*/ 5420866 h 7192213"/>
              <a:gd name="connsiteX42" fmla="*/ 6056 w 5629738"/>
              <a:gd name="connsiteY42" fmla="*/ 5384020 h 7192213"/>
              <a:gd name="connsiteX43" fmla="*/ 815 w 5629738"/>
              <a:gd name="connsiteY43" fmla="*/ 5348515 h 7192213"/>
              <a:gd name="connsiteX44" fmla="*/ 0 w 5629738"/>
              <a:gd name="connsiteY44" fmla="*/ 5321182 h 7192213"/>
              <a:gd name="connsiteX0" fmla="*/ 0 w 5629738"/>
              <a:gd name="connsiteY0" fmla="*/ 5321182 h 7192213"/>
              <a:gd name="connsiteX1" fmla="*/ 7176 w 5629738"/>
              <a:gd name="connsiteY1" fmla="*/ 5292545 h 7192213"/>
              <a:gd name="connsiteX2" fmla="*/ 4191 w 5629738"/>
              <a:gd name="connsiteY2" fmla="*/ 5273215 h 7192213"/>
              <a:gd name="connsiteX3" fmla="*/ 11880 w 5629738"/>
              <a:gd name="connsiteY3" fmla="*/ 5237214 h 7192213"/>
              <a:gd name="connsiteX4" fmla="*/ 18963 w 5629738"/>
              <a:gd name="connsiteY4" fmla="*/ 5184548 h 7192213"/>
              <a:gd name="connsiteX5" fmla="*/ 26514 w 5629738"/>
              <a:gd name="connsiteY5" fmla="*/ 5148294 h 7192213"/>
              <a:gd name="connsiteX6" fmla="*/ 28826 w 5629738"/>
              <a:gd name="connsiteY6" fmla="*/ 5141304 h 7192213"/>
              <a:gd name="connsiteX7" fmla="*/ 28826 w 5629738"/>
              <a:gd name="connsiteY7" fmla="*/ 4904080 h 7192213"/>
              <a:gd name="connsiteX8" fmla="*/ 26241 w 5629738"/>
              <a:gd name="connsiteY8" fmla="*/ 4886580 h 7192213"/>
              <a:gd name="connsiteX9" fmla="*/ 28826 w 5629738"/>
              <a:gd name="connsiteY9" fmla="*/ 4827542 h 7192213"/>
              <a:gd name="connsiteX10" fmla="*/ 25306 w 5629738"/>
              <a:gd name="connsiteY10" fmla="*/ 4818968 h 7192213"/>
              <a:gd name="connsiteX11" fmla="*/ 28826 w 5629738"/>
              <a:gd name="connsiteY11" fmla="*/ 4761248 h 7192213"/>
              <a:gd name="connsiteX12" fmla="*/ 25835 w 5629738"/>
              <a:gd name="connsiteY12" fmla="*/ 4698008 h 7192213"/>
              <a:gd name="connsiteX13" fmla="*/ 17801 w 5629738"/>
              <a:gd name="connsiteY13" fmla="*/ 4693286 h 7192213"/>
              <a:gd name="connsiteX14" fmla="*/ 17096 w 5629738"/>
              <a:gd name="connsiteY14" fmla="*/ 4679416 h 7192213"/>
              <a:gd name="connsiteX15" fmla="*/ 17250 w 5629738"/>
              <a:gd name="connsiteY15" fmla="*/ 4657582 h 7192213"/>
              <a:gd name="connsiteX16" fmla="*/ 25682 w 5629738"/>
              <a:gd name="connsiteY16" fmla="*/ 4608673 h 7192213"/>
              <a:gd name="connsiteX17" fmla="*/ 20696 w 5629738"/>
              <a:gd name="connsiteY17" fmla="*/ 27254 h 7192213"/>
              <a:gd name="connsiteX18" fmla="*/ 44529 w 5629738"/>
              <a:gd name="connsiteY18" fmla="*/ 3139 h 7192213"/>
              <a:gd name="connsiteX19" fmla="*/ 64219 w 5629738"/>
              <a:gd name="connsiteY19" fmla="*/ 24 h 7192213"/>
              <a:gd name="connsiteX20" fmla="*/ 2653439 w 5629738"/>
              <a:gd name="connsiteY20" fmla="*/ 0 h 7192213"/>
              <a:gd name="connsiteX21" fmla="*/ 2959929 w 5629738"/>
              <a:gd name="connsiteY21" fmla="*/ 0 h 7192213"/>
              <a:gd name="connsiteX22" fmla="*/ 5549063 w 5629738"/>
              <a:gd name="connsiteY22" fmla="*/ 0 h 7192213"/>
              <a:gd name="connsiteX23" fmla="*/ 5549068 w 5629738"/>
              <a:gd name="connsiteY23" fmla="*/ 2 h 7192213"/>
              <a:gd name="connsiteX24" fmla="*/ 5553587 w 5629738"/>
              <a:gd name="connsiteY24" fmla="*/ 0 h 7192213"/>
              <a:gd name="connsiteX25" fmla="*/ 5559961 w 5629738"/>
              <a:gd name="connsiteY25" fmla="*/ 3034 h 7192213"/>
              <a:gd name="connsiteX26" fmla="*/ 5596211 w 5629738"/>
              <a:gd name="connsiteY26" fmla="*/ 3034 h 7192213"/>
              <a:gd name="connsiteX27" fmla="*/ 5629738 w 5629738"/>
              <a:gd name="connsiteY27" fmla="*/ 36562 h 7192213"/>
              <a:gd name="connsiteX28" fmla="*/ 5629737 w 5629738"/>
              <a:gd name="connsiteY28" fmla="*/ 5426373 h 7192213"/>
              <a:gd name="connsiteX29" fmla="*/ 5629737 w 5629738"/>
              <a:gd name="connsiteY29" fmla="*/ 7158780 h 7192213"/>
              <a:gd name="connsiteX30" fmla="*/ 5596210 w 5629738"/>
              <a:gd name="connsiteY30" fmla="*/ 7192213 h 7192213"/>
              <a:gd name="connsiteX31" fmla="*/ 1982520 w 5629738"/>
              <a:gd name="connsiteY31" fmla="*/ 7192213 h 7192213"/>
              <a:gd name="connsiteX32" fmla="*/ 1976650 w 5629738"/>
              <a:gd name="connsiteY32" fmla="*/ 7189772 h 7192213"/>
              <a:gd name="connsiteX33" fmla="*/ 64205 w 5629738"/>
              <a:gd name="connsiteY33" fmla="*/ 7189772 h 7192213"/>
              <a:gd name="connsiteX34" fmla="*/ 28826 w 5629738"/>
              <a:gd name="connsiteY34" fmla="*/ 7165867 h 7192213"/>
              <a:gd name="connsiteX35" fmla="*/ 28826 w 5629738"/>
              <a:gd name="connsiteY35" fmla="*/ 6079439 h 7192213"/>
              <a:gd name="connsiteX36" fmla="*/ 18871 w 5629738"/>
              <a:gd name="connsiteY36" fmla="*/ 6043977 h 7192213"/>
              <a:gd name="connsiteX37" fmla="*/ 28826 w 5629738"/>
              <a:gd name="connsiteY37" fmla="*/ 6007501 h 7192213"/>
              <a:gd name="connsiteX38" fmla="*/ 28826 w 5629738"/>
              <a:gd name="connsiteY38" fmla="*/ 5521424 h 7192213"/>
              <a:gd name="connsiteX39" fmla="*/ 28826 w 5629738"/>
              <a:gd name="connsiteY39" fmla="*/ 5456903 h 7192213"/>
              <a:gd name="connsiteX40" fmla="*/ 18216 w 5629738"/>
              <a:gd name="connsiteY40" fmla="*/ 5420866 h 7192213"/>
              <a:gd name="connsiteX41" fmla="*/ 6056 w 5629738"/>
              <a:gd name="connsiteY41" fmla="*/ 5384020 h 7192213"/>
              <a:gd name="connsiteX42" fmla="*/ 815 w 5629738"/>
              <a:gd name="connsiteY42" fmla="*/ 5348515 h 7192213"/>
              <a:gd name="connsiteX43" fmla="*/ 0 w 5629738"/>
              <a:gd name="connsiteY43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1976650 w 5633928"/>
              <a:gd name="connsiteY31" fmla="*/ 7189772 h 7192213"/>
              <a:gd name="connsiteX32" fmla="*/ 64205 w 5633928"/>
              <a:gd name="connsiteY32" fmla="*/ 7189772 h 7192213"/>
              <a:gd name="connsiteX33" fmla="*/ 28826 w 5633928"/>
              <a:gd name="connsiteY33" fmla="*/ 7165867 h 7192213"/>
              <a:gd name="connsiteX34" fmla="*/ 28826 w 5633928"/>
              <a:gd name="connsiteY34" fmla="*/ 6079439 h 7192213"/>
              <a:gd name="connsiteX35" fmla="*/ 18871 w 5633928"/>
              <a:gd name="connsiteY35" fmla="*/ 6043977 h 7192213"/>
              <a:gd name="connsiteX36" fmla="*/ 28826 w 5633928"/>
              <a:gd name="connsiteY36" fmla="*/ 6007501 h 7192213"/>
              <a:gd name="connsiteX37" fmla="*/ 28826 w 5633928"/>
              <a:gd name="connsiteY37" fmla="*/ 5521424 h 7192213"/>
              <a:gd name="connsiteX38" fmla="*/ 28826 w 5633928"/>
              <a:gd name="connsiteY38" fmla="*/ 5456903 h 7192213"/>
              <a:gd name="connsiteX39" fmla="*/ 18216 w 5633928"/>
              <a:gd name="connsiteY39" fmla="*/ 5420866 h 7192213"/>
              <a:gd name="connsiteX40" fmla="*/ 6056 w 5633928"/>
              <a:gd name="connsiteY40" fmla="*/ 5384020 h 7192213"/>
              <a:gd name="connsiteX41" fmla="*/ 815 w 5633928"/>
              <a:gd name="connsiteY41" fmla="*/ 5348515 h 7192213"/>
              <a:gd name="connsiteX42" fmla="*/ 0 w 5633928"/>
              <a:gd name="connsiteY42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1982520 w 5633928"/>
              <a:gd name="connsiteY30" fmla="*/ 7192213 h 7192213"/>
              <a:gd name="connsiteX31" fmla="*/ 64205 w 5633928"/>
              <a:gd name="connsiteY31" fmla="*/ 7189772 h 7192213"/>
              <a:gd name="connsiteX32" fmla="*/ 28826 w 5633928"/>
              <a:gd name="connsiteY32" fmla="*/ 7165867 h 7192213"/>
              <a:gd name="connsiteX33" fmla="*/ 28826 w 5633928"/>
              <a:gd name="connsiteY33" fmla="*/ 6079439 h 7192213"/>
              <a:gd name="connsiteX34" fmla="*/ 18871 w 5633928"/>
              <a:gd name="connsiteY34" fmla="*/ 6043977 h 7192213"/>
              <a:gd name="connsiteX35" fmla="*/ 28826 w 5633928"/>
              <a:gd name="connsiteY35" fmla="*/ 6007501 h 7192213"/>
              <a:gd name="connsiteX36" fmla="*/ 28826 w 5633928"/>
              <a:gd name="connsiteY36" fmla="*/ 5521424 h 7192213"/>
              <a:gd name="connsiteX37" fmla="*/ 28826 w 5633928"/>
              <a:gd name="connsiteY37" fmla="*/ 5456903 h 7192213"/>
              <a:gd name="connsiteX38" fmla="*/ 18216 w 5633928"/>
              <a:gd name="connsiteY38" fmla="*/ 5420866 h 7192213"/>
              <a:gd name="connsiteX39" fmla="*/ 6056 w 5633928"/>
              <a:gd name="connsiteY39" fmla="*/ 5384020 h 7192213"/>
              <a:gd name="connsiteX40" fmla="*/ 815 w 5633928"/>
              <a:gd name="connsiteY40" fmla="*/ 5348515 h 7192213"/>
              <a:gd name="connsiteX41" fmla="*/ 0 w 5633928"/>
              <a:gd name="connsiteY41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2959929 w 5633928"/>
              <a:gd name="connsiteY21" fmla="*/ 0 h 7192213"/>
              <a:gd name="connsiteX22" fmla="*/ 5549063 w 5633928"/>
              <a:gd name="connsiteY22" fmla="*/ 0 h 7192213"/>
              <a:gd name="connsiteX23" fmla="*/ 5549068 w 5633928"/>
              <a:gd name="connsiteY23" fmla="*/ 2 h 7192213"/>
              <a:gd name="connsiteX24" fmla="*/ 5553587 w 5633928"/>
              <a:gd name="connsiteY24" fmla="*/ 0 h 7192213"/>
              <a:gd name="connsiteX25" fmla="*/ 5559961 w 5633928"/>
              <a:gd name="connsiteY25" fmla="*/ 3034 h 7192213"/>
              <a:gd name="connsiteX26" fmla="*/ 5596211 w 5633928"/>
              <a:gd name="connsiteY26" fmla="*/ 3034 h 7192213"/>
              <a:gd name="connsiteX27" fmla="*/ 5629738 w 5633928"/>
              <a:gd name="connsiteY27" fmla="*/ 36562 h 7192213"/>
              <a:gd name="connsiteX28" fmla="*/ 5629737 w 5633928"/>
              <a:gd name="connsiteY28" fmla="*/ 7158780 h 7192213"/>
              <a:gd name="connsiteX29" fmla="*/ 5596210 w 5633928"/>
              <a:gd name="connsiteY29" fmla="*/ 7192213 h 7192213"/>
              <a:gd name="connsiteX30" fmla="*/ 64205 w 5633928"/>
              <a:gd name="connsiteY30" fmla="*/ 7189772 h 7192213"/>
              <a:gd name="connsiteX31" fmla="*/ 28826 w 5633928"/>
              <a:gd name="connsiteY31" fmla="*/ 7165867 h 7192213"/>
              <a:gd name="connsiteX32" fmla="*/ 28826 w 5633928"/>
              <a:gd name="connsiteY32" fmla="*/ 6079439 h 7192213"/>
              <a:gd name="connsiteX33" fmla="*/ 18871 w 5633928"/>
              <a:gd name="connsiteY33" fmla="*/ 6043977 h 7192213"/>
              <a:gd name="connsiteX34" fmla="*/ 28826 w 5633928"/>
              <a:gd name="connsiteY34" fmla="*/ 6007501 h 7192213"/>
              <a:gd name="connsiteX35" fmla="*/ 28826 w 5633928"/>
              <a:gd name="connsiteY35" fmla="*/ 5521424 h 7192213"/>
              <a:gd name="connsiteX36" fmla="*/ 28826 w 5633928"/>
              <a:gd name="connsiteY36" fmla="*/ 5456903 h 7192213"/>
              <a:gd name="connsiteX37" fmla="*/ 18216 w 5633928"/>
              <a:gd name="connsiteY37" fmla="*/ 5420866 h 7192213"/>
              <a:gd name="connsiteX38" fmla="*/ 6056 w 5633928"/>
              <a:gd name="connsiteY38" fmla="*/ 5384020 h 7192213"/>
              <a:gd name="connsiteX39" fmla="*/ 815 w 5633928"/>
              <a:gd name="connsiteY39" fmla="*/ 5348515 h 7192213"/>
              <a:gd name="connsiteX40" fmla="*/ 0 w 5633928"/>
              <a:gd name="connsiteY40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2653439 w 5633928"/>
              <a:gd name="connsiteY20" fmla="*/ 0 h 7192213"/>
              <a:gd name="connsiteX21" fmla="*/ 5549063 w 5633928"/>
              <a:gd name="connsiteY21" fmla="*/ 0 h 7192213"/>
              <a:gd name="connsiteX22" fmla="*/ 5549068 w 5633928"/>
              <a:gd name="connsiteY22" fmla="*/ 2 h 7192213"/>
              <a:gd name="connsiteX23" fmla="*/ 5553587 w 5633928"/>
              <a:gd name="connsiteY23" fmla="*/ 0 h 7192213"/>
              <a:gd name="connsiteX24" fmla="*/ 5559961 w 5633928"/>
              <a:gd name="connsiteY24" fmla="*/ 3034 h 7192213"/>
              <a:gd name="connsiteX25" fmla="*/ 5596211 w 5633928"/>
              <a:gd name="connsiteY25" fmla="*/ 3034 h 7192213"/>
              <a:gd name="connsiteX26" fmla="*/ 5629738 w 5633928"/>
              <a:gd name="connsiteY26" fmla="*/ 36562 h 7192213"/>
              <a:gd name="connsiteX27" fmla="*/ 5629737 w 5633928"/>
              <a:gd name="connsiteY27" fmla="*/ 7158780 h 7192213"/>
              <a:gd name="connsiteX28" fmla="*/ 5596210 w 5633928"/>
              <a:gd name="connsiteY28" fmla="*/ 7192213 h 7192213"/>
              <a:gd name="connsiteX29" fmla="*/ 64205 w 5633928"/>
              <a:gd name="connsiteY29" fmla="*/ 7189772 h 7192213"/>
              <a:gd name="connsiteX30" fmla="*/ 28826 w 5633928"/>
              <a:gd name="connsiteY30" fmla="*/ 7165867 h 7192213"/>
              <a:gd name="connsiteX31" fmla="*/ 28826 w 5633928"/>
              <a:gd name="connsiteY31" fmla="*/ 6079439 h 7192213"/>
              <a:gd name="connsiteX32" fmla="*/ 18871 w 5633928"/>
              <a:gd name="connsiteY32" fmla="*/ 6043977 h 7192213"/>
              <a:gd name="connsiteX33" fmla="*/ 28826 w 5633928"/>
              <a:gd name="connsiteY33" fmla="*/ 6007501 h 7192213"/>
              <a:gd name="connsiteX34" fmla="*/ 28826 w 5633928"/>
              <a:gd name="connsiteY34" fmla="*/ 5521424 h 7192213"/>
              <a:gd name="connsiteX35" fmla="*/ 28826 w 5633928"/>
              <a:gd name="connsiteY35" fmla="*/ 5456903 h 7192213"/>
              <a:gd name="connsiteX36" fmla="*/ 18216 w 5633928"/>
              <a:gd name="connsiteY36" fmla="*/ 5420866 h 7192213"/>
              <a:gd name="connsiteX37" fmla="*/ 6056 w 5633928"/>
              <a:gd name="connsiteY37" fmla="*/ 5384020 h 7192213"/>
              <a:gd name="connsiteX38" fmla="*/ 815 w 5633928"/>
              <a:gd name="connsiteY38" fmla="*/ 5348515 h 7192213"/>
              <a:gd name="connsiteX39" fmla="*/ 0 w 5633928"/>
              <a:gd name="connsiteY39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59961 w 5633928"/>
              <a:gd name="connsiteY23" fmla="*/ 3034 h 7192213"/>
              <a:gd name="connsiteX24" fmla="*/ 5596211 w 5633928"/>
              <a:gd name="connsiteY24" fmla="*/ 3034 h 7192213"/>
              <a:gd name="connsiteX25" fmla="*/ 5629738 w 5633928"/>
              <a:gd name="connsiteY25" fmla="*/ 36562 h 7192213"/>
              <a:gd name="connsiteX26" fmla="*/ 5629737 w 5633928"/>
              <a:gd name="connsiteY26" fmla="*/ 7158780 h 7192213"/>
              <a:gd name="connsiteX27" fmla="*/ 5596210 w 5633928"/>
              <a:gd name="connsiteY27" fmla="*/ 7192213 h 7192213"/>
              <a:gd name="connsiteX28" fmla="*/ 64205 w 5633928"/>
              <a:gd name="connsiteY28" fmla="*/ 7189772 h 7192213"/>
              <a:gd name="connsiteX29" fmla="*/ 28826 w 5633928"/>
              <a:gd name="connsiteY29" fmla="*/ 7165867 h 7192213"/>
              <a:gd name="connsiteX30" fmla="*/ 28826 w 5633928"/>
              <a:gd name="connsiteY30" fmla="*/ 6079439 h 7192213"/>
              <a:gd name="connsiteX31" fmla="*/ 18871 w 5633928"/>
              <a:gd name="connsiteY31" fmla="*/ 6043977 h 7192213"/>
              <a:gd name="connsiteX32" fmla="*/ 28826 w 5633928"/>
              <a:gd name="connsiteY32" fmla="*/ 6007501 h 7192213"/>
              <a:gd name="connsiteX33" fmla="*/ 28826 w 5633928"/>
              <a:gd name="connsiteY33" fmla="*/ 5521424 h 7192213"/>
              <a:gd name="connsiteX34" fmla="*/ 28826 w 5633928"/>
              <a:gd name="connsiteY34" fmla="*/ 5456903 h 7192213"/>
              <a:gd name="connsiteX35" fmla="*/ 18216 w 5633928"/>
              <a:gd name="connsiteY35" fmla="*/ 5420866 h 7192213"/>
              <a:gd name="connsiteX36" fmla="*/ 6056 w 5633928"/>
              <a:gd name="connsiteY36" fmla="*/ 5384020 h 7192213"/>
              <a:gd name="connsiteX37" fmla="*/ 815 w 5633928"/>
              <a:gd name="connsiteY37" fmla="*/ 5348515 h 7192213"/>
              <a:gd name="connsiteX38" fmla="*/ 0 w 5633928"/>
              <a:gd name="connsiteY38" fmla="*/ 5321182 h 7192213"/>
              <a:gd name="connsiteX0" fmla="*/ 0 w 5633928"/>
              <a:gd name="connsiteY0" fmla="*/ 5321182 h 7192213"/>
              <a:gd name="connsiteX1" fmla="*/ 7176 w 5633928"/>
              <a:gd name="connsiteY1" fmla="*/ 5292545 h 7192213"/>
              <a:gd name="connsiteX2" fmla="*/ 4191 w 5633928"/>
              <a:gd name="connsiteY2" fmla="*/ 5273215 h 7192213"/>
              <a:gd name="connsiteX3" fmla="*/ 11880 w 5633928"/>
              <a:gd name="connsiteY3" fmla="*/ 5237214 h 7192213"/>
              <a:gd name="connsiteX4" fmla="*/ 18963 w 5633928"/>
              <a:gd name="connsiteY4" fmla="*/ 5184548 h 7192213"/>
              <a:gd name="connsiteX5" fmla="*/ 26514 w 5633928"/>
              <a:gd name="connsiteY5" fmla="*/ 5148294 h 7192213"/>
              <a:gd name="connsiteX6" fmla="*/ 28826 w 5633928"/>
              <a:gd name="connsiteY6" fmla="*/ 5141304 h 7192213"/>
              <a:gd name="connsiteX7" fmla="*/ 28826 w 5633928"/>
              <a:gd name="connsiteY7" fmla="*/ 4904080 h 7192213"/>
              <a:gd name="connsiteX8" fmla="*/ 26241 w 5633928"/>
              <a:gd name="connsiteY8" fmla="*/ 4886580 h 7192213"/>
              <a:gd name="connsiteX9" fmla="*/ 28826 w 5633928"/>
              <a:gd name="connsiteY9" fmla="*/ 4827542 h 7192213"/>
              <a:gd name="connsiteX10" fmla="*/ 25306 w 5633928"/>
              <a:gd name="connsiteY10" fmla="*/ 4818968 h 7192213"/>
              <a:gd name="connsiteX11" fmla="*/ 28826 w 5633928"/>
              <a:gd name="connsiteY11" fmla="*/ 4761248 h 7192213"/>
              <a:gd name="connsiteX12" fmla="*/ 25835 w 5633928"/>
              <a:gd name="connsiteY12" fmla="*/ 4698008 h 7192213"/>
              <a:gd name="connsiteX13" fmla="*/ 17801 w 5633928"/>
              <a:gd name="connsiteY13" fmla="*/ 4693286 h 7192213"/>
              <a:gd name="connsiteX14" fmla="*/ 17096 w 5633928"/>
              <a:gd name="connsiteY14" fmla="*/ 4679416 h 7192213"/>
              <a:gd name="connsiteX15" fmla="*/ 17250 w 5633928"/>
              <a:gd name="connsiteY15" fmla="*/ 4657582 h 7192213"/>
              <a:gd name="connsiteX16" fmla="*/ 25682 w 5633928"/>
              <a:gd name="connsiteY16" fmla="*/ 4608673 h 7192213"/>
              <a:gd name="connsiteX17" fmla="*/ 20696 w 5633928"/>
              <a:gd name="connsiteY17" fmla="*/ 27254 h 7192213"/>
              <a:gd name="connsiteX18" fmla="*/ 44529 w 5633928"/>
              <a:gd name="connsiteY18" fmla="*/ 3139 h 7192213"/>
              <a:gd name="connsiteX19" fmla="*/ 64219 w 5633928"/>
              <a:gd name="connsiteY19" fmla="*/ 24 h 7192213"/>
              <a:gd name="connsiteX20" fmla="*/ 5549063 w 5633928"/>
              <a:gd name="connsiteY20" fmla="*/ 0 h 7192213"/>
              <a:gd name="connsiteX21" fmla="*/ 5549068 w 5633928"/>
              <a:gd name="connsiteY21" fmla="*/ 2 h 7192213"/>
              <a:gd name="connsiteX22" fmla="*/ 5553587 w 5633928"/>
              <a:gd name="connsiteY22" fmla="*/ 0 h 7192213"/>
              <a:gd name="connsiteX23" fmla="*/ 5596211 w 5633928"/>
              <a:gd name="connsiteY23" fmla="*/ 3034 h 7192213"/>
              <a:gd name="connsiteX24" fmla="*/ 5629738 w 5633928"/>
              <a:gd name="connsiteY24" fmla="*/ 36562 h 7192213"/>
              <a:gd name="connsiteX25" fmla="*/ 5629737 w 5633928"/>
              <a:gd name="connsiteY25" fmla="*/ 7158780 h 7192213"/>
              <a:gd name="connsiteX26" fmla="*/ 5596210 w 5633928"/>
              <a:gd name="connsiteY26" fmla="*/ 7192213 h 7192213"/>
              <a:gd name="connsiteX27" fmla="*/ 64205 w 5633928"/>
              <a:gd name="connsiteY27" fmla="*/ 7189772 h 7192213"/>
              <a:gd name="connsiteX28" fmla="*/ 28826 w 5633928"/>
              <a:gd name="connsiteY28" fmla="*/ 7165867 h 7192213"/>
              <a:gd name="connsiteX29" fmla="*/ 28826 w 5633928"/>
              <a:gd name="connsiteY29" fmla="*/ 6079439 h 7192213"/>
              <a:gd name="connsiteX30" fmla="*/ 18871 w 5633928"/>
              <a:gd name="connsiteY30" fmla="*/ 6043977 h 7192213"/>
              <a:gd name="connsiteX31" fmla="*/ 28826 w 5633928"/>
              <a:gd name="connsiteY31" fmla="*/ 6007501 h 7192213"/>
              <a:gd name="connsiteX32" fmla="*/ 28826 w 5633928"/>
              <a:gd name="connsiteY32" fmla="*/ 5521424 h 7192213"/>
              <a:gd name="connsiteX33" fmla="*/ 28826 w 5633928"/>
              <a:gd name="connsiteY33" fmla="*/ 5456903 h 7192213"/>
              <a:gd name="connsiteX34" fmla="*/ 18216 w 5633928"/>
              <a:gd name="connsiteY34" fmla="*/ 5420866 h 7192213"/>
              <a:gd name="connsiteX35" fmla="*/ 6056 w 5633928"/>
              <a:gd name="connsiteY35" fmla="*/ 5384020 h 7192213"/>
              <a:gd name="connsiteX36" fmla="*/ 815 w 5633928"/>
              <a:gd name="connsiteY36" fmla="*/ 5348515 h 7192213"/>
              <a:gd name="connsiteX37" fmla="*/ 0 w 5633928"/>
              <a:gd name="connsiteY37" fmla="*/ 5321182 h 719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33928" h="7192213">
                <a:moveTo>
                  <a:pt x="0" y="5321182"/>
                </a:moveTo>
                <a:lnTo>
                  <a:pt x="7176" y="5292545"/>
                </a:lnTo>
                <a:cubicBezTo>
                  <a:pt x="7874" y="5284550"/>
                  <a:pt x="3408" y="5282436"/>
                  <a:pt x="4191" y="5273215"/>
                </a:cubicBezTo>
                <a:lnTo>
                  <a:pt x="11880" y="5237214"/>
                </a:lnTo>
                <a:lnTo>
                  <a:pt x="18963" y="5184548"/>
                </a:lnTo>
                <a:lnTo>
                  <a:pt x="26514" y="5148294"/>
                </a:lnTo>
                <a:lnTo>
                  <a:pt x="28826" y="5141304"/>
                </a:lnTo>
                <a:lnTo>
                  <a:pt x="28826" y="4904080"/>
                </a:lnTo>
                <a:lnTo>
                  <a:pt x="26241" y="4886580"/>
                </a:lnTo>
                <a:lnTo>
                  <a:pt x="28826" y="4827542"/>
                </a:lnTo>
                <a:lnTo>
                  <a:pt x="25306" y="4818968"/>
                </a:lnTo>
                <a:lnTo>
                  <a:pt x="28826" y="4761248"/>
                </a:lnTo>
                <a:cubicBezTo>
                  <a:pt x="28328" y="4742134"/>
                  <a:pt x="29114" y="4709012"/>
                  <a:pt x="25835" y="4698008"/>
                </a:cubicBezTo>
                <a:lnTo>
                  <a:pt x="17801" y="4693286"/>
                </a:lnTo>
                <a:lnTo>
                  <a:pt x="17096" y="4679416"/>
                </a:lnTo>
                <a:cubicBezTo>
                  <a:pt x="17711" y="4678402"/>
                  <a:pt x="17198" y="4658407"/>
                  <a:pt x="17250" y="4657582"/>
                </a:cubicBezTo>
                <a:lnTo>
                  <a:pt x="25682" y="4608673"/>
                </a:lnTo>
                <a:lnTo>
                  <a:pt x="20696" y="27254"/>
                </a:lnTo>
                <a:cubicBezTo>
                  <a:pt x="28640" y="13408"/>
                  <a:pt x="30825" y="11178"/>
                  <a:pt x="44529" y="3139"/>
                </a:cubicBezTo>
                <a:lnTo>
                  <a:pt x="64219" y="24"/>
                </a:lnTo>
                <a:lnTo>
                  <a:pt x="5549063" y="0"/>
                </a:lnTo>
                <a:cubicBezTo>
                  <a:pt x="5549065" y="1"/>
                  <a:pt x="5549066" y="2"/>
                  <a:pt x="5549068" y="2"/>
                </a:cubicBezTo>
                <a:lnTo>
                  <a:pt x="5553587" y="0"/>
                </a:lnTo>
                <a:lnTo>
                  <a:pt x="5596211" y="3034"/>
                </a:lnTo>
                <a:cubicBezTo>
                  <a:pt x="5614708" y="3086"/>
                  <a:pt x="5629691" y="18066"/>
                  <a:pt x="5629738" y="36562"/>
                </a:cubicBezTo>
                <a:cubicBezTo>
                  <a:pt x="5635326" y="1229186"/>
                  <a:pt x="5635325" y="5966172"/>
                  <a:pt x="5629737" y="7158780"/>
                </a:cubicBezTo>
                <a:cubicBezTo>
                  <a:pt x="5629632" y="7177240"/>
                  <a:pt x="5614669" y="7192165"/>
                  <a:pt x="5596210" y="7192213"/>
                </a:cubicBezTo>
                <a:lnTo>
                  <a:pt x="64205" y="7189772"/>
                </a:lnTo>
                <a:cubicBezTo>
                  <a:pt x="44670" y="7189697"/>
                  <a:pt x="28876" y="7179028"/>
                  <a:pt x="28826" y="7165867"/>
                </a:cubicBezTo>
                <a:lnTo>
                  <a:pt x="28826" y="6079439"/>
                </a:lnTo>
                <a:lnTo>
                  <a:pt x="18871" y="6043977"/>
                </a:lnTo>
                <a:cubicBezTo>
                  <a:pt x="19309" y="6024074"/>
                  <a:pt x="25508" y="6019660"/>
                  <a:pt x="28826" y="6007501"/>
                </a:cubicBezTo>
                <a:lnTo>
                  <a:pt x="28826" y="5521424"/>
                </a:lnTo>
                <a:lnTo>
                  <a:pt x="28826" y="5456903"/>
                </a:lnTo>
                <a:lnTo>
                  <a:pt x="18216" y="5420866"/>
                </a:lnTo>
                <a:cubicBezTo>
                  <a:pt x="26699" y="5406368"/>
                  <a:pt x="10111" y="5395765"/>
                  <a:pt x="6056" y="5384020"/>
                </a:cubicBezTo>
                <a:lnTo>
                  <a:pt x="815" y="5348515"/>
                </a:lnTo>
                <a:cubicBezTo>
                  <a:pt x="543" y="5339404"/>
                  <a:pt x="272" y="5330293"/>
                  <a:pt x="0" y="5321182"/>
                </a:cubicBezTo>
                <a:close/>
              </a:path>
            </a:pathLst>
          </a:custGeom>
          <a:solidFill>
            <a:srgbClr val="FFFFFF"/>
          </a:solidFill>
          <a:ln w="1270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B1F2BD26-229B-9F97-B26D-0FF479E4FB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120000">
            <a:off x="4726818" y="1284826"/>
            <a:ext cx="6756845" cy="418924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AE3755-BA35-8B2E-F3DC-8425B6E1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138575"/>
            <a:ext cx="4876800" cy="33098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000" b="1" noProof="1"/>
              <a:t>Yüksek Bağımlılık</a:t>
            </a:r>
            <a:br>
              <a:rPr lang="en-US" sz="5000" b="1" noProof="1"/>
            </a:br>
            <a:r>
              <a:rPr lang="en-US" sz="5000" noProof="1"/>
              <a:t>(Tight </a:t>
            </a:r>
            <a:br>
              <a:rPr lang="en-US" sz="5000" noProof="1"/>
            </a:br>
            <a:r>
              <a:rPr lang="en-US" sz="5000" noProof="1"/>
              <a:t>Coupling</a:t>
            </a:r>
            <a:r>
              <a:rPr lang="en-US" sz="5000" b="1" noProof="1"/>
              <a:t>)</a:t>
            </a:r>
            <a:endParaRPr lang="en-US" sz="5000" noProof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47F1E5-4679-7CD1-C1A2-95E1E1C7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4553740"/>
            <a:ext cx="3485059" cy="16293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noProof="1"/>
              <a:t>Yüksek bağımlılık ölçeklendirmede ve test edilebilirlikte karmaşıklığa yol açar. 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3D3051-D223-4825-BE7D-C711315EE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0C5DCB-EAA5-4FFC-AA6E-08F8338DD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2C538F1-2196-4569-BA87-03877D514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996DBDC-43C7-4705-94D0-B810DD691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F89986-CE0E-45E8-A509-FA70F6E3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847B228-7D3B-4853-8273-2B7CDAF9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691138">
            <a:off x="10900084" y="526149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4E9FAEEB-9845-4D76-59D4-70765455C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10346">
            <a:off x="5550142" y="430356"/>
            <a:ext cx="6417380" cy="5551033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0759060-E866-38CE-3E84-684B0354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1"/>
              <a:t>Alt Sınıf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F369D-C35F-8513-B9F3-143BB175E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noProof="1"/>
              <a:t>Private kurucu methodları ve koddaki statik alanlar Singleton sınıfına bir alt sınıf oluşturmayı çok zorlaştırıyor. (Protected kurucu method yaparsak gibi çeşitli çözümleri var)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" name="Rectangle 15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21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3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 descr="kişi, yer, iç mekan, grup içeren bir resim&#10;&#10;Açıklama otomatik olarak oluşturuldu">
            <a:extLst>
              <a:ext uri="{FF2B5EF4-FFF2-40B4-BE49-F238E27FC236}">
                <a16:creationId xmlns:a16="http://schemas.microsoft.com/office/drawing/2014/main" id="{15FF4ACB-9A6C-9E42-DD87-1633C6372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10346">
            <a:off x="5550142" y="1689767"/>
            <a:ext cx="6417380" cy="303221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F17C0E5-9FA7-CC2A-2A4D-E913E69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1"/>
              <a:t>Anti Pattern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6439A7-0C74-959A-CBF9-2BA05D294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955925"/>
            <a:ext cx="3285553" cy="3216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Lazy: yüklenmesi geçikmeye neden oluyor.</a:t>
            </a:r>
          </a:p>
          <a:p>
            <a:r>
              <a:rPr lang="en-US" noProof="1"/>
              <a:t>Eager: hafıza problemlerine sebep olabiliyor.</a:t>
            </a:r>
          </a:p>
          <a:p>
            <a:r>
              <a:rPr lang="en-US" noProof="1"/>
              <a:t>Başlangıçta oluşturulup asla kullanılmaya bilir ve hafızanın gereksiz işgali.</a:t>
            </a:r>
          </a:p>
          <a:p>
            <a:endParaRPr lang="en-US" noProof="1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470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StreetscapeVTI</vt:lpstr>
      <vt:lpstr>Artıları &amp; Eksileri</vt:lpstr>
      <vt:lpstr>Artıları</vt:lpstr>
      <vt:lpstr>Kontrollü erişim</vt:lpstr>
      <vt:lpstr>Bir Kere Yaratılma</vt:lpstr>
      <vt:lpstr>Esneklik</vt:lpstr>
      <vt:lpstr>Eksileri</vt:lpstr>
      <vt:lpstr>Yüksek Bağımlılık (Tight  Coupling)</vt:lpstr>
      <vt:lpstr>Alt Sınıf Problemi</vt:lpstr>
      <vt:lpstr>Anti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197</cp:revision>
  <dcterms:created xsi:type="dcterms:W3CDTF">2022-09-03T18:59:14Z</dcterms:created>
  <dcterms:modified xsi:type="dcterms:W3CDTF">2022-09-03T20:56:59Z</dcterms:modified>
</cp:coreProperties>
</file>