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4" r:id="rId2"/>
    <p:sldId id="29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0B62-7D23-48B6-82FF-28706B0ED085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304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C183-CA0C-4575-83BB-6EA45D61CC34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01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A28D9-3F2F-4336-8E06-9D4FDD6565F1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47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D5F1-29EF-4852-AC14-5CCFB802CF9E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524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FC99-110E-4F4D-826E-A08CCF50D32B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1855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B191-C77F-4A09-AEFE-D310E91C4DC0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076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5C4D-11A1-439F-92A1-FDB8623CD39E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3867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2708-DD53-4A26-BE91-1EE504594E2F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13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0BDD-049C-4B75-A014-EB407633D00E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35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CEF3-1DD3-401E-BF8A-B5A10C8B8AA3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95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C589-1E33-443E-A28D-51B0E98F6B41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873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8AF9-EFB4-46C3-A9E6-B7CF1E890B03}" type="datetime8">
              <a:rPr lang="en-SE" smtClean="0"/>
              <a:t>11/03/2020 12:10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AF67-CE3F-4595-838A-22B509BED0A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201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DB0B38-2B43-483A-89A3-CD81F8007503}"/>
              </a:ext>
            </a:extLst>
          </p:cNvPr>
          <p:cNvSpPr txBox="1"/>
          <p:nvPr/>
        </p:nvSpPr>
        <p:spPr>
          <a:xfrm>
            <a:off x="378688" y="369721"/>
            <a:ext cx="7050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do we know –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thaliana</a:t>
            </a:r>
            <a:endParaRPr kumimoji="0" lang="en-SE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E21BE-8DC1-4352-9549-6EF1D4EEAABD}"/>
              </a:ext>
            </a:extLst>
          </p:cNvPr>
          <p:cNvSpPr/>
          <p:nvPr/>
        </p:nvSpPr>
        <p:spPr>
          <a:xfrm>
            <a:off x="378688" y="986094"/>
            <a:ext cx="1591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Global effects</a:t>
            </a:r>
            <a:endParaRPr kumimoji="0" lang="en-S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5A861-07AB-4660-BF20-B630F7775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17" y="276568"/>
            <a:ext cx="1507281" cy="21499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A57502-775B-48FB-9258-E5C07CB98E28}"/>
              </a:ext>
            </a:extLst>
          </p:cNvPr>
          <p:cNvSpPr/>
          <p:nvPr/>
        </p:nvSpPr>
        <p:spPr>
          <a:xfrm>
            <a:off x="378688" y="1355426"/>
            <a:ext cx="6366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 expression is suppressed by proximal TEs, especially if they are close to the gene and numerous (Hollister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2009, Wang et al., 2013).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7E3C3-A7BE-4000-BFDC-20392B1A84A4}"/>
              </a:ext>
            </a:extLst>
          </p:cNvPr>
          <p:cNvSpPr/>
          <p:nvPr/>
        </p:nvSpPr>
        <p:spPr>
          <a:xfrm>
            <a:off x="388336" y="320195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Genes with proximal TEs (&lt; 2kb) were on average expressed at lower levels than those without proximal TEs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08645-BFD4-4A29-8801-AD34E19EA2FF}"/>
              </a:ext>
            </a:extLst>
          </p:cNvPr>
          <p:cNvSpPr/>
          <p:nvPr/>
        </p:nvSpPr>
        <p:spPr>
          <a:xfrm>
            <a:off x="367317" y="22556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average expression level of neighboring genes was positively correlated with the distance to the nearest TE</a:t>
            </a:r>
            <a:endParaRPr kumimoji="0" lang="en-S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C631A6-BF1F-4094-9DB4-CBE2CCD8C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0"/>
          <a:stretch/>
        </p:blipFill>
        <p:spPr>
          <a:xfrm>
            <a:off x="5494021" y="4549141"/>
            <a:ext cx="3258678" cy="218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1079B-9C8A-4875-85A3-4541D12F4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21" y="2413928"/>
            <a:ext cx="3261643" cy="20301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5005F4-6A1F-40AD-9F86-95AADFFA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46" y="4263647"/>
            <a:ext cx="3255546" cy="24690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6E3066-F7A6-4968-BB55-C5ACC26CBB25}"/>
              </a:ext>
            </a:extLst>
          </p:cNvPr>
          <p:cNvSpPr/>
          <p:nvPr/>
        </p:nvSpPr>
        <p:spPr>
          <a:xfrm>
            <a:off x="8057252" y="1677177"/>
            <a:ext cx="1090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https://www.eurekalert.org/multimedia/pub/web/103393_web.jpg</a:t>
            </a:r>
            <a:endParaRPr kumimoji="0" lang="en-SE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0902D-493E-462E-8703-1BCEE219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3AF67-CE3F-4595-838A-22B509BED0A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3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DB0B38-2B43-483A-89A3-CD81F8007503}"/>
              </a:ext>
            </a:extLst>
          </p:cNvPr>
          <p:cNvSpPr txBox="1"/>
          <p:nvPr/>
        </p:nvSpPr>
        <p:spPr>
          <a:xfrm>
            <a:off x="378688" y="369721"/>
            <a:ext cx="361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get practiced</a:t>
            </a:r>
            <a:endParaRPr kumimoji="0" lang="en-SE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E21BE-8DC1-4352-9549-6EF1D4EEAABD}"/>
              </a:ext>
            </a:extLst>
          </p:cNvPr>
          <p:cNvSpPr/>
          <p:nvPr/>
        </p:nvSpPr>
        <p:spPr>
          <a:xfrm>
            <a:off x="378688" y="1710395"/>
            <a:ext cx="5338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file parsing in R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5A861-07AB-4660-BF20-B630F7775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959320"/>
            <a:ext cx="2630678" cy="3752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A57502-775B-48FB-9258-E5C07CB98E28}"/>
              </a:ext>
            </a:extLst>
          </p:cNvPr>
          <p:cNvSpPr/>
          <p:nvPr/>
        </p:nvSpPr>
        <p:spPr>
          <a:xfrm>
            <a:off x="378688" y="2703589"/>
            <a:ext cx="4479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annotation files and how to use them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08645-BFD4-4A29-8801-AD34E19EA2FF}"/>
              </a:ext>
            </a:extLst>
          </p:cNvPr>
          <p:cNvSpPr/>
          <p:nvPr/>
        </p:nvSpPr>
        <p:spPr>
          <a:xfrm>
            <a:off x="378688" y="4066116"/>
            <a:ext cx="457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process NGS data</a:t>
            </a: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0902D-493E-462E-8703-1BCEE219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3AF67-CE3F-4595-838A-22B509BED0A1}" type="slidenum">
              <a:rPr kumimoji="0" lang="en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7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122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Wenbo Xu</dc:creator>
  <cp:lastModifiedBy>Wenbo Xu</cp:lastModifiedBy>
  <cp:revision>1</cp:revision>
  <dcterms:created xsi:type="dcterms:W3CDTF">2020-11-03T11:16:20Z</dcterms:created>
  <dcterms:modified xsi:type="dcterms:W3CDTF">2020-11-03T11:23:44Z</dcterms:modified>
</cp:coreProperties>
</file>