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1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4D77-B8C4-4EFC-B658-CC2A11A26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B2A08-730B-451F-83D9-B9041A78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23491-CB5D-4C6F-BCBA-F6FF4658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1718-D965-4101-8CFD-1FBFB7471186}" type="datetimeFigureOut">
              <a:rPr lang="en-CH" smtClean="0"/>
              <a:t>03/11/2020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C8D3D-3488-4C6D-B1EC-CF39B134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098D-5680-4C55-A654-DD361A1E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777-A39B-4E02-B8CD-CEF1AC71A8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87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F896-CC54-49A9-8CAC-EB3A358B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11E6B-0A94-4FC9-B7B1-7CE4795FB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866F8-F872-4A69-8B7B-5695C854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1718-D965-4101-8CFD-1FBFB7471186}" type="datetimeFigureOut">
              <a:rPr lang="en-CH" smtClean="0"/>
              <a:t>03/11/2020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65F14-574C-417C-8C12-2EF5A204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DDA7E-B4B7-4592-AAE5-C7298779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777-A39B-4E02-B8CD-CEF1AC71A8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962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EECAF-EE5D-482F-90CB-50ABC2C94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59266-0A69-43CA-AB27-4DFAD7F9C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B6B1E-E9FA-4382-A007-AF9B5DB5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1718-D965-4101-8CFD-1FBFB7471186}" type="datetimeFigureOut">
              <a:rPr lang="en-CH" smtClean="0"/>
              <a:t>03/11/2020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FBF11-D2A8-43A5-A4AD-15DDFD6E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27B18-3542-4FBF-87BB-2B72E491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777-A39B-4E02-B8CD-CEF1AC71A8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775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5C8-4016-4405-905F-9F93A42F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2C28-7FE7-4486-8811-69F6386BB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EB305-9E7F-4801-823F-6BCE0C82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1718-D965-4101-8CFD-1FBFB7471186}" type="datetimeFigureOut">
              <a:rPr lang="en-CH" smtClean="0"/>
              <a:t>03/11/2020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B2D4C-1795-479B-B68C-5BB5FCE3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76D3-6D9C-4A48-82CC-C3486F0A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777-A39B-4E02-B8CD-CEF1AC71A8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405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9CF-B165-4AD6-9D23-5ABF5524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D8CD2-EB5F-4EA8-89EE-8C7BEDA70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D241C-B3B9-45DB-9988-BEEAB98A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1718-D965-4101-8CFD-1FBFB7471186}" type="datetimeFigureOut">
              <a:rPr lang="en-CH" smtClean="0"/>
              <a:t>03/11/2020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7C74F-DEEB-48E9-85E7-741D18D3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565C0-7915-4542-9881-86623E4A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777-A39B-4E02-B8CD-CEF1AC71A8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543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135B-ECD3-44C4-9466-A0CD2A7D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73B3-D25A-468F-95F3-E1FB2B281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DFDF8-2040-414D-8DD8-EC4EB389A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3D9A0-0D25-4BF8-9839-010F4D25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1718-D965-4101-8CFD-1FBFB7471186}" type="datetimeFigureOut">
              <a:rPr lang="en-CH" smtClean="0"/>
              <a:t>03/11/2020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2533D-71F1-4865-935C-76E969B4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C32EC-CB29-43D2-8320-572F5CD3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777-A39B-4E02-B8CD-CEF1AC71A8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0307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3723-2997-4AF3-90C3-222BAA61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29693-3941-462B-AA8E-ED2C0A979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D0064-74EE-411A-AC40-BD6BC8514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B1B0B-80F6-42B9-92AA-452F7242F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F0CFD-19F5-4EED-A9A8-F88CB0A1F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2C62C-C0B3-401C-9077-0B69CB39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1718-D965-4101-8CFD-1FBFB7471186}" type="datetimeFigureOut">
              <a:rPr lang="en-CH" smtClean="0"/>
              <a:t>03/11/2020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E1C26-26B3-41EE-BDE3-D611D0CC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2614B-5F15-4E52-AA44-E1F9D04C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777-A39B-4E02-B8CD-CEF1AC71A8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4315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0D17-AADE-439C-9DE8-67081599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B44F9-9AB2-47F9-9FCF-816AB5DD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1718-D965-4101-8CFD-1FBFB7471186}" type="datetimeFigureOut">
              <a:rPr lang="en-CH" smtClean="0"/>
              <a:t>03/11/2020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01CCA-6D06-4215-9E44-01C8B201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56DDF-CFEF-4CC4-83CA-10809EB5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777-A39B-4E02-B8CD-CEF1AC71A8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718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46634-F785-4C3C-84B9-227FF244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1718-D965-4101-8CFD-1FBFB7471186}" type="datetimeFigureOut">
              <a:rPr lang="en-CH" smtClean="0"/>
              <a:t>03/11/2020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7A31B-C407-41D3-A4B5-FB6DBAE6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12E57-81DD-45FF-A7C3-D9CB7A5B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777-A39B-4E02-B8CD-CEF1AC71A8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7410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8508-4EE0-46D7-AEDB-0B784C4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CCF6-58B6-4EF6-8EFE-7EA15B8A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2EF6-526E-4920-B90E-E83EC2C06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EEFC7-0500-4D61-8CAC-81CD8727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1718-D965-4101-8CFD-1FBFB7471186}" type="datetimeFigureOut">
              <a:rPr lang="en-CH" smtClean="0"/>
              <a:t>03/11/2020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824F3-7F58-496D-993E-802549F4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AD675-2D3A-4061-83BC-0C4E7889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777-A39B-4E02-B8CD-CEF1AC71A8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284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6E0F-24C8-4038-B73D-913E56F0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FE72A-12DB-4903-A057-543E54C6B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D7FB4-F079-46F0-A3E2-E7ED7B5C7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9007D-22D5-47C6-A2F3-0EA7A52C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1718-D965-4101-8CFD-1FBFB7471186}" type="datetimeFigureOut">
              <a:rPr lang="en-CH" smtClean="0"/>
              <a:t>03/11/2020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37C05-17DC-47F0-AEC2-E6446B12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8C2B-AC99-4FD2-9468-E314FCC3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777-A39B-4E02-B8CD-CEF1AC71A8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045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B31E8-E8E8-4D67-AB69-CB4FCCDC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7D50F-D3E2-456C-9A16-5675225FA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A67E7-8196-45B4-B1FC-465AC6C6E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1718-D965-4101-8CFD-1FBFB7471186}" type="datetimeFigureOut">
              <a:rPr lang="en-CH" smtClean="0"/>
              <a:t>03/11/2020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B3254-49DE-4DC2-84E1-2E6235E11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729FA-BACE-49CA-B87A-734AFACAA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3C777-A39B-4E02-B8CD-CEF1AC71A8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549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541C61-DD12-4F39-BDF0-F53F6A02C4A2}"/>
              </a:ext>
            </a:extLst>
          </p:cNvPr>
          <p:cNvSpPr/>
          <p:nvPr/>
        </p:nvSpPr>
        <p:spPr>
          <a:xfrm>
            <a:off x="404503" y="244821"/>
            <a:ext cx="4565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Reproducible Science</a:t>
            </a:r>
            <a:endParaRPr lang="en-CH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431F6-8816-4B4B-B632-37FCC111B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826"/>
            <a:ext cx="121920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1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42550D-687A-4AE5-A806-BBCD96AEE0DA}"/>
              </a:ext>
            </a:extLst>
          </p:cNvPr>
          <p:cNvSpPr/>
          <p:nvPr/>
        </p:nvSpPr>
        <p:spPr>
          <a:xfrm>
            <a:off x="404503" y="244821"/>
            <a:ext cx="3702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Why R Markdown</a:t>
            </a:r>
            <a:endParaRPr lang="en-CH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EB375-4C4B-46B0-B7BE-E0A77076273E}"/>
              </a:ext>
            </a:extLst>
          </p:cNvPr>
          <p:cNvSpPr/>
          <p:nvPr/>
        </p:nvSpPr>
        <p:spPr>
          <a:xfrm>
            <a:off x="997340" y="4881752"/>
            <a:ext cx="8787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 To generate interactive reports of your work</a:t>
            </a:r>
            <a:endParaRPr lang="en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7378B-0129-4869-80B2-CACF5F7FB520}"/>
              </a:ext>
            </a:extLst>
          </p:cNvPr>
          <p:cNvSpPr/>
          <p:nvPr/>
        </p:nvSpPr>
        <p:spPr>
          <a:xfrm>
            <a:off x="997340" y="1453029"/>
            <a:ext cx="68151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1. To record your bioinformatic work flow</a:t>
            </a:r>
            <a:endParaRPr lang="en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9BE943-B6CD-4E79-9223-FDAF0A6919C4}"/>
              </a:ext>
            </a:extLst>
          </p:cNvPr>
          <p:cNvGrpSpPr/>
          <p:nvPr/>
        </p:nvGrpSpPr>
        <p:grpSpPr>
          <a:xfrm>
            <a:off x="1765105" y="2946332"/>
            <a:ext cx="7442750" cy="1441586"/>
            <a:chOff x="650680" y="2550604"/>
            <a:chExt cx="7442750" cy="1441586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DE94E7E-2961-4E5B-8F12-17F84E40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0562" y="3038288"/>
              <a:ext cx="2856804" cy="843805"/>
            </a:xfrm>
            <a:prstGeom prst="rect">
              <a:avLst/>
            </a:prstGeom>
          </p:spPr>
        </p:pic>
        <p:pic>
          <p:nvPicPr>
            <p:cNvPr id="1026" name="Picture 2" descr="Bash - WORXs Consulting">
              <a:extLst>
                <a:ext uri="{FF2B5EF4-FFF2-40B4-BE49-F238E27FC236}">
                  <a16:creationId xmlns:a16="http://schemas.microsoft.com/office/drawing/2014/main" id="{9F47E57F-5B3B-4774-9AA1-77484B78B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2437" y="2550604"/>
              <a:ext cx="1740993" cy="1441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5FA60BA-516A-4ED4-A2D0-F1E1898D9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680" y="2815541"/>
              <a:ext cx="1377407" cy="1067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F70D6F2-3AD7-4B79-A549-254D76D8EAB0}"/>
              </a:ext>
            </a:extLst>
          </p:cNvPr>
          <p:cNvSpPr/>
          <p:nvPr/>
        </p:nvSpPr>
        <p:spPr>
          <a:xfrm>
            <a:off x="1765105" y="2243273"/>
            <a:ext cx="4568578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Support multiple languages </a:t>
            </a:r>
            <a:endParaRPr lang="en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09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B4EC08-6143-4191-AEC5-7D13A7A5ADCE}"/>
              </a:ext>
            </a:extLst>
          </p:cNvPr>
          <p:cNvSpPr/>
          <p:nvPr/>
        </p:nvSpPr>
        <p:spPr>
          <a:xfrm>
            <a:off x="404503" y="244821"/>
            <a:ext cx="3702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Basic Markdown</a:t>
            </a:r>
            <a:endParaRPr lang="en-CH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38F6FF-EB34-4454-A065-72FC52275A81}"/>
              </a:ext>
            </a:extLst>
          </p:cNvPr>
          <p:cNvSpPr/>
          <p:nvPr/>
        </p:nvSpPr>
        <p:spPr>
          <a:xfrm>
            <a:off x="404503" y="11216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Section headers can be written after a number of pound signs, e.g.,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5CF516-37CA-4CA0-9168-EB9252958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75535"/>
            <a:ext cx="6087325" cy="19338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85F386-1CA1-4C98-A778-D9FD0034AC3B}"/>
              </a:ext>
            </a:extLst>
          </p:cNvPr>
          <p:cNvSpPr/>
          <p:nvPr/>
        </p:nvSpPr>
        <p:spPr>
          <a:xfrm>
            <a:off x="404503" y="201831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First-level header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95C7D-383C-4E0F-B05E-584824B55E7C}"/>
              </a:ext>
            </a:extLst>
          </p:cNvPr>
          <p:cNvSpPr/>
          <p:nvPr/>
        </p:nvSpPr>
        <p:spPr>
          <a:xfrm>
            <a:off x="404503" y="2756978"/>
            <a:ext cx="3472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## Second-level header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5FCBC5-4F18-4263-8D91-1139C83C9AD4}"/>
              </a:ext>
            </a:extLst>
          </p:cNvPr>
          <p:cNvSpPr/>
          <p:nvPr/>
        </p:nvSpPr>
        <p:spPr>
          <a:xfrm>
            <a:off x="289400" y="367227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Inline text will be italic if surrounded by underscores or asterisks, e.g.,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_text_ or *text*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FD84E7-3A48-4FB3-8819-8D4D4C079613}"/>
              </a:ext>
            </a:extLst>
          </p:cNvPr>
          <p:cNvSpPr/>
          <p:nvPr/>
        </p:nvSpPr>
        <p:spPr>
          <a:xfrm>
            <a:off x="289400" y="533609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Bold text is produced using double asterisks (**text**).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C65B914-65D5-49AE-A76B-FA1C20E3A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683" y="4131236"/>
            <a:ext cx="5804917" cy="1941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F4E9057-F9B6-43B0-8501-BFBBB90D633A}"/>
              </a:ext>
            </a:extLst>
          </p:cNvPr>
          <p:cNvSpPr/>
          <p:nvPr/>
        </p:nvSpPr>
        <p:spPr>
          <a:xfrm>
            <a:off x="8248341" y="2987810"/>
            <a:ext cx="23053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After compiling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97FD34F-488A-4CE1-AFD7-7FAB7F2904DC}"/>
              </a:ext>
            </a:extLst>
          </p:cNvPr>
          <p:cNvSpPr/>
          <p:nvPr/>
        </p:nvSpPr>
        <p:spPr>
          <a:xfrm>
            <a:off x="7591425" y="2756986"/>
            <a:ext cx="484632" cy="978408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0173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7" grpId="0"/>
      <p:bldP spid="18" grpId="0"/>
      <p:bldP spid="20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B896EE-68DC-4692-9A80-49D94882D947}"/>
              </a:ext>
            </a:extLst>
          </p:cNvPr>
          <p:cNvSpPr/>
          <p:nvPr/>
        </p:nvSpPr>
        <p:spPr>
          <a:xfrm>
            <a:off x="404503" y="244821"/>
            <a:ext cx="3702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 Markdown</a:t>
            </a:r>
            <a:endParaRPr lang="en-CH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05209-5E8B-451C-B25E-70313A3993C7}"/>
              </a:ext>
            </a:extLst>
          </p:cNvPr>
          <p:cNvSpPr/>
          <p:nvPr/>
        </p:nvSpPr>
        <p:spPr>
          <a:xfrm>
            <a:off x="404503" y="1335859"/>
            <a:ext cx="4691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Code + Literate writing </a:t>
            </a:r>
            <a:endParaRPr lang="en-C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021DBD-5C01-4FD2-A005-F51C6E6A2DF3}"/>
              </a:ext>
            </a:extLst>
          </p:cNvPr>
          <p:cNvSpPr/>
          <p:nvPr/>
        </p:nvSpPr>
        <p:spPr>
          <a:xfrm>
            <a:off x="404503" y="2967335"/>
            <a:ext cx="4691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 blogs and websites 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AE18F-E5A8-43A8-A54C-4206CC0F80E0}"/>
              </a:ext>
            </a:extLst>
          </p:cNvPr>
          <p:cNvSpPr/>
          <p:nvPr/>
        </p:nvSpPr>
        <p:spPr>
          <a:xfrm>
            <a:off x="404503" y="2312809"/>
            <a:ext cx="4691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More functions:</a:t>
            </a:r>
            <a:endParaRPr lang="en-C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CA4D31-07ED-4349-8607-7A209F119A70}"/>
              </a:ext>
            </a:extLst>
          </p:cNvPr>
          <p:cNvSpPr/>
          <p:nvPr/>
        </p:nvSpPr>
        <p:spPr>
          <a:xfrm>
            <a:off x="404503" y="3668315"/>
            <a:ext cx="4691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Author books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B7E4AC-E83E-46B4-8305-34A1B6A2B98E}"/>
              </a:ext>
            </a:extLst>
          </p:cNvPr>
          <p:cNvSpPr/>
          <p:nvPr/>
        </p:nvSpPr>
        <p:spPr>
          <a:xfrm>
            <a:off x="404503" y="4266553"/>
            <a:ext cx="3242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Make html slides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1F21A-1C1C-4BEB-AD20-ADD0811B15DD}"/>
              </a:ext>
            </a:extLst>
          </p:cNvPr>
          <p:cNvSpPr/>
          <p:nvPr/>
        </p:nvSpPr>
        <p:spPr>
          <a:xfrm>
            <a:off x="404501" y="4864791"/>
            <a:ext cx="3242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Shiny Apps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346A9C-14D3-455F-B8CE-E69214FAADB6}"/>
              </a:ext>
            </a:extLst>
          </p:cNvPr>
          <p:cNvSpPr/>
          <p:nvPr/>
        </p:nvSpPr>
        <p:spPr>
          <a:xfrm>
            <a:off x="404502" y="5655542"/>
            <a:ext cx="3242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is no limit…..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AF2F51-9BB5-409F-ACBC-4FAA8BD5A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912" y="0"/>
            <a:ext cx="5874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5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D4FC3E-B1C4-4C77-80A0-4D236B30B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65" y="1457325"/>
            <a:ext cx="9856070" cy="42027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BFCDAB-4383-4F07-8D5D-C63E1F2EAF22}"/>
              </a:ext>
            </a:extLst>
          </p:cNvPr>
          <p:cNvSpPr/>
          <p:nvPr/>
        </p:nvSpPr>
        <p:spPr>
          <a:xfrm>
            <a:off x="7088826" y="2319665"/>
            <a:ext cx="18624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 Header</a:t>
            </a:r>
            <a:endParaRPr lang="en-CH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CB6564-88A6-4D09-911F-046E90FDB951}"/>
              </a:ext>
            </a:extLst>
          </p:cNvPr>
          <p:cNvSpPr/>
          <p:nvPr/>
        </p:nvSpPr>
        <p:spPr>
          <a:xfrm>
            <a:off x="6210300" y="1238250"/>
            <a:ext cx="704850" cy="26860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BCBEE1-9E81-4334-B2ED-2FAF8900660A}"/>
              </a:ext>
            </a:extLst>
          </p:cNvPr>
          <p:cNvCxnSpPr>
            <a:cxnSpLocks/>
          </p:cNvCxnSpPr>
          <p:nvPr/>
        </p:nvCxnSpPr>
        <p:spPr>
          <a:xfrm flipH="1">
            <a:off x="2714625" y="2190750"/>
            <a:ext cx="933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E1A3223-901A-47C4-ABD2-0AA835B9F963}"/>
              </a:ext>
            </a:extLst>
          </p:cNvPr>
          <p:cNvSpPr/>
          <p:nvPr/>
        </p:nvSpPr>
        <p:spPr>
          <a:xfrm>
            <a:off x="404503" y="244821"/>
            <a:ext cx="4891397" cy="60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 Markdown structure </a:t>
            </a:r>
            <a:endParaRPr lang="en-CH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7769DA-B341-4F00-86A6-D3195B657980}"/>
              </a:ext>
            </a:extLst>
          </p:cNvPr>
          <p:cNvSpPr/>
          <p:nvPr/>
        </p:nvSpPr>
        <p:spPr>
          <a:xfrm>
            <a:off x="3829050" y="1990694"/>
            <a:ext cx="144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 file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C935099-58BF-4B6A-B48A-29B5F9904818}"/>
              </a:ext>
            </a:extLst>
          </p:cNvPr>
          <p:cNvSpPr/>
          <p:nvPr/>
        </p:nvSpPr>
        <p:spPr>
          <a:xfrm>
            <a:off x="3181350" y="2390805"/>
            <a:ext cx="285750" cy="138106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03E60-F869-4C52-AB43-841B78014FFE}"/>
              </a:ext>
            </a:extLst>
          </p:cNvPr>
          <p:cNvSpPr/>
          <p:nvPr/>
        </p:nvSpPr>
        <p:spPr>
          <a:xfrm>
            <a:off x="3648075" y="2921316"/>
            <a:ext cx="27501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 file parameters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597FDE-A964-48DF-BE8B-C6B5864446D8}"/>
              </a:ext>
            </a:extLst>
          </p:cNvPr>
          <p:cNvSpPr/>
          <p:nvPr/>
        </p:nvSpPr>
        <p:spPr>
          <a:xfrm>
            <a:off x="857250" y="4000500"/>
            <a:ext cx="10144125" cy="24186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F0FE91-F4E0-4523-9DE4-F4233AF625E5}"/>
              </a:ext>
            </a:extLst>
          </p:cNvPr>
          <p:cNvSpPr/>
          <p:nvPr/>
        </p:nvSpPr>
        <p:spPr>
          <a:xfrm>
            <a:off x="940129" y="5816246"/>
            <a:ext cx="2384096" cy="522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Code chunk</a:t>
            </a:r>
            <a:endParaRPr lang="en-CH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7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8511B-BD30-474F-8126-9B337A5E78FB}"/>
              </a:ext>
            </a:extLst>
          </p:cNvPr>
          <p:cNvSpPr/>
          <p:nvPr/>
        </p:nvSpPr>
        <p:spPr>
          <a:xfrm>
            <a:off x="404503" y="244821"/>
            <a:ext cx="48913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Baby steps</a:t>
            </a:r>
            <a:endParaRPr lang="en-CH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06D1C-55EF-4337-8C5F-77659387B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85" t="6141" r="57265" b="51307"/>
          <a:stretch/>
        </p:blipFill>
        <p:spPr>
          <a:xfrm>
            <a:off x="581025" y="1076324"/>
            <a:ext cx="4714875" cy="5168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33B0E3-12D6-4051-B0D5-593B6AD25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78" t="31150" r="39375" b="35069"/>
          <a:stretch/>
        </p:blipFill>
        <p:spPr>
          <a:xfrm>
            <a:off x="6793864" y="1285874"/>
            <a:ext cx="4219575" cy="38379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44D200-8CAA-4CE4-93F8-EB7356542EEA}"/>
              </a:ext>
            </a:extLst>
          </p:cNvPr>
          <p:cNvSpPr/>
          <p:nvPr/>
        </p:nvSpPr>
        <p:spPr>
          <a:xfrm>
            <a:off x="6338578" y="537933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 You need to have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LaTex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or similar on your machine to compile R markdown to PDF</a:t>
            </a:r>
          </a:p>
        </p:txBody>
      </p:sp>
    </p:spTree>
    <p:extLst>
      <p:ext uri="{BB962C8B-B14F-4D97-AF65-F5344CB8AC3E}">
        <p14:creationId xmlns:p14="http://schemas.microsoft.com/office/powerpoint/2010/main" val="283625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1F0986-099F-4A8D-9D15-6273598BD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71" y="1190926"/>
            <a:ext cx="9726382" cy="50680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4503F5-881A-417C-A4A8-2AA51744405B}"/>
              </a:ext>
            </a:extLst>
          </p:cNvPr>
          <p:cNvSpPr/>
          <p:nvPr/>
        </p:nvSpPr>
        <p:spPr>
          <a:xfrm>
            <a:off x="2774001" y="1310015"/>
            <a:ext cx="1862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Header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C49503-D525-4428-A324-56B8E3CD547E}"/>
              </a:ext>
            </a:extLst>
          </p:cNvPr>
          <p:cNvSpPr/>
          <p:nvPr/>
        </p:nvSpPr>
        <p:spPr>
          <a:xfrm>
            <a:off x="5164776" y="2167265"/>
            <a:ext cx="1862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Code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B865C-405C-4567-A0E1-D78ECBECC396}"/>
              </a:ext>
            </a:extLst>
          </p:cNvPr>
          <p:cNvSpPr/>
          <p:nvPr/>
        </p:nvSpPr>
        <p:spPr>
          <a:xfrm>
            <a:off x="10340066" y="2972455"/>
            <a:ext cx="1862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Text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0768C9-F9D7-4EA3-99EE-BE9D1A6BCBD7}"/>
              </a:ext>
            </a:extLst>
          </p:cNvPr>
          <p:cNvSpPr/>
          <p:nvPr/>
        </p:nvSpPr>
        <p:spPr>
          <a:xfrm>
            <a:off x="10340066" y="3810655"/>
            <a:ext cx="1862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Code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BB4-1C0A-43B6-8AE6-103F2C2A1891}"/>
              </a:ext>
            </a:extLst>
          </p:cNvPr>
          <p:cNvSpPr/>
          <p:nvPr/>
        </p:nvSpPr>
        <p:spPr>
          <a:xfrm>
            <a:off x="10350579" y="4448502"/>
            <a:ext cx="1862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Text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CA9EE4-1306-45E2-B074-022314A6E855}"/>
              </a:ext>
            </a:extLst>
          </p:cNvPr>
          <p:cNvSpPr/>
          <p:nvPr/>
        </p:nvSpPr>
        <p:spPr>
          <a:xfrm>
            <a:off x="10350579" y="5086350"/>
            <a:ext cx="1862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Code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2633CD-B7EA-4E7C-9887-D943025F46E1}"/>
              </a:ext>
            </a:extLst>
          </p:cNvPr>
          <p:cNvSpPr/>
          <p:nvPr/>
        </p:nvSpPr>
        <p:spPr>
          <a:xfrm>
            <a:off x="10340066" y="5724198"/>
            <a:ext cx="1862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Text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F77AB6-F988-44DB-917F-732492FB44E6}"/>
              </a:ext>
            </a:extLst>
          </p:cNvPr>
          <p:cNvSpPr/>
          <p:nvPr/>
        </p:nvSpPr>
        <p:spPr>
          <a:xfrm>
            <a:off x="404503" y="244821"/>
            <a:ext cx="4891397" cy="60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Default template</a:t>
            </a:r>
            <a:endParaRPr lang="en-CH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5649A3-631A-42FA-84D8-F740AC78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49" y="0"/>
            <a:ext cx="595385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55CC87-D271-4A06-89BA-15D7901EA290}"/>
              </a:ext>
            </a:extLst>
          </p:cNvPr>
          <p:cNvSpPr/>
          <p:nvPr/>
        </p:nvSpPr>
        <p:spPr>
          <a:xfrm>
            <a:off x="404503" y="244821"/>
            <a:ext cx="4891397" cy="60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Rendered output</a:t>
            </a:r>
            <a:endParaRPr lang="en-CH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B92F00-1EB8-4829-9D53-2414BC4F28BB}"/>
              </a:ext>
            </a:extLst>
          </p:cNvPr>
          <p:cNvSpPr/>
          <p:nvPr/>
        </p:nvSpPr>
        <p:spPr>
          <a:xfrm>
            <a:off x="404503" y="1616421"/>
            <a:ext cx="48913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single html file that can be opened with most modern Browsers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hrome Logo | The most famous brands and company logos in the world">
            <a:extLst>
              <a:ext uri="{FF2B5EF4-FFF2-40B4-BE49-F238E27FC236}">
                <a16:creationId xmlns:a16="http://schemas.microsoft.com/office/drawing/2014/main" id="{3DF6FF91-C145-47BA-AB5D-67A294C317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3" r="17859"/>
          <a:stretch/>
        </p:blipFill>
        <p:spPr bwMode="auto">
          <a:xfrm>
            <a:off x="404503" y="3187027"/>
            <a:ext cx="1191419" cy="103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236B53-2019-4720-BDA9-E3723FF5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899" y="3093003"/>
            <a:ext cx="1231404" cy="116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630A39-0A5E-497C-BB4E-7AC225B93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75" y="3059234"/>
            <a:ext cx="1231404" cy="122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69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3C891D-D6FB-4F3E-A69D-7EEF203D8901}"/>
              </a:ext>
            </a:extLst>
          </p:cNvPr>
          <p:cNvSpPr/>
          <p:nvPr/>
        </p:nvSpPr>
        <p:spPr>
          <a:xfrm>
            <a:off x="404503" y="244821"/>
            <a:ext cx="4891397" cy="60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Hands On Time</a:t>
            </a:r>
            <a:endParaRPr lang="en-CH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DFD49B-4D67-4E57-BF8C-ECA0D168DA47}"/>
              </a:ext>
            </a:extLst>
          </p:cNvPr>
          <p:cNvSpPr/>
          <p:nvPr/>
        </p:nvSpPr>
        <p:spPr>
          <a:xfrm>
            <a:off x="3262002" y="1006820"/>
            <a:ext cx="4891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Plot Covid-19 cases in Switzerland 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62E0E-73C2-4214-BE58-6F471E9FC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38" y="1627580"/>
            <a:ext cx="6083063" cy="486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4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179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Wenbo Xu</dc:creator>
  <cp:lastModifiedBy>Wenbo Xu</cp:lastModifiedBy>
  <cp:revision>22</cp:revision>
  <dcterms:created xsi:type="dcterms:W3CDTF">2020-10-04T19:56:08Z</dcterms:created>
  <dcterms:modified xsi:type="dcterms:W3CDTF">2020-11-03T19:00:41Z</dcterms:modified>
</cp:coreProperties>
</file>