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321" r:id="rId3"/>
    <p:sldId id="257" r:id="rId4"/>
    <p:sldId id="316" r:id="rId5"/>
    <p:sldId id="320" r:id="rId6"/>
    <p:sldId id="341" r:id="rId7"/>
    <p:sldId id="332" r:id="rId8"/>
    <p:sldId id="322" r:id="rId9"/>
    <p:sldId id="329" r:id="rId10"/>
    <p:sldId id="317" r:id="rId11"/>
    <p:sldId id="333" r:id="rId12"/>
    <p:sldId id="334" r:id="rId13"/>
    <p:sldId id="335" r:id="rId14"/>
    <p:sldId id="330" r:id="rId15"/>
    <p:sldId id="336" r:id="rId16"/>
    <p:sldId id="337" r:id="rId17"/>
    <p:sldId id="338" r:id="rId18"/>
    <p:sldId id="339" r:id="rId19"/>
    <p:sldId id="340" r:id="rId20"/>
    <p:sldId id="343" r:id="rId21"/>
    <p:sldId id="34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90" y="-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D03DD8-F84B-4213-B142-41E0DDD488E7}" type="doc">
      <dgm:prSet loTypeId="urn:microsoft.com/office/officeart/2005/8/layout/defaul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2268EE16-6C90-43FA-95AA-C5DFE0C0C991}">
      <dgm:prSet phldrT="[Text]"/>
      <dgm:spPr/>
      <dgm:t>
        <a:bodyPr/>
        <a:lstStyle/>
        <a:p>
          <a:r>
            <a:rPr lang="en-US" dirty="0"/>
            <a:t>High Demand for Data Skills</a:t>
          </a:r>
        </a:p>
      </dgm:t>
    </dgm:pt>
    <dgm:pt modelId="{5E85E838-8AF8-46CA-AEE3-5BFBF39FCB26}" type="parTrans" cxnId="{76AEEA99-1571-4972-80F0-70D9CBA553CE}">
      <dgm:prSet/>
      <dgm:spPr/>
      <dgm:t>
        <a:bodyPr/>
        <a:lstStyle/>
        <a:p>
          <a:endParaRPr lang="en-US"/>
        </a:p>
      </dgm:t>
    </dgm:pt>
    <dgm:pt modelId="{CC493C36-861E-4094-887E-A2883EECA250}" type="sibTrans" cxnId="{76AEEA99-1571-4972-80F0-70D9CBA553CE}">
      <dgm:prSet/>
      <dgm:spPr/>
      <dgm:t>
        <a:bodyPr/>
        <a:lstStyle/>
        <a:p>
          <a:endParaRPr lang="en-US"/>
        </a:p>
      </dgm:t>
    </dgm:pt>
    <dgm:pt modelId="{0E346DFD-22B6-4F78-AD2B-BBF59FF5BDC6}">
      <dgm:prSet phldrT="[Text]"/>
      <dgm:spPr/>
      <dgm:t>
        <a:bodyPr/>
        <a:lstStyle/>
        <a:p>
          <a:r>
            <a:rPr lang="en-US" dirty="0"/>
            <a:t>Critical for Modern Applications</a:t>
          </a:r>
        </a:p>
      </dgm:t>
    </dgm:pt>
    <dgm:pt modelId="{198A24B7-E13B-4FA1-AE60-D21777D834C2}" type="parTrans" cxnId="{F1B45BD4-79A0-4DDF-9029-F3A8939AA327}">
      <dgm:prSet/>
      <dgm:spPr/>
      <dgm:t>
        <a:bodyPr/>
        <a:lstStyle/>
        <a:p>
          <a:endParaRPr lang="en-US"/>
        </a:p>
      </dgm:t>
    </dgm:pt>
    <dgm:pt modelId="{3E944701-6026-46DC-A017-0B1E3C7C710C}" type="sibTrans" cxnId="{F1B45BD4-79A0-4DDF-9029-F3A8939AA327}">
      <dgm:prSet/>
      <dgm:spPr/>
      <dgm:t>
        <a:bodyPr/>
        <a:lstStyle/>
        <a:p>
          <a:endParaRPr lang="en-US"/>
        </a:p>
      </dgm:t>
    </dgm:pt>
    <dgm:pt modelId="{E7DEC001-866D-45FE-9A80-1B74BA0CBA65}">
      <dgm:prSet phldrT="[Text]"/>
      <dgm:spPr/>
      <dgm:t>
        <a:bodyPr/>
        <a:lstStyle/>
        <a:p>
          <a:r>
            <a:rPr lang="en-US" dirty="0"/>
            <a:t>Career Opportunities</a:t>
          </a:r>
        </a:p>
      </dgm:t>
    </dgm:pt>
    <dgm:pt modelId="{6FA7ED6E-EDC8-4958-8D23-396B0D9A9F4F}" type="parTrans" cxnId="{9F3E1845-B33D-4D7B-9787-97E56618558A}">
      <dgm:prSet/>
      <dgm:spPr/>
      <dgm:t>
        <a:bodyPr/>
        <a:lstStyle/>
        <a:p>
          <a:endParaRPr lang="en-US"/>
        </a:p>
      </dgm:t>
    </dgm:pt>
    <dgm:pt modelId="{2744FC18-88B0-49A4-B817-868799D64C95}" type="sibTrans" cxnId="{9F3E1845-B33D-4D7B-9787-97E56618558A}">
      <dgm:prSet/>
      <dgm:spPr/>
      <dgm:t>
        <a:bodyPr/>
        <a:lstStyle/>
        <a:p>
          <a:endParaRPr lang="en-US"/>
        </a:p>
      </dgm:t>
    </dgm:pt>
    <dgm:pt modelId="{5BE64364-98DF-4CFF-B26C-A9A62CFA17AD}">
      <dgm:prSet phldrT="[Text]"/>
      <dgm:spPr/>
      <dgm:t>
        <a:bodyPr/>
        <a:lstStyle/>
        <a:p>
          <a:r>
            <a:rPr lang="en-US" dirty="0"/>
            <a:t>Competitive Advantage</a:t>
          </a:r>
        </a:p>
      </dgm:t>
    </dgm:pt>
    <dgm:pt modelId="{5A94E090-CEA2-4B3E-AA7B-84E9313FB9C2}" type="parTrans" cxnId="{F9648740-3F21-4490-B6C6-89BABD384FD9}">
      <dgm:prSet/>
      <dgm:spPr/>
      <dgm:t>
        <a:bodyPr/>
        <a:lstStyle/>
        <a:p>
          <a:endParaRPr lang="en-US"/>
        </a:p>
      </dgm:t>
    </dgm:pt>
    <dgm:pt modelId="{34CC9C63-4CE8-4709-B611-EAE840AA44D5}" type="sibTrans" cxnId="{F9648740-3F21-4490-B6C6-89BABD384FD9}">
      <dgm:prSet/>
      <dgm:spPr/>
      <dgm:t>
        <a:bodyPr/>
        <a:lstStyle/>
        <a:p>
          <a:endParaRPr lang="en-US"/>
        </a:p>
      </dgm:t>
    </dgm:pt>
    <dgm:pt modelId="{BAC38AA0-C88E-4DAE-9C16-5BC13B57EA63}" type="pres">
      <dgm:prSet presAssocID="{5DD03DD8-F84B-4213-B142-41E0DDD488E7}" presName="diagram" presStyleCnt="0">
        <dgm:presLayoutVars>
          <dgm:dir/>
          <dgm:resizeHandles val="exact"/>
        </dgm:presLayoutVars>
      </dgm:prSet>
      <dgm:spPr/>
    </dgm:pt>
    <dgm:pt modelId="{898C0E6B-98F5-4BA4-AC63-C5D4A782B11B}" type="pres">
      <dgm:prSet presAssocID="{2268EE16-6C90-43FA-95AA-C5DFE0C0C991}" presName="node" presStyleLbl="node1" presStyleIdx="0" presStyleCnt="4">
        <dgm:presLayoutVars>
          <dgm:bulletEnabled val="1"/>
        </dgm:presLayoutVars>
      </dgm:prSet>
      <dgm:spPr/>
    </dgm:pt>
    <dgm:pt modelId="{15D7FF2E-89F5-47AA-8AEB-0BF08D71EF28}" type="pres">
      <dgm:prSet presAssocID="{CC493C36-861E-4094-887E-A2883EECA250}" presName="sibTrans" presStyleCnt="0"/>
      <dgm:spPr/>
    </dgm:pt>
    <dgm:pt modelId="{A019FDAE-2E5B-4E12-8F27-A263324BD833}" type="pres">
      <dgm:prSet presAssocID="{0E346DFD-22B6-4F78-AD2B-BBF59FF5BDC6}" presName="node" presStyleLbl="node1" presStyleIdx="1" presStyleCnt="4">
        <dgm:presLayoutVars>
          <dgm:bulletEnabled val="1"/>
        </dgm:presLayoutVars>
      </dgm:prSet>
      <dgm:spPr/>
    </dgm:pt>
    <dgm:pt modelId="{FAFC8DB6-7BF8-4889-900C-E4FC09D4CD1D}" type="pres">
      <dgm:prSet presAssocID="{3E944701-6026-46DC-A017-0B1E3C7C710C}" presName="sibTrans" presStyleCnt="0"/>
      <dgm:spPr/>
    </dgm:pt>
    <dgm:pt modelId="{A229302C-156E-4AB1-8069-A7933F2CCBB5}" type="pres">
      <dgm:prSet presAssocID="{E7DEC001-866D-45FE-9A80-1B74BA0CBA65}" presName="node" presStyleLbl="node1" presStyleIdx="2" presStyleCnt="4">
        <dgm:presLayoutVars>
          <dgm:bulletEnabled val="1"/>
        </dgm:presLayoutVars>
      </dgm:prSet>
      <dgm:spPr/>
    </dgm:pt>
    <dgm:pt modelId="{0720ABF7-F832-4A32-A6D7-97E25730BE85}" type="pres">
      <dgm:prSet presAssocID="{2744FC18-88B0-49A4-B817-868799D64C95}" presName="sibTrans" presStyleCnt="0"/>
      <dgm:spPr/>
    </dgm:pt>
    <dgm:pt modelId="{350F3CE8-37A0-4DF6-AAA1-68010A5138BC}" type="pres">
      <dgm:prSet presAssocID="{5BE64364-98DF-4CFF-B26C-A9A62CFA17AD}" presName="node" presStyleLbl="node1" presStyleIdx="3" presStyleCnt="4">
        <dgm:presLayoutVars>
          <dgm:bulletEnabled val="1"/>
        </dgm:presLayoutVars>
      </dgm:prSet>
      <dgm:spPr/>
    </dgm:pt>
  </dgm:ptLst>
  <dgm:cxnLst>
    <dgm:cxn modelId="{F9648740-3F21-4490-B6C6-89BABD384FD9}" srcId="{5DD03DD8-F84B-4213-B142-41E0DDD488E7}" destId="{5BE64364-98DF-4CFF-B26C-A9A62CFA17AD}" srcOrd="3" destOrd="0" parTransId="{5A94E090-CEA2-4B3E-AA7B-84E9313FB9C2}" sibTransId="{34CC9C63-4CE8-4709-B611-EAE840AA44D5}"/>
    <dgm:cxn modelId="{9F3E1845-B33D-4D7B-9787-97E56618558A}" srcId="{5DD03DD8-F84B-4213-B142-41E0DDD488E7}" destId="{E7DEC001-866D-45FE-9A80-1B74BA0CBA65}" srcOrd="2" destOrd="0" parTransId="{6FA7ED6E-EDC8-4958-8D23-396B0D9A9F4F}" sibTransId="{2744FC18-88B0-49A4-B817-868799D64C95}"/>
    <dgm:cxn modelId="{973DBC67-4C0A-4810-97B6-F9DD49A08413}" type="presOf" srcId="{5DD03DD8-F84B-4213-B142-41E0DDD488E7}" destId="{BAC38AA0-C88E-4DAE-9C16-5BC13B57EA63}" srcOrd="0" destOrd="0" presId="urn:microsoft.com/office/officeart/2005/8/layout/default"/>
    <dgm:cxn modelId="{94BA1673-C6A6-4C50-B822-680ED6D5ADDA}" type="presOf" srcId="{5BE64364-98DF-4CFF-B26C-A9A62CFA17AD}" destId="{350F3CE8-37A0-4DF6-AAA1-68010A5138BC}" srcOrd="0" destOrd="0" presId="urn:microsoft.com/office/officeart/2005/8/layout/default"/>
    <dgm:cxn modelId="{76AEEA99-1571-4972-80F0-70D9CBA553CE}" srcId="{5DD03DD8-F84B-4213-B142-41E0DDD488E7}" destId="{2268EE16-6C90-43FA-95AA-C5DFE0C0C991}" srcOrd="0" destOrd="0" parTransId="{5E85E838-8AF8-46CA-AEE3-5BFBF39FCB26}" sibTransId="{CC493C36-861E-4094-887E-A2883EECA250}"/>
    <dgm:cxn modelId="{AC69ABA7-B678-4BF9-A92A-338816377EB1}" type="presOf" srcId="{E7DEC001-866D-45FE-9A80-1B74BA0CBA65}" destId="{A229302C-156E-4AB1-8069-A7933F2CCBB5}" srcOrd="0" destOrd="0" presId="urn:microsoft.com/office/officeart/2005/8/layout/default"/>
    <dgm:cxn modelId="{369957BB-9934-4E3E-8A31-03D8647A8316}" type="presOf" srcId="{2268EE16-6C90-43FA-95AA-C5DFE0C0C991}" destId="{898C0E6B-98F5-4BA4-AC63-C5D4A782B11B}" srcOrd="0" destOrd="0" presId="urn:microsoft.com/office/officeart/2005/8/layout/default"/>
    <dgm:cxn modelId="{F1B45BD4-79A0-4DDF-9029-F3A8939AA327}" srcId="{5DD03DD8-F84B-4213-B142-41E0DDD488E7}" destId="{0E346DFD-22B6-4F78-AD2B-BBF59FF5BDC6}" srcOrd="1" destOrd="0" parTransId="{198A24B7-E13B-4FA1-AE60-D21777D834C2}" sibTransId="{3E944701-6026-46DC-A017-0B1E3C7C710C}"/>
    <dgm:cxn modelId="{36E924F7-83A6-4FAA-8860-AA2B4656A14F}" type="presOf" srcId="{0E346DFD-22B6-4F78-AD2B-BBF59FF5BDC6}" destId="{A019FDAE-2E5B-4E12-8F27-A263324BD833}" srcOrd="0" destOrd="0" presId="urn:microsoft.com/office/officeart/2005/8/layout/default"/>
    <dgm:cxn modelId="{54672600-97BC-4C69-B76C-CAB81D2F3CC2}" type="presParOf" srcId="{BAC38AA0-C88E-4DAE-9C16-5BC13B57EA63}" destId="{898C0E6B-98F5-4BA4-AC63-C5D4A782B11B}" srcOrd="0" destOrd="0" presId="urn:microsoft.com/office/officeart/2005/8/layout/default"/>
    <dgm:cxn modelId="{5B9737DC-54F3-4AAB-AE73-81D589C072A5}" type="presParOf" srcId="{BAC38AA0-C88E-4DAE-9C16-5BC13B57EA63}" destId="{15D7FF2E-89F5-47AA-8AEB-0BF08D71EF28}" srcOrd="1" destOrd="0" presId="urn:microsoft.com/office/officeart/2005/8/layout/default"/>
    <dgm:cxn modelId="{9710FC9C-92A1-4E16-9A1B-74670FD5EC0A}" type="presParOf" srcId="{BAC38AA0-C88E-4DAE-9C16-5BC13B57EA63}" destId="{A019FDAE-2E5B-4E12-8F27-A263324BD833}" srcOrd="2" destOrd="0" presId="urn:microsoft.com/office/officeart/2005/8/layout/default"/>
    <dgm:cxn modelId="{C9F2A514-D94E-4DD3-AED0-A330114E47A1}" type="presParOf" srcId="{BAC38AA0-C88E-4DAE-9C16-5BC13B57EA63}" destId="{FAFC8DB6-7BF8-4889-900C-E4FC09D4CD1D}" srcOrd="3" destOrd="0" presId="urn:microsoft.com/office/officeart/2005/8/layout/default"/>
    <dgm:cxn modelId="{35A46AF2-1191-4E1E-B9D2-294ECF174A76}" type="presParOf" srcId="{BAC38AA0-C88E-4DAE-9C16-5BC13B57EA63}" destId="{A229302C-156E-4AB1-8069-A7933F2CCBB5}" srcOrd="4" destOrd="0" presId="urn:microsoft.com/office/officeart/2005/8/layout/default"/>
    <dgm:cxn modelId="{91420E3E-E0E3-4E0C-A901-AC12773100BF}" type="presParOf" srcId="{BAC38AA0-C88E-4DAE-9C16-5BC13B57EA63}" destId="{0720ABF7-F832-4A32-A6D7-97E25730BE85}" srcOrd="5" destOrd="0" presId="urn:microsoft.com/office/officeart/2005/8/layout/default"/>
    <dgm:cxn modelId="{E4E6E15D-6F05-4349-A587-6FAF807B5159}" type="presParOf" srcId="{BAC38AA0-C88E-4DAE-9C16-5BC13B57EA63}" destId="{350F3CE8-37A0-4DF6-AAA1-68010A5138BC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D03DD8-F84B-4213-B142-41E0DDD488E7}" type="doc">
      <dgm:prSet loTypeId="urn:microsoft.com/office/officeart/2005/8/layout/defaul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2268EE16-6C90-43FA-95AA-C5DFE0C0C991}">
      <dgm:prSet phldrT="[Text]"/>
      <dgm:spPr/>
      <dgm:t>
        <a:bodyPr/>
        <a:lstStyle/>
        <a:p>
          <a:r>
            <a:rPr lang="en-US" dirty="0"/>
            <a:t>Build a Strong Foundation</a:t>
          </a:r>
        </a:p>
      </dgm:t>
    </dgm:pt>
    <dgm:pt modelId="{5E85E838-8AF8-46CA-AEE3-5BFBF39FCB26}" type="parTrans" cxnId="{76AEEA99-1571-4972-80F0-70D9CBA553CE}">
      <dgm:prSet/>
      <dgm:spPr/>
      <dgm:t>
        <a:bodyPr/>
        <a:lstStyle/>
        <a:p>
          <a:endParaRPr lang="en-US"/>
        </a:p>
      </dgm:t>
    </dgm:pt>
    <dgm:pt modelId="{CC493C36-861E-4094-887E-A2883EECA250}" type="sibTrans" cxnId="{76AEEA99-1571-4972-80F0-70D9CBA553CE}">
      <dgm:prSet/>
      <dgm:spPr/>
      <dgm:t>
        <a:bodyPr/>
        <a:lstStyle/>
        <a:p>
          <a:endParaRPr lang="en-US"/>
        </a:p>
      </dgm:t>
    </dgm:pt>
    <dgm:pt modelId="{44BB2897-F4B2-4316-BB88-E6E5DA727103}">
      <dgm:prSet phldrT="[Text]"/>
      <dgm:spPr/>
      <dgm:t>
        <a:bodyPr/>
        <a:lstStyle/>
        <a:p>
          <a:r>
            <a:rPr lang="en-US" dirty="0"/>
            <a:t>Stay Patient and Positive</a:t>
          </a:r>
        </a:p>
      </dgm:t>
    </dgm:pt>
    <dgm:pt modelId="{34AFD071-A460-4771-A758-36E661DE8DFC}" type="parTrans" cxnId="{47CE923C-578F-476B-B9C0-298E71F1066F}">
      <dgm:prSet/>
      <dgm:spPr/>
      <dgm:t>
        <a:bodyPr/>
        <a:lstStyle/>
        <a:p>
          <a:endParaRPr lang="en-US"/>
        </a:p>
      </dgm:t>
    </dgm:pt>
    <dgm:pt modelId="{96177C44-C8D5-48EA-8B94-0FABE3E35D03}" type="sibTrans" cxnId="{47CE923C-578F-476B-B9C0-298E71F1066F}">
      <dgm:prSet/>
      <dgm:spPr/>
      <dgm:t>
        <a:bodyPr/>
        <a:lstStyle/>
        <a:p>
          <a:endParaRPr lang="en-US"/>
        </a:p>
      </dgm:t>
    </dgm:pt>
    <dgm:pt modelId="{BAC38AA0-C88E-4DAE-9C16-5BC13B57EA63}" type="pres">
      <dgm:prSet presAssocID="{5DD03DD8-F84B-4213-B142-41E0DDD488E7}" presName="diagram" presStyleCnt="0">
        <dgm:presLayoutVars>
          <dgm:dir/>
          <dgm:resizeHandles val="exact"/>
        </dgm:presLayoutVars>
      </dgm:prSet>
      <dgm:spPr/>
    </dgm:pt>
    <dgm:pt modelId="{898C0E6B-98F5-4BA4-AC63-C5D4A782B11B}" type="pres">
      <dgm:prSet presAssocID="{2268EE16-6C90-43FA-95AA-C5DFE0C0C991}" presName="node" presStyleLbl="node1" presStyleIdx="0" presStyleCnt="2">
        <dgm:presLayoutVars>
          <dgm:bulletEnabled val="1"/>
        </dgm:presLayoutVars>
      </dgm:prSet>
      <dgm:spPr/>
    </dgm:pt>
    <dgm:pt modelId="{15D7FF2E-89F5-47AA-8AEB-0BF08D71EF28}" type="pres">
      <dgm:prSet presAssocID="{CC493C36-861E-4094-887E-A2883EECA250}" presName="sibTrans" presStyleCnt="0"/>
      <dgm:spPr/>
    </dgm:pt>
    <dgm:pt modelId="{EF9D1D3A-F3F1-473F-AFF0-A4E3059552C0}" type="pres">
      <dgm:prSet presAssocID="{44BB2897-F4B2-4316-BB88-E6E5DA727103}" presName="node" presStyleLbl="node1" presStyleIdx="1" presStyleCnt="2">
        <dgm:presLayoutVars>
          <dgm:bulletEnabled val="1"/>
        </dgm:presLayoutVars>
      </dgm:prSet>
      <dgm:spPr/>
    </dgm:pt>
  </dgm:ptLst>
  <dgm:cxnLst>
    <dgm:cxn modelId="{0D448706-6F10-4AEA-A348-0D04F9E43660}" type="presOf" srcId="{44BB2897-F4B2-4316-BB88-E6E5DA727103}" destId="{EF9D1D3A-F3F1-473F-AFF0-A4E3059552C0}" srcOrd="0" destOrd="0" presId="urn:microsoft.com/office/officeart/2005/8/layout/default"/>
    <dgm:cxn modelId="{47CE923C-578F-476B-B9C0-298E71F1066F}" srcId="{5DD03DD8-F84B-4213-B142-41E0DDD488E7}" destId="{44BB2897-F4B2-4316-BB88-E6E5DA727103}" srcOrd="1" destOrd="0" parTransId="{34AFD071-A460-4771-A758-36E661DE8DFC}" sibTransId="{96177C44-C8D5-48EA-8B94-0FABE3E35D03}"/>
    <dgm:cxn modelId="{973DBC67-4C0A-4810-97B6-F9DD49A08413}" type="presOf" srcId="{5DD03DD8-F84B-4213-B142-41E0DDD488E7}" destId="{BAC38AA0-C88E-4DAE-9C16-5BC13B57EA63}" srcOrd="0" destOrd="0" presId="urn:microsoft.com/office/officeart/2005/8/layout/default"/>
    <dgm:cxn modelId="{76AEEA99-1571-4972-80F0-70D9CBA553CE}" srcId="{5DD03DD8-F84B-4213-B142-41E0DDD488E7}" destId="{2268EE16-6C90-43FA-95AA-C5DFE0C0C991}" srcOrd="0" destOrd="0" parTransId="{5E85E838-8AF8-46CA-AEE3-5BFBF39FCB26}" sibTransId="{CC493C36-861E-4094-887E-A2883EECA250}"/>
    <dgm:cxn modelId="{369957BB-9934-4E3E-8A31-03D8647A8316}" type="presOf" srcId="{2268EE16-6C90-43FA-95AA-C5DFE0C0C991}" destId="{898C0E6B-98F5-4BA4-AC63-C5D4A782B11B}" srcOrd="0" destOrd="0" presId="urn:microsoft.com/office/officeart/2005/8/layout/default"/>
    <dgm:cxn modelId="{54672600-97BC-4C69-B76C-CAB81D2F3CC2}" type="presParOf" srcId="{BAC38AA0-C88E-4DAE-9C16-5BC13B57EA63}" destId="{898C0E6B-98F5-4BA4-AC63-C5D4A782B11B}" srcOrd="0" destOrd="0" presId="urn:microsoft.com/office/officeart/2005/8/layout/default"/>
    <dgm:cxn modelId="{5B9737DC-54F3-4AAB-AE73-81D589C072A5}" type="presParOf" srcId="{BAC38AA0-C88E-4DAE-9C16-5BC13B57EA63}" destId="{15D7FF2E-89F5-47AA-8AEB-0BF08D71EF28}" srcOrd="1" destOrd="0" presId="urn:microsoft.com/office/officeart/2005/8/layout/default"/>
    <dgm:cxn modelId="{5496B376-C426-4E10-909D-224EB6BEADD0}" type="presParOf" srcId="{BAC38AA0-C88E-4DAE-9C16-5BC13B57EA63}" destId="{EF9D1D3A-F3F1-473F-AFF0-A4E3059552C0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F4278AF-7A55-4627-8695-BE212B48FC29}" type="doc">
      <dgm:prSet loTypeId="urn:microsoft.com/office/officeart/2005/8/layout/matrix1" loCatId="matrix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0FF9D63B-17E5-430C-90C4-370A6577E02C}">
      <dgm:prSet phldrT="[Text]"/>
      <dgm:spPr/>
      <dgm:t>
        <a:bodyPr/>
        <a:lstStyle/>
        <a:p>
          <a:r>
            <a:rPr lang="en-US" dirty="0"/>
            <a:t>SQL</a:t>
          </a:r>
        </a:p>
      </dgm:t>
    </dgm:pt>
    <dgm:pt modelId="{2C31A8CB-29F5-4A4D-92E6-1DA3CFDB28B8}" type="parTrans" cxnId="{510198E1-1EE6-44AC-B07B-E0156BF7FE2F}">
      <dgm:prSet/>
      <dgm:spPr/>
      <dgm:t>
        <a:bodyPr/>
        <a:lstStyle/>
        <a:p>
          <a:endParaRPr lang="en-US"/>
        </a:p>
      </dgm:t>
    </dgm:pt>
    <dgm:pt modelId="{1B320B19-B26C-45A6-BFE4-0A216038A3E6}" type="sibTrans" cxnId="{510198E1-1EE6-44AC-B07B-E0156BF7FE2F}">
      <dgm:prSet/>
      <dgm:spPr/>
      <dgm:t>
        <a:bodyPr/>
        <a:lstStyle/>
        <a:p>
          <a:endParaRPr lang="en-US"/>
        </a:p>
      </dgm:t>
    </dgm:pt>
    <dgm:pt modelId="{CB54F9EF-ACC9-48F4-80D5-EEDA9A86E2D5}">
      <dgm:prSet phldrT="[Text]"/>
      <dgm:spPr/>
      <dgm:t>
        <a:bodyPr/>
        <a:lstStyle/>
        <a:p>
          <a:r>
            <a:rPr lang="en-US" dirty="0"/>
            <a:t>MS-SQL Server</a:t>
          </a:r>
        </a:p>
      </dgm:t>
    </dgm:pt>
    <dgm:pt modelId="{6730BCF3-DA63-432B-94BB-A5A5D554AEDA}" type="parTrans" cxnId="{A1A579DD-A14D-467A-AC78-6D599917CF88}">
      <dgm:prSet/>
      <dgm:spPr/>
      <dgm:t>
        <a:bodyPr/>
        <a:lstStyle/>
        <a:p>
          <a:endParaRPr lang="en-US"/>
        </a:p>
      </dgm:t>
    </dgm:pt>
    <dgm:pt modelId="{45582CEB-8516-4C5D-A76C-8094B6D2B018}" type="sibTrans" cxnId="{A1A579DD-A14D-467A-AC78-6D599917CF88}">
      <dgm:prSet/>
      <dgm:spPr/>
      <dgm:t>
        <a:bodyPr/>
        <a:lstStyle/>
        <a:p>
          <a:endParaRPr lang="en-US"/>
        </a:p>
      </dgm:t>
    </dgm:pt>
    <dgm:pt modelId="{3966CBFC-5814-4DB1-B603-FF0E1C470C9B}">
      <dgm:prSet phldrT="[Text]"/>
      <dgm:spPr/>
      <dgm:t>
        <a:bodyPr/>
        <a:lstStyle/>
        <a:p>
          <a:r>
            <a:rPr lang="en-US" dirty="0"/>
            <a:t>Oracle</a:t>
          </a:r>
        </a:p>
      </dgm:t>
    </dgm:pt>
    <dgm:pt modelId="{EB0F1C36-A35A-4E47-8DD2-CD138D4B2F1C}" type="parTrans" cxnId="{AED05A47-AE83-439A-973F-E4294EAF9F51}">
      <dgm:prSet/>
      <dgm:spPr/>
      <dgm:t>
        <a:bodyPr/>
        <a:lstStyle/>
        <a:p>
          <a:endParaRPr lang="en-US"/>
        </a:p>
      </dgm:t>
    </dgm:pt>
    <dgm:pt modelId="{256FD53A-A71A-4113-91B9-C631A3CDFC6E}" type="sibTrans" cxnId="{AED05A47-AE83-439A-973F-E4294EAF9F51}">
      <dgm:prSet/>
      <dgm:spPr/>
      <dgm:t>
        <a:bodyPr/>
        <a:lstStyle/>
        <a:p>
          <a:endParaRPr lang="en-US"/>
        </a:p>
      </dgm:t>
    </dgm:pt>
    <dgm:pt modelId="{33A009B2-80DE-4AA9-B415-E074008E40CF}">
      <dgm:prSet phldrT="[Text]"/>
      <dgm:spPr/>
      <dgm:t>
        <a:bodyPr/>
        <a:lstStyle/>
        <a:p>
          <a:r>
            <a:rPr lang="en-US" dirty="0"/>
            <a:t>MySQL</a:t>
          </a:r>
        </a:p>
      </dgm:t>
    </dgm:pt>
    <dgm:pt modelId="{CDCD9312-38C5-497B-9F0B-E788D3724B6D}" type="parTrans" cxnId="{1957EECB-9884-4CF3-AA5B-C1608AA2B340}">
      <dgm:prSet/>
      <dgm:spPr/>
      <dgm:t>
        <a:bodyPr/>
        <a:lstStyle/>
        <a:p>
          <a:endParaRPr lang="en-US"/>
        </a:p>
      </dgm:t>
    </dgm:pt>
    <dgm:pt modelId="{E422192D-AFD1-4AA1-BD51-AC9AA63428C7}" type="sibTrans" cxnId="{1957EECB-9884-4CF3-AA5B-C1608AA2B340}">
      <dgm:prSet/>
      <dgm:spPr/>
      <dgm:t>
        <a:bodyPr/>
        <a:lstStyle/>
        <a:p>
          <a:endParaRPr lang="en-US"/>
        </a:p>
      </dgm:t>
    </dgm:pt>
    <dgm:pt modelId="{B944D718-7333-481E-8111-1AB848A366A2}">
      <dgm:prSet phldrT="[Text]"/>
      <dgm:spPr/>
      <dgm:t>
        <a:bodyPr/>
        <a:lstStyle/>
        <a:p>
          <a:r>
            <a:rPr lang="en-US" dirty="0"/>
            <a:t>PostgreSQL</a:t>
          </a:r>
        </a:p>
      </dgm:t>
    </dgm:pt>
    <dgm:pt modelId="{36257556-1084-4AD2-B174-0C3FA7BC541D}" type="parTrans" cxnId="{E2A968F9-3109-4CE4-8A8F-437E13437A6A}">
      <dgm:prSet/>
      <dgm:spPr/>
      <dgm:t>
        <a:bodyPr/>
        <a:lstStyle/>
        <a:p>
          <a:endParaRPr lang="en-US"/>
        </a:p>
      </dgm:t>
    </dgm:pt>
    <dgm:pt modelId="{8C8EB254-DC00-44F1-B75D-2776BBBA8E41}" type="sibTrans" cxnId="{E2A968F9-3109-4CE4-8A8F-437E13437A6A}">
      <dgm:prSet/>
      <dgm:spPr/>
      <dgm:t>
        <a:bodyPr/>
        <a:lstStyle/>
        <a:p>
          <a:endParaRPr lang="en-US"/>
        </a:p>
      </dgm:t>
    </dgm:pt>
    <dgm:pt modelId="{8408894B-0D90-4FCD-84FD-CB9AAE15B385}" type="pres">
      <dgm:prSet presAssocID="{0F4278AF-7A55-4627-8695-BE212B48FC29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E2E0EF5-E3E4-4366-A3AA-C0C2E2B8847A}" type="pres">
      <dgm:prSet presAssocID="{0F4278AF-7A55-4627-8695-BE212B48FC29}" presName="matrix" presStyleCnt="0"/>
      <dgm:spPr/>
    </dgm:pt>
    <dgm:pt modelId="{16031534-C9BA-45EC-BA50-FC3695E1725F}" type="pres">
      <dgm:prSet presAssocID="{0F4278AF-7A55-4627-8695-BE212B48FC29}" presName="tile1" presStyleLbl="node1" presStyleIdx="0" presStyleCnt="4" custLinFactNeighborX="-8286" custLinFactNeighborY="-23630"/>
      <dgm:spPr/>
    </dgm:pt>
    <dgm:pt modelId="{72E03E5F-B89C-4E83-94CA-015E99BF1ACD}" type="pres">
      <dgm:prSet presAssocID="{0F4278AF-7A55-4627-8695-BE212B48FC29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8392697-7577-44AD-A3BE-56E454C1DFB1}" type="pres">
      <dgm:prSet presAssocID="{0F4278AF-7A55-4627-8695-BE212B48FC29}" presName="tile2" presStyleLbl="node1" presStyleIdx="1" presStyleCnt="4"/>
      <dgm:spPr/>
    </dgm:pt>
    <dgm:pt modelId="{FD073293-F0A1-4099-A417-0F6A4C899CBF}" type="pres">
      <dgm:prSet presAssocID="{0F4278AF-7A55-4627-8695-BE212B48FC29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AECF232-17AE-4A40-8454-6AA7047979C5}" type="pres">
      <dgm:prSet presAssocID="{0F4278AF-7A55-4627-8695-BE212B48FC29}" presName="tile3" presStyleLbl="node1" presStyleIdx="2" presStyleCnt="4"/>
      <dgm:spPr/>
    </dgm:pt>
    <dgm:pt modelId="{D5C47234-2023-4787-9320-718E723A2231}" type="pres">
      <dgm:prSet presAssocID="{0F4278AF-7A55-4627-8695-BE212B48FC29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58B3327-CA8A-490B-957C-7920AA0E3291}" type="pres">
      <dgm:prSet presAssocID="{0F4278AF-7A55-4627-8695-BE212B48FC29}" presName="tile4" presStyleLbl="node1" presStyleIdx="3" presStyleCnt="4"/>
      <dgm:spPr/>
    </dgm:pt>
    <dgm:pt modelId="{BE5C14E0-A9AF-4C20-A84F-C8E66C178480}" type="pres">
      <dgm:prSet presAssocID="{0F4278AF-7A55-4627-8695-BE212B48FC29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7C4979FE-0FA9-4411-816A-3CB0C5AC99A2}" type="pres">
      <dgm:prSet presAssocID="{0F4278AF-7A55-4627-8695-BE212B48FC29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FA61C907-605C-48A1-83E0-FEB4303046B3}" type="presOf" srcId="{CB54F9EF-ACC9-48F4-80D5-EEDA9A86E2D5}" destId="{16031534-C9BA-45EC-BA50-FC3695E1725F}" srcOrd="0" destOrd="0" presId="urn:microsoft.com/office/officeart/2005/8/layout/matrix1"/>
    <dgm:cxn modelId="{D189C813-DB5C-4757-8B5B-FFB65E71189D}" type="presOf" srcId="{33A009B2-80DE-4AA9-B415-E074008E40CF}" destId="{D5C47234-2023-4787-9320-718E723A2231}" srcOrd="1" destOrd="0" presId="urn:microsoft.com/office/officeart/2005/8/layout/matrix1"/>
    <dgm:cxn modelId="{CBCC8D41-C275-4033-A6ED-BA7118E1B3F7}" type="presOf" srcId="{B944D718-7333-481E-8111-1AB848A366A2}" destId="{BE5C14E0-A9AF-4C20-A84F-C8E66C178480}" srcOrd="1" destOrd="0" presId="urn:microsoft.com/office/officeart/2005/8/layout/matrix1"/>
    <dgm:cxn modelId="{AED05A47-AE83-439A-973F-E4294EAF9F51}" srcId="{0FF9D63B-17E5-430C-90C4-370A6577E02C}" destId="{3966CBFC-5814-4DB1-B603-FF0E1C470C9B}" srcOrd="1" destOrd="0" parTransId="{EB0F1C36-A35A-4E47-8DD2-CD138D4B2F1C}" sibTransId="{256FD53A-A71A-4113-91B9-C631A3CDFC6E}"/>
    <dgm:cxn modelId="{9AF0986F-DA86-4AA6-A36E-06EB57BD0ECE}" type="presOf" srcId="{0F4278AF-7A55-4627-8695-BE212B48FC29}" destId="{8408894B-0D90-4FCD-84FD-CB9AAE15B385}" srcOrd="0" destOrd="0" presId="urn:microsoft.com/office/officeart/2005/8/layout/matrix1"/>
    <dgm:cxn modelId="{27CBD592-04DE-40C4-B671-195264F022CE}" type="presOf" srcId="{B944D718-7333-481E-8111-1AB848A366A2}" destId="{858B3327-CA8A-490B-957C-7920AA0E3291}" srcOrd="0" destOrd="0" presId="urn:microsoft.com/office/officeart/2005/8/layout/matrix1"/>
    <dgm:cxn modelId="{73ECFC95-8BCC-47F3-98C9-119F56D447E2}" type="presOf" srcId="{3966CBFC-5814-4DB1-B603-FF0E1C470C9B}" destId="{FD073293-F0A1-4099-A417-0F6A4C899CBF}" srcOrd="1" destOrd="0" presId="urn:microsoft.com/office/officeart/2005/8/layout/matrix1"/>
    <dgm:cxn modelId="{7F2E0696-E2EA-4941-9C2B-B5E1712946F8}" type="presOf" srcId="{3966CBFC-5814-4DB1-B603-FF0E1C470C9B}" destId="{18392697-7577-44AD-A3BE-56E454C1DFB1}" srcOrd="0" destOrd="0" presId="urn:microsoft.com/office/officeart/2005/8/layout/matrix1"/>
    <dgm:cxn modelId="{DB280697-E019-4C18-BDD0-936FF68E9331}" type="presOf" srcId="{0FF9D63B-17E5-430C-90C4-370A6577E02C}" destId="{7C4979FE-0FA9-4411-816A-3CB0C5AC99A2}" srcOrd="0" destOrd="0" presId="urn:microsoft.com/office/officeart/2005/8/layout/matrix1"/>
    <dgm:cxn modelId="{4ABD3B9A-01E7-4C0B-ADCF-7A46213FE461}" type="presOf" srcId="{CB54F9EF-ACC9-48F4-80D5-EEDA9A86E2D5}" destId="{72E03E5F-B89C-4E83-94CA-015E99BF1ACD}" srcOrd="1" destOrd="0" presId="urn:microsoft.com/office/officeart/2005/8/layout/matrix1"/>
    <dgm:cxn modelId="{1957EECB-9884-4CF3-AA5B-C1608AA2B340}" srcId="{0FF9D63B-17E5-430C-90C4-370A6577E02C}" destId="{33A009B2-80DE-4AA9-B415-E074008E40CF}" srcOrd="2" destOrd="0" parTransId="{CDCD9312-38C5-497B-9F0B-E788D3724B6D}" sibTransId="{E422192D-AFD1-4AA1-BD51-AC9AA63428C7}"/>
    <dgm:cxn modelId="{A1A579DD-A14D-467A-AC78-6D599917CF88}" srcId="{0FF9D63B-17E5-430C-90C4-370A6577E02C}" destId="{CB54F9EF-ACC9-48F4-80D5-EEDA9A86E2D5}" srcOrd="0" destOrd="0" parTransId="{6730BCF3-DA63-432B-94BB-A5A5D554AEDA}" sibTransId="{45582CEB-8516-4C5D-A76C-8094B6D2B018}"/>
    <dgm:cxn modelId="{510198E1-1EE6-44AC-B07B-E0156BF7FE2F}" srcId="{0F4278AF-7A55-4627-8695-BE212B48FC29}" destId="{0FF9D63B-17E5-430C-90C4-370A6577E02C}" srcOrd="0" destOrd="0" parTransId="{2C31A8CB-29F5-4A4D-92E6-1DA3CFDB28B8}" sibTransId="{1B320B19-B26C-45A6-BFE4-0A216038A3E6}"/>
    <dgm:cxn modelId="{A60B13EC-A16C-46C4-A1C0-29DEF91BC9AB}" type="presOf" srcId="{33A009B2-80DE-4AA9-B415-E074008E40CF}" destId="{2AECF232-17AE-4A40-8454-6AA7047979C5}" srcOrd="0" destOrd="0" presId="urn:microsoft.com/office/officeart/2005/8/layout/matrix1"/>
    <dgm:cxn modelId="{E2A968F9-3109-4CE4-8A8F-437E13437A6A}" srcId="{0FF9D63B-17E5-430C-90C4-370A6577E02C}" destId="{B944D718-7333-481E-8111-1AB848A366A2}" srcOrd="3" destOrd="0" parTransId="{36257556-1084-4AD2-B174-0C3FA7BC541D}" sibTransId="{8C8EB254-DC00-44F1-B75D-2776BBBA8E41}"/>
    <dgm:cxn modelId="{9D91EE0E-97B4-4A41-AD7F-0F92E3C9060D}" type="presParOf" srcId="{8408894B-0D90-4FCD-84FD-CB9AAE15B385}" destId="{4E2E0EF5-E3E4-4366-A3AA-C0C2E2B8847A}" srcOrd="0" destOrd="0" presId="urn:microsoft.com/office/officeart/2005/8/layout/matrix1"/>
    <dgm:cxn modelId="{368EE715-A916-4D18-B4A6-672549E072B9}" type="presParOf" srcId="{4E2E0EF5-E3E4-4366-A3AA-C0C2E2B8847A}" destId="{16031534-C9BA-45EC-BA50-FC3695E1725F}" srcOrd="0" destOrd="0" presId="urn:microsoft.com/office/officeart/2005/8/layout/matrix1"/>
    <dgm:cxn modelId="{0AAB9CB8-E522-4D9F-B531-92BC73ADCA66}" type="presParOf" srcId="{4E2E0EF5-E3E4-4366-A3AA-C0C2E2B8847A}" destId="{72E03E5F-B89C-4E83-94CA-015E99BF1ACD}" srcOrd="1" destOrd="0" presId="urn:microsoft.com/office/officeart/2005/8/layout/matrix1"/>
    <dgm:cxn modelId="{6EE6A0AE-1336-4F2B-B41F-109BF8DF16A9}" type="presParOf" srcId="{4E2E0EF5-E3E4-4366-A3AA-C0C2E2B8847A}" destId="{18392697-7577-44AD-A3BE-56E454C1DFB1}" srcOrd="2" destOrd="0" presId="urn:microsoft.com/office/officeart/2005/8/layout/matrix1"/>
    <dgm:cxn modelId="{4ED6F3C3-6DC8-4E77-9D33-6E59B06151DA}" type="presParOf" srcId="{4E2E0EF5-E3E4-4366-A3AA-C0C2E2B8847A}" destId="{FD073293-F0A1-4099-A417-0F6A4C899CBF}" srcOrd="3" destOrd="0" presId="urn:microsoft.com/office/officeart/2005/8/layout/matrix1"/>
    <dgm:cxn modelId="{FDFE7A66-E619-44E8-89F5-B9B15A6AAA47}" type="presParOf" srcId="{4E2E0EF5-E3E4-4366-A3AA-C0C2E2B8847A}" destId="{2AECF232-17AE-4A40-8454-6AA7047979C5}" srcOrd="4" destOrd="0" presId="urn:microsoft.com/office/officeart/2005/8/layout/matrix1"/>
    <dgm:cxn modelId="{EA1650A6-C5BE-4424-ABC1-386197614FF6}" type="presParOf" srcId="{4E2E0EF5-E3E4-4366-A3AA-C0C2E2B8847A}" destId="{D5C47234-2023-4787-9320-718E723A2231}" srcOrd="5" destOrd="0" presId="urn:microsoft.com/office/officeart/2005/8/layout/matrix1"/>
    <dgm:cxn modelId="{3E9C5FF4-672D-49BD-8A40-14095FC420C4}" type="presParOf" srcId="{4E2E0EF5-E3E4-4366-A3AA-C0C2E2B8847A}" destId="{858B3327-CA8A-490B-957C-7920AA0E3291}" srcOrd="6" destOrd="0" presId="urn:microsoft.com/office/officeart/2005/8/layout/matrix1"/>
    <dgm:cxn modelId="{4E42E6C1-49F7-425B-A89B-09DE1EDC34EE}" type="presParOf" srcId="{4E2E0EF5-E3E4-4366-A3AA-C0C2E2B8847A}" destId="{BE5C14E0-A9AF-4C20-A84F-C8E66C178480}" srcOrd="7" destOrd="0" presId="urn:microsoft.com/office/officeart/2005/8/layout/matrix1"/>
    <dgm:cxn modelId="{BAB6FBEA-8719-4FB7-B8F6-30CA0D750AF9}" type="presParOf" srcId="{8408894B-0D90-4FCD-84FD-CB9AAE15B385}" destId="{7C4979FE-0FA9-4411-816A-3CB0C5AC99A2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4BD646C-010D-46AA-9737-0BFDE7158CF0}" type="doc">
      <dgm:prSet loTypeId="urn:microsoft.com/office/officeart/2005/8/layout/process1" loCatId="process" qsTypeId="urn:microsoft.com/office/officeart/2005/8/quickstyle/simple1" qsCatId="simple" csTypeId="urn:microsoft.com/office/officeart/2005/8/colors/accent6_2" csCatId="accent6" phldr="1"/>
      <dgm:spPr/>
    </dgm:pt>
    <dgm:pt modelId="{A31F0BA7-EFA2-4B9A-BCD5-384B9ECE4509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5E414722-DDB1-47EC-AF62-A82C3A4BFEEE}" type="parTrans" cxnId="{1A29D0A6-0E81-4549-874C-D9F385AB72DF}">
      <dgm:prSet/>
      <dgm:spPr/>
      <dgm:t>
        <a:bodyPr/>
        <a:lstStyle/>
        <a:p>
          <a:endParaRPr lang="en-US"/>
        </a:p>
      </dgm:t>
    </dgm:pt>
    <dgm:pt modelId="{E9C99545-7597-449C-8020-AC5F6CAC4675}" type="sibTrans" cxnId="{1A29D0A6-0E81-4549-874C-D9F385AB72DF}">
      <dgm:prSet/>
      <dgm:spPr/>
      <dgm:t>
        <a:bodyPr/>
        <a:lstStyle/>
        <a:p>
          <a:endParaRPr lang="en-US"/>
        </a:p>
      </dgm:t>
    </dgm:pt>
    <dgm:pt modelId="{E5221FD5-6AA8-454A-9C08-6A763CBA3832}">
      <dgm:prSet phldrT="[Text]"/>
      <dgm:spPr/>
      <dgm:t>
        <a:bodyPr/>
        <a:lstStyle/>
        <a:p>
          <a:r>
            <a:rPr lang="en-US" dirty="0"/>
            <a:t>Process</a:t>
          </a:r>
        </a:p>
      </dgm:t>
    </dgm:pt>
    <dgm:pt modelId="{0A7AA6AF-38CB-4C86-924C-BCF83E4B01BF}" type="parTrans" cxnId="{63AE9A6D-667D-4404-90F7-F67D2EFC1E11}">
      <dgm:prSet/>
      <dgm:spPr/>
      <dgm:t>
        <a:bodyPr/>
        <a:lstStyle/>
        <a:p>
          <a:endParaRPr lang="en-US"/>
        </a:p>
      </dgm:t>
    </dgm:pt>
    <dgm:pt modelId="{99352765-8276-4D5F-AA9D-CFE5C4A78822}" type="sibTrans" cxnId="{63AE9A6D-667D-4404-90F7-F67D2EFC1E11}">
      <dgm:prSet/>
      <dgm:spPr/>
      <dgm:t>
        <a:bodyPr/>
        <a:lstStyle/>
        <a:p>
          <a:endParaRPr lang="en-US"/>
        </a:p>
      </dgm:t>
    </dgm:pt>
    <dgm:pt modelId="{228EFBAB-FD02-4479-AA5B-E3946DBDB425}">
      <dgm:prSet phldrT="[Text]"/>
      <dgm:spPr/>
      <dgm:t>
        <a:bodyPr/>
        <a:lstStyle/>
        <a:p>
          <a:r>
            <a:rPr lang="en-US" dirty="0"/>
            <a:t>Information</a:t>
          </a:r>
        </a:p>
      </dgm:t>
    </dgm:pt>
    <dgm:pt modelId="{F5D05613-588C-462E-BE4C-95AE88A9594B}" type="parTrans" cxnId="{AFA7475D-ADE5-403E-ABF4-52890D2B37A7}">
      <dgm:prSet/>
      <dgm:spPr/>
      <dgm:t>
        <a:bodyPr/>
        <a:lstStyle/>
        <a:p>
          <a:endParaRPr lang="en-US"/>
        </a:p>
      </dgm:t>
    </dgm:pt>
    <dgm:pt modelId="{2E7F1EB7-A59D-41F0-8ACE-CBEB498FB99B}" type="sibTrans" cxnId="{AFA7475D-ADE5-403E-ABF4-52890D2B37A7}">
      <dgm:prSet/>
      <dgm:spPr/>
      <dgm:t>
        <a:bodyPr/>
        <a:lstStyle/>
        <a:p>
          <a:endParaRPr lang="en-US"/>
        </a:p>
      </dgm:t>
    </dgm:pt>
    <dgm:pt modelId="{6D15F9EA-6FA2-4D95-867A-B196A59B7595}" type="pres">
      <dgm:prSet presAssocID="{94BD646C-010D-46AA-9737-0BFDE7158CF0}" presName="Name0" presStyleCnt="0">
        <dgm:presLayoutVars>
          <dgm:dir/>
          <dgm:resizeHandles val="exact"/>
        </dgm:presLayoutVars>
      </dgm:prSet>
      <dgm:spPr/>
    </dgm:pt>
    <dgm:pt modelId="{93AD9703-8199-4B35-A4AB-E3A1625D429A}" type="pres">
      <dgm:prSet presAssocID="{A31F0BA7-EFA2-4B9A-BCD5-384B9ECE4509}" presName="node" presStyleLbl="node1" presStyleIdx="0" presStyleCnt="3">
        <dgm:presLayoutVars>
          <dgm:bulletEnabled val="1"/>
        </dgm:presLayoutVars>
      </dgm:prSet>
      <dgm:spPr/>
    </dgm:pt>
    <dgm:pt modelId="{13F50041-CA4C-40A7-BA56-F295120554CD}" type="pres">
      <dgm:prSet presAssocID="{E9C99545-7597-449C-8020-AC5F6CAC4675}" presName="sibTrans" presStyleLbl="sibTrans2D1" presStyleIdx="0" presStyleCnt="2"/>
      <dgm:spPr/>
    </dgm:pt>
    <dgm:pt modelId="{2D69CDE6-C710-4044-8532-36907F0A4C41}" type="pres">
      <dgm:prSet presAssocID="{E9C99545-7597-449C-8020-AC5F6CAC4675}" presName="connectorText" presStyleLbl="sibTrans2D1" presStyleIdx="0" presStyleCnt="2"/>
      <dgm:spPr/>
    </dgm:pt>
    <dgm:pt modelId="{DEF7177B-281D-4374-9E99-65BF989DAB7A}" type="pres">
      <dgm:prSet presAssocID="{E5221FD5-6AA8-454A-9C08-6A763CBA3832}" presName="node" presStyleLbl="node1" presStyleIdx="1" presStyleCnt="3">
        <dgm:presLayoutVars>
          <dgm:bulletEnabled val="1"/>
        </dgm:presLayoutVars>
      </dgm:prSet>
      <dgm:spPr/>
    </dgm:pt>
    <dgm:pt modelId="{D5E8A224-AB76-4294-A24D-BE5034A4C5E0}" type="pres">
      <dgm:prSet presAssocID="{99352765-8276-4D5F-AA9D-CFE5C4A78822}" presName="sibTrans" presStyleLbl="sibTrans2D1" presStyleIdx="1" presStyleCnt="2"/>
      <dgm:spPr/>
    </dgm:pt>
    <dgm:pt modelId="{DBC40B8A-67FA-472F-84EF-D93CABA8D1A3}" type="pres">
      <dgm:prSet presAssocID="{99352765-8276-4D5F-AA9D-CFE5C4A78822}" presName="connectorText" presStyleLbl="sibTrans2D1" presStyleIdx="1" presStyleCnt="2"/>
      <dgm:spPr/>
    </dgm:pt>
    <dgm:pt modelId="{AE1CA44A-7F87-44D6-9B63-52BA6641397A}" type="pres">
      <dgm:prSet presAssocID="{228EFBAB-FD02-4479-AA5B-E3946DBDB425}" presName="node" presStyleLbl="node1" presStyleIdx="2" presStyleCnt="3">
        <dgm:presLayoutVars>
          <dgm:bulletEnabled val="1"/>
        </dgm:presLayoutVars>
      </dgm:prSet>
      <dgm:spPr/>
    </dgm:pt>
  </dgm:ptLst>
  <dgm:cxnLst>
    <dgm:cxn modelId="{206EEA24-36E3-4208-B73B-10AC84A7F3D4}" type="presOf" srcId="{E5221FD5-6AA8-454A-9C08-6A763CBA3832}" destId="{DEF7177B-281D-4374-9E99-65BF989DAB7A}" srcOrd="0" destOrd="0" presId="urn:microsoft.com/office/officeart/2005/8/layout/process1"/>
    <dgm:cxn modelId="{28EE8C2B-6CD4-4FE7-9256-B4E9ACFBA4D4}" type="presOf" srcId="{E9C99545-7597-449C-8020-AC5F6CAC4675}" destId="{2D69CDE6-C710-4044-8532-36907F0A4C41}" srcOrd="1" destOrd="0" presId="urn:microsoft.com/office/officeart/2005/8/layout/process1"/>
    <dgm:cxn modelId="{4505BB31-A683-4AFD-819C-4494F9CBA451}" type="presOf" srcId="{228EFBAB-FD02-4479-AA5B-E3946DBDB425}" destId="{AE1CA44A-7F87-44D6-9B63-52BA6641397A}" srcOrd="0" destOrd="0" presId="urn:microsoft.com/office/officeart/2005/8/layout/process1"/>
    <dgm:cxn modelId="{AFA7475D-ADE5-403E-ABF4-52890D2B37A7}" srcId="{94BD646C-010D-46AA-9737-0BFDE7158CF0}" destId="{228EFBAB-FD02-4479-AA5B-E3946DBDB425}" srcOrd="2" destOrd="0" parTransId="{F5D05613-588C-462E-BE4C-95AE88A9594B}" sibTransId="{2E7F1EB7-A59D-41F0-8ACE-CBEB498FB99B}"/>
    <dgm:cxn modelId="{53B4A65F-624F-4638-9EBB-A728A5A39BB3}" type="presOf" srcId="{E9C99545-7597-449C-8020-AC5F6CAC4675}" destId="{13F50041-CA4C-40A7-BA56-F295120554CD}" srcOrd="0" destOrd="0" presId="urn:microsoft.com/office/officeart/2005/8/layout/process1"/>
    <dgm:cxn modelId="{63AE9A6D-667D-4404-90F7-F67D2EFC1E11}" srcId="{94BD646C-010D-46AA-9737-0BFDE7158CF0}" destId="{E5221FD5-6AA8-454A-9C08-6A763CBA3832}" srcOrd="1" destOrd="0" parTransId="{0A7AA6AF-38CB-4C86-924C-BCF83E4B01BF}" sibTransId="{99352765-8276-4D5F-AA9D-CFE5C4A78822}"/>
    <dgm:cxn modelId="{1A29D0A6-0E81-4549-874C-D9F385AB72DF}" srcId="{94BD646C-010D-46AA-9737-0BFDE7158CF0}" destId="{A31F0BA7-EFA2-4B9A-BCD5-384B9ECE4509}" srcOrd="0" destOrd="0" parTransId="{5E414722-DDB1-47EC-AF62-A82C3A4BFEEE}" sibTransId="{E9C99545-7597-449C-8020-AC5F6CAC4675}"/>
    <dgm:cxn modelId="{65056DA7-FDAC-42F1-AB87-47005AB805CA}" type="presOf" srcId="{99352765-8276-4D5F-AA9D-CFE5C4A78822}" destId="{D5E8A224-AB76-4294-A24D-BE5034A4C5E0}" srcOrd="0" destOrd="0" presId="urn:microsoft.com/office/officeart/2005/8/layout/process1"/>
    <dgm:cxn modelId="{FA0051CD-2A03-4FE3-973E-24E84B68F5F6}" type="presOf" srcId="{99352765-8276-4D5F-AA9D-CFE5C4A78822}" destId="{DBC40B8A-67FA-472F-84EF-D93CABA8D1A3}" srcOrd="1" destOrd="0" presId="urn:microsoft.com/office/officeart/2005/8/layout/process1"/>
    <dgm:cxn modelId="{E3C3BFDC-0C75-44F2-A01E-D5E741944A2B}" type="presOf" srcId="{A31F0BA7-EFA2-4B9A-BCD5-384B9ECE4509}" destId="{93AD9703-8199-4B35-A4AB-E3A1625D429A}" srcOrd="0" destOrd="0" presId="urn:microsoft.com/office/officeart/2005/8/layout/process1"/>
    <dgm:cxn modelId="{8CD06DFE-ED77-462E-974D-C1DB2E4CD8DA}" type="presOf" srcId="{94BD646C-010D-46AA-9737-0BFDE7158CF0}" destId="{6D15F9EA-6FA2-4D95-867A-B196A59B7595}" srcOrd="0" destOrd="0" presId="urn:microsoft.com/office/officeart/2005/8/layout/process1"/>
    <dgm:cxn modelId="{5C95819C-521E-4F6C-BDC1-E4E45E3A09C8}" type="presParOf" srcId="{6D15F9EA-6FA2-4D95-867A-B196A59B7595}" destId="{93AD9703-8199-4B35-A4AB-E3A1625D429A}" srcOrd="0" destOrd="0" presId="urn:microsoft.com/office/officeart/2005/8/layout/process1"/>
    <dgm:cxn modelId="{07FC08DC-5DCA-4DEE-8E03-EA16A2CBC295}" type="presParOf" srcId="{6D15F9EA-6FA2-4D95-867A-B196A59B7595}" destId="{13F50041-CA4C-40A7-BA56-F295120554CD}" srcOrd="1" destOrd="0" presId="urn:microsoft.com/office/officeart/2005/8/layout/process1"/>
    <dgm:cxn modelId="{50FB522A-B961-4F92-A317-8DB3B66414E4}" type="presParOf" srcId="{13F50041-CA4C-40A7-BA56-F295120554CD}" destId="{2D69CDE6-C710-4044-8532-36907F0A4C41}" srcOrd="0" destOrd="0" presId="urn:microsoft.com/office/officeart/2005/8/layout/process1"/>
    <dgm:cxn modelId="{D232C18D-A2AB-4164-B030-3DDF8DD1A09C}" type="presParOf" srcId="{6D15F9EA-6FA2-4D95-867A-B196A59B7595}" destId="{DEF7177B-281D-4374-9E99-65BF989DAB7A}" srcOrd="2" destOrd="0" presId="urn:microsoft.com/office/officeart/2005/8/layout/process1"/>
    <dgm:cxn modelId="{C1B94135-4BC8-4337-99E3-03B974D45F9B}" type="presParOf" srcId="{6D15F9EA-6FA2-4D95-867A-B196A59B7595}" destId="{D5E8A224-AB76-4294-A24D-BE5034A4C5E0}" srcOrd="3" destOrd="0" presId="urn:microsoft.com/office/officeart/2005/8/layout/process1"/>
    <dgm:cxn modelId="{1F2FD0E8-1433-44CD-9E89-28F3E851029C}" type="presParOf" srcId="{D5E8A224-AB76-4294-A24D-BE5034A4C5E0}" destId="{DBC40B8A-67FA-472F-84EF-D93CABA8D1A3}" srcOrd="0" destOrd="0" presId="urn:microsoft.com/office/officeart/2005/8/layout/process1"/>
    <dgm:cxn modelId="{9D95BDD1-D2AA-490E-BBE2-79D8987556BC}" type="presParOf" srcId="{6D15F9EA-6FA2-4D95-867A-B196A59B7595}" destId="{AE1CA44A-7F87-44D6-9B63-52BA6641397A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94F3BFC-2675-407B-BAAC-D24083D69AD2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5DA1E57-CF34-422B-9237-0AAF711B179A}">
      <dgm:prSet phldrT="[Text]"/>
      <dgm:spPr/>
      <dgm:t>
        <a:bodyPr/>
        <a:lstStyle/>
        <a:p>
          <a:r>
            <a:rPr lang="en-US" dirty="0"/>
            <a:t>Integration with Microsoft Ecosystem</a:t>
          </a:r>
        </a:p>
      </dgm:t>
    </dgm:pt>
    <dgm:pt modelId="{D67A24A5-CF17-4A6A-BE46-9D3B9429CD94}" type="parTrans" cxnId="{42368548-22D8-4C6C-828D-C681DE496284}">
      <dgm:prSet/>
      <dgm:spPr/>
      <dgm:t>
        <a:bodyPr/>
        <a:lstStyle/>
        <a:p>
          <a:endParaRPr lang="en-US"/>
        </a:p>
      </dgm:t>
    </dgm:pt>
    <dgm:pt modelId="{5A065FF8-22EB-4536-BF34-F9D2AEFF9E87}" type="sibTrans" cxnId="{42368548-22D8-4C6C-828D-C681DE496284}">
      <dgm:prSet/>
      <dgm:spPr/>
      <dgm:t>
        <a:bodyPr/>
        <a:lstStyle/>
        <a:p>
          <a:endParaRPr lang="en-US"/>
        </a:p>
      </dgm:t>
    </dgm:pt>
    <dgm:pt modelId="{3165BFFD-C3B9-4F01-94ED-643DEFB9E515}">
      <dgm:prSet phldrT="[Text]"/>
      <dgm:spPr/>
      <dgm:t>
        <a:bodyPr/>
        <a:lstStyle/>
        <a:p>
          <a:r>
            <a:rPr lang="en-US" dirty="0"/>
            <a:t>High Performance and Scalability</a:t>
          </a:r>
        </a:p>
      </dgm:t>
    </dgm:pt>
    <dgm:pt modelId="{436CF9DC-F481-4CB9-B619-FBB5E94E8381}" type="parTrans" cxnId="{ACCF2B9B-FCEA-470D-AC7C-22948623BE5E}">
      <dgm:prSet/>
      <dgm:spPr/>
      <dgm:t>
        <a:bodyPr/>
        <a:lstStyle/>
        <a:p>
          <a:endParaRPr lang="en-US"/>
        </a:p>
      </dgm:t>
    </dgm:pt>
    <dgm:pt modelId="{0D48DEF7-9F21-45BE-9CC1-889D42170A5A}" type="sibTrans" cxnId="{ACCF2B9B-FCEA-470D-AC7C-22948623BE5E}">
      <dgm:prSet/>
      <dgm:spPr/>
      <dgm:t>
        <a:bodyPr/>
        <a:lstStyle/>
        <a:p>
          <a:endParaRPr lang="en-US"/>
        </a:p>
      </dgm:t>
    </dgm:pt>
    <dgm:pt modelId="{A2428E60-FC15-4C95-92E4-58767007F629}">
      <dgm:prSet phldrT="[Text]"/>
      <dgm:spPr/>
      <dgm:t>
        <a:bodyPr/>
        <a:lstStyle/>
        <a:p>
          <a:r>
            <a:rPr lang="en-US" dirty="0"/>
            <a:t>Security Feature</a:t>
          </a:r>
        </a:p>
      </dgm:t>
    </dgm:pt>
    <dgm:pt modelId="{39F52A01-CEE7-48CA-A63C-E6B90A56615C}" type="parTrans" cxnId="{0FFB7850-651B-4D15-A8ED-D0399D5E6905}">
      <dgm:prSet/>
      <dgm:spPr/>
      <dgm:t>
        <a:bodyPr/>
        <a:lstStyle/>
        <a:p>
          <a:endParaRPr lang="en-US"/>
        </a:p>
      </dgm:t>
    </dgm:pt>
    <dgm:pt modelId="{4329D718-95A0-4166-A479-BBA34A4FABF7}" type="sibTrans" cxnId="{0FFB7850-651B-4D15-A8ED-D0399D5E6905}">
      <dgm:prSet/>
      <dgm:spPr/>
      <dgm:t>
        <a:bodyPr/>
        <a:lstStyle/>
        <a:p>
          <a:endParaRPr lang="en-US"/>
        </a:p>
      </dgm:t>
    </dgm:pt>
    <dgm:pt modelId="{97BBF707-8C58-4B17-9701-60163E501A62}">
      <dgm:prSet phldrT="[Text]"/>
      <dgm:spPr/>
      <dgm:t>
        <a:bodyPr/>
        <a:lstStyle/>
        <a:p>
          <a:r>
            <a:rPr lang="en-US" dirty="0"/>
            <a:t>Comprehensive Tools</a:t>
          </a:r>
        </a:p>
      </dgm:t>
    </dgm:pt>
    <dgm:pt modelId="{063C31F8-2438-47D3-9432-06D37B4A65E8}" type="parTrans" cxnId="{183ACE5C-00FF-48D5-943F-0D40AC3901A5}">
      <dgm:prSet/>
      <dgm:spPr/>
      <dgm:t>
        <a:bodyPr/>
        <a:lstStyle/>
        <a:p>
          <a:endParaRPr lang="en-US"/>
        </a:p>
      </dgm:t>
    </dgm:pt>
    <dgm:pt modelId="{469B00AB-758E-4BC0-BCAB-5037CFD59131}" type="sibTrans" cxnId="{183ACE5C-00FF-48D5-943F-0D40AC3901A5}">
      <dgm:prSet/>
      <dgm:spPr/>
      <dgm:t>
        <a:bodyPr/>
        <a:lstStyle/>
        <a:p>
          <a:endParaRPr lang="en-US"/>
        </a:p>
      </dgm:t>
    </dgm:pt>
    <dgm:pt modelId="{32950224-6649-41DB-A4C0-62C42B708C52}">
      <dgm:prSet phldrT="[Text]"/>
      <dgm:spPr/>
      <dgm:t>
        <a:bodyPr/>
        <a:lstStyle/>
        <a:p>
          <a:r>
            <a:rPr lang="en-US" dirty="0"/>
            <a:t>Cloud Ready</a:t>
          </a:r>
        </a:p>
      </dgm:t>
    </dgm:pt>
    <dgm:pt modelId="{C1B42161-BABF-47C6-9C56-CA3E975C0D9E}" type="parTrans" cxnId="{FCC4FF4E-0D53-4E38-8FEA-A32E11EF471D}">
      <dgm:prSet/>
      <dgm:spPr/>
      <dgm:t>
        <a:bodyPr/>
        <a:lstStyle/>
        <a:p>
          <a:endParaRPr lang="en-US"/>
        </a:p>
      </dgm:t>
    </dgm:pt>
    <dgm:pt modelId="{88F0267B-29E9-463C-AB10-4C3B84A22973}" type="sibTrans" cxnId="{FCC4FF4E-0D53-4E38-8FEA-A32E11EF471D}">
      <dgm:prSet/>
      <dgm:spPr/>
      <dgm:t>
        <a:bodyPr/>
        <a:lstStyle/>
        <a:p>
          <a:endParaRPr lang="en-US"/>
        </a:p>
      </dgm:t>
    </dgm:pt>
    <dgm:pt modelId="{FEE731D0-F085-4C5F-AE43-778ACE0E913B}">
      <dgm:prSet phldrT="[Text]"/>
      <dgm:spPr/>
      <dgm:t>
        <a:bodyPr/>
        <a:lstStyle/>
        <a:p>
          <a:r>
            <a:rPr lang="en-US" dirty="0"/>
            <a:t>Support and Community</a:t>
          </a:r>
        </a:p>
      </dgm:t>
    </dgm:pt>
    <dgm:pt modelId="{19FB4B9B-7619-43BC-93FF-C75EC7A0DE0D}" type="parTrans" cxnId="{2C35B7FA-00CB-4D33-B381-0D6AB98B92EA}">
      <dgm:prSet/>
      <dgm:spPr/>
      <dgm:t>
        <a:bodyPr/>
        <a:lstStyle/>
        <a:p>
          <a:endParaRPr lang="en-US"/>
        </a:p>
      </dgm:t>
    </dgm:pt>
    <dgm:pt modelId="{44F5A727-40EB-4605-A1F6-3DC066F31E72}" type="sibTrans" cxnId="{2C35B7FA-00CB-4D33-B381-0D6AB98B92EA}">
      <dgm:prSet/>
      <dgm:spPr/>
      <dgm:t>
        <a:bodyPr/>
        <a:lstStyle/>
        <a:p>
          <a:endParaRPr lang="en-US"/>
        </a:p>
      </dgm:t>
    </dgm:pt>
    <dgm:pt modelId="{03A82389-7A70-4635-933C-9856FD8C5DFE}">
      <dgm:prSet phldrT="[Text]"/>
      <dgm:spPr/>
      <dgm:t>
        <a:bodyPr/>
        <a:lstStyle/>
        <a:p>
          <a:r>
            <a:rPr lang="en-US" dirty="0"/>
            <a:t>Cost-Effective Editions</a:t>
          </a:r>
        </a:p>
      </dgm:t>
    </dgm:pt>
    <dgm:pt modelId="{FC3687A1-324C-4F49-ABB4-DB0234715909}" type="parTrans" cxnId="{379453B7-5FB3-4CDD-B186-6C66004C9A2F}">
      <dgm:prSet/>
      <dgm:spPr/>
      <dgm:t>
        <a:bodyPr/>
        <a:lstStyle/>
        <a:p>
          <a:endParaRPr lang="en-US"/>
        </a:p>
      </dgm:t>
    </dgm:pt>
    <dgm:pt modelId="{A3E20FDA-94F1-4416-A3A2-954406EAEC4E}" type="sibTrans" cxnId="{379453B7-5FB3-4CDD-B186-6C66004C9A2F}">
      <dgm:prSet/>
      <dgm:spPr/>
      <dgm:t>
        <a:bodyPr/>
        <a:lstStyle/>
        <a:p>
          <a:endParaRPr lang="en-US"/>
        </a:p>
      </dgm:t>
    </dgm:pt>
    <dgm:pt modelId="{3E44C045-CC4E-4DD3-BC26-7149E9AF3049}" type="pres">
      <dgm:prSet presAssocID="{694F3BFC-2675-407B-BAAC-D24083D69AD2}" presName="diagram" presStyleCnt="0">
        <dgm:presLayoutVars>
          <dgm:dir/>
          <dgm:resizeHandles val="exact"/>
        </dgm:presLayoutVars>
      </dgm:prSet>
      <dgm:spPr/>
    </dgm:pt>
    <dgm:pt modelId="{1EBA5A9B-E006-4524-86C3-502775F2D17B}" type="pres">
      <dgm:prSet presAssocID="{85DA1E57-CF34-422B-9237-0AAF711B179A}" presName="node" presStyleLbl="node1" presStyleIdx="0" presStyleCnt="7">
        <dgm:presLayoutVars>
          <dgm:bulletEnabled val="1"/>
        </dgm:presLayoutVars>
      </dgm:prSet>
      <dgm:spPr/>
    </dgm:pt>
    <dgm:pt modelId="{A23A0D7B-8844-487A-B0B7-B3A1644B6503}" type="pres">
      <dgm:prSet presAssocID="{5A065FF8-22EB-4536-BF34-F9D2AEFF9E87}" presName="sibTrans" presStyleCnt="0"/>
      <dgm:spPr/>
    </dgm:pt>
    <dgm:pt modelId="{466E758E-27E5-4B5F-8C97-B2CB94A25BD8}" type="pres">
      <dgm:prSet presAssocID="{3165BFFD-C3B9-4F01-94ED-643DEFB9E515}" presName="node" presStyleLbl="node1" presStyleIdx="1" presStyleCnt="7">
        <dgm:presLayoutVars>
          <dgm:bulletEnabled val="1"/>
        </dgm:presLayoutVars>
      </dgm:prSet>
      <dgm:spPr/>
    </dgm:pt>
    <dgm:pt modelId="{B15D60BF-CFF2-497A-A7F3-C5EC0949EF90}" type="pres">
      <dgm:prSet presAssocID="{0D48DEF7-9F21-45BE-9CC1-889D42170A5A}" presName="sibTrans" presStyleCnt="0"/>
      <dgm:spPr/>
    </dgm:pt>
    <dgm:pt modelId="{F406015F-FD2B-4F4A-B618-8A8B6FDEC9F9}" type="pres">
      <dgm:prSet presAssocID="{A2428E60-FC15-4C95-92E4-58767007F629}" presName="node" presStyleLbl="node1" presStyleIdx="2" presStyleCnt="7">
        <dgm:presLayoutVars>
          <dgm:bulletEnabled val="1"/>
        </dgm:presLayoutVars>
      </dgm:prSet>
      <dgm:spPr/>
    </dgm:pt>
    <dgm:pt modelId="{7429576C-491C-4B95-8738-5D90B230C169}" type="pres">
      <dgm:prSet presAssocID="{4329D718-95A0-4166-A479-BBA34A4FABF7}" presName="sibTrans" presStyleCnt="0"/>
      <dgm:spPr/>
    </dgm:pt>
    <dgm:pt modelId="{05296C25-038B-489B-A069-3E41D78FF546}" type="pres">
      <dgm:prSet presAssocID="{97BBF707-8C58-4B17-9701-60163E501A62}" presName="node" presStyleLbl="node1" presStyleIdx="3" presStyleCnt="7">
        <dgm:presLayoutVars>
          <dgm:bulletEnabled val="1"/>
        </dgm:presLayoutVars>
      </dgm:prSet>
      <dgm:spPr/>
    </dgm:pt>
    <dgm:pt modelId="{9CD9F012-44B8-4B24-A5CD-7564DC63E14A}" type="pres">
      <dgm:prSet presAssocID="{469B00AB-758E-4BC0-BCAB-5037CFD59131}" presName="sibTrans" presStyleCnt="0"/>
      <dgm:spPr/>
    </dgm:pt>
    <dgm:pt modelId="{DD816E4D-D649-4993-9C4F-00A9DFCAFA4C}" type="pres">
      <dgm:prSet presAssocID="{32950224-6649-41DB-A4C0-62C42B708C52}" presName="node" presStyleLbl="node1" presStyleIdx="4" presStyleCnt="7">
        <dgm:presLayoutVars>
          <dgm:bulletEnabled val="1"/>
        </dgm:presLayoutVars>
      </dgm:prSet>
      <dgm:spPr/>
    </dgm:pt>
    <dgm:pt modelId="{1EFD15CB-5970-4C13-8921-CED647BC5329}" type="pres">
      <dgm:prSet presAssocID="{88F0267B-29E9-463C-AB10-4C3B84A22973}" presName="sibTrans" presStyleCnt="0"/>
      <dgm:spPr/>
    </dgm:pt>
    <dgm:pt modelId="{F3AC36AE-8531-41DD-9E95-9DC7FA2703CF}" type="pres">
      <dgm:prSet presAssocID="{FEE731D0-F085-4C5F-AE43-778ACE0E913B}" presName="node" presStyleLbl="node1" presStyleIdx="5" presStyleCnt="7">
        <dgm:presLayoutVars>
          <dgm:bulletEnabled val="1"/>
        </dgm:presLayoutVars>
      </dgm:prSet>
      <dgm:spPr/>
    </dgm:pt>
    <dgm:pt modelId="{BAC70224-DE04-4CDB-87D5-3DFBBED70A9A}" type="pres">
      <dgm:prSet presAssocID="{44F5A727-40EB-4605-A1F6-3DC066F31E72}" presName="sibTrans" presStyleCnt="0"/>
      <dgm:spPr/>
    </dgm:pt>
    <dgm:pt modelId="{95E05C0A-32CD-49A6-95C2-38E39847D944}" type="pres">
      <dgm:prSet presAssocID="{03A82389-7A70-4635-933C-9856FD8C5DFE}" presName="node" presStyleLbl="node1" presStyleIdx="6" presStyleCnt="7">
        <dgm:presLayoutVars>
          <dgm:bulletEnabled val="1"/>
        </dgm:presLayoutVars>
      </dgm:prSet>
      <dgm:spPr/>
    </dgm:pt>
  </dgm:ptLst>
  <dgm:cxnLst>
    <dgm:cxn modelId="{EB966C22-6EEE-412B-8841-44935852DFA0}" type="presOf" srcId="{97BBF707-8C58-4B17-9701-60163E501A62}" destId="{05296C25-038B-489B-A069-3E41D78FF546}" srcOrd="0" destOrd="0" presId="urn:microsoft.com/office/officeart/2005/8/layout/default"/>
    <dgm:cxn modelId="{44CE022B-06FB-4020-9686-4EA10E60AD1D}" type="presOf" srcId="{03A82389-7A70-4635-933C-9856FD8C5DFE}" destId="{95E05C0A-32CD-49A6-95C2-38E39847D944}" srcOrd="0" destOrd="0" presId="urn:microsoft.com/office/officeart/2005/8/layout/default"/>
    <dgm:cxn modelId="{183ACE5C-00FF-48D5-943F-0D40AC3901A5}" srcId="{694F3BFC-2675-407B-BAAC-D24083D69AD2}" destId="{97BBF707-8C58-4B17-9701-60163E501A62}" srcOrd="3" destOrd="0" parTransId="{063C31F8-2438-47D3-9432-06D37B4A65E8}" sibTransId="{469B00AB-758E-4BC0-BCAB-5037CFD59131}"/>
    <dgm:cxn modelId="{E1ABD367-D849-4ED8-8C59-2EB8D9637093}" type="presOf" srcId="{32950224-6649-41DB-A4C0-62C42B708C52}" destId="{DD816E4D-D649-4993-9C4F-00A9DFCAFA4C}" srcOrd="0" destOrd="0" presId="urn:microsoft.com/office/officeart/2005/8/layout/default"/>
    <dgm:cxn modelId="{42368548-22D8-4C6C-828D-C681DE496284}" srcId="{694F3BFC-2675-407B-BAAC-D24083D69AD2}" destId="{85DA1E57-CF34-422B-9237-0AAF711B179A}" srcOrd="0" destOrd="0" parTransId="{D67A24A5-CF17-4A6A-BE46-9D3B9429CD94}" sibTransId="{5A065FF8-22EB-4536-BF34-F9D2AEFF9E87}"/>
    <dgm:cxn modelId="{6CFE7F4C-B6BD-48C1-B825-7BFE4A3FE860}" type="presOf" srcId="{FEE731D0-F085-4C5F-AE43-778ACE0E913B}" destId="{F3AC36AE-8531-41DD-9E95-9DC7FA2703CF}" srcOrd="0" destOrd="0" presId="urn:microsoft.com/office/officeart/2005/8/layout/default"/>
    <dgm:cxn modelId="{FCC4FF4E-0D53-4E38-8FEA-A32E11EF471D}" srcId="{694F3BFC-2675-407B-BAAC-D24083D69AD2}" destId="{32950224-6649-41DB-A4C0-62C42B708C52}" srcOrd="4" destOrd="0" parTransId="{C1B42161-BABF-47C6-9C56-CA3E975C0D9E}" sibTransId="{88F0267B-29E9-463C-AB10-4C3B84A22973}"/>
    <dgm:cxn modelId="{0FFB7850-651B-4D15-A8ED-D0399D5E6905}" srcId="{694F3BFC-2675-407B-BAAC-D24083D69AD2}" destId="{A2428E60-FC15-4C95-92E4-58767007F629}" srcOrd="2" destOrd="0" parTransId="{39F52A01-CEE7-48CA-A63C-E6B90A56615C}" sibTransId="{4329D718-95A0-4166-A479-BBA34A4FABF7}"/>
    <dgm:cxn modelId="{ACCF2B9B-FCEA-470D-AC7C-22948623BE5E}" srcId="{694F3BFC-2675-407B-BAAC-D24083D69AD2}" destId="{3165BFFD-C3B9-4F01-94ED-643DEFB9E515}" srcOrd="1" destOrd="0" parTransId="{436CF9DC-F481-4CB9-B619-FBB5E94E8381}" sibTransId="{0D48DEF7-9F21-45BE-9CC1-889D42170A5A}"/>
    <dgm:cxn modelId="{379453B7-5FB3-4CDD-B186-6C66004C9A2F}" srcId="{694F3BFC-2675-407B-BAAC-D24083D69AD2}" destId="{03A82389-7A70-4635-933C-9856FD8C5DFE}" srcOrd="6" destOrd="0" parTransId="{FC3687A1-324C-4F49-ABB4-DB0234715909}" sibTransId="{A3E20FDA-94F1-4416-A3A2-954406EAEC4E}"/>
    <dgm:cxn modelId="{4D6D80CC-355F-4AB4-9B77-19222397AFC8}" type="presOf" srcId="{A2428E60-FC15-4C95-92E4-58767007F629}" destId="{F406015F-FD2B-4F4A-B618-8A8B6FDEC9F9}" srcOrd="0" destOrd="0" presId="urn:microsoft.com/office/officeart/2005/8/layout/default"/>
    <dgm:cxn modelId="{5B6CE5E8-DB61-4A38-810B-1B696D3E7C17}" type="presOf" srcId="{694F3BFC-2675-407B-BAAC-D24083D69AD2}" destId="{3E44C045-CC4E-4DD3-BC26-7149E9AF3049}" srcOrd="0" destOrd="0" presId="urn:microsoft.com/office/officeart/2005/8/layout/default"/>
    <dgm:cxn modelId="{591074EA-437F-4EE9-9136-F25FBC77EBD0}" type="presOf" srcId="{3165BFFD-C3B9-4F01-94ED-643DEFB9E515}" destId="{466E758E-27E5-4B5F-8C97-B2CB94A25BD8}" srcOrd="0" destOrd="0" presId="urn:microsoft.com/office/officeart/2005/8/layout/default"/>
    <dgm:cxn modelId="{2C35B7FA-00CB-4D33-B381-0D6AB98B92EA}" srcId="{694F3BFC-2675-407B-BAAC-D24083D69AD2}" destId="{FEE731D0-F085-4C5F-AE43-778ACE0E913B}" srcOrd="5" destOrd="0" parTransId="{19FB4B9B-7619-43BC-93FF-C75EC7A0DE0D}" sibTransId="{44F5A727-40EB-4605-A1F6-3DC066F31E72}"/>
    <dgm:cxn modelId="{723BD7FD-3757-4C4A-B188-2945A8CCB5EB}" type="presOf" srcId="{85DA1E57-CF34-422B-9237-0AAF711B179A}" destId="{1EBA5A9B-E006-4524-86C3-502775F2D17B}" srcOrd="0" destOrd="0" presId="urn:microsoft.com/office/officeart/2005/8/layout/default"/>
    <dgm:cxn modelId="{146A849A-FA98-4401-950F-851C515D7204}" type="presParOf" srcId="{3E44C045-CC4E-4DD3-BC26-7149E9AF3049}" destId="{1EBA5A9B-E006-4524-86C3-502775F2D17B}" srcOrd="0" destOrd="0" presId="urn:microsoft.com/office/officeart/2005/8/layout/default"/>
    <dgm:cxn modelId="{3AD64F35-6CB0-45B1-9402-A79A2EC261DD}" type="presParOf" srcId="{3E44C045-CC4E-4DD3-BC26-7149E9AF3049}" destId="{A23A0D7B-8844-487A-B0B7-B3A1644B6503}" srcOrd="1" destOrd="0" presId="urn:microsoft.com/office/officeart/2005/8/layout/default"/>
    <dgm:cxn modelId="{742CBCDA-786E-4AB1-ACC9-BFF925CDCFDB}" type="presParOf" srcId="{3E44C045-CC4E-4DD3-BC26-7149E9AF3049}" destId="{466E758E-27E5-4B5F-8C97-B2CB94A25BD8}" srcOrd="2" destOrd="0" presId="urn:microsoft.com/office/officeart/2005/8/layout/default"/>
    <dgm:cxn modelId="{E95F3933-AAFE-499A-A8D6-DA00C1F5AFB1}" type="presParOf" srcId="{3E44C045-CC4E-4DD3-BC26-7149E9AF3049}" destId="{B15D60BF-CFF2-497A-A7F3-C5EC0949EF90}" srcOrd="3" destOrd="0" presId="urn:microsoft.com/office/officeart/2005/8/layout/default"/>
    <dgm:cxn modelId="{015E2C0C-EA46-48CC-A95C-B51DCF223D1F}" type="presParOf" srcId="{3E44C045-CC4E-4DD3-BC26-7149E9AF3049}" destId="{F406015F-FD2B-4F4A-B618-8A8B6FDEC9F9}" srcOrd="4" destOrd="0" presId="urn:microsoft.com/office/officeart/2005/8/layout/default"/>
    <dgm:cxn modelId="{694A6229-FC43-4E77-9F9A-FF7A1107886B}" type="presParOf" srcId="{3E44C045-CC4E-4DD3-BC26-7149E9AF3049}" destId="{7429576C-491C-4B95-8738-5D90B230C169}" srcOrd="5" destOrd="0" presId="urn:microsoft.com/office/officeart/2005/8/layout/default"/>
    <dgm:cxn modelId="{0077B337-68A2-4C36-B676-664653CB21BC}" type="presParOf" srcId="{3E44C045-CC4E-4DD3-BC26-7149E9AF3049}" destId="{05296C25-038B-489B-A069-3E41D78FF546}" srcOrd="6" destOrd="0" presId="urn:microsoft.com/office/officeart/2005/8/layout/default"/>
    <dgm:cxn modelId="{7940628A-A4B0-4175-923E-E0452FA30968}" type="presParOf" srcId="{3E44C045-CC4E-4DD3-BC26-7149E9AF3049}" destId="{9CD9F012-44B8-4B24-A5CD-7564DC63E14A}" srcOrd="7" destOrd="0" presId="urn:microsoft.com/office/officeart/2005/8/layout/default"/>
    <dgm:cxn modelId="{7DC79CA5-6382-4E17-99BB-E2147CD8AD6D}" type="presParOf" srcId="{3E44C045-CC4E-4DD3-BC26-7149E9AF3049}" destId="{DD816E4D-D649-4993-9C4F-00A9DFCAFA4C}" srcOrd="8" destOrd="0" presId="urn:microsoft.com/office/officeart/2005/8/layout/default"/>
    <dgm:cxn modelId="{0FD851E6-F961-48B0-A43E-ED60D06EF92E}" type="presParOf" srcId="{3E44C045-CC4E-4DD3-BC26-7149E9AF3049}" destId="{1EFD15CB-5970-4C13-8921-CED647BC5329}" srcOrd="9" destOrd="0" presId="urn:microsoft.com/office/officeart/2005/8/layout/default"/>
    <dgm:cxn modelId="{98BDE33F-A9B8-4A51-A670-324DA29080F7}" type="presParOf" srcId="{3E44C045-CC4E-4DD3-BC26-7149E9AF3049}" destId="{F3AC36AE-8531-41DD-9E95-9DC7FA2703CF}" srcOrd="10" destOrd="0" presId="urn:microsoft.com/office/officeart/2005/8/layout/default"/>
    <dgm:cxn modelId="{0D2E00DC-EC08-47BE-B099-C1C17E32309D}" type="presParOf" srcId="{3E44C045-CC4E-4DD3-BC26-7149E9AF3049}" destId="{BAC70224-DE04-4CDB-87D5-3DFBBED70A9A}" srcOrd="11" destOrd="0" presId="urn:microsoft.com/office/officeart/2005/8/layout/default"/>
    <dgm:cxn modelId="{2B0708C3-5ECF-4AAB-820C-AC43568DE55C}" type="presParOf" srcId="{3E44C045-CC4E-4DD3-BC26-7149E9AF3049}" destId="{95E05C0A-32CD-49A6-95C2-38E39847D944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FC74CE2-7736-41D0-9706-54B223077D33}" type="doc">
      <dgm:prSet loTypeId="urn:microsoft.com/office/officeart/2005/8/layout/hProcess4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661BEFF-8773-4255-934E-0C7000A7759C}">
      <dgm:prSet phldrT="[Text]"/>
      <dgm:spPr/>
      <dgm:t>
        <a:bodyPr/>
        <a:lstStyle/>
        <a:p>
          <a:r>
            <a:rPr lang="en-US" dirty="0"/>
            <a:t>Requirements analysis</a:t>
          </a:r>
        </a:p>
      </dgm:t>
    </dgm:pt>
    <dgm:pt modelId="{7DA87D6C-08ED-4F49-90EA-318C1C10A805}" type="parTrans" cxnId="{49CAB94B-FF97-4603-B1D7-36B509F3F361}">
      <dgm:prSet/>
      <dgm:spPr/>
      <dgm:t>
        <a:bodyPr/>
        <a:lstStyle/>
        <a:p>
          <a:endParaRPr lang="en-US"/>
        </a:p>
      </dgm:t>
    </dgm:pt>
    <dgm:pt modelId="{B6A2D90E-140E-45DC-8DD7-62E1847F5074}" type="sibTrans" cxnId="{49CAB94B-FF97-4603-B1D7-36B509F3F361}">
      <dgm:prSet/>
      <dgm:spPr/>
      <dgm:t>
        <a:bodyPr/>
        <a:lstStyle/>
        <a:p>
          <a:endParaRPr lang="en-US"/>
        </a:p>
      </dgm:t>
    </dgm:pt>
    <dgm:pt modelId="{1D6A59EE-1F32-411F-B3F4-48C6238ED78D}">
      <dgm:prSet phldrT="[Text]"/>
      <dgm:spPr/>
      <dgm:t>
        <a:bodyPr/>
        <a:lstStyle/>
        <a:p>
          <a:r>
            <a:rPr lang="en-US" dirty="0"/>
            <a:t>Planning</a:t>
          </a:r>
        </a:p>
      </dgm:t>
    </dgm:pt>
    <dgm:pt modelId="{01AF3E03-308E-4AFB-A074-9E492FE5A7EB}" type="parTrans" cxnId="{51C1F498-F7A1-4300-AB68-94BDD2F3A01E}">
      <dgm:prSet/>
      <dgm:spPr/>
      <dgm:t>
        <a:bodyPr/>
        <a:lstStyle/>
        <a:p>
          <a:endParaRPr lang="en-US"/>
        </a:p>
      </dgm:t>
    </dgm:pt>
    <dgm:pt modelId="{8A982E79-33DF-4720-815C-62D3019553E7}" type="sibTrans" cxnId="{51C1F498-F7A1-4300-AB68-94BDD2F3A01E}">
      <dgm:prSet/>
      <dgm:spPr/>
      <dgm:t>
        <a:bodyPr/>
        <a:lstStyle/>
        <a:p>
          <a:endParaRPr lang="en-US"/>
        </a:p>
      </dgm:t>
    </dgm:pt>
    <dgm:pt modelId="{1AF64EC5-6D2A-4E2F-A6A7-011E326D1B9C}">
      <dgm:prSet phldrT="[Text]"/>
      <dgm:spPr/>
      <dgm:t>
        <a:bodyPr/>
        <a:lstStyle/>
        <a:p>
          <a:r>
            <a:rPr lang="en-US" dirty="0"/>
            <a:t>System definition</a:t>
          </a:r>
        </a:p>
      </dgm:t>
    </dgm:pt>
    <dgm:pt modelId="{A25C403B-63BA-4F94-9923-3B043C9EADE8}" type="parTrans" cxnId="{5C1AFE96-D688-45F8-8D95-27DAF6155D58}">
      <dgm:prSet/>
      <dgm:spPr/>
      <dgm:t>
        <a:bodyPr/>
        <a:lstStyle/>
        <a:p>
          <a:endParaRPr lang="en-US"/>
        </a:p>
      </dgm:t>
    </dgm:pt>
    <dgm:pt modelId="{0AF49CA5-1766-4E7B-987E-EBEDDE0D381D}" type="sibTrans" cxnId="{5C1AFE96-D688-45F8-8D95-27DAF6155D58}">
      <dgm:prSet/>
      <dgm:spPr/>
      <dgm:t>
        <a:bodyPr/>
        <a:lstStyle/>
        <a:p>
          <a:endParaRPr lang="en-US"/>
        </a:p>
      </dgm:t>
    </dgm:pt>
    <dgm:pt modelId="{FE9C84FF-105F-4F07-962E-BC46CF202E4A}">
      <dgm:prSet phldrT="[Text]"/>
      <dgm:spPr/>
      <dgm:t>
        <a:bodyPr/>
        <a:lstStyle/>
        <a:p>
          <a:r>
            <a:rPr lang="en-US" dirty="0"/>
            <a:t>Database Designing</a:t>
          </a:r>
        </a:p>
      </dgm:t>
    </dgm:pt>
    <dgm:pt modelId="{C970EAC3-BB3D-485C-A232-316D260CD227}" type="parTrans" cxnId="{D19F7F23-DCB6-4891-BC36-5F2692B99355}">
      <dgm:prSet/>
      <dgm:spPr/>
      <dgm:t>
        <a:bodyPr/>
        <a:lstStyle/>
        <a:p>
          <a:endParaRPr lang="en-US"/>
        </a:p>
      </dgm:t>
    </dgm:pt>
    <dgm:pt modelId="{1AE55E2B-DFB8-4484-B127-89897647F5C2}" type="sibTrans" cxnId="{D19F7F23-DCB6-4891-BC36-5F2692B99355}">
      <dgm:prSet/>
      <dgm:spPr/>
      <dgm:t>
        <a:bodyPr/>
        <a:lstStyle/>
        <a:p>
          <a:endParaRPr lang="en-US"/>
        </a:p>
      </dgm:t>
    </dgm:pt>
    <dgm:pt modelId="{FC106C3D-372B-4970-917C-ECB92A2D85A1}">
      <dgm:prSet phldrT="[Text]"/>
      <dgm:spPr/>
      <dgm:t>
        <a:bodyPr/>
        <a:lstStyle/>
        <a:p>
          <a:r>
            <a:rPr lang="en-US" dirty="0"/>
            <a:t>Logical Model</a:t>
          </a:r>
        </a:p>
      </dgm:t>
    </dgm:pt>
    <dgm:pt modelId="{FEAD7D56-3BFE-4B81-949C-6BF51304F018}" type="parTrans" cxnId="{C1F799F9-FEE3-4D64-B7F0-72D41F8A472E}">
      <dgm:prSet/>
      <dgm:spPr/>
      <dgm:t>
        <a:bodyPr/>
        <a:lstStyle/>
        <a:p>
          <a:endParaRPr lang="en-US"/>
        </a:p>
      </dgm:t>
    </dgm:pt>
    <dgm:pt modelId="{BD096AC8-EA6F-4168-A8E1-BC2468959431}" type="sibTrans" cxnId="{C1F799F9-FEE3-4D64-B7F0-72D41F8A472E}">
      <dgm:prSet/>
      <dgm:spPr/>
      <dgm:t>
        <a:bodyPr/>
        <a:lstStyle/>
        <a:p>
          <a:endParaRPr lang="en-US"/>
        </a:p>
      </dgm:t>
    </dgm:pt>
    <dgm:pt modelId="{FFF736C0-8DAA-4FAE-B39E-3AB11AC3C57F}">
      <dgm:prSet phldrT="[Text]"/>
      <dgm:spPr/>
      <dgm:t>
        <a:bodyPr/>
        <a:lstStyle/>
        <a:p>
          <a:r>
            <a:rPr lang="en-US" dirty="0"/>
            <a:t>Physical Model</a:t>
          </a:r>
        </a:p>
      </dgm:t>
    </dgm:pt>
    <dgm:pt modelId="{612085AC-610B-4628-8E05-C80FE90FC642}" type="parTrans" cxnId="{413F4B69-3A47-4CE6-AE6F-3AC81836A641}">
      <dgm:prSet/>
      <dgm:spPr/>
      <dgm:t>
        <a:bodyPr/>
        <a:lstStyle/>
        <a:p>
          <a:endParaRPr lang="en-US"/>
        </a:p>
      </dgm:t>
    </dgm:pt>
    <dgm:pt modelId="{2F45A22F-8034-4558-8750-D62497050F43}" type="sibTrans" cxnId="{413F4B69-3A47-4CE6-AE6F-3AC81836A641}">
      <dgm:prSet/>
      <dgm:spPr/>
      <dgm:t>
        <a:bodyPr/>
        <a:lstStyle/>
        <a:p>
          <a:endParaRPr lang="en-US"/>
        </a:p>
      </dgm:t>
    </dgm:pt>
    <dgm:pt modelId="{64CE3C6A-02BC-4B20-A454-0DBF41224BE9}">
      <dgm:prSet phldrT="[Text]"/>
      <dgm:spPr/>
      <dgm:t>
        <a:bodyPr/>
        <a:lstStyle/>
        <a:p>
          <a:r>
            <a:rPr lang="en-US" dirty="0"/>
            <a:t>Implementation</a:t>
          </a:r>
        </a:p>
      </dgm:t>
    </dgm:pt>
    <dgm:pt modelId="{35B948F2-CE56-4181-8931-82F06412F8ED}" type="parTrans" cxnId="{9E05B850-3457-4A1C-A441-E3149F778C7C}">
      <dgm:prSet/>
      <dgm:spPr/>
      <dgm:t>
        <a:bodyPr/>
        <a:lstStyle/>
        <a:p>
          <a:endParaRPr lang="en-US"/>
        </a:p>
      </dgm:t>
    </dgm:pt>
    <dgm:pt modelId="{49AA1126-331E-4DEC-9BB4-190A60E27172}" type="sibTrans" cxnId="{9E05B850-3457-4A1C-A441-E3149F778C7C}">
      <dgm:prSet/>
      <dgm:spPr/>
      <dgm:t>
        <a:bodyPr/>
        <a:lstStyle/>
        <a:p>
          <a:endParaRPr lang="en-US"/>
        </a:p>
      </dgm:t>
    </dgm:pt>
    <dgm:pt modelId="{456954B3-C96E-4583-A2F1-DE679CA4FA8D}">
      <dgm:prSet phldrT="[Text]"/>
      <dgm:spPr/>
      <dgm:t>
        <a:bodyPr/>
        <a:lstStyle/>
        <a:p>
          <a:r>
            <a:rPr lang="en-US" dirty="0"/>
            <a:t>Data Loading</a:t>
          </a:r>
        </a:p>
      </dgm:t>
    </dgm:pt>
    <dgm:pt modelId="{13BCD40B-1C92-4D1A-93D7-1408882A242F}" type="parTrans" cxnId="{5630153D-0C47-42B7-BC33-BD22BE163409}">
      <dgm:prSet/>
      <dgm:spPr/>
      <dgm:t>
        <a:bodyPr/>
        <a:lstStyle/>
        <a:p>
          <a:endParaRPr lang="en-US"/>
        </a:p>
      </dgm:t>
    </dgm:pt>
    <dgm:pt modelId="{F11AD141-5574-4172-A613-B5CE92ECBE6D}" type="sibTrans" cxnId="{5630153D-0C47-42B7-BC33-BD22BE163409}">
      <dgm:prSet/>
      <dgm:spPr/>
      <dgm:t>
        <a:bodyPr/>
        <a:lstStyle/>
        <a:p>
          <a:endParaRPr lang="en-US"/>
        </a:p>
      </dgm:t>
    </dgm:pt>
    <dgm:pt modelId="{822A1A34-A4A9-4EFF-938C-BC8B91046B2F}">
      <dgm:prSet phldrT="[Text]"/>
      <dgm:spPr/>
      <dgm:t>
        <a:bodyPr/>
        <a:lstStyle/>
        <a:p>
          <a:r>
            <a:rPr lang="en-US" dirty="0"/>
            <a:t>Normalization</a:t>
          </a:r>
        </a:p>
      </dgm:t>
    </dgm:pt>
    <dgm:pt modelId="{60842709-81D5-44E8-953B-598351DE3C52}" type="sibTrans" cxnId="{C4B93BC7-3E8D-4B65-86E7-10FE569F29CC}">
      <dgm:prSet/>
      <dgm:spPr/>
      <dgm:t>
        <a:bodyPr/>
        <a:lstStyle/>
        <a:p>
          <a:endParaRPr lang="en-US"/>
        </a:p>
      </dgm:t>
    </dgm:pt>
    <dgm:pt modelId="{D0265AE1-72B8-406C-AFD4-B882F657A24F}" type="parTrans" cxnId="{C4B93BC7-3E8D-4B65-86E7-10FE569F29CC}">
      <dgm:prSet/>
      <dgm:spPr/>
      <dgm:t>
        <a:bodyPr/>
        <a:lstStyle/>
        <a:p>
          <a:endParaRPr lang="en-US"/>
        </a:p>
      </dgm:t>
    </dgm:pt>
    <dgm:pt modelId="{116A4FEB-F55E-48C2-ACF7-FF0C400BB7E4}" type="pres">
      <dgm:prSet presAssocID="{7FC74CE2-7736-41D0-9706-54B223077D33}" presName="Name0" presStyleCnt="0">
        <dgm:presLayoutVars>
          <dgm:dir/>
          <dgm:animLvl val="lvl"/>
          <dgm:resizeHandles val="exact"/>
        </dgm:presLayoutVars>
      </dgm:prSet>
      <dgm:spPr/>
    </dgm:pt>
    <dgm:pt modelId="{65BD089B-C59D-4ACC-9F1A-965D06A17D4C}" type="pres">
      <dgm:prSet presAssocID="{7FC74CE2-7736-41D0-9706-54B223077D33}" presName="tSp" presStyleCnt="0"/>
      <dgm:spPr/>
    </dgm:pt>
    <dgm:pt modelId="{3ED9A1F6-CA73-41D2-8BA7-976BC50716AC}" type="pres">
      <dgm:prSet presAssocID="{7FC74CE2-7736-41D0-9706-54B223077D33}" presName="bSp" presStyleCnt="0"/>
      <dgm:spPr/>
    </dgm:pt>
    <dgm:pt modelId="{EE2A9914-01B7-4401-BA15-A1045A802563}" type="pres">
      <dgm:prSet presAssocID="{7FC74CE2-7736-41D0-9706-54B223077D33}" presName="process" presStyleCnt="0"/>
      <dgm:spPr/>
    </dgm:pt>
    <dgm:pt modelId="{5EB20339-77AA-41C9-9538-6DD112E792FD}" type="pres">
      <dgm:prSet presAssocID="{7661BEFF-8773-4255-934E-0C7000A7759C}" presName="composite1" presStyleCnt="0"/>
      <dgm:spPr/>
    </dgm:pt>
    <dgm:pt modelId="{158ED4A0-7EFD-4404-B98A-4263F666AB04}" type="pres">
      <dgm:prSet presAssocID="{7661BEFF-8773-4255-934E-0C7000A7759C}" presName="dummyNode1" presStyleLbl="node1" presStyleIdx="0" presStyleCnt="3"/>
      <dgm:spPr/>
    </dgm:pt>
    <dgm:pt modelId="{9AA39428-2A07-4E16-993B-4B52981AFB38}" type="pres">
      <dgm:prSet presAssocID="{7661BEFF-8773-4255-934E-0C7000A7759C}" presName="childNode1" presStyleLbl="bgAcc1" presStyleIdx="0" presStyleCnt="3">
        <dgm:presLayoutVars>
          <dgm:bulletEnabled val="1"/>
        </dgm:presLayoutVars>
      </dgm:prSet>
      <dgm:spPr/>
    </dgm:pt>
    <dgm:pt modelId="{FEE04C3F-07C1-4D86-A812-E1F263FC027C}" type="pres">
      <dgm:prSet presAssocID="{7661BEFF-8773-4255-934E-0C7000A7759C}" presName="childNode1tx" presStyleLbl="bgAcc1" presStyleIdx="0" presStyleCnt="3">
        <dgm:presLayoutVars>
          <dgm:bulletEnabled val="1"/>
        </dgm:presLayoutVars>
      </dgm:prSet>
      <dgm:spPr/>
    </dgm:pt>
    <dgm:pt modelId="{D3042131-9EF1-467F-A2B4-162215C17129}" type="pres">
      <dgm:prSet presAssocID="{7661BEFF-8773-4255-934E-0C7000A7759C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95374FA5-FADA-403F-A2BA-2AB1CBA94091}" type="pres">
      <dgm:prSet presAssocID="{7661BEFF-8773-4255-934E-0C7000A7759C}" presName="connSite1" presStyleCnt="0"/>
      <dgm:spPr/>
    </dgm:pt>
    <dgm:pt modelId="{3FC18AAC-3DF0-4960-ABF5-D44DBB7C91C1}" type="pres">
      <dgm:prSet presAssocID="{B6A2D90E-140E-45DC-8DD7-62E1847F5074}" presName="Name9" presStyleLbl="sibTrans2D1" presStyleIdx="0" presStyleCnt="2"/>
      <dgm:spPr/>
    </dgm:pt>
    <dgm:pt modelId="{CF8FF509-C70B-4E76-A872-0F3483134AB4}" type="pres">
      <dgm:prSet presAssocID="{FE9C84FF-105F-4F07-962E-BC46CF202E4A}" presName="composite2" presStyleCnt="0"/>
      <dgm:spPr/>
    </dgm:pt>
    <dgm:pt modelId="{41123BAC-7B52-4D31-ABAE-3ED8DA8EAB3D}" type="pres">
      <dgm:prSet presAssocID="{FE9C84FF-105F-4F07-962E-BC46CF202E4A}" presName="dummyNode2" presStyleLbl="node1" presStyleIdx="0" presStyleCnt="3"/>
      <dgm:spPr/>
    </dgm:pt>
    <dgm:pt modelId="{1E232C36-9D55-4D9D-8E8F-493F94E9AF53}" type="pres">
      <dgm:prSet presAssocID="{FE9C84FF-105F-4F07-962E-BC46CF202E4A}" presName="childNode2" presStyleLbl="bgAcc1" presStyleIdx="1" presStyleCnt="3">
        <dgm:presLayoutVars>
          <dgm:bulletEnabled val="1"/>
        </dgm:presLayoutVars>
      </dgm:prSet>
      <dgm:spPr/>
    </dgm:pt>
    <dgm:pt modelId="{10C4581B-087F-49DE-83C3-ED282DD19BF1}" type="pres">
      <dgm:prSet presAssocID="{FE9C84FF-105F-4F07-962E-BC46CF202E4A}" presName="childNode2tx" presStyleLbl="bgAcc1" presStyleIdx="1" presStyleCnt="3">
        <dgm:presLayoutVars>
          <dgm:bulletEnabled val="1"/>
        </dgm:presLayoutVars>
      </dgm:prSet>
      <dgm:spPr/>
    </dgm:pt>
    <dgm:pt modelId="{3A262DEC-377E-470A-936E-FF82F626F115}" type="pres">
      <dgm:prSet presAssocID="{FE9C84FF-105F-4F07-962E-BC46CF202E4A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D9F057C8-D7AD-4B25-AD45-60DF36CC20CF}" type="pres">
      <dgm:prSet presAssocID="{FE9C84FF-105F-4F07-962E-BC46CF202E4A}" presName="connSite2" presStyleCnt="0"/>
      <dgm:spPr/>
    </dgm:pt>
    <dgm:pt modelId="{984A841C-AE1B-46F5-801E-68156BA5D23D}" type="pres">
      <dgm:prSet presAssocID="{1AE55E2B-DFB8-4484-B127-89897647F5C2}" presName="Name18" presStyleLbl="sibTrans2D1" presStyleIdx="1" presStyleCnt="2"/>
      <dgm:spPr/>
    </dgm:pt>
    <dgm:pt modelId="{E713C16F-B443-42CA-BE9B-202068E50667}" type="pres">
      <dgm:prSet presAssocID="{64CE3C6A-02BC-4B20-A454-0DBF41224BE9}" presName="composite1" presStyleCnt="0"/>
      <dgm:spPr/>
    </dgm:pt>
    <dgm:pt modelId="{F41E2031-1813-4E61-969C-104DEC7C3237}" type="pres">
      <dgm:prSet presAssocID="{64CE3C6A-02BC-4B20-A454-0DBF41224BE9}" presName="dummyNode1" presStyleLbl="node1" presStyleIdx="1" presStyleCnt="3"/>
      <dgm:spPr/>
    </dgm:pt>
    <dgm:pt modelId="{B38A95E4-E7F8-42F1-B877-7CF34A3951AA}" type="pres">
      <dgm:prSet presAssocID="{64CE3C6A-02BC-4B20-A454-0DBF41224BE9}" presName="childNode1" presStyleLbl="bgAcc1" presStyleIdx="2" presStyleCnt="3">
        <dgm:presLayoutVars>
          <dgm:bulletEnabled val="1"/>
        </dgm:presLayoutVars>
      </dgm:prSet>
      <dgm:spPr/>
    </dgm:pt>
    <dgm:pt modelId="{2F352671-520B-4216-B6D9-23E8EA748D39}" type="pres">
      <dgm:prSet presAssocID="{64CE3C6A-02BC-4B20-A454-0DBF41224BE9}" presName="childNode1tx" presStyleLbl="bgAcc1" presStyleIdx="2" presStyleCnt="3">
        <dgm:presLayoutVars>
          <dgm:bulletEnabled val="1"/>
        </dgm:presLayoutVars>
      </dgm:prSet>
      <dgm:spPr/>
    </dgm:pt>
    <dgm:pt modelId="{B5F4812F-42F9-47B5-89C8-CAA96155CF00}" type="pres">
      <dgm:prSet presAssocID="{64CE3C6A-02BC-4B20-A454-0DBF41224BE9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8665894C-F8DD-4779-8A75-98BB2E6B7347}" type="pres">
      <dgm:prSet presAssocID="{64CE3C6A-02BC-4B20-A454-0DBF41224BE9}" presName="connSite1" presStyleCnt="0"/>
      <dgm:spPr/>
    </dgm:pt>
  </dgm:ptLst>
  <dgm:cxnLst>
    <dgm:cxn modelId="{DE5F470D-34D6-4560-96FC-6EDD361F0724}" type="presOf" srcId="{822A1A34-A4A9-4EFF-938C-BC8B91046B2F}" destId="{B38A95E4-E7F8-42F1-B877-7CF34A3951AA}" srcOrd="0" destOrd="1" presId="urn:microsoft.com/office/officeart/2005/8/layout/hProcess4"/>
    <dgm:cxn modelId="{0629E920-2977-4C1A-8186-4C4C59EE9C4C}" type="presOf" srcId="{FC106C3D-372B-4970-917C-ECB92A2D85A1}" destId="{10C4581B-087F-49DE-83C3-ED282DD19BF1}" srcOrd="1" destOrd="0" presId="urn:microsoft.com/office/officeart/2005/8/layout/hProcess4"/>
    <dgm:cxn modelId="{1017B022-25C1-43C5-A077-34D787E1FF72}" type="presOf" srcId="{456954B3-C96E-4583-A2F1-DE679CA4FA8D}" destId="{2F352671-520B-4216-B6D9-23E8EA748D39}" srcOrd="1" destOrd="0" presId="urn:microsoft.com/office/officeart/2005/8/layout/hProcess4"/>
    <dgm:cxn modelId="{D19F7F23-DCB6-4891-BC36-5F2692B99355}" srcId="{7FC74CE2-7736-41D0-9706-54B223077D33}" destId="{FE9C84FF-105F-4F07-962E-BC46CF202E4A}" srcOrd="1" destOrd="0" parTransId="{C970EAC3-BB3D-485C-A232-316D260CD227}" sibTransId="{1AE55E2B-DFB8-4484-B127-89897647F5C2}"/>
    <dgm:cxn modelId="{8EAB3026-5222-4EA9-9480-1A8C5619F1BA}" type="presOf" srcId="{1AF64EC5-6D2A-4E2F-A6A7-011E326D1B9C}" destId="{9AA39428-2A07-4E16-993B-4B52981AFB38}" srcOrd="0" destOrd="1" presId="urn:microsoft.com/office/officeart/2005/8/layout/hProcess4"/>
    <dgm:cxn modelId="{8E9C662C-C231-48F8-9549-F55F4F495BD2}" type="presOf" srcId="{7FC74CE2-7736-41D0-9706-54B223077D33}" destId="{116A4FEB-F55E-48C2-ACF7-FF0C400BB7E4}" srcOrd="0" destOrd="0" presId="urn:microsoft.com/office/officeart/2005/8/layout/hProcess4"/>
    <dgm:cxn modelId="{7F79D934-137C-44DF-B0AE-F87E4580DDBB}" type="presOf" srcId="{822A1A34-A4A9-4EFF-938C-BC8B91046B2F}" destId="{2F352671-520B-4216-B6D9-23E8EA748D39}" srcOrd="1" destOrd="1" presId="urn:microsoft.com/office/officeart/2005/8/layout/hProcess4"/>
    <dgm:cxn modelId="{B801B13A-668F-46DA-88E8-FBE354FF490E}" type="presOf" srcId="{456954B3-C96E-4583-A2F1-DE679CA4FA8D}" destId="{B38A95E4-E7F8-42F1-B877-7CF34A3951AA}" srcOrd="0" destOrd="0" presId="urn:microsoft.com/office/officeart/2005/8/layout/hProcess4"/>
    <dgm:cxn modelId="{5630153D-0C47-42B7-BC33-BD22BE163409}" srcId="{64CE3C6A-02BC-4B20-A454-0DBF41224BE9}" destId="{456954B3-C96E-4583-A2F1-DE679CA4FA8D}" srcOrd="0" destOrd="0" parTransId="{13BCD40B-1C92-4D1A-93D7-1408882A242F}" sibTransId="{F11AD141-5574-4172-A613-B5CE92ECBE6D}"/>
    <dgm:cxn modelId="{732C695D-3B14-48F1-AF44-6F4121952816}" type="presOf" srcId="{FC106C3D-372B-4970-917C-ECB92A2D85A1}" destId="{1E232C36-9D55-4D9D-8E8F-493F94E9AF53}" srcOrd="0" destOrd="0" presId="urn:microsoft.com/office/officeart/2005/8/layout/hProcess4"/>
    <dgm:cxn modelId="{413F4B69-3A47-4CE6-AE6F-3AC81836A641}" srcId="{FE9C84FF-105F-4F07-962E-BC46CF202E4A}" destId="{FFF736C0-8DAA-4FAE-B39E-3AB11AC3C57F}" srcOrd="1" destOrd="0" parTransId="{612085AC-610B-4628-8E05-C80FE90FC642}" sibTransId="{2F45A22F-8034-4558-8750-D62497050F43}"/>
    <dgm:cxn modelId="{8ACE396A-694B-4C16-BCC6-4D2DB04297E1}" type="presOf" srcId="{1D6A59EE-1F32-411F-B3F4-48C6238ED78D}" destId="{FEE04C3F-07C1-4D86-A812-E1F263FC027C}" srcOrd="1" destOrd="0" presId="urn:microsoft.com/office/officeart/2005/8/layout/hProcess4"/>
    <dgm:cxn modelId="{49CAB94B-FF97-4603-B1D7-36B509F3F361}" srcId="{7FC74CE2-7736-41D0-9706-54B223077D33}" destId="{7661BEFF-8773-4255-934E-0C7000A7759C}" srcOrd="0" destOrd="0" parTransId="{7DA87D6C-08ED-4F49-90EA-318C1C10A805}" sibTransId="{B6A2D90E-140E-45DC-8DD7-62E1847F5074}"/>
    <dgm:cxn modelId="{9E05B850-3457-4A1C-A441-E3149F778C7C}" srcId="{7FC74CE2-7736-41D0-9706-54B223077D33}" destId="{64CE3C6A-02BC-4B20-A454-0DBF41224BE9}" srcOrd="2" destOrd="0" parTransId="{35B948F2-CE56-4181-8931-82F06412F8ED}" sibTransId="{49AA1126-331E-4DEC-9BB4-190A60E27172}"/>
    <dgm:cxn modelId="{DCA76A77-13DC-491C-A8F8-71028FB82E09}" type="presOf" srcId="{1AF64EC5-6D2A-4E2F-A6A7-011E326D1B9C}" destId="{FEE04C3F-07C1-4D86-A812-E1F263FC027C}" srcOrd="1" destOrd="1" presId="urn:microsoft.com/office/officeart/2005/8/layout/hProcess4"/>
    <dgm:cxn modelId="{11A92186-8AE4-4382-AEB2-AB08EE237ED3}" type="presOf" srcId="{FFF736C0-8DAA-4FAE-B39E-3AB11AC3C57F}" destId="{10C4581B-087F-49DE-83C3-ED282DD19BF1}" srcOrd="1" destOrd="1" presId="urn:microsoft.com/office/officeart/2005/8/layout/hProcess4"/>
    <dgm:cxn modelId="{98BB7B96-28F2-4D23-A57C-66FA6CB5624A}" type="presOf" srcId="{64CE3C6A-02BC-4B20-A454-0DBF41224BE9}" destId="{B5F4812F-42F9-47B5-89C8-CAA96155CF00}" srcOrd="0" destOrd="0" presId="urn:microsoft.com/office/officeart/2005/8/layout/hProcess4"/>
    <dgm:cxn modelId="{5C1AFE96-D688-45F8-8D95-27DAF6155D58}" srcId="{7661BEFF-8773-4255-934E-0C7000A7759C}" destId="{1AF64EC5-6D2A-4E2F-A6A7-011E326D1B9C}" srcOrd="1" destOrd="0" parTransId="{A25C403B-63BA-4F94-9923-3B043C9EADE8}" sibTransId="{0AF49CA5-1766-4E7B-987E-EBEDDE0D381D}"/>
    <dgm:cxn modelId="{51C1F498-F7A1-4300-AB68-94BDD2F3A01E}" srcId="{7661BEFF-8773-4255-934E-0C7000A7759C}" destId="{1D6A59EE-1F32-411F-B3F4-48C6238ED78D}" srcOrd="0" destOrd="0" parTransId="{01AF3E03-308E-4AFB-A074-9E492FE5A7EB}" sibTransId="{8A982E79-33DF-4720-815C-62D3019553E7}"/>
    <dgm:cxn modelId="{E5A37BA0-CD57-409D-9303-01900DAD6226}" type="presOf" srcId="{FFF736C0-8DAA-4FAE-B39E-3AB11AC3C57F}" destId="{1E232C36-9D55-4D9D-8E8F-493F94E9AF53}" srcOrd="0" destOrd="1" presId="urn:microsoft.com/office/officeart/2005/8/layout/hProcess4"/>
    <dgm:cxn modelId="{3276C3A8-F494-481E-AF5F-7B3E725F2208}" type="presOf" srcId="{1AE55E2B-DFB8-4484-B127-89897647F5C2}" destId="{984A841C-AE1B-46F5-801E-68156BA5D23D}" srcOrd="0" destOrd="0" presId="urn:microsoft.com/office/officeart/2005/8/layout/hProcess4"/>
    <dgm:cxn modelId="{C4B93BC7-3E8D-4B65-86E7-10FE569F29CC}" srcId="{64CE3C6A-02BC-4B20-A454-0DBF41224BE9}" destId="{822A1A34-A4A9-4EFF-938C-BC8B91046B2F}" srcOrd="1" destOrd="0" parTransId="{D0265AE1-72B8-406C-AFD4-B882F657A24F}" sibTransId="{60842709-81D5-44E8-953B-598351DE3C52}"/>
    <dgm:cxn modelId="{0D7CEBD1-6BC9-4121-BF1B-76E7416E9401}" type="presOf" srcId="{1D6A59EE-1F32-411F-B3F4-48C6238ED78D}" destId="{9AA39428-2A07-4E16-993B-4B52981AFB38}" srcOrd="0" destOrd="0" presId="urn:microsoft.com/office/officeart/2005/8/layout/hProcess4"/>
    <dgm:cxn modelId="{26DFD2E7-9975-4BF0-AEDA-D05B18D2059B}" type="presOf" srcId="{7661BEFF-8773-4255-934E-0C7000A7759C}" destId="{D3042131-9EF1-467F-A2B4-162215C17129}" srcOrd="0" destOrd="0" presId="urn:microsoft.com/office/officeart/2005/8/layout/hProcess4"/>
    <dgm:cxn modelId="{778EF8F5-DD6D-4CFE-AEA5-41CA09CE7245}" type="presOf" srcId="{FE9C84FF-105F-4F07-962E-BC46CF202E4A}" destId="{3A262DEC-377E-470A-936E-FF82F626F115}" srcOrd="0" destOrd="0" presId="urn:microsoft.com/office/officeart/2005/8/layout/hProcess4"/>
    <dgm:cxn modelId="{C1F799F9-FEE3-4D64-B7F0-72D41F8A472E}" srcId="{FE9C84FF-105F-4F07-962E-BC46CF202E4A}" destId="{FC106C3D-372B-4970-917C-ECB92A2D85A1}" srcOrd="0" destOrd="0" parTransId="{FEAD7D56-3BFE-4B81-949C-6BF51304F018}" sibTransId="{BD096AC8-EA6F-4168-A8E1-BC2468959431}"/>
    <dgm:cxn modelId="{30337DFF-63B6-4DF4-9B5F-DE9224009B01}" type="presOf" srcId="{B6A2D90E-140E-45DC-8DD7-62E1847F5074}" destId="{3FC18AAC-3DF0-4960-ABF5-D44DBB7C91C1}" srcOrd="0" destOrd="0" presId="urn:microsoft.com/office/officeart/2005/8/layout/hProcess4"/>
    <dgm:cxn modelId="{D0395614-30F5-43BC-AD94-D4D8EB80AAC8}" type="presParOf" srcId="{116A4FEB-F55E-48C2-ACF7-FF0C400BB7E4}" destId="{65BD089B-C59D-4ACC-9F1A-965D06A17D4C}" srcOrd="0" destOrd="0" presId="urn:microsoft.com/office/officeart/2005/8/layout/hProcess4"/>
    <dgm:cxn modelId="{BCEAD52A-9145-481C-9CF0-4BFC18D490D9}" type="presParOf" srcId="{116A4FEB-F55E-48C2-ACF7-FF0C400BB7E4}" destId="{3ED9A1F6-CA73-41D2-8BA7-976BC50716AC}" srcOrd="1" destOrd="0" presId="urn:microsoft.com/office/officeart/2005/8/layout/hProcess4"/>
    <dgm:cxn modelId="{F5884946-D2B0-4E99-AD72-68B30FD7EF97}" type="presParOf" srcId="{116A4FEB-F55E-48C2-ACF7-FF0C400BB7E4}" destId="{EE2A9914-01B7-4401-BA15-A1045A802563}" srcOrd="2" destOrd="0" presId="urn:microsoft.com/office/officeart/2005/8/layout/hProcess4"/>
    <dgm:cxn modelId="{2E32624F-6483-4C36-9B0E-65A50160144C}" type="presParOf" srcId="{EE2A9914-01B7-4401-BA15-A1045A802563}" destId="{5EB20339-77AA-41C9-9538-6DD112E792FD}" srcOrd="0" destOrd="0" presId="urn:microsoft.com/office/officeart/2005/8/layout/hProcess4"/>
    <dgm:cxn modelId="{D39AA366-917A-4768-950D-32292D1B7278}" type="presParOf" srcId="{5EB20339-77AA-41C9-9538-6DD112E792FD}" destId="{158ED4A0-7EFD-4404-B98A-4263F666AB04}" srcOrd="0" destOrd="0" presId="urn:microsoft.com/office/officeart/2005/8/layout/hProcess4"/>
    <dgm:cxn modelId="{A4D184D8-BDF1-4E0E-BE9C-F0008FA2B818}" type="presParOf" srcId="{5EB20339-77AA-41C9-9538-6DD112E792FD}" destId="{9AA39428-2A07-4E16-993B-4B52981AFB38}" srcOrd="1" destOrd="0" presId="urn:microsoft.com/office/officeart/2005/8/layout/hProcess4"/>
    <dgm:cxn modelId="{C0452B16-089E-4446-878A-75398B4D38DE}" type="presParOf" srcId="{5EB20339-77AA-41C9-9538-6DD112E792FD}" destId="{FEE04C3F-07C1-4D86-A812-E1F263FC027C}" srcOrd="2" destOrd="0" presId="urn:microsoft.com/office/officeart/2005/8/layout/hProcess4"/>
    <dgm:cxn modelId="{84CCE783-F274-4010-8590-8AF296F77287}" type="presParOf" srcId="{5EB20339-77AA-41C9-9538-6DD112E792FD}" destId="{D3042131-9EF1-467F-A2B4-162215C17129}" srcOrd="3" destOrd="0" presId="urn:microsoft.com/office/officeart/2005/8/layout/hProcess4"/>
    <dgm:cxn modelId="{18FB0484-2B2A-4F7A-955B-54A2603DB7E3}" type="presParOf" srcId="{5EB20339-77AA-41C9-9538-6DD112E792FD}" destId="{95374FA5-FADA-403F-A2BA-2AB1CBA94091}" srcOrd="4" destOrd="0" presId="urn:microsoft.com/office/officeart/2005/8/layout/hProcess4"/>
    <dgm:cxn modelId="{A08A2632-1A7F-4176-A130-0CDD45DD6F84}" type="presParOf" srcId="{EE2A9914-01B7-4401-BA15-A1045A802563}" destId="{3FC18AAC-3DF0-4960-ABF5-D44DBB7C91C1}" srcOrd="1" destOrd="0" presId="urn:microsoft.com/office/officeart/2005/8/layout/hProcess4"/>
    <dgm:cxn modelId="{EE000EE3-FB65-46B2-95C2-138C7D26572B}" type="presParOf" srcId="{EE2A9914-01B7-4401-BA15-A1045A802563}" destId="{CF8FF509-C70B-4E76-A872-0F3483134AB4}" srcOrd="2" destOrd="0" presId="urn:microsoft.com/office/officeart/2005/8/layout/hProcess4"/>
    <dgm:cxn modelId="{D1BA0C9D-D4E7-4E98-8FA6-681923CF1A17}" type="presParOf" srcId="{CF8FF509-C70B-4E76-A872-0F3483134AB4}" destId="{41123BAC-7B52-4D31-ABAE-3ED8DA8EAB3D}" srcOrd="0" destOrd="0" presId="urn:microsoft.com/office/officeart/2005/8/layout/hProcess4"/>
    <dgm:cxn modelId="{BEB5AEAC-482B-49B2-BC37-DA22AD92197D}" type="presParOf" srcId="{CF8FF509-C70B-4E76-A872-0F3483134AB4}" destId="{1E232C36-9D55-4D9D-8E8F-493F94E9AF53}" srcOrd="1" destOrd="0" presId="urn:microsoft.com/office/officeart/2005/8/layout/hProcess4"/>
    <dgm:cxn modelId="{B704ADB1-03B4-4E03-8455-2E52D78497B8}" type="presParOf" srcId="{CF8FF509-C70B-4E76-A872-0F3483134AB4}" destId="{10C4581B-087F-49DE-83C3-ED282DD19BF1}" srcOrd="2" destOrd="0" presId="urn:microsoft.com/office/officeart/2005/8/layout/hProcess4"/>
    <dgm:cxn modelId="{D8A56036-62D5-49B5-96C7-78E0F4E49961}" type="presParOf" srcId="{CF8FF509-C70B-4E76-A872-0F3483134AB4}" destId="{3A262DEC-377E-470A-936E-FF82F626F115}" srcOrd="3" destOrd="0" presId="urn:microsoft.com/office/officeart/2005/8/layout/hProcess4"/>
    <dgm:cxn modelId="{087CFE56-25A7-4218-988B-CCCE307105B8}" type="presParOf" srcId="{CF8FF509-C70B-4E76-A872-0F3483134AB4}" destId="{D9F057C8-D7AD-4B25-AD45-60DF36CC20CF}" srcOrd="4" destOrd="0" presId="urn:microsoft.com/office/officeart/2005/8/layout/hProcess4"/>
    <dgm:cxn modelId="{8065A8BB-ED6D-4969-9188-FA3D82B9A356}" type="presParOf" srcId="{EE2A9914-01B7-4401-BA15-A1045A802563}" destId="{984A841C-AE1B-46F5-801E-68156BA5D23D}" srcOrd="3" destOrd="0" presId="urn:microsoft.com/office/officeart/2005/8/layout/hProcess4"/>
    <dgm:cxn modelId="{9ACE2302-9CCE-41D0-A232-273A34B4EBEE}" type="presParOf" srcId="{EE2A9914-01B7-4401-BA15-A1045A802563}" destId="{E713C16F-B443-42CA-BE9B-202068E50667}" srcOrd="4" destOrd="0" presId="urn:microsoft.com/office/officeart/2005/8/layout/hProcess4"/>
    <dgm:cxn modelId="{9C243BE5-49DE-485D-B658-4745C460031E}" type="presParOf" srcId="{E713C16F-B443-42CA-BE9B-202068E50667}" destId="{F41E2031-1813-4E61-969C-104DEC7C3237}" srcOrd="0" destOrd="0" presId="urn:microsoft.com/office/officeart/2005/8/layout/hProcess4"/>
    <dgm:cxn modelId="{1ECE10EC-62ED-4A2C-9571-3B3AE8CD9A01}" type="presParOf" srcId="{E713C16F-B443-42CA-BE9B-202068E50667}" destId="{B38A95E4-E7F8-42F1-B877-7CF34A3951AA}" srcOrd="1" destOrd="0" presId="urn:microsoft.com/office/officeart/2005/8/layout/hProcess4"/>
    <dgm:cxn modelId="{78F350E5-A7F4-43B8-87D9-BAB2E7652742}" type="presParOf" srcId="{E713C16F-B443-42CA-BE9B-202068E50667}" destId="{2F352671-520B-4216-B6D9-23E8EA748D39}" srcOrd="2" destOrd="0" presId="urn:microsoft.com/office/officeart/2005/8/layout/hProcess4"/>
    <dgm:cxn modelId="{D5BAF35E-E6D8-4BA5-84B4-EC9F0D859D37}" type="presParOf" srcId="{E713C16F-B443-42CA-BE9B-202068E50667}" destId="{B5F4812F-42F9-47B5-89C8-CAA96155CF00}" srcOrd="3" destOrd="0" presId="urn:microsoft.com/office/officeart/2005/8/layout/hProcess4"/>
    <dgm:cxn modelId="{59CF2E83-3786-4316-A521-6E476316819A}" type="presParOf" srcId="{E713C16F-B443-42CA-BE9B-202068E50667}" destId="{8665894C-F8DD-4779-8A75-98BB2E6B7347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CED76E6-5108-463A-9A8D-E74CC5372158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BEE678D-4C82-4237-83FA-7C64876A9105}">
      <dgm:prSet phldrT="[Text]"/>
      <dgm:spPr/>
      <dgm:t>
        <a:bodyPr/>
        <a:lstStyle/>
        <a:p>
          <a:r>
            <a:rPr lang="en-US" dirty="0"/>
            <a:t>Traffic Congestion in Urban Areas</a:t>
          </a:r>
        </a:p>
      </dgm:t>
    </dgm:pt>
    <dgm:pt modelId="{40A3C304-300C-4CA0-BD11-8093B4586FD2}" type="parTrans" cxnId="{6CEF9A1E-80A4-4651-9E4D-793202322ACA}">
      <dgm:prSet/>
      <dgm:spPr/>
      <dgm:t>
        <a:bodyPr/>
        <a:lstStyle/>
        <a:p>
          <a:endParaRPr lang="en-US"/>
        </a:p>
      </dgm:t>
    </dgm:pt>
    <dgm:pt modelId="{DDE6A530-DEAC-484D-A39F-40C9CAC6CB10}" type="sibTrans" cxnId="{6CEF9A1E-80A4-4651-9E4D-793202322ACA}">
      <dgm:prSet/>
      <dgm:spPr/>
      <dgm:t>
        <a:bodyPr/>
        <a:lstStyle/>
        <a:p>
          <a:endParaRPr lang="en-US"/>
        </a:p>
      </dgm:t>
    </dgm:pt>
    <dgm:pt modelId="{FDC64839-A082-48CC-A21D-A3AAD9A1A744}">
      <dgm:prSet phldrT="[Text]"/>
      <dgm:spPr/>
      <dgm:t>
        <a:bodyPr/>
        <a:lstStyle/>
        <a:p>
          <a:r>
            <a:rPr lang="en-US" dirty="0"/>
            <a:t>Lack of Affordable Transportation Options</a:t>
          </a:r>
        </a:p>
      </dgm:t>
    </dgm:pt>
    <dgm:pt modelId="{EA08A8CE-C4A9-4FE3-8016-1E4B57831211}" type="parTrans" cxnId="{6E719698-76A2-4B13-9FE4-92B6A31E065E}">
      <dgm:prSet/>
      <dgm:spPr/>
      <dgm:t>
        <a:bodyPr/>
        <a:lstStyle/>
        <a:p>
          <a:endParaRPr lang="en-US"/>
        </a:p>
      </dgm:t>
    </dgm:pt>
    <dgm:pt modelId="{33D35F89-EE45-42C5-A220-319B4E6871EC}" type="sibTrans" cxnId="{6E719698-76A2-4B13-9FE4-92B6A31E065E}">
      <dgm:prSet/>
      <dgm:spPr/>
      <dgm:t>
        <a:bodyPr/>
        <a:lstStyle/>
        <a:p>
          <a:endParaRPr lang="en-US"/>
        </a:p>
      </dgm:t>
    </dgm:pt>
    <dgm:pt modelId="{A88D5CD2-8A6E-4CC7-B23D-69F50291AD2A}">
      <dgm:prSet phldrT="[Text]"/>
      <dgm:spPr/>
      <dgm:t>
        <a:bodyPr/>
        <a:lstStyle/>
        <a:p>
          <a:r>
            <a:rPr lang="en-US" dirty="0"/>
            <a:t>Slow Delivery of Goods and Services</a:t>
          </a:r>
        </a:p>
      </dgm:t>
    </dgm:pt>
    <dgm:pt modelId="{DED491F2-3A45-4D2F-B968-3B96281550A5}" type="parTrans" cxnId="{8308FD77-D95D-40F9-9AAA-1FA2713644ED}">
      <dgm:prSet/>
      <dgm:spPr/>
      <dgm:t>
        <a:bodyPr/>
        <a:lstStyle/>
        <a:p>
          <a:endParaRPr lang="en-US"/>
        </a:p>
      </dgm:t>
    </dgm:pt>
    <dgm:pt modelId="{960BE3E7-CD93-4EBE-B1B1-1E3274F44E99}" type="sibTrans" cxnId="{8308FD77-D95D-40F9-9AAA-1FA2713644ED}">
      <dgm:prSet/>
      <dgm:spPr/>
      <dgm:t>
        <a:bodyPr/>
        <a:lstStyle/>
        <a:p>
          <a:endParaRPr lang="en-US"/>
        </a:p>
      </dgm:t>
    </dgm:pt>
    <dgm:pt modelId="{33112FDC-3140-47C6-8530-00D3D555398C}">
      <dgm:prSet phldrT="[Text]"/>
      <dgm:spPr/>
      <dgm:t>
        <a:bodyPr/>
        <a:lstStyle/>
        <a:p>
          <a:r>
            <a:rPr lang="en-US" dirty="0"/>
            <a:t>Parking and Space Issues</a:t>
          </a:r>
        </a:p>
      </dgm:t>
    </dgm:pt>
    <dgm:pt modelId="{29D531A5-D374-4D6B-BACF-0E7289BA6931}" type="parTrans" cxnId="{9EE3A87D-72E9-4C4A-A85B-9DD2BC7C8A1C}">
      <dgm:prSet/>
      <dgm:spPr/>
      <dgm:t>
        <a:bodyPr/>
        <a:lstStyle/>
        <a:p>
          <a:endParaRPr lang="en-US"/>
        </a:p>
      </dgm:t>
    </dgm:pt>
    <dgm:pt modelId="{84A946EF-E1A0-4F27-80D1-BF6504980BD1}" type="sibTrans" cxnId="{9EE3A87D-72E9-4C4A-A85B-9DD2BC7C8A1C}">
      <dgm:prSet/>
      <dgm:spPr/>
      <dgm:t>
        <a:bodyPr/>
        <a:lstStyle/>
        <a:p>
          <a:endParaRPr lang="en-US"/>
        </a:p>
      </dgm:t>
    </dgm:pt>
    <dgm:pt modelId="{18DE3BA3-4B0A-4D92-8575-2AEA143F69AC}">
      <dgm:prSet phldrT="[Text]"/>
      <dgm:spPr/>
      <dgm:t>
        <a:bodyPr/>
        <a:lstStyle/>
        <a:p>
          <a:r>
            <a:rPr lang="en-US" dirty="0"/>
            <a:t>Difficult in Booking Reliable Transport</a:t>
          </a:r>
        </a:p>
      </dgm:t>
    </dgm:pt>
    <dgm:pt modelId="{B148A54D-FE39-4817-816E-D8643B55CD90}" type="parTrans" cxnId="{D5D1353C-C6B7-4D9E-97F1-EC0DAFDB4CDC}">
      <dgm:prSet/>
      <dgm:spPr/>
      <dgm:t>
        <a:bodyPr/>
        <a:lstStyle/>
        <a:p>
          <a:endParaRPr lang="en-US"/>
        </a:p>
      </dgm:t>
    </dgm:pt>
    <dgm:pt modelId="{BA44E8E2-523E-4D0A-BBF2-D467191D0B36}" type="sibTrans" cxnId="{D5D1353C-C6B7-4D9E-97F1-EC0DAFDB4CDC}">
      <dgm:prSet/>
      <dgm:spPr/>
      <dgm:t>
        <a:bodyPr/>
        <a:lstStyle/>
        <a:p>
          <a:endParaRPr lang="en-US"/>
        </a:p>
      </dgm:t>
    </dgm:pt>
    <dgm:pt modelId="{D41A5B5F-F0E6-4C9E-ACA4-4F7675DAD737}" type="pres">
      <dgm:prSet presAssocID="{7CED76E6-5108-463A-9A8D-E74CC5372158}" presName="diagram" presStyleCnt="0">
        <dgm:presLayoutVars>
          <dgm:dir/>
          <dgm:resizeHandles val="exact"/>
        </dgm:presLayoutVars>
      </dgm:prSet>
      <dgm:spPr/>
    </dgm:pt>
    <dgm:pt modelId="{8690B830-0F6D-40B2-A012-AC732C28C834}" type="pres">
      <dgm:prSet presAssocID="{8BEE678D-4C82-4237-83FA-7C64876A9105}" presName="node" presStyleLbl="node1" presStyleIdx="0" presStyleCnt="5">
        <dgm:presLayoutVars>
          <dgm:bulletEnabled val="1"/>
        </dgm:presLayoutVars>
      </dgm:prSet>
      <dgm:spPr/>
    </dgm:pt>
    <dgm:pt modelId="{7F983C5E-A2EA-49A6-A6A5-B6AD01D2C4C9}" type="pres">
      <dgm:prSet presAssocID="{DDE6A530-DEAC-484D-A39F-40C9CAC6CB10}" presName="sibTrans" presStyleCnt="0"/>
      <dgm:spPr/>
    </dgm:pt>
    <dgm:pt modelId="{DF1F0796-9E7A-4B14-8A43-E979E4B3AE9B}" type="pres">
      <dgm:prSet presAssocID="{FDC64839-A082-48CC-A21D-A3AAD9A1A744}" presName="node" presStyleLbl="node1" presStyleIdx="1" presStyleCnt="5">
        <dgm:presLayoutVars>
          <dgm:bulletEnabled val="1"/>
        </dgm:presLayoutVars>
      </dgm:prSet>
      <dgm:spPr/>
    </dgm:pt>
    <dgm:pt modelId="{1B923C24-6741-4787-9BBC-E83117EFB2C3}" type="pres">
      <dgm:prSet presAssocID="{33D35F89-EE45-42C5-A220-319B4E6871EC}" presName="sibTrans" presStyleCnt="0"/>
      <dgm:spPr/>
    </dgm:pt>
    <dgm:pt modelId="{9392EF75-5EAD-4850-9773-C5D7A1F0752F}" type="pres">
      <dgm:prSet presAssocID="{A88D5CD2-8A6E-4CC7-B23D-69F50291AD2A}" presName="node" presStyleLbl="node1" presStyleIdx="2" presStyleCnt="5">
        <dgm:presLayoutVars>
          <dgm:bulletEnabled val="1"/>
        </dgm:presLayoutVars>
      </dgm:prSet>
      <dgm:spPr/>
    </dgm:pt>
    <dgm:pt modelId="{DC46D69B-AC48-47F4-BD0C-44F26FDEF7C2}" type="pres">
      <dgm:prSet presAssocID="{960BE3E7-CD93-4EBE-B1B1-1E3274F44E99}" presName="sibTrans" presStyleCnt="0"/>
      <dgm:spPr/>
    </dgm:pt>
    <dgm:pt modelId="{465B8C27-D615-4159-AF1C-321066509836}" type="pres">
      <dgm:prSet presAssocID="{33112FDC-3140-47C6-8530-00D3D555398C}" presName="node" presStyleLbl="node1" presStyleIdx="3" presStyleCnt="5">
        <dgm:presLayoutVars>
          <dgm:bulletEnabled val="1"/>
        </dgm:presLayoutVars>
      </dgm:prSet>
      <dgm:spPr/>
    </dgm:pt>
    <dgm:pt modelId="{5ECD5BF5-667D-4768-B652-749F30B7A1B0}" type="pres">
      <dgm:prSet presAssocID="{84A946EF-E1A0-4F27-80D1-BF6504980BD1}" presName="sibTrans" presStyleCnt="0"/>
      <dgm:spPr/>
    </dgm:pt>
    <dgm:pt modelId="{58E8CABF-D279-422F-97D5-547992FAC47F}" type="pres">
      <dgm:prSet presAssocID="{18DE3BA3-4B0A-4D92-8575-2AEA143F69AC}" presName="node" presStyleLbl="node1" presStyleIdx="4" presStyleCnt="5">
        <dgm:presLayoutVars>
          <dgm:bulletEnabled val="1"/>
        </dgm:presLayoutVars>
      </dgm:prSet>
      <dgm:spPr/>
    </dgm:pt>
  </dgm:ptLst>
  <dgm:cxnLst>
    <dgm:cxn modelId="{6CEF9A1E-80A4-4651-9E4D-793202322ACA}" srcId="{7CED76E6-5108-463A-9A8D-E74CC5372158}" destId="{8BEE678D-4C82-4237-83FA-7C64876A9105}" srcOrd="0" destOrd="0" parTransId="{40A3C304-300C-4CA0-BD11-8093B4586FD2}" sibTransId="{DDE6A530-DEAC-484D-A39F-40C9CAC6CB10}"/>
    <dgm:cxn modelId="{BBE5D326-AAF3-4DB0-9A24-865CC07102ED}" type="presOf" srcId="{FDC64839-A082-48CC-A21D-A3AAD9A1A744}" destId="{DF1F0796-9E7A-4B14-8A43-E979E4B3AE9B}" srcOrd="0" destOrd="0" presId="urn:microsoft.com/office/officeart/2005/8/layout/default"/>
    <dgm:cxn modelId="{F682F528-E7FD-4C33-BC26-22324A937191}" type="presOf" srcId="{33112FDC-3140-47C6-8530-00D3D555398C}" destId="{465B8C27-D615-4159-AF1C-321066509836}" srcOrd="0" destOrd="0" presId="urn:microsoft.com/office/officeart/2005/8/layout/default"/>
    <dgm:cxn modelId="{D5D1353C-C6B7-4D9E-97F1-EC0DAFDB4CDC}" srcId="{7CED76E6-5108-463A-9A8D-E74CC5372158}" destId="{18DE3BA3-4B0A-4D92-8575-2AEA143F69AC}" srcOrd="4" destOrd="0" parTransId="{B148A54D-FE39-4817-816E-D8643B55CD90}" sibTransId="{BA44E8E2-523E-4D0A-BBF2-D467191D0B36}"/>
    <dgm:cxn modelId="{3075C865-2CAA-4404-B70F-906F4B044093}" type="presOf" srcId="{7CED76E6-5108-463A-9A8D-E74CC5372158}" destId="{D41A5B5F-F0E6-4C9E-ACA4-4F7675DAD737}" srcOrd="0" destOrd="0" presId="urn:microsoft.com/office/officeart/2005/8/layout/default"/>
    <dgm:cxn modelId="{8308FD77-D95D-40F9-9AAA-1FA2713644ED}" srcId="{7CED76E6-5108-463A-9A8D-E74CC5372158}" destId="{A88D5CD2-8A6E-4CC7-B23D-69F50291AD2A}" srcOrd="2" destOrd="0" parTransId="{DED491F2-3A45-4D2F-B968-3B96281550A5}" sibTransId="{960BE3E7-CD93-4EBE-B1B1-1E3274F44E99}"/>
    <dgm:cxn modelId="{9EE3A87D-72E9-4C4A-A85B-9DD2BC7C8A1C}" srcId="{7CED76E6-5108-463A-9A8D-E74CC5372158}" destId="{33112FDC-3140-47C6-8530-00D3D555398C}" srcOrd="3" destOrd="0" parTransId="{29D531A5-D374-4D6B-BACF-0E7289BA6931}" sibTransId="{84A946EF-E1A0-4F27-80D1-BF6504980BD1}"/>
    <dgm:cxn modelId="{B6BDB882-CA83-4681-BD9B-C0D47FDDDD58}" type="presOf" srcId="{A88D5CD2-8A6E-4CC7-B23D-69F50291AD2A}" destId="{9392EF75-5EAD-4850-9773-C5D7A1F0752F}" srcOrd="0" destOrd="0" presId="urn:microsoft.com/office/officeart/2005/8/layout/default"/>
    <dgm:cxn modelId="{6E719698-76A2-4B13-9FE4-92B6A31E065E}" srcId="{7CED76E6-5108-463A-9A8D-E74CC5372158}" destId="{FDC64839-A082-48CC-A21D-A3AAD9A1A744}" srcOrd="1" destOrd="0" parTransId="{EA08A8CE-C4A9-4FE3-8016-1E4B57831211}" sibTransId="{33D35F89-EE45-42C5-A220-319B4E6871EC}"/>
    <dgm:cxn modelId="{33573BB5-C7AC-4C7E-8031-B3E1351723FF}" type="presOf" srcId="{18DE3BA3-4B0A-4D92-8575-2AEA143F69AC}" destId="{58E8CABF-D279-422F-97D5-547992FAC47F}" srcOrd="0" destOrd="0" presId="urn:microsoft.com/office/officeart/2005/8/layout/default"/>
    <dgm:cxn modelId="{C18186C3-E2EB-4B98-BF63-8A5BB3A388C4}" type="presOf" srcId="{8BEE678D-4C82-4237-83FA-7C64876A9105}" destId="{8690B830-0F6D-40B2-A012-AC732C28C834}" srcOrd="0" destOrd="0" presId="urn:microsoft.com/office/officeart/2005/8/layout/default"/>
    <dgm:cxn modelId="{7B67D7DB-5B7E-47E6-B7C4-EB2C1D31666C}" type="presParOf" srcId="{D41A5B5F-F0E6-4C9E-ACA4-4F7675DAD737}" destId="{8690B830-0F6D-40B2-A012-AC732C28C834}" srcOrd="0" destOrd="0" presId="urn:microsoft.com/office/officeart/2005/8/layout/default"/>
    <dgm:cxn modelId="{9728AC9C-E5EF-4C5B-93D8-180A80EA4E24}" type="presParOf" srcId="{D41A5B5F-F0E6-4C9E-ACA4-4F7675DAD737}" destId="{7F983C5E-A2EA-49A6-A6A5-B6AD01D2C4C9}" srcOrd="1" destOrd="0" presId="urn:microsoft.com/office/officeart/2005/8/layout/default"/>
    <dgm:cxn modelId="{293A5FCF-1219-4264-98CF-9CEFFF879A04}" type="presParOf" srcId="{D41A5B5F-F0E6-4C9E-ACA4-4F7675DAD737}" destId="{DF1F0796-9E7A-4B14-8A43-E979E4B3AE9B}" srcOrd="2" destOrd="0" presId="urn:microsoft.com/office/officeart/2005/8/layout/default"/>
    <dgm:cxn modelId="{4D110EFC-5799-44CF-977A-908AF59B5FB0}" type="presParOf" srcId="{D41A5B5F-F0E6-4C9E-ACA4-4F7675DAD737}" destId="{1B923C24-6741-4787-9BBC-E83117EFB2C3}" srcOrd="3" destOrd="0" presId="urn:microsoft.com/office/officeart/2005/8/layout/default"/>
    <dgm:cxn modelId="{A6A750BF-53BA-4F1D-BFBA-5A494D7B1F9F}" type="presParOf" srcId="{D41A5B5F-F0E6-4C9E-ACA4-4F7675DAD737}" destId="{9392EF75-5EAD-4850-9773-C5D7A1F0752F}" srcOrd="4" destOrd="0" presId="urn:microsoft.com/office/officeart/2005/8/layout/default"/>
    <dgm:cxn modelId="{79076500-0AB2-4B68-BFF7-2392A5653F9F}" type="presParOf" srcId="{D41A5B5F-F0E6-4C9E-ACA4-4F7675DAD737}" destId="{DC46D69B-AC48-47F4-BD0C-44F26FDEF7C2}" srcOrd="5" destOrd="0" presId="urn:microsoft.com/office/officeart/2005/8/layout/default"/>
    <dgm:cxn modelId="{3D804422-3E40-4FE3-A520-B4D24479AB03}" type="presParOf" srcId="{D41A5B5F-F0E6-4C9E-ACA4-4F7675DAD737}" destId="{465B8C27-D615-4159-AF1C-321066509836}" srcOrd="6" destOrd="0" presId="urn:microsoft.com/office/officeart/2005/8/layout/default"/>
    <dgm:cxn modelId="{B5EE78A1-1DCF-4C50-9865-4DEEE29460DD}" type="presParOf" srcId="{D41A5B5F-F0E6-4C9E-ACA4-4F7675DAD737}" destId="{5ECD5BF5-667D-4768-B652-749F30B7A1B0}" srcOrd="7" destOrd="0" presId="urn:microsoft.com/office/officeart/2005/8/layout/default"/>
    <dgm:cxn modelId="{E752A0CE-3D3D-4655-B304-E82ED9D4E103}" type="presParOf" srcId="{D41A5B5F-F0E6-4C9E-ACA4-4F7675DAD737}" destId="{58E8CABF-D279-422F-97D5-547992FAC47F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8C0E6B-98F5-4BA4-AC63-C5D4A782B11B}">
      <dsp:nvSpPr>
        <dsp:cNvPr id="0" name=""/>
        <dsp:cNvSpPr/>
      </dsp:nvSpPr>
      <dsp:spPr>
        <a:xfrm>
          <a:off x="1355884" y="1391"/>
          <a:ext cx="3186536" cy="191192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High Demand for Data Skills</a:t>
          </a:r>
        </a:p>
      </dsp:txBody>
      <dsp:txXfrm>
        <a:off x="1355884" y="1391"/>
        <a:ext cx="3186536" cy="1911921"/>
      </dsp:txXfrm>
    </dsp:sp>
    <dsp:sp modelId="{A019FDAE-2E5B-4E12-8F27-A263324BD833}">
      <dsp:nvSpPr>
        <dsp:cNvPr id="0" name=""/>
        <dsp:cNvSpPr/>
      </dsp:nvSpPr>
      <dsp:spPr>
        <a:xfrm>
          <a:off x="4861074" y="1391"/>
          <a:ext cx="3186536" cy="1911921"/>
        </a:xfrm>
        <a:prstGeom prst="rect">
          <a:avLst/>
        </a:prstGeom>
        <a:solidFill>
          <a:schemeClr val="accent4">
            <a:hueOff val="-303945"/>
            <a:satOff val="-1535"/>
            <a:lumOff val="-215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Critical for Modern Applications</a:t>
          </a:r>
        </a:p>
      </dsp:txBody>
      <dsp:txXfrm>
        <a:off x="4861074" y="1391"/>
        <a:ext cx="3186536" cy="1911921"/>
      </dsp:txXfrm>
    </dsp:sp>
    <dsp:sp modelId="{A229302C-156E-4AB1-8069-A7933F2CCBB5}">
      <dsp:nvSpPr>
        <dsp:cNvPr id="0" name=""/>
        <dsp:cNvSpPr/>
      </dsp:nvSpPr>
      <dsp:spPr>
        <a:xfrm>
          <a:off x="1355884" y="2231966"/>
          <a:ext cx="3186536" cy="1911921"/>
        </a:xfrm>
        <a:prstGeom prst="rect">
          <a:avLst/>
        </a:prstGeom>
        <a:solidFill>
          <a:schemeClr val="accent4">
            <a:hueOff val="-607889"/>
            <a:satOff val="-3070"/>
            <a:lumOff val="-431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Career Opportunities</a:t>
          </a:r>
        </a:p>
      </dsp:txBody>
      <dsp:txXfrm>
        <a:off x="1355884" y="2231966"/>
        <a:ext cx="3186536" cy="1911921"/>
      </dsp:txXfrm>
    </dsp:sp>
    <dsp:sp modelId="{350F3CE8-37A0-4DF6-AAA1-68010A5138BC}">
      <dsp:nvSpPr>
        <dsp:cNvPr id="0" name=""/>
        <dsp:cNvSpPr/>
      </dsp:nvSpPr>
      <dsp:spPr>
        <a:xfrm>
          <a:off x="4861074" y="2231966"/>
          <a:ext cx="3186536" cy="1911921"/>
        </a:xfrm>
        <a:prstGeom prst="rect">
          <a:avLst/>
        </a:prstGeom>
        <a:solidFill>
          <a:schemeClr val="accent4">
            <a:hueOff val="-911834"/>
            <a:satOff val="-4605"/>
            <a:lumOff val="-647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Competitive Advantage</a:t>
          </a:r>
        </a:p>
      </dsp:txBody>
      <dsp:txXfrm>
        <a:off x="4861074" y="2231966"/>
        <a:ext cx="3186536" cy="19119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8C0E6B-98F5-4BA4-AC63-C5D4A782B11B}">
      <dsp:nvSpPr>
        <dsp:cNvPr id="0" name=""/>
        <dsp:cNvSpPr/>
      </dsp:nvSpPr>
      <dsp:spPr>
        <a:xfrm>
          <a:off x="839" y="1066286"/>
          <a:ext cx="3274955" cy="196497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Build a Strong Foundation</a:t>
          </a:r>
        </a:p>
      </dsp:txBody>
      <dsp:txXfrm>
        <a:off x="839" y="1066286"/>
        <a:ext cx="3274955" cy="1964973"/>
      </dsp:txXfrm>
    </dsp:sp>
    <dsp:sp modelId="{EF9D1D3A-F3F1-473F-AFF0-A4E3059552C0}">
      <dsp:nvSpPr>
        <dsp:cNvPr id="0" name=""/>
        <dsp:cNvSpPr/>
      </dsp:nvSpPr>
      <dsp:spPr>
        <a:xfrm>
          <a:off x="3603290" y="1066286"/>
          <a:ext cx="3274955" cy="1964973"/>
        </a:xfrm>
        <a:prstGeom prst="rect">
          <a:avLst/>
        </a:prstGeom>
        <a:solidFill>
          <a:schemeClr val="accent4">
            <a:hueOff val="-911834"/>
            <a:satOff val="-4605"/>
            <a:lumOff val="-647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Stay Patient and Positive</a:t>
          </a:r>
        </a:p>
      </dsp:txBody>
      <dsp:txXfrm>
        <a:off x="3603290" y="1066286"/>
        <a:ext cx="3274955" cy="19649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031534-C9BA-45EC-BA50-FC3695E1725F}">
      <dsp:nvSpPr>
        <dsp:cNvPr id="0" name=""/>
        <dsp:cNvSpPr/>
      </dsp:nvSpPr>
      <dsp:spPr>
        <a:xfrm rot="16200000">
          <a:off x="170092" y="-170092"/>
          <a:ext cx="1934793" cy="2274977"/>
        </a:xfrm>
        <a:prstGeom prst="round1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MS-SQL Server</a:t>
          </a:r>
        </a:p>
      </dsp:txBody>
      <dsp:txXfrm rot="5400000">
        <a:off x="0" y="0"/>
        <a:ext cx="2274977" cy="1451094"/>
      </dsp:txXfrm>
    </dsp:sp>
    <dsp:sp modelId="{18392697-7577-44AD-A3BE-56E454C1DFB1}">
      <dsp:nvSpPr>
        <dsp:cNvPr id="0" name=""/>
        <dsp:cNvSpPr/>
      </dsp:nvSpPr>
      <dsp:spPr>
        <a:xfrm>
          <a:off x="2274977" y="0"/>
          <a:ext cx="2274977" cy="1934793"/>
        </a:xfrm>
        <a:prstGeom prst="round1Rect">
          <a:avLst/>
        </a:prstGeom>
        <a:solidFill>
          <a:schemeClr val="accent3">
            <a:hueOff val="-477801"/>
            <a:satOff val="393"/>
            <a:lumOff val="-32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Oracle</a:t>
          </a:r>
        </a:p>
      </dsp:txBody>
      <dsp:txXfrm>
        <a:off x="2274977" y="0"/>
        <a:ext cx="2274977" cy="1451094"/>
      </dsp:txXfrm>
    </dsp:sp>
    <dsp:sp modelId="{2AECF232-17AE-4A40-8454-6AA7047979C5}">
      <dsp:nvSpPr>
        <dsp:cNvPr id="0" name=""/>
        <dsp:cNvSpPr/>
      </dsp:nvSpPr>
      <dsp:spPr>
        <a:xfrm rot="10800000">
          <a:off x="0" y="1934793"/>
          <a:ext cx="2274977" cy="1934793"/>
        </a:xfrm>
        <a:prstGeom prst="round1Rect">
          <a:avLst/>
        </a:prstGeom>
        <a:solidFill>
          <a:schemeClr val="accent3">
            <a:hueOff val="-955602"/>
            <a:satOff val="787"/>
            <a:lumOff val="-65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MySQL</a:t>
          </a:r>
        </a:p>
      </dsp:txBody>
      <dsp:txXfrm rot="10800000">
        <a:off x="0" y="2418491"/>
        <a:ext cx="2274977" cy="1451094"/>
      </dsp:txXfrm>
    </dsp:sp>
    <dsp:sp modelId="{858B3327-CA8A-490B-957C-7920AA0E3291}">
      <dsp:nvSpPr>
        <dsp:cNvPr id="0" name=""/>
        <dsp:cNvSpPr/>
      </dsp:nvSpPr>
      <dsp:spPr>
        <a:xfrm rot="5400000">
          <a:off x="2445069" y="1764700"/>
          <a:ext cx="1934793" cy="2274977"/>
        </a:xfrm>
        <a:prstGeom prst="round1Rect">
          <a:avLst/>
        </a:prstGeom>
        <a:solidFill>
          <a:schemeClr val="accent3">
            <a:hueOff val="-1433403"/>
            <a:satOff val="1180"/>
            <a:lumOff val="-98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PostgreSQL</a:t>
          </a:r>
        </a:p>
      </dsp:txBody>
      <dsp:txXfrm rot="-5400000">
        <a:off x="2274977" y="2418490"/>
        <a:ext cx="2274977" cy="1451094"/>
      </dsp:txXfrm>
    </dsp:sp>
    <dsp:sp modelId="{7C4979FE-0FA9-4411-816A-3CB0C5AC99A2}">
      <dsp:nvSpPr>
        <dsp:cNvPr id="0" name=""/>
        <dsp:cNvSpPr/>
      </dsp:nvSpPr>
      <dsp:spPr>
        <a:xfrm>
          <a:off x="1592484" y="1451094"/>
          <a:ext cx="1364986" cy="967396"/>
        </a:xfrm>
        <a:prstGeom prst="roundRect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SQL</a:t>
          </a:r>
        </a:p>
      </dsp:txBody>
      <dsp:txXfrm>
        <a:off x="1639708" y="1498318"/>
        <a:ext cx="1270538" cy="8729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AD9703-8199-4B35-A4AB-E3A1625D429A}">
      <dsp:nvSpPr>
        <dsp:cNvPr id="0" name=""/>
        <dsp:cNvSpPr/>
      </dsp:nvSpPr>
      <dsp:spPr>
        <a:xfrm>
          <a:off x="3832" y="270638"/>
          <a:ext cx="1145479" cy="68728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</a:t>
          </a:r>
        </a:p>
      </dsp:txBody>
      <dsp:txXfrm>
        <a:off x="23962" y="290768"/>
        <a:ext cx="1105219" cy="647027"/>
      </dsp:txXfrm>
    </dsp:sp>
    <dsp:sp modelId="{13F50041-CA4C-40A7-BA56-F295120554CD}">
      <dsp:nvSpPr>
        <dsp:cNvPr id="0" name=""/>
        <dsp:cNvSpPr/>
      </dsp:nvSpPr>
      <dsp:spPr>
        <a:xfrm>
          <a:off x="1263859" y="472242"/>
          <a:ext cx="242841" cy="2840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263859" y="529058"/>
        <a:ext cx="169989" cy="170446"/>
      </dsp:txXfrm>
    </dsp:sp>
    <dsp:sp modelId="{DEF7177B-281D-4374-9E99-65BF989DAB7A}">
      <dsp:nvSpPr>
        <dsp:cNvPr id="0" name=""/>
        <dsp:cNvSpPr/>
      </dsp:nvSpPr>
      <dsp:spPr>
        <a:xfrm>
          <a:off x="1607503" y="270638"/>
          <a:ext cx="1145479" cy="68728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Process</a:t>
          </a:r>
        </a:p>
      </dsp:txBody>
      <dsp:txXfrm>
        <a:off x="1627633" y="290768"/>
        <a:ext cx="1105219" cy="647027"/>
      </dsp:txXfrm>
    </dsp:sp>
    <dsp:sp modelId="{D5E8A224-AB76-4294-A24D-BE5034A4C5E0}">
      <dsp:nvSpPr>
        <dsp:cNvPr id="0" name=""/>
        <dsp:cNvSpPr/>
      </dsp:nvSpPr>
      <dsp:spPr>
        <a:xfrm>
          <a:off x="2867531" y="472242"/>
          <a:ext cx="242841" cy="2840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867531" y="529058"/>
        <a:ext cx="169989" cy="170446"/>
      </dsp:txXfrm>
    </dsp:sp>
    <dsp:sp modelId="{AE1CA44A-7F87-44D6-9B63-52BA6641397A}">
      <dsp:nvSpPr>
        <dsp:cNvPr id="0" name=""/>
        <dsp:cNvSpPr/>
      </dsp:nvSpPr>
      <dsp:spPr>
        <a:xfrm>
          <a:off x="3211175" y="270638"/>
          <a:ext cx="1145479" cy="68728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Information</a:t>
          </a:r>
        </a:p>
      </dsp:txBody>
      <dsp:txXfrm>
        <a:off x="3231305" y="290768"/>
        <a:ext cx="1105219" cy="64702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BA5A9B-E006-4524-86C3-502775F2D17B}">
      <dsp:nvSpPr>
        <dsp:cNvPr id="0" name=""/>
        <dsp:cNvSpPr/>
      </dsp:nvSpPr>
      <dsp:spPr>
        <a:xfrm>
          <a:off x="0" y="169333"/>
          <a:ext cx="2539999" cy="15240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Integration with Microsoft Ecosystem</a:t>
          </a:r>
        </a:p>
      </dsp:txBody>
      <dsp:txXfrm>
        <a:off x="0" y="169333"/>
        <a:ext cx="2539999" cy="1524000"/>
      </dsp:txXfrm>
    </dsp:sp>
    <dsp:sp modelId="{466E758E-27E5-4B5F-8C97-B2CB94A25BD8}">
      <dsp:nvSpPr>
        <dsp:cNvPr id="0" name=""/>
        <dsp:cNvSpPr/>
      </dsp:nvSpPr>
      <dsp:spPr>
        <a:xfrm>
          <a:off x="2794000" y="169333"/>
          <a:ext cx="2539999" cy="15240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High Performance and Scalability</a:t>
          </a:r>
        </a:p>
      </dsp:txBody>
      <dsp:txXfrm>
        <a:off x="2794000" y="169333"/>
        <a:ext cx="2539999" cy="1524000"/>
      </dsp:txXfrm>
    </dsp:sp>
    <dsp:sp modelId="{F406015F-FD2B-4F4A-B618-8A8B6FDEC9F9}">
      <dsp:nvSpPr>
        <dsp:cNvPr id="0" name=""/>
        <dsp:cNvSpPr/>
      </dsp:nvSpPr>
      <dsp:spPr>
        <a:xfrm>
          <a:off x="5587999" y="169333"/>
          <a:ext cx="2539999" cy="15240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Security Feature</a:t>
          </a:r>
        </a:p>
      </dsp:txBody>
      <dsp:txXfrm>
        <a:off x="5587999" y="169333"/>
        <a:ext cx="2539999" cy="1524000"/>
      </dsp:txXfrm>
    </dsp:sp>
    <dsp:sp modelId="{05296C25-038B-489B-A069-3E41D78FF546}">
      <dsp:nvSpPr>
        <dsp:cNvPr id="0" name=""/>
        <dsp:cNvSpPr/>
      </dsp:nvSpPr>
      <dsp:spPr>
        <a:xfrm>
          <a:off x="0" y="1947333"/>
          <a:ext cx="2539999" cy="15240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Comprehensive Tools</a:t>
          </a:r>
        </a:p>
      </dsp:txBody>
      <dsp:txXfrm>
        <a:off x="0" y="1947333"/>
        <a:ext cx="2539999" cy="1524000"/>
      </dsp:txXfrm>
    </dsp:sp>
    <dsp:sp modelId="{DD816E4D-D649-4993-9C4F-00A9DFCAFA4C}">
      <dsp:nvSpPr>
        <dsp:cNvPr id="0" name=""/>
        <dsp:cNvSpPr/>
      </dsp:nvSpPr>
      <dsp:spPr>
        <a:xfrm>
          <a:off x="2794000" y="1947333"/>
          <a:ext cx="2539999" cy="15240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Cloud Ready</a:t>
          </a:r>
        </a:p>
      </dsp:txBody>
      <dsp:txXfrm>
        <a:off x="2794000" y="1947333"/>
        <a:ext cx="2539999" cy="1524000"/>
      </dsp:txXfrm>
    </dsp:sp>
    <dsp:sp modelId="{F3AC36AE-8531-41DD-9E95-9DC7FA2703CF}">
      <dsp:nvSpPr>
        <dsp:cNvPr id="0" name=""/>
        <dsp:cNvSpPr/>
      </dsp:nvSpPr>
      <dsp:spPr>
        <a:xfrm>
          <a:off x="5587999" y="1947333"/>
          <a:ext cx="2539999" cy="15240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Support and Community</a:t>
          </a:r>
        </a:p>
      </dsp:txBody>
      <dsp:txXfrm>
        <a:off x="5587999" y="1947333"/>
        <a:ext cx="2539999" cy="1524000"/>
      </dsp:txXfrm>
    </dsp:sp>
    <dsp:sp modelId="{95E05C0A-32CD-49A6-95C2-38E39847D944}">
      <dsp:nvSpPr>
        <dsp:cNvPr id="0" name=""/>
        <dsp:cNvSpPr/>
      </dsp:nvSpPr>
      <dsp:spPr>
        <a:xfrm>
          <a:off x="2794000" y="3725333"/>
          <a:ext cx="2539999" cy="15240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Cost-Effective Editions</a:t>
          </a:r>
        </a:p>
      </dsp:txBody>
      <dsp:txXfrm>
        <a:off x="2794000" y="3725333"/>
        <a:ext cx="2539999" cy="1524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A39428-2A07-4E16-993B-4B52981AFB38}">
      <dsp:nvSpPr>
        <dsp:cNvPr id="0" name=""/>
        <dsp:cNvSpPr/>
      </dsp:nvSpPr>
      <dsp:spPr>
        <a:xfrm>
          <a:off x="141" y="1774586"/>
          <a:ext cx="2266626" cy="18694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Planning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System definition</a:t>
          </a:r>
        </a:p>
      </dsp:txBody>
      <dsp:txXfrm>
        <a:off x="43163" y="1817608"/>
        <a:ext cx="2180582" cy="1382843"/>
      </dsp:txXfrm>
    </dsp:sp>
    <dsp:sp modelId="{3FC18AAC-3DF0-4960-ABF5-D44DBB7C91C1}">
      <dsp:nvSpPr>
        <dsp:cNvPr id="0" name=""/>
        <dsp:cNvSpPr/>
      </dsp:nvSpPr>
      <dsp:spPr>
        <a:xfrm>
          <a:off x="1300946" y="2316885"/>
          <a:ext cx="2356306" cy="2356306"/>
        </a:xfrm>
        <a:prstGeom prst="leftCircularArrow">
          <a:avLst>
            <a:gd name="adj1" fmla="val 2550"/>
            <a:gd name="adj2" fmla="val 309429"/>
            <a:gd name="adj3" fmla="val 2084940"/>
            <a:gd name="adj4" fmla="val 9024489"/>
            <a:gd name="adj5" fmla="val 2975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042131-9EF1-467F-A2B4-162215C17129}">
      <dsp:nvSpPr>
        <dsp:cNvPr id="0" name=""/>
        <dsp:cNvSpPr/>
      </dsp:nvSpPr>
      <dsp:spPr>
        <a:xfrm>
          <a:off x="503836" y="3243474"/>
          <a:ext cx="2014779" cy="8012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Requirements analysis</a:t>
          </a:r>
        </a:p>
      </dsp:txBody>
      <dsp:txXfrm>
        <a:off x="527303" y="3266941"/>
        <a:ext cx="1967845" cy="754277"/>
      </dsp:txXfrm>
    </dsp:sp>
    <dsp:sp modelId="{1E232C36-9D55-4D9D-8E8F-493F94E9AF53}">
      <dsp:nvSpPr>
        <dsp:cNvPr id="0" name=""/>
        <dsp:cNvSpPr/>
      </dsp:nvSpPr>
      <dsp:spPr>
        <a:xfrm>
          <a:off x="2804762" y="1774586"/>
          <a:ext cx="2266626" cy="18694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-716701"/>
              <a:satOff val="590"/>
              <a:lumOff val="-4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Logical Model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Physical Model</a:t>
          </a:r>
        </a:p>
      </dsp:txBody>
      <dsp:txXfrm>
        <a:off x="2847784" y="2218214"/>
        <a:ext cx="2180582" cy="1382843"/>
      </dsp:txXfrm>
    </dsp:sp>
    <dsp:sp modelId="{984A841C-AE1B-46F5-801E-68156BA5D23D}">
      <dsp:nvSpPr>
        <dsp:cNvPr id="0" name=""/>
        <dsp:cNvSpPr/>
      </dsp:nvSpPr>
      <dsp:spPr>
        <a:xfrm>
          <a:off x="4086679" y="672173"/>
          <a:ext cx="2645930" cy="2645930"/>
        </a:xfrm>
        <a:prstGeom prst="circularArrow">
          <a:avLst>
            <a:gd name="adj1" fmla="val 2271"/>
            <a:gd name="adj2" fmla="val 273786"/>
            <a:gd name="adj3" fmla="val 19550703"/>
            <a:gd name="adj4" fmla="val 12575511"/>
            <a:gd name="adj5" fmla="val 2650"/>
          </a:avLst>
        </a:prstGeom>
        <a:solidFill>
          <a:schemeClr val="accent3">
            <a:hueOff val="-1433403"/>
            <a:satOff val="1180"/>
            <a:lumOff val="-98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262DEC-377E-470A-936E-FF82F626F115}">
      <dsp:nvSpPr>
        <dsp:cNvPr id="0" name=""/>
        <dsp:cNvSpPr/>
      </dsp:nvSpPr>
      <dsp:spPr>
        <a:xfrm>
          <a:off x="3308457" y="1373981"/>
          <a:ext cx="2014779" cy="801211"/>
        </a:xfrm>
        <a:prstGeom prst="roundRect">
          <a:avLst>
            <a:gd name="adj" fmla="val 10000"/>
          </a:avLst>
        </a:prstGeom>
        <a:solidFill>
          <a:schemeClr val="accent3">
            <a:hueOff val="-716701"/>
            <a:satOff val="590"/>
            <a:lumOff val="-49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Database Designing</a:t>
          </a:r>
        </a:p>
      </dsp:txBody>
      <dsp:txXfrm>
        <a:off x="3331924" y="1397448"/>
        <a:ext cx="1967845" cy="754277"/>
      </dsp:txXfrm>
    </dsp:sp>
    <dsp:sp modelId="{B38A95E4-E7F8-42F1-B877-7CF34A3951AA}">
      <dsp:nvSpPr>
        <dsp:cNvPr id="0" name=""/>
        <dsp:cNvSpPr/>
      </dsp:nvSpPr>
      <dsp:spPr>
        <a:xfrm>
          <a:off x="5609383" y="1774586"/>
          <a:ext cx="2266626" cy="18694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-1433403"/>
              <a:satOff val="1180"/>
              <a:lumOff val="-9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Data Loading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Normalization</a:t>
          </a:r>
        </a:p>
      </dsp:txBody>
      <dsp:txXfrm>
        <a:off x="5652405" y="1817608"/>
        <a:ext cx="2180582" cy="1382843"/>
      </dsp:txXfrm>
    </dsp:sp>
    <dsp:sp modelId="{B5F4812F-42F9-47B5-89C8-CAA96155CF00}">
      <dsp:nvSpPr>
        <dsp:cNvPr id="0" name=""/>
        <dsp:cNvSpPr/>
      </dsp:nvSpPr>
      <dsp:spPr>
        <a:xfrm>
          <a:off x="6113078" y="3243474"/>
          <a:ext cx="2014779" cy="801211"/>
        </a:xfrm>
        <a:prstGeom prst="roundRect">
          <a:avLst>
            <a:gd name="adj" fmla="val 10000"/>
          </a:avLst>
        </a:prstGeom>
        <a:solidFill>
          <a:schemeClr val="accent3">
            <a:hueOff val="-1433403"/>
            <a:satOff val="1180"/>
            <a:lumOff val="-98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Implementation</a:t>
          </a:r>
        </a:p>
      </dsp:txBody>
      <dsp:txXfrm>
        <a:off x="6136545" y="3266941"/>
        <a:ext cx="1967845" cy="75427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90B830-0F6D-40B2-A012-AC732C28C834}">
      <dsp:nvSpPr>
        <dsp:cNvPr id="0" name=""/>
        <dsp:cNvSpPr/>
      </dsp:nvSpPr>
      <dsp:spPr>
        <a:xfrm>
          <a:off x="0" y="302202"/>
          <a:ext cx="2428584" cy="14571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Traffic Congestion in Urban Areas</a:t>
          </a:r>
        </a:p>
      </dsp:txBody>
      <dsp:txXfrm>
        <a:off x="0" y="302202"/>
        <a:ext cx="2428584" cy="1457150"/>
      </dsp:txXfrm>
    </dsp:sp>
    <dsp:sp modelId="{DF1F0796-9E7A-4B14-8A43-E979E4B3AE9B}">
      <dsp:nvSpPr>
        <dsp:cNvPr id="0" name=""/>
        <dsp:cNvSpPr/>
      </dsp:nvSpPr>
      <dsp:spPr>
        <a:xfrm>
          <a:off x="2671442" y="302202"/>
          <a:ext cx="2428584" cy="1457150"/>
        </a:xfrm>
        <a:prstGeom prst="rect">
          <a:avLst/>
        </a:prstGeom>
        <a:solidFill>
          <a:schemeClr val="accent2">
            <a:hueOff val="-741071"/>
            <a:satOff val="3550"/>
            <a:lumOff val="328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Lack of Affordable Transportation Options</a:t>
          </a:r>
        </a:p>
      </dsp:txBody>
      <dsp:txXfrm>
        <a:off x="2671442" y="302202"/>
        <a:ext cx="2428584" cy="1457150"/>
      </dsp:txXfrm>
    </dsp:sp>
    <dsp:sp modelId="{9392EF75-5EAD-4850-9773-C5D7A1F0752F}">
      <dsp:nvSpPr>
        <dsp:cNvPr id="0" name=""/>
        <dsp:cNvSpPr/>
      </dsp:nvSpPr>
      <dsp:spPr>
        <a:xfrm>
          <a:off x="5342884" y="302202"/>
          <a:ext cx="2428584" cy="1457150"/>
        </a:xfrm>
        <a:prstGeom prst="rect">
          <a:avLst/>
        </a:prstGeom>
        <a:solidFill>
          <a:schemeClr val="accent2">
            <a:hueOff val="-1482143"/>
            <a:satOff val="7100"/>
            <a:lumOff val="6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Slow Delivery of Goods and Services</a:t>
          </a:r>
        </a:p>
      </dsp:txBody>
      <dsp:txXfrm>
        <a:off x="5342884" y="302202"/>
        <a:ext cx="2428584" cy="1457150"/>
      </dsp:txXfrm>
    </dsp:sp>
    <dsp:sp modelId="{465B8C27-D615-4159-AF1C-321066509836}">
      <dsp:nvSpPr>
        <dsp:cNvPr id="0" name=""/>
        <dsp:cNvSpPr/>
      </dsp:nvSpPr>
      <dsp:spPr>
        <a:xfrm>
          <a:off x="1335721" y="2002211"/>
          <a:ext cx="2428584" cy="1457150"/>
        </a:xfrm>
        <a:prstGeom prst="rect">
          <a:avLst/>
        </a:prstGeom>
        <a:solidFill>
          <a:schemeClr val="accent2">
            <a:hueOff val="-2223214"/>
            <a:satOff val="10650"/>
            <a:lumOff val="985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Parking and Space Issues</a:t>
          </a:r>
        </a:p>
      </dsp:txBody>
      <dsp:txXfrm>
        <a:off x="1335721" y="2002211"/>
        <a:ext cx="2428584" cy="1457150"/>
      </dsp:txXfrm>
    </dsp:sp>
    <dsp:sp modelId="{58E8CABF-D279-422F-97D5-547992FAC47F}">
      <dsp:nvSpPr>
        <dsp:cNvPr id="0" name=""/>
        <dsp:cNvSpPr/>
      </dsp:nvSpPr>
      <dsp:spPr>
        <a:xfrm>
          <a:off x="4007163" y="2002211"/>
          <a:ext cx="2428584" cy="1457150"/>
        </a:xfrm>
        <a:prstGeom prst="rect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Difficult in Booking Reliable Transport</a:t>
          </a:r>
        </a:p>
      </dsp:txBody>
      <dsp:txXfrm>
        <a:off x="4007163" y="2002211"/>
        <a:ext cx="2428584" cy="14571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00532-7B6C-45D5-97F7-3231EF855C07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312730-5269-4250-BE58-907FA0BB3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319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DF77-2CAE-44DF-88A0-B3CFDE678F5B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381E-46DF-4BFE-864B-D5B2FB55D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394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DF77-2CAE-44DF-88A0-B3CFDE678F5B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381E-46DF-4BFE-864B-D5B2FB55D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87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DF77-2CAE-44DF-88A0-B3CFDE678F5B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381E-46DF-4BFE-864B-D5B2FB55DFB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4702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DF77-2CAE-44DF-88A0-B3CFDE678F5B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381E-46DF-4BFE-864B-D5B2FB55D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023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DF77-2CAE-44DF-88A0-B3CFDE678F5B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381E-46DF-4BFE-864B-D5B2FB55DFB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1402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DF77-2CAE-44DF-88A0-B3CFDE678F5B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381E-46DF-4BFE-864B-D5B2FB55D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957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DF77-2CAE-44DF-88A0-B3CFDE678F5B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381E-46DF-4BFE-864B-D5B2FB55D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34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DF77-2CAE-44DF-88A0-B3CFDE678F5B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381E-46DF-4BFE-864B-D5B2FB55D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79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DF77-2CAE-44DF-88A0-B3CFDE678F5B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381E-46DF-4BFE-864B-D5B2FB55D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68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DF77-2CAE-44DF-88A0-B3CFDE678F5B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381E-46DF-4BFE-864B-D5B2FB55D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6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DF77-2CAE-44DF-88A0-B3CFDE678F5B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381E-46DF-4BFE-864B-D5B2FB55D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697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DF77-2CAE-44DF-88A0-B3CFDE678F5B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381E-46DF-4BFE-864B-D5B2FB55D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29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DF77-2CAE-44DF-88A0-B3CFDE678F5B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381E-46DF-4BFE-864B-D5B2FB55D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63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DF77-2CAE-44DF-88A0-B3CFDE678F5B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381E-46DF-4BFE-864B-D5B2FB55D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58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DF77-2CAE-44DF-88A0-B3CFDE678F5B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381E-46DF-4BFE-864B-D5B2FB55D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30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DF77-2CAE-44DF-88A0-B3CFDE678F5B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381E-46DF-4BFE-864B-D5B2FB55D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30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9DF77-2CAE-44DF-88A0-B3CFDE678F5B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CEF381E-46DF-4BFE-864B-D5B2FB55D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06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4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EEB07-A826-C198-44FB-4AB054092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478" y="2188873"/>
            <a:ext cx="9834113" cy="1646302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Introduction to Database using SQL Server Database Platform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ED19E7-8E57-304F-D198-7AF13D6ED4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Maynard I. Capil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F69AEF-E036-34FC-8034-65486E2D6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03" y="5634181"/>
            <a:ext cx="1057524" cy="113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564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gnifying glass and question mark">
            <a:extLst>
              <a:ext uri="{FF2B5EF4-FFF2-40B4-BE49-F238E27FC236}">
                <a16:creationId xmlns:a16="http://schemas.microsoft.com/office/drawing/2014/main" id="{E8DB7831-B7BF-19CB-A365-5D742E6F8F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70" r="24781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9EEB07-A826-C198-44FB-4AB054092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4960" y="0"/>
            <a:ext cx="3947448" cy="848527"/>
          </a:xfrm>
        </p:spPr>
        <p:txBody>
          <a:bodyPr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Why MS-SQL Server?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E443082-6A45-83A1-79DA-78F72B8809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3122602"/>
              </p:ext>
            </p:extLst>
          </p:nvPr>
        </p:nvGraphicFramePr>
        <p:xfrm>
          <a:off x="3714150" y="114393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3641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3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D60829-FB0F-5450-E025-46E4F6CE4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25" y="5577443"/>
            <a:ext cx="1057524" cy="1136355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759DBD4B-ED21-F0A3-96D2-E2A291114CB5}"/>
              </a:ext>
            </a:extLst>
          </p:cNvPr>
          <p:cNvSpPr txBox="1">
            <a:spLocks/>
          </p:cNvSpPr>
          <p:nvPr/>
        </p:nvSpPr>
        <p:spPr>
          <a:xfrm>
            <a:off x="1136130" y="311763"/>
            <a:ext cx="8232156" cy="4766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SQL Server Architecture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570EFD-9942-A451-1F4E-4AFE65A77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045355"/>
            <a:ext cx="9278921" cy="476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820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CA9406BD-06BB-81AE-F252-5B11184D7F33}"/>
              </a:ext>
            </a:extLst>
          </p:cNvPr>
          <p:cNvSpPr/>
          <p:nvPr/>
        </p:nvSpPr>
        <p:spPr>
          <a:xfrm>
            <a:off x="4537494" y="1207698"/>
            <a:ext cx="1337095" cy="207034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D60829-FB0F-5450-E025-46E4F6CE4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25" y="5577443"/>
            <a:ext cx="1057524" cy="1136355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759DBD4B-ED21-F0A3-96D2-E2A291114CB5}"/>
              </a:ext>
            </a:extLst>
          </p:cNvPr>
          <p:cNvSpPr txBox="1">
            <a:spLocks/>
          </p:cNvSpPr>
          <p:nvPr/>
        </p:nvSpPr>
        <p:spPr>
          <a:xfrm>
            <a:off x="1136130" y="311763"/>
            <a:ext cx="8232156" cy="4766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SQL Server Architecture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54BDA6-5B86-F725-B32E-B03CF4039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749" y="788452"/>
            <a:ext cx="7713346" cy="5915185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D505010D-65C1-933E-0F49-F91D27BF11DC}"/>
              </a:ext>
            </a:extLst>
          </p:cNvPr>
          <p:cNvSpPr/>
          <p:nvPr/>
        </p:nvSpPr>
        <p:spPr>
          <a:xfrm>
            <a:off x="5666425" y="1147859"/>
            <a:ext cx="336760" cy="27195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8EC509-CA97-E89D-AA1A-27DC6C770EBB}"/>
              </a:ext>
            </a:extLst>
          </p:cNvPr>
          <p:cNvSpPr/>
          <p:nvPr/>
        </p:nvSpPr>
        <p:spPr>
          <a:xfrm>
            <a:off x="3715705" y="1635539"/>
            <a:ext cx="336760" cy="27195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2365707-B4A7-F8E3-3583-B7378D39641D}"/>
              </a:ext>
            </a:extLst>
          </p:cNvPr>
          <p:cNvSpPr/>
          <p:nvPr/>
        </p:nvSpPr>
        <p:spPr>
          <a:xfrm>
            <a:off x="1772605" y="5526595"/>
            <a:ext cx="336760" cy="27195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7643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D60829-FB0F-5450-E025-46E4F6CE4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25" y="5577443"/>
            <a:ext cx="1057524" cy="1136355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759DBD4B-ED21-F0A3-96D2-E2A291114CB5}"/>
              </a:ext>
            </a:extLst>
          </p:cNvPr>
          <p:cNvSpPr txBox="1">
            <a:spLocks/>
          </p:cNvSpPr>
          <p:nvPr/>
        </p:nvSpPr>
        <p:spPr>
          <a:xfrm>
            <a:off x="1136130" y="311763"/>
            <a:ext cx="8232156" cy="4766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Database Modelling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7D37A9A-6850-6514-C7BC-281ED325B6E4}"/>
              </a:ext>
            </a:extLst>
          </p:cNvPr>
          <p:cNvGraphicFramePr/>
          <p:nvPr/>
        </p:nvGraphicFramePr>
        <p:xfrm>
          <a:off x="1240286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92510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D60829-FB0F-5450-E025-46E4F6CE4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25" y="5577443"/>
            <a:ext cx="1057524" cy="1136355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759DBD4B-ED21-F0A3-96D2-E2A291114CB5}"/>
              </a:ext>
            </a:extLst>
          </p:cNvPr>
          <p:cNvSpPr txBox="1">
            <a:spLocks/>
          </p:cNvSpPr>
          <p:nvPr/>
        </p:nvSpPr>
        <p:spPr>
          <a:xfrm>
            <a:off x="1219950" y="2521563"/>
            <a:ext cx="8232156" cy="4766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>
                <a:solidFill>
                  <a:schemeClr val="tx2">
                    <a:lumMod val="75000"/>
                  </a:schemeClr>
                </a:solidFill>
              </a:rPr>
              <a:t>A Sample Business Case / Problem</a:t>
            </a:r>
          </a:p>
          <a:p>
            <a:pPr algn="ctr"/>
            <a:endParaRPr lang="en-US" sz="4000" b="1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sz="4000" b="1" dirty="0">
                <a:solidFill>
                  <a:schemeClr val="tx2">
                    <a:lumMod val="75000"/>
                  </a:schemeClr>
                </a:solidFill>
              </a:rPr>
              <a:t>GG-</a:t>
            </a:r>
            <a:r>
              <a:rPr lang="en-US" sz="4000" b="1" dirty="0" err="1">
                <a:solidFill>
                  <a:schemeClr val="tx2">
                    <a:lumMod val="75000"/>
                  </a:schemeClr>
                </a:solidFill>
              </a:rPr>
              <a:t>Angkas</a:t>
            </a:r>
            <a:r>
              <a:rPr lang="en-US" sz="4000" b="1" dirty="0">
                <a:solidFill>
                  <a:schemeClr val="tx2">
                    <a:lumMod val="75000"/>
                  </a:schemeClr>
                </a:solidFill>
              </a:rPr>
              <a:t> App</a:t>
            </a:r>
          </a:p>
        </p:txBody>
      </p:sp>
    </p:spTree>
    <p:extLst>
      <p:ext uri="{BB962C8B-B14F-4D97-AF65-F5344CB8AC3E}">
        <p14:creationId xmlns:p14="http://schemas.microsoft.com/office/powerpoint/2010/main" val="1220990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D60829-FB0F-5450-E025-46E4F6CE4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25" y="5577443"/>
            <a:ext cx="1057524" cy="1136355"/>
          </a:xfrm>
          <a:prstGeom prst="rect">
            <a:avLst/>
          </a:prstGeom>
        </p:spPr>
      </p:pic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2219FE0-13B6-0B31-810C-28CD5D31EBCD}"/>
              </a:ext>
            </a:extLst>
          </p:cNvPr>
          <p:cNvSpPr txBox="1">
            <a:spLocks/>
          </p:cNvSpPr>
          <p:nvPr/>
        </p:nvSpPr>
        <p:spPr>
          <a:xfrm>
            <a:off x="819150" y="505072"/>
            <a:ext cx="10553700" cy="8048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sz="4400" dirty="0"/>
              <a:t>Common Problems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6C68108-3B94-B588-4D0D-8611599E9E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4818270"/>
              </p:ext>
            </p:extLst>
          </p:nvPr>
        </p:nvGraphicFramePr>
        <p:xfrm>
          <a:off x="1128691" y="1684020"/>
          <a:ext cx="7771469" cy="3761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2670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D60829-FB0F-5450-E025-46E4F6CE4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25" y="5577443"/>
            <a:ext cx="1057524" cy="1136355"/>
          </a:xfrm>
          <a:prstGeom prst="rect">
            <a:avLst/>
          </a:prstGeom>
        </p:spPr>
      </p:pic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2219FE0-13B6-0B31-810C-28CD5D31EBCD}"/>
              </a:ext>
            </a:extLst>
          </p:cNvPr>
          <p:cNvSpPr txBox="1">
            <a:spLocks/>
          </p:cNvSpPr>
          <p:nvPr/>
        </p:nvSpPr>
        <p:spPr>
          <a:xfrm>
            <a:off x="819150" y="505072"/>
            <a:ext cx="10553700" cy="8048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sz="4400" dirty="0"/>
              <a:t>What is GG-</a:t>
            </a:r>
            <a:r>
              <a:rPr lang="en-PH" sz="4400" dirty="0" err="1"/>
              <a:t>Angkas</a:t>
            </a:r>
            <a:r>
              <a:rPr lang="en-PH" sz="4400" dirty="0"/>
              <a:t> App?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9CC20421-707C-7D21-97A2-7D4A6699C77C}"/>
              </a:ext>
            </a:extLst>
          </p:cNvPr>
          <p:cNvSpPr txBox="1">
            <a:spLocks/>
          </p:cNvSpPr>
          <p:nvPr/>
        </p:nvSpPr>
        <p:spPr>
          <a:xfrm>
            <a:off x="819150" y="1381571"/>
            <a:ext cx="8766811" cy="122748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PH" sz="2400" dirty="0"/>
              <a:t>Is a motorcycle ride-hailing and delivery service platform that involve riders, passengers, booking and payment entities.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0045118-A353-AF8A-498B-725352CE3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349324"/>
              </p:ext>
            </p:extLst>
          </p:nvPr>
        </p:nvGraphicFramePr>
        <p:xfrm>
          <a:off x="1397749" y="2195138"/>
          <a:ext cx="8988311" cy="4480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8311">
                  <a:extLst>
                    <a:ext uri="{9D8B030D-6E8A-4147-A177-3AD203B41FA5}">
                      <a16:colId xmlns:a16="http://schemas.microsoft.com/office/drawing/2014/main" val="2197472625"/>
                    </a:ext>
                  </a:extLst>
                </a:gridCol>
              </a:tblGrid>
              <a:tr h="309444">
                <a:tc>
                  <a:txBody>
                    <a:bodyPr/>
                    <a:lstStyle/>
                    <a:p>
                      <a:r>
                        <a:rPr lang="en-US" dirty="0"/>
                        <a:t>Business Rules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797390"/>
                  </a:ext>
                </a:extLst>
              </a:tr>
              <a:tr h="773611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Passenger Registration : </a:t>
                      </a:r>
                    </a:p>
                    <a:p>
                      <a:r>
                        <a:rPr lang="en-US" b="0" dirty="0"/>
                        <a:t>passenger must be registered with their contact details (first name, </a:t>
                      </a:r>
                      <a:r>
                        <a:rPr lang="en-US" b="0" dirty="0" err="1"/>
                        <a:t>lastname</a:t>
                      </a:r>
                      <a:r>
                        <a:rPr lang="en-US" b="0" dirty="0"/>
                        <a:t>, phone number, email) to book a ride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119629"/>
                  </a:ext>
                </a:extLst>
              </a:tr>
              <a:tr h="773611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Rider Registration: </a:t>
                      </a:r>
                      <a:r>
                        <a:rPr lang="en-US" b="0" dirty="0">
                          <a:solidFill>
                            <a:srgbClr val="002060"/>
                          </a:solidFill>
                        </a:rPr>
                        <a:t> </a:t>
                      </a:r>
                    </a:p>
                    <a:p>
                      <a:r>
                        <a:rPr lang="en-US" b="0" dirty="0"/>
                        <a:t>riders must be registered with their license information and motorcycle plate details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447120"/>
                  </a:ext>
                </a:extLst>
              </a:tr>
              <a:tr h="1237778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Booking Process: </a:t>
                      </a:r>
                      <a:r>
                        <a:rPr lang="en-US" b="0" dirty="0">
                          <a:solidFill>
                            <a:srgbClr val="002060"/>
                          </a:solidFill>
                        </a:rPr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A passenger book a ride by specifying the pickup and drop-off locations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Bookings have different statuses: Pending, Accepted, Completed or Cancelled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086252"/>
                  </a:ext>
                </a:extLst>
              </a:tr>
              <a:tr h="100569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Payments: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Payments are processed after ride is completed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The payment method can be cash, GCASH  or online payment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728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176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D60829-FB0F-5450-E025-46E4F6CE4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25" y="5577443"/>
            <a:ext cx="1057524" cy="1136355"/>
          </a:xfrm>
          <a:prstGeom prst="rect">
            <a:avLst/>
          </a:prstGeom>
        </p:spPr>
      </p:pic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2219FE0-13B6-0B31-810C-28CD5D31EBCD}"/>
              </a:ext>
            </a:extLst>
          </p:cNvPr>
          <p:cNvSpPr txBox="1">
            <a:spLocks/>
          </p:cNvSpPr>
          <p:nvPr/>
        </p:nvSpPr>
        <p:spPr>
          <a:xfrm>
            <a:off x="819150" y="505072"/>
            <a:ext cx="10553700" cy="8048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PH" sz="4400" dirty="0"/>
              <a:t>Conceptual Diagram – Visual Diagram</a:t>
            </a:r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D14BA8CE-C2E6-B1DD-F84C-0247B1B7E5D5}"/>
              </a:ext>
            </a:extLst>
          </p:cNvPr>
          <p:cNvSpPr txBox="1">
            <a:spLocks/>
          </p:cNvSpPr>
          <p:nvPr/>
        </p:nvSpPr>
        <p:spPr>
          <a:xfrm>
            <a:off x="819150" y="1206362"/>
            <a:ext cx="7064160" cy="78824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PH" sz="2400" dirty="0"/>
              <a:t>Establish the entities and their relationships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78CC3375-C5B2-5C94-8E79-08EA7B00D184}"/>
              </a:ext>
            </a:extLst>
          </p:cNvPr>
          <p:cNvSpPr txBox="1">
            <a:spLocks/>
          </p:cNvSpPr>
          <p:nvPr/>
        </p:nvSpPr>
        <p:spPr>
          <a:xfrm>
            <a:off x="6096000" y="1828800"/>
            <a:ext cx="3354747" cy="4455548"/>
          </a:xfrm>
          <a:prstGeom prst="rect">
            <a:avLst/>
          </a:prstGeom>
        </p:spPr>
        <p:txBody>
          <a:bodyPr/>
          <a:lstStyle>
            <a:lvl1pPr mar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/>
              <a:buNone/>
              <a:defRPr lang="en-US" sz="3000" b="1" kern="1200" baseline="0" dirty="0">
                <a:solidFill>
                  <a:srgbClr val="1E201E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sz="1800" dirty="0"/>
              <a:t>Passenger-Booking: </a:t>
            </a:r>
            <a:r>
              <a:rPr lang="en-PH" sz="1800" b="0" dirty="0"/>
              <a:t>A passenger can have multiple bookings, but each booking is associated with one passenger. (1:N)</a:t>
            </a:r>
          </a:p>
          <a:p>
            <a:endParaRPr lang="en-PH" sz="1800" b="0" dirty="0"/>
          </a:p>
          <a:p>
            <a:r>
              <a:rPr lang="en-PH" sz="1800" dirty="0"/>
              <a:t>Rider-Booking: </a:t>
            </a:r>
            <a:r>
              <a:rPr lang="en-PH" sz="1800" b="0" dirty="0"/>
              <a:t>A rider can fulfill many bookings, but each booking involves one rider. (1:N)</a:t>
            </a:r>
          </a:p>
          <a:p>
            <a:endParaRPr lang="en-PH" sz="1800" b="0" dirty="0"/>
          </a:p>
          <a:p>
            <a:r>
              <a:rPr lang="en-PH" sz="1800" dirty="0"/>
              <a:t>Booking – Payment</a:t>
            </a:r>
            <a:r>
              <a:rPr lang="en-PH" sz="1800" b="0" dirty="0"/>
              <a:t>: A booking can have one payment, and each payment it tied to a booking. (1:1)</a:t>
            </a:r>
            <a:endParaRPr lang="en-PH" sz="1800" dirty="0"/>
          </a:p>
        </p:txBody>
      </p:sp>
    </p:spTree>
    <p:extLst>
      <p:ext uri="{BB962C8B-B14F-4D97-AF65-F5344CB8AC3E}">
        <p14:creationId xmlns:p14="http://schemas.microsoft.com/office/powerpoint/2010/main" val="409954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D60829-FB0F-5450-E025-46E4F6CE4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25" y="5577443"/>
            <a:ext cx="1057524" cy="1136355"/>
          </a:xfrm>
          <a:prstGeom prst="rect">
            <a:avLst/>
          </a:prstGeom>
        </p:spPr>
      </p:pic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2219FE0-13B6-0B31-810C-28CD5D31EBCD}"/>
              </a:ext>
            </a:extLst>
          </p:cNvPr>
          <p:cNvSpPr txBox="1">
            <a:spLocks/>
          </p:cNvSpPr>
          <p:nvPr/>
        </p:nvSpPr>
        <p:spPr>
          <a:xfrm>
            <a:off x="819150" y="505072"/>
            <a:ext cx="8782050" cy="8048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PH" sz="4400" dirty="0"/>
              <a:t>Logical Diagram – Oracle SQL Modeler</a:t>
            </a:r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D14BA8CE-C2E6-B1DD-F84C-0247B1B7E5D5}"/>
              </a:ext>
            </a:extLst>
          </p:cNvPr>
          <p:cNvSpPr txBox="1">
            <a:spLocks/>
          </p:cNvSpPr>
          <p:nvPr/>
        </p:nvSpPr>
        <p:spPr>
          <a:xfrm>
            <a:off x="819150" y="2372222"/>
            <a:ext cx="8690610" cy="78824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>
                <a:solidFill>
                  <a:srgbClr val="1E201E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detailed version of a Conceptual ERD. A logical ER model is developed to enrich a conceptual model by defining explicitly the columns in each entity and introducing operational and transactional entities</a:t>
            </a:r>
            <a:endParaRPr lang="en-PH" sz="2400" dirty="0">
              <a:solidFill>
                <a:srgbClr val="1E201E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7504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D60829-FB0F-5450-E025-46E4F6CE4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25" y="5577443"/>
            <a:ext cx="1057524" cy="1136355"/>
          </a:xfrm>
          <a:prstGeom prst="rect">
            <a:avLst/>
          </a:prstGeom>
        </p:spPr>
      </p:pic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2219FE0-13B6-0B31-810C-28CD5D31EBCD}"/>
              </a:ext>
            </a:extLst>
          </p:cNvPr>
          <p:cNvSpPr txBox="1">
            <a:spLocks/>
          </p:cNvSpPr>
          <p:nvPr/>
        </p:nvSpPr>
        <p:spPr>
          <a:xfrm>
            <a:off x="819150" y="505072"/>
            <a:ext cx="10553700" cy="8048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PH" sz="4400" dirty="0"/>
              <a:t>Physical Design – MSSQL Server</a:t>
            </a:r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D14BA8CE-C2E6-B1DD-F84C-0247B1B7E5D5}"/>
              </a:ext>
            </a:extLst>
          </p:cNvPr>
          <p:cNvSpPr txBox="1">
            <a:spLocks/>
          </p:cNvSpPr>
          <p:nvPr/>
        </p:nvSpPr>
        <p:spPr>
          <a:xfrm>
            <a:off x="819150" y="1206362"/>
            <a:ext cx="8690610" cy="78824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>
                <a:solidFill>
                  <a:srgbClr val="1E201E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Process of translating a database’s logical design into actual database implementation</a:t>
            </a:r>
            <a:endParaRPr lang="en-PH" sz="2400" dirty="0">
              <a:solidFill>
                <a:srgbClr val="1E201E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84929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F28F841-7BA5-F414-81D7-B428092F7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03" y="5634181"/>
            <a:ext cx="1057524" cy="11363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6C6DD0-B3AA-A5C2-7A92-205C15F6E3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4512" y="988899"/>
            <a:ext cx="8704054" cy="3669364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Full Name:</a:t>
            </a:r>
            <a:br>
              <a:rPr lang="en-US" sz="3600" dirty="0">
                <a:solidFill>
                  <a:schemeClr val="tx2">
                    <a:lumMod val="75000"/>
                  </a:schemeClr>
                </a:solidFill>
              </a:rPr>
            </a:br>
            <a:br>
              <a:rPr lang="en-US" sz="3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Company / School:</a:t>
            </a:r>
            <a:br>
              <a:rPr lang="en-US" sz="3600" dirty="0">
                <a:solidFill>
                  <a:schemeClr val="tx2">
                    <a:lumMod val="75000"/>
                  </a:schemeClr>
                </a:solidFill>
              </a:rPr>
            </a:br>
            <a:br>
              <a:rPr lang="en-US" sz="3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Reason(s):</a:t>
            </a:r>
          </a:p>
        </p:txBody>
      </p:sp>
    </p:spTree>
    <p:extLst>
      <p:ext uri="{BB962C8B-B14F-4D97-AF65-F5344CB8AC3E}">
        <p14:creationId xmlns:p14="http://schemas.microsoft.com/office/powerpoint/2010/main" val="65529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D60829-FB0F-5450-E025-46E4F6CE4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25" y="5577443"/>
            <a:ext cx="1057524" cy="1136355"/>
          </a:xfrm>
          <a:prstGeom prst="rect">
            <a:avLst/>
          </a:prstGeom>
        </p:spPr>
      </p:pic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2219FE0-13B6-0B31-810C-28CD5D31EBCD}"/>
              </a:ext>
            </a:extLst>
          </p:cNvPr>
          <p:cNvSpPr txBox="1">
            <a:spLocks/>
          </p:cNvSpPr>
          <p:nvPr/>
        </p:nvSpPr>
        <p:spPr>
          <a:xfrm>
            <a:off x="819150" y="505072"/>
            <a:ext cx="10553700" cy="8048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PH" sz="4400" dirty="0"/>
              <a:t>Industry Assignment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B0DAD96-DB8C-B864-681E-A5262C74DB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139704"/>
              </p:ext>
            </p:extLst>
          </p:nvPr>
        </p:nvGraphicFramePr>
        <p:xfrm>
          <a:off x="819149" y="1424523"/>
          <a:ext cx="7722871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657">
                  <a:extLst>
                    <a:ext uri="{9D8B030D-6E8A-4147-A177-3AD203B41FA5}">
                      <a16:colId xmlns:a16="http://schemas.microsoft.com/office/drawing/2014/main" val="1707917045"/>
                    </a:ext>
                  </a:extLst>
                </a:gridCol>
                <a:gridCol w="7068214">
                  <a:extLst>
                    <a:ext uri="{9D8B030D-6E8A-4147-A177-3AD203B41FA5}">
                      <a16:colId xmlns:a16="http://schemas.microsoft.com/office/drawing/2014/main" val="1907377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PH" sz="21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Governance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7929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PH" sz="21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Finance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4237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PH" sz="21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Education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5038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PH" sz="21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Media and Entertainment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055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PH" sz="21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Food and Beverage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4243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PH" sz="21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Automotive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6644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PH" sz="21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Telecommunication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4845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PH" sz="21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Fashion and Apparel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380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PH" sz="21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Insurance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717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PH" sz="21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Retail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5662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8854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D60829-FB0F-5450-E025-46E4F6CE4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25" y="5577443"/>
            <a:ext cx="1057524" cy="1136355"/>
          </a:xfrm>
          <a:prstGeom prst="rect">
            <a:avLst/>
          </a:prstGeom>
        </p:spPr>
      </p:pic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2219FE0-13B6-0B31-810C-28CD5D31EBCD}"/>
              </a:ext>
            </a:extLst>
          </p:cNvPr>
          <p:cNvSpPr txBox="1">
            <a:spLocks/>
          </p:cNvSpPr>
          <p:nvPr/>
        </p:nvSpPr>
        <p:spPr>
          <a:xfrm>
            <a:off x="819150" y="505072"/>
            <a:ext cx="10553700" cy="8048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PH" sz="4400" b="1" dirty="0"/>
              <a:t>Module 1: Task 1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88E201C7-BEB1-9FA5-5195-8D98E8ABE060}"/>
              </a:ext>
            </a:extLst>
          </p:cNvPr>
          <p:cNvSpPr txBox="1">
            <a:spLocks/>
          </p:cNvSpPr>
          <p:nvPr/>
        </p:nvSpPr>
        <p:spPr>
          <a:xfrm>
            <a:off x="736100" y="1229961"/>
            <a:ext cx="9009880" cy="451551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PH" sz="2400" dirty="0"/>
              <a:t>Create a PowerPoint presentation based on your assigned industry, that includes:</a:t>
            </a:r>
          </a:p>
          <a:p>
            <a:pPr marL="1028700" lvl="1" indent="-342900" algn="just">
              <a:buFont typeface="Arial" panose="020B0604020202020204" pitchFamily="34" charset="0"/>
              <a:buChar char="•"/>
            </a:pPr>
            <a:r>
              <a:rPr lang="en-PH" sz="1800" dirty="0"/>
              <a:t>Propose Title</a:t>
            </a:r>
          </a:p>
          <a:p>
            <a:pPr marL="1028700" lvl="1" indent="-342900" algn="just">
              <a:buFont typeface="Arial" panose="020B0604020202020204" pitchFamily="34" charset="0"/>
              <a:buChar char="•"/>
            </a:pPr>
            <a:r>
              <a:rPr lang="en-PH" sz="1800" dirty="0"/>
              <a:t>Introduction (brief description of your solution)</a:t>
            </a:r>
          </a:p>
          <a:p>
            <a:pPr marL="1028700" lvl="1" indent="-342900" algn="just">
              <a:buFont typeface="Arial" panose="020B0604020202020204" pitchFamily="34" charset="0"/>
              <a:buChar char="•"/>
            </a:pPr>
            <a:r>
              <a:rPr lang="en-PH" sz="1800" dirty="0"/>
              <a:t>Common Problems</a:t>
            </a:r>
          </a:p>
          <a:p>
            <a:pPr marL="1028700" lvl="1" indent="-342900" algn="just">
              <a:buFont typeface="Arial" panose="020B0604020202020204" pitchFamily="34" charset="0"/>
              <a:buChar char="•"/>
            </a:pPr>
            <a:r>
              <a:rPr lang="en-PH" sz="1800" dirty="0"/>
              <a:t>Business Rules (in a bulleted format, at least 5)</a:t>
            </a:r>
          </a:p>
          <a:p>
            <a:pPr marL="1028700" lvl="1" indent="-342900" algn="just">
              <a:buFont typeface="Arial" panose="020B0604020202020204" pitchFamily="34" charset="0"/>
              <a:buChar char="•"/>
            </a:pPr>
            <a:r>
              <a:rPr lang="en-PH" sz="1800" dirty="0"/>
              <a:t>Conceptual and Logical diagram and relationship of each entities</a:t>
            </a:r>
          </a:p>
          <a:p>
            <a:pPr marL="1485900" lvl="2" indent="-342900" algn="just">
              <a:buFont typeface="Arial" panose="020B0604020202020204" pitchFamily="34" charset="0"/>
              <a:buChar char="•"/>
            </a:pPr>
            <a:r>
              <a:rPr lang="en-PH" b="1" dirty="0"/>
              <a:t>Minimum of 4 entities, maximum of 6 entities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en-PH" sz="1800" dirty="0"/>
              <a:t>Physical Implementation using SQL Server</a:t>
            </a:r>
          </a:p>
        </p:txBody>
      </p:sp>
    </p:spTree>
    <p:extLst>
      <p:ext uri="{BB962C8B-B14F-4D97-AF65-F5344CB8AC3E}">
        <p14:creationId xmlns:p14="http://schemas.microsoft.com/office/powerpoint/2010/main" val="3748299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F28F841-7BA5-F414-81D7-B428092F7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03" y="5634181"/>
            <a:ext cx="1057524" cy="11363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6C6DD0-B3AA-A5C2-7A92-205C15F6E3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3252" y="100379"/>
            <a:ext cx="6064369" cy="3669364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Couse Outline</a:t>
            </a:r>
          </a:p>
        </p:txBody>
      </p:sp>
    </p:spTree>
    <p:extLst>
      <p:ext uri="{BB962C8B-B14F-4D97-AF65-F5344CB8AC3E}">
        <p14:creationId xmlns:p14="http://schemas.microsoft.com/office/powerpoint/2010/main" val="3338029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734791" y="1657429"/>
            <a:ext cx="3957057" cy="410656"/>
            <a:chOff x="3968496" y="2578608"/>
            <a:chExt cx="3957057" cy="41065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68496" y="2578608"/>
              <a:ext cx="639418" cy="410656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607914" y="2619932"/>
              <a:ext cx="33176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tx1">
                      <a:lumMod val="50000"/>
                      <a:lumOff val="50000"/>
                    </a:schemeClr>
                  </a:solidFill>
                </a:defRPr>
              </a:lvl1pPr>
            </a:lstStyle>
            <a:p>
              <a:r>
                <a:rPr lang="en-US" sz="16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Masters in Information Technology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8346E1D-C711-EC7C-AD54-37656C250B21}"/>
              </a:ext>
            </a:extLst>
          </p:cNvPr>
          <p:cNvSpPr txBox="1"/>
          <p:nvPr/>
        </p:nvSpPr>
        <p:spPr>
          <a:xfrm>
            <a:off x="151845" y="2468342"/>
            <a:ext cx="45249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Vocation</a:t>
            </a:r>
            <a:r>
              <a:rPr lang="en-PH" sz="1600" dirty="0">
                <a:latin typeface="Segoe UI" panose="020B0502040204020203" pitchFamily="34" charset="0"/>
                <a:cs typeface="Segoe UI" panose="020B0502040204020203" pitchFamily="34" charset="0"/>
              </a:rPr>
              <a:t>: 3+ years as part time I.T Lecturer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21820A-12E4-05B8-7621-585EF551BC6C}"/>
              </a:ext>
            </a:extLst>
          </p:cNvPr>
          <p:cNvSpPr txBox="1"/>
          <p:nvPr/>
        </p:nvSpPr>
        <p:spPr>
          <a:xfrm>
            <a:off x="151844" y="1968225"/>
            <a:ext cx="556994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Profession</a:t>
            </a:r>
            <a:r>
              <a:rPr lang="en-PH" sz="1600" dirty="0">
                <a:latin typeface="Segoe UI" panose="020B0502040204020203" pitchFamily="34" charset="0"/>
                <a:cs typeface="Segoe UI" panose="020B0502040204020203" pitchFamily="34" charset="0"/>
              </a:rPr>
              <a:t>: SQL Server DBA / 13+ years in </a:t>
            </a:r>
          </a:p>
          <a:p>
            <a:r>
              <a:rPr lang="en-PH" sz="1600" dirty="0">
                <a:latin typeface="Segoe UI" panose="020B0502040204020203" pitchFamily="34" charset="0"/>
                <a:cs typeface="Segoe UI" panose="020B0502040204020203" pitchFamily="34" charset="0"/>
              </a:rPr>
              <a:t>I.T Industry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D2E2D06-8417-3BD9-2955-77C1B56AC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959" y="239304"/>
            <a:ext cx="8220223" cy="1532972"/>
          </a:xfrm>
        </p:spPr>
        <p:txBody>
          <a:bodyPr anchor="t">
            <a:no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Maynard Capil, MIT, MCSA</a:t>
            </a:r>
            <a:br>
              <a:rPr lang="en-US" sz="2800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800" dirty="0">
              <a:solidFill>
                <a:schemeClr val="tx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D47F03-37BB-A30A-4FC3-A2D1B4C6C5EA}"/>
              </a:ext>
            </a:extLst>
          </p:cNvPr>
          <p:cNvSpPr txBox="1"/>
          <p:nvPr/>
        </p:nvSpPr>
        <p:spPr>
          <a:xfrm>
            <a:off x="6155288" y="3256223"/>
            <a:ext cx="39462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z="16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Subjects Taught: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Information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Database Administration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 Oriented Programming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Introduction to 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Software Engineering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I.T Project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Development</a:t>
            </a:r>
          </a:p>
          <a:p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C5C9A8D-F66B-D792-36B7-7277AC767B7E}"/>
              </a:ext>
            </a:extLst>
          </p:cNvPr>
          <p:cNvGrpSpPr/>
          <p:nvPr/>
        </p:nvGrpSpPr>
        <p:grpSpPr>
          <a:xfrm>
            <a:off x="4785730" y="2191932"/>
            <a:ext cx="4998688" cy="410656"/>
            <a:chOff x="3968496" y="2578608"/>
            <a:chExt cx="4998688" cy="41065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7BD61BC-E964-B896-A997-ECE44D9041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68496" y="2578608"/>
              <a:ext cx="639418" cy="41065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13CB7FE-667F-A7EC-DAD9-8C2BC53223A5}"/>
                </a:ext>
              </a:extLst>
            </p:cNvPr>
            <p:cNvSpPr txBox="1"/>
            <p:nvPr/>
          </p:nvSpPr>
          <p:spPr>
            <a:xfrm>
              <a:off x="4607914" y="2619932"/>
              <a:ext cx="43592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tx1">
                      <a:lumMod val="50000"/>
                      <a:lumOff val="50000"/>
                    </a:schemeClr>
                  </a:solidFill>
                </a:defRPr>
              </a:lvl1pPr>
            </a:lstStyle>
            <a:p>
              <a:r>
                <a:rPr lang="en-US" sz="16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Bachelor of Science in Information Technology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CCEB126-76EF-A724-A052-5805462A5F71}"/>
              </a:ext>
            </a:extLst>
          </p:cNvPr>
          <p:cNvGrpSpPr/>
          <p:nvPr/>
        </p:nvGrpSpPr>
        <p:grpSpPr>
          <a:xfrm>
            <a:off x="4676789" y="1133837"/>
            <a:ext cx="5107629" cy="410656"/>
            <a:chOff x="3968496" y="2578608"/>
            <a:chExt cx="5107629" cy="41065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320826A-8832-5562-0CF9-A28C66A27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68496" y="2578608"/>
              <a:ext cx="639418" cy="410656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D9FF44B-AB67-F73E-95F1-1ECC4A80C5CC}"/>
                </a:ext>
              </a:extLst>
            </p:cNvPr>
            <p:cNvSpPr txBox="1"/>
            <p:nvPr/>
          </p:nvSpPr>
          <p:spPr>
            <a:xfrm>
              <a:off x="4607914" y="2619932"/>
              <a:ext cx="44682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tx1">
                      <a:lumMod val="50000"/>
                      <a:lumOff val="50000"/>
                    </a:schemeClr>
                  </a:solidFill>
                </a:defRPr>
              </a:lvl1pPr>
            </a:lstStyle>
            <a:p>
              <a:r>
                <a:rPr lang="en-US" sz="16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Doctor in Information Technology – in-progress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AF29E05-8AA2-A51D-6578-9EBBFA0BFFE2}"/>
              </a:ext>
            </a:extLst>
          </p:cNvPr>
          <p:cNvGrpSpPr/>
          <p:nvPr/>
        </p:nvGrpSpPr>
        <p:grpSpPr>
          <a:xfrm>
            <a:off x="4785730" y="2748949"/>
            <a:ext cx="4725601" cy="410656"/>
            <a:chOff x="3968496" y="2578608"/>
            <a:chExt cx="4725601" cy="410656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AD2F07D-2621-54E8-1BE5-51F171E454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68496" y="2578608"/>
              <a:ext cx="639418" cy="410656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55D0E1F-DCE8-91FB-F4AD-AC481ADF8227}"/>
                </a:ext>
              </a:extLst>
            </p:cNvPr>
            <p:cNvSpPr txBox="1"/>
            <p:nvPr/>
          </p:nvSpPr>
          <p:spPr>
            <a:xfrm>
              <a:off x="4607914" y="2619932"/>
              <a:ext cx="40861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tx1">
                      <a:lumMod val="50000"/>
                      <a:lumOff val="50000"/>
                    </a:schemeClr>
                  </a:solidFill>
                </a:defRPr>
              </a:lvl1pPr>
            </a:lstStyle>
            <a:p>
              <a:r>
                <a:rPr lang="en-US" sz="16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Associate Degree in Software Development</a:t>
              </a: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C59402B9-E4D3-C4E4-F9BA-A7AD08D6F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82" y="74763"/>
            <a:ext cx="1931082" cy="178367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F1735A0-833E-6CEB-F250-3C0714476961}"/>
              </a:ext>
            </a:extLst>
          </p:cNvPr>
          <p:cNvSpPr txBox="1"/>
          <p:nvPr/>
        </p:nvSpPr>
        <p:spPr>
          <a:xfrm>
            <a:off x="151845" y="2887118"/>
            <a:ext cx="52728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z="16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Specializations:</a:t>
            </a:r>
          </a:p>
          <a:p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Database Administration, Windows Server, Backend Automation, Project Management, </a:t>
            </a:r>
          </a:p>
          <a:p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I.T Operations and Management, .NET Programming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17068D-7051-FBD8-801A-901E99BE9D72}"/>
              </a:ext>
            </a:extLst>
          </p:cNvPr>
          <p:cNvSpPr txBox="1"/>
          <p:nvPr/>
        </p:nvSpPr>
        <p:spPr>
          <a:xfrm>
            <a:off x="151844" y="4025811"/>
            <a:ext cx="619719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z="16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Technical Certifications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Certified: Azure Database Administrator Associate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Certified: Azure Data Engineer Associate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Certified: Azure Administrator Associate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Certified Solution Associate MCSA: SQL 2016 Database Administration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Scrum Foundation Professional Certificate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Cyber Security Foundation Professional Certificate - CSFPC™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Remote Work and Virtual Collaboration Professional Certificate - RWVCPC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FF2E7A-EE34-1226-D694-99DF8051CA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8182" y="5690223"/>
            <a:ext cx="1057524" cy="113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02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18" grpId="0"/>
      <p:bldP spid="22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EEB07-A826-C198-44FB-4AB054092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9935" y="87465"/>
            <a:ext cx="7241126" cy="605956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Career Path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F69AEF-E036-34FC-8034-65486E2D6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03" y="5634181"/>
            <a:ext cx="1057524" cy="1136355"/>
          </a:xfrm>
          <a:prstGeom prst="rect">
            <a:avLst/>
          </a:prstGeom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5AED5D7-29B8-BDA3-F1D9-511A72989B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297822"/>
              </p:ext>
            </p:extLst>
          </p:nvPr>
        </p:nvGraphicFramePr>
        <p:xfrm>
          <a:off x="293616" y="1488901"/>
          <a:ext cx="9403496" cy="4145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0F15B78-64F7-3A72-8DAD-F179BD6C4230}"/>
              </a:ext>
            </a:extLst>
          </p:cNvPr>
          <p:cNvSpPr txBox="1"/>
          <p:nvPr/>
        </p:nvSpPr>
        <p:spPr>
          <a:xfrm>
            <a:off x="837784" y="854487"/>
            <a:ext cx="8859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Studying databases is critical in many career paths due to several reasons: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90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EEB07-A826-C198-44FB-4AB054092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0854" y="239304"/>
            <a:ext cx="7990617" cy="1287571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Career Tips for Entry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F69AEF-E036-34FC-8034-65486E2D6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03" y="5634181"/>
            <a:ext cx="1057524" cy="1136355"/>
          </a:xfrm>
          <a:prstGeom prst="rect">
            <a:avLst/>
          </a:prstGeom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5AED5D7-29B8-BDA3-F1D9-511A72989B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0148841"/>
              </p:ext>
            </p:extLst>
          </p:nvPr>
        </p:nvGraphicFramePr>
        <p:xfrm>
          <a:off x="2092385" y="1536634"/>
          <a:ext cx="6879086" cy="4097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41230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EEB07-A826-C198-44FB-4AB054092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4590" y="-62620"/>
            <a:ext cx="8430565" cy="1002899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SQL vs RDBMS vs Tools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F69AEF-E036-34FC-8034-65486E2D6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03" y="5634181"/>
            <a:ext cx="1057524" cy="1136355"/>
          </a:xfrm>
          <a:prstGeom prst="rect">
            <a:avLst/>
          </a:prstGeom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8D7E2A59-108B-8D52-6F04-8211D163E3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7710114"/>
              </p:ext>
            </p:extLst>
          </p:nvPr>
        </p:nvGraphicFramePr>
        <p:xfrm>
          <a:off x="3247923" y="1097391"/>
          <a:ext cx="4549955" cy="3869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9819719-5AA1-4756-60B4-0B0A67F0F271}"/>
              </a:ext>
            </a:extLst>
          </p:cNvPr>
          <p:cNvSpPr txBox="1"/>
          <p:nvPr/>
        </p:nvSpPr>
        <p:spPr>
          <a:xfrm>
            <a:off x="1475117" y="5131302"/>
            <a:ext cx="8233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z="16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Common Language:  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SQL –Structure Query Language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3981F0-0B33-809E-8B54-284988C2732E}"/>
              </a:ext>
            </a:extLst>
          </p:cNvPr>
          <p:cNvSpPr txBox="1"/>
          <p:nvPr/>
        </p:nvSpPr>
        <p:spPr>
          <a:xfrm>
            <a:off x="1475117" y="5634181"/>
            <a:ext cx="8514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z="16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RDBMS:  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Oracle, MS-SQL, MySQL, PosgreSQL, Sybase etc.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E12DB2-2B72-FF63-D5BB-508EC99E906F}"/>
              </a:ext>
            </a:extLst>
          </p:cNvPr>
          <p:cNvSpPr txBox="1"/>
          <p:nvPr/>
        </p:nvSpPr>
        <p:spPr>
          <a:xfrm>
            <a:off x="1457864" y="6137060"/>
            <a:ext cx="7177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z="16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Database Tools:  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SQL Server Management Studio, Oracle Developer, Toad, SQLYog, MySQL Workbench, Azure Studio etc</a:t>
            </a:r>
          </a:p>
        </p:txBody>
      </p:sp>
    </p:spTree>
    <p:extLst>
      <p:ext uri="{BB962C8B-B14F-4D97-AF65-F5344CB8AC3E}">
        <p14:creationId xmlns:p14="http://schemas.microsoft.com/office/powerpoint/2010/main" val="283800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11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EEB07-A826-C198-44FB-4AB054092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6130" y="311763"/>
            <a:ext cx="8232156" cy="476689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Introduction to Database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E0CA0E-347C-C9E4-AA54-545FBCF50AF6}"/>
              </a:ext>
            </a:extLst>
          </p:cNvPr>
          <p:cNvSpPr txBox="1"/>
          <p:nvPr/>
        </p:nvSpPr>
        <p:spPr>
          <a:xfrm>
            <a:off x="822544" y="923937"/>
            <a:ext cx="8859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Data -&gt; </a:t>
            </a:r>
            <a:r>
              <a:rPr lang="en-US" dirty="0"/>
              <a:t>raw facts which may be numbers, values, names, dates etc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19C4DF-C0BF-96B1-AE51-20F4506B68C3}"/>
              </a:ext>
            </a:extLst>
          </p:cNvPr>
          <p:cNvSpPr txBox="1"/>
          <p:nvPr/>
        </p:nvSpPr>
        <p:spPr>
          <a:xfrm>
            <a:off x="822544" y="1368398"/>
            <a:ext cx="8859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Information -&gt; </a:t>
            </a:r>
            <a:r>
              <a:rPr lang="en-US" dirty="0"/>
              <a:t>processes related to data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39C1FCAA-EF3A-116E-95A9-9FDC792F9F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4228381"/>
              </p:ext>
            </p:extLst>
          </p:nvPr>
        </p:nvGraphicFramePr>
        <p:xfrm>
          <a:off x="773565" y="1797786"/>
          <a:ext cx="4360487" cy="1228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A730867A-47EC-C4B8-B93E-3BF1B5C333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0087" y="1812859"/>
            <a:ext cx="4908109" cy="18356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D117277-EE6C-38E8-0348-369B9CEBA065}"/>
              </a:ext>
            </a:extLst>
          </p:cNvPr>
          <p:cNvSpPr txBox="1"/>
          <p:nvPr/>
        </p:nvSpPr>
        <p:spPr>
          <a:xfrm>
            <a:off x="6299687" y="1548605"/>
            <a:ext cx="28807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Relationship</a:t>
            </a:r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2BF126-5731-076F-AAEF-32CA0A3FDB9D}"/>
              </a:ext>
            </a:extLst>
          </p:cNvPr>
          <p:cNvSpPr txBox="1"/>
          <p:nvPr/>
        </p:nvSpPr>
        <p:spPr>
          <a:xfrm>
            <a:off x="508958" y="3244334"/>
            <a:ext cx="2325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What is Database??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E17C561-9E63-98C3-DE98-12F6030992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4231" y="4036610"/>
            <a:ext cx="2405220" cy="202051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ED2890C-2A65-676D-9693-1E61C506D02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66230" y="4253202"/>
            <a:ext cx="4003371" cy="124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0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Graphic spid="9" grpId="0">
        <p:bldAsOne/>
      </p:bldGraphic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D60829-FB0F-5450-E025-46E4F6CE4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25" y="5577443"/>
            <a:ext cx="1057524" cy="11363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50B7A8-7E07-0DDE-22CF-F51B97039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25" y="788452"/>
            <a:ext cx="5130368" cy="4325318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759DBD4B-ED21-F0A3-96D2-E2A291114CB5}"/>
              </a:ext>
            </a:extLst>
          </p:cNvPr>
          <p:cNvSpPr txBox="1">
            <a:spLocks/>
          </p:cNvSpPr>
          <p:nvPr/>
        </p:nvSpPr>
        <p:spPr>
          <a:xfrm>
            <a:off x="1136130" y="311763"/>
            <a:ext cx="8232156" cy="4766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Database System Components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26AE308-53B5-7389-54AF-B9173EC3B3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4657" y="2569878"/>
            <a:ext cx="4350789" cy="98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068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3070</TotalTime>
  <Words>726</Words>
  <Application>Microsoft Office PowerPoint</Application>
  <PresentationFormat>Widescreen</PresentationFormat>
  <Paragraphs>134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Aptos</vt:lpstr>
      <vt:lpstr>Arial</vt:lpstr>
      <vt:lpstr>Segoe UI</vt:lpstr>
      <vt:lpstr>Trebuchet MS</vt:lpstr>
      <vt:lpstr>Wingdings 3</vt:lpstr>
      <vt:lpstr>Facet</vt:lpstr>
      <vt:lpstr>Introduction to Database using SQL Server Database Platform</vt:lpstr>
      <vt:lpstr>Full Name:  Company / School:  Reason(s):</vt:lpstr>
      <vt:lpstr>Couse Outline</vt:lpstr>
      <vt:lpstr>Maynard Capil, MIT, MCSA </vt:lpstr>
      <vt:lpstr>Career Path</vt:lpstr>
      <vt:lpstr>Career Tips for Entry Level</vt:lpstr>
      <vt:lpstr>SQL vs RDBMS vs Tools</vt:lpstr>
      <vt:lpstr>Introduction to Database</vt:lpstr>
      <vt:lpstr>PowerPoint Presentation</vt:lpstr>
      <vt:lpstr>Why MS-SQL Server?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Basic Web Development using HTML, CSS and JavaScript</dc:title>
  <dc:creator>Maynard Capil</dc:creator>
  <cp:lastModifiedBy>MAYNARD CAPIL</cp:lastModifiedBy>
  <cp:revision>9</cp:revision>
  <dcterms:created xsi:type="dcterms:W3CDTF">2024-01-20T04:05:08Z</dcterms:created>
  <dcterms:modified xsi:type="dcterms:W3CDTF">2024-09-21T01:42:07Z</dcterms:modified>
</cp:coreProperties>
</file>