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512" y="49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7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10" Type="http://schemas.openxmlformats.org/officeDocument/2006/relationships/image" Target="../media/image112.png"/><Relationship Id="rId4" Type="http://schemas.openxmlformats.org/officeDocument/2006/relationships/image" Target="../media/image108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18" Type="http://schemas.openxmlformats.org/officeDocument/2006/relationships/image" Target="../media/image128.png"/><Relationship Id="rId26" Type="http://schemas.openxmlformats.org/officeDocument/2006/relationships/image" Target="../media/image136.png"/><Relationship Id="rId3" Type="http://schemas.openxmlformats.org/officeDocument/2006/relationships/image" Target="../media/image113.png"/><Relationship Id="rId21" Type="http://schemas.openxmlformats.org/officeDocument/2006/relationships/image" Target="../media/image131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5" Type="http://schemas.openxmlformats.org/officeDocument/2006/relationships/image" Target="../media/image135.png"/><Relationship Id="rId2" Type="http://schemas.openxmlformats.org/officeDocument/2006/relationships/image" Target="../media/image1.png"/><Relationship Id="rId16" Type="http://schemas.openxmlformats.org/officeDocument/2006/relationships/image" Target="../media/image126.png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24" Type="http://schemas.openxmlformats.org/officeDocument/2006/relationships/image" Target="../media/image134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23" Type="http://schemas.openxmlformats.org/officeDocument/2006/relationships/image" Target="../media/image133.png"/><Relationship Id="rId10" Type="http://schemas.openxmlformats.org/officeDocument/2006/relationships/image" Target="../media/image120.png"/><Relationship Id="rId19" Type="http://schemas.openxmlformats.org/officeDocument/2006/relationships/image" Target="../media/image129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Relationship Id="rId22" Type="http://schemas.openxmlformats.org/officeDocument/2006/relationships/image" Target="../media/image132.png"/><Relationship Id="rId27" Type="http://schemas.openxmlformats.org/officeDocument/2006/relationships/image" Target="../media/image1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14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Relationship Id="rId9" Type="http://schemas.openxmlformats.org/officeDocument/2006/relationships/image" Target="../media/image1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46.png"/><Relationship Id="rId7" Type="http://schemas.openxmlformats.org/officeDocument/2006/relationships/image" Target="../media/image1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110.png"/><Relationship Id="rId10" Type="http://schemas.openxmlformats.org/officeDocument/2006/relationships/image" Target="../media/image150.png"/><Relationship Id="rId4" Type="http://schemas.openxmlformats.org/officeDocument/2006/relationships/image" Target="../media/image147.png"/><Relationship Id="rId9" Type="http://schemas.openxmlformats.org/officeDocument/2006/relationships/image" Target="../media/image14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10" Type="http://schemas.openxmlformats.org/officeDocument/2006/relationships/image" Target="../media/image158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image" Target="../media/image151.png"/><Relationship Id="rId7" Type="http://schemas.openxmlformats.org/officeDocument/2006/relationships/image" Target="../media/image1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1.png"/><Relationship Id="rId5" Type="http://schemas.openxmlformats.org/officeDocument/2006/relationships/image" Target="../media/image160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65.png"/><Relationship Id="rId7" Type="http://schemas.openxmlformats.org/officeDocument/2006/relationships/image" Target="../media/image1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4" Type="http://schemas.openxmlformats.org/officeDocument/2006/relationships/image" Target="../media/image16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165.png"/><Relationship Id="rId7" Type="http://schemas.openxmlformats.org/officeDocument/2006/relationships/image" Target="../media/image17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3.png"/><Relationship Id="rId5" Type="http://schemas.openxmlformats.org/officeDocument/2006/relationships/image" Target="../media/image172.png"/><Relationship Id="rId4" Type="http://schemas.openxmlformats.org/officeDocument/2006/relationships/image" Target="../media/image171.png"/><Relationship Id="rId9" Type="http://schemas.openxmlformats.org/officeDocument/2006/relationships/image" Target="../media/image17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0.png"/><Relationship Id="rId4" Type="http://schemas.openxmlformats.org/officeDocument/2006/relationships/image" Target="../media/image17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1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" Type="http://schemas.openxmlformats.org/officeDocument/2006/relationships/image" Target="../media/image1.png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5" Type="http://schemas.openxmlformats.org/officeDocument/2006/relationships/image" Target="../media/image10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14" Type="http://schemas.openxmlformats.org/officeDocument/2006/relationships/image" Target="../media/image10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868" y="2838428"/>
            <a:ext cx="16287858" cy="500376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50478" y="8089173"/>
            <a:ext cx="6729227" cy="78728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19536" y="7578440"/>
            <a:ext cx="5246643" cy="117491"/>
            <a:chOff x="6519536" y="7578440"/>
            <a:chExt cx="5246643" cy="11749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19536" y="7578440"/>
              <a:ext cx="5246643" cy="1174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19536" y="7692756"/>
            <a:ext cx="5246643" cy="117491"/>
            <a:chOff x="6519536" y="7692756"/>
            <a:chExt cx="5246643" cy="11749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19536" y="7692756"/>
              <a:ext cx="5246643" cy="1174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519536" y="2511781"/>
            <a:ext cx="5246643" cy="117491"/>
            <a:chOff x="6519536" y="2511781"/>
            <a:chExt cx="5246643" cy="11749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19536" y="2511781"/>
              <a:ext cx="5246643" cy="11749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88573" y="1635040"/>
            <a:ext cx="7927008" cy="7872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5719" y="3465176"/>
            <a:ext cx="5455914" cy="244728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82858" y="5327449"/>
            <a:ext cx="3323193" cy="291223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6192" y="2194759"/>
            <a:ext cx="2353846" cy="7618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676792" y="1438290"/>
            <a:ext cx="7409135" cy="7409135"/>
            <a:chOff x="11676792" y="1438290"/>
            <a:chExt cx="7409135" cy="740913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76792" y="1438290"/>
              <a:ext cx="7409135" cy="74091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278245" y="1657143"/>
            <a:ext cx="2508086" cy="2508086"/>
            <a:chOff x="11278245" y="1657143"/>
            <a:chExt cx="2508086" cy="25080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78245" y="1657143"/>
              <a:ext cx="2508086" cy="25080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522975" y="2122748"/>
            <a:ext cx="2005004" cy="255882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352381" y="3316276"/>
            <a:ext cx="1829173" cy="246857"/>
            <a:chOff x="11352381" y="3316276"/>
            <a:chExt cx="1829173" cy="2468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52381" y="3316276"/>
              <a:ext cx="1829173" cy="2468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152682" y="2922537"/>
            <a:ext cx="6018747" cy="4901246"/>
            <a:chOff x="12152682" y="2922537"/>
            <a:chExt cx="6018747" cy="490124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152682" y="2922537"/>
              <a:ext cx="6018747" cy="49012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03830" y="1950085"/>
            <a:ext cx="3375154" cy="102256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5109" y="3459410"/>
            <a:ext cx="1636530" cy="55871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2355" y="4143757"/>
            <a:ext cx="3723082" cy="101865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65109" y="4338047"/>
            <a:ext cx="2394758" cy="55871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178965" y="2343727"/>
            <a:ext cx="1931126" cy="101584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21992" y="3891982"/>
            <a:ext cx="3276971" cy="55871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924684" y="3844179"/>
            <a:ext cx="1539125" cy="110569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360087" y="4826420"/>
            <a:ext cx="3674776" cy="55871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208592" y="6804433"/>
            <a:ext cx="1909794" cy="101584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182273" y="4672938"/>
            <a:ext cx="1314116" cy="110569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189012" y="5751185"/>
            <a:ext cx="1904714" cy="10158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02871" y="3146566"/>
            <a:ext cx="1698198" cy="320690"/>
            <a:chOff x="6702871" y="3146566"/>
            <a:chExt cx="1698198" cy="32069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9660000">
              <a:off x="6702871" y="3146566"/>
              <a:ext cx="1698198" cy="3206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883293" y="3313032"/>
            <a:ext cx="2195798" cy="414657"/>
            <a:chOff x="9883293" y="3313032"/>
            <a:chExt cx="2195798" cy="41465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740000">
              <a:off x="9883293" y="3313032"/>
              <a:ext cx="2195798" cy="4146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76399" y="4433747"/>
            <a:ext cx="3263497" cy="320690"/>
            <a:chOff x="4876399" y="4433747"/>
            <a:chExt cx="3263497" cy="32069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740000">
              <a:off x="4876399" y="4433747"/>
              <a:ext cx="3263497" cy="3206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079045" y="4539851"/>
            <a:ext cx="3809264" cy="351128"/>
            <a:chOff x="10079045" y="4539851"/>
            <a:chExt cx="3809264" cy="35112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600000">
              <a:off x="10079045" y="4539851"/>
              <a:ext cx="3809264" cy="3511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080177" y="4967293"/>
            <a:ext cx="5012144" cy="351128"/>
            <a:chOff x="10080177" y="4967293"/>
            <a:chExt cx="5012144" cy="35112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60000">
              <a:off x="10080177" y="4967293"/>
              <a:ext cx="5012144" cy="35112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826414" y="5403266"/>
            <a:ext cx="2362393" cy="351128"/>
            <a:chOff x="12826414" y="5403266"/>
            <a:chExt cx="2362393" cy="35112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1380000">
              <a:off x="12826414" y="5403266"/>
              <a:ext cx="2362393" cy="351128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365109" y="5217521"/>
            <a:ext cx="4292945" cy="55871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942664" y="6025938"/>
            <a:ext cx="2507524" cy="320690"/>
            <a:chOff x="5942664" y="6025938"/>
            <a:chExt cx="2507524" cy="3206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12240000">
              <a:off x="5942664" y="6025938"/>
              <a:ext cx="2507524" cy="3206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196760" y="6048720"/>
            <a:ext cx="4332679" cy="351128"/>
            <a:chOff x="8196760" y="6048720"/>
            <a:chExt cx="4332679" cy="35112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840000">
              <a:off x="8196760" y="6048720"/>
              <a:ext cx="4332679" cy="35112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468486" y="6378122"/>
            <a:ext cx="1698198" cy="320690"/>
            <a:chOff x="7468486" y="6378122"/>
            <a:chExt cx="1698198" cy="3206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16140000">
              <a:off x="7468486" y="6378122"/>
              <a:ext cx="1698198" cy="32069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337588" y="6448032"/>
            <a:ext cx="2323333" cy="320690"/>
            <a:chOff x="8337588" y="6448032"/>
            <a:chExt cx="2323333" cy="3206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2700000">
              <a:off x="8337588" y="6448032"/>
              <a:ext cx="2323333" cy="320690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759918" y="6958500"/>
            <a:ext cx="1872715" cy="101584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494830" y="7508805"/>
            <a:ext cx="1540533" cy="1015848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0022669" y="7724300"/>
            <a:ext cx="903596" cy="1015848"/>
          </a:xfrm>
          <a:prstGeom prst="rect">
            <a:avLst/>
          </a:prstGeom>
        </p:spPr>
      </p:pic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id="{558B8C42-EDF7-42DA-8436-FA5EB7325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229563"/>
              </p:ext>
            </p:extLst>
          </p:nvPr>
        </p:nvGraphicFramePr>
        <p:xfrm>
          <a:off x="379857" y="-13010"/>
          <a:ext cx="1752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79917778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5355654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1544272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041658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04891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1.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팀원 소개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DD8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8B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2.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기획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3.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개발 환경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4.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데이터 베이스 구성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5.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사이트 소개</a:t>
                      </a:r>
                    </a:p>
                  </a:txBody>
                  <a:tcPr>
                    <a:lnR w="12700" cap="flat" cmpd="sng" algn="ctr">
                      <a:solidFill>
                        <a:srgbClr val="EDD8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379584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941525C7-8701-40B7-8B30-17D59581712B}"/>
              </a:ext>
            </a:extLst>
          </p:cNvPr>
          <p:cNvSpPr/>
          <p:nvPr/>
        </p:nvSpPr>
        <p:spPr>
          <a:xfrm>
            <a:off x="7419922" y="-38100"/>
            <a:ext cx="3506343" cy="566965"/>
          </a:xfrm>
          <a:prstGeom prst="rect">
            <a:avLst/>
          </a:prstGeom>
          <a:solidFill>
            <a:srgbClr val="61C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686868"/>
                </a:solidFill>
              </a:rPr>
              <a:t>3. </a:t>
            </a:r>
            <a:r>
              <a:rPr lang="ko-KR" altLang="en-US" b="1" dirty="0">
                <a:solidFill>
                  <a:srgbClr val="686868"/>
                </a:solidFill>
              </a:rPr>
              <a:t>개발환경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5566" y="1319570"/>
            <a:ext cx="7608479" cy="7608479"/>
            <a:chOff x="-395566" y="1319570"/>
            <a:chExt cx="7608479" cy="76084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5566" y="1319570"/>
              <a:ext cx="7608479" cy="760847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16100" y="2702731"/>
            <a:ext cx="7638971" cy="398197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46573" y="2194763"/>
            <a:ext cx="2353846" cy="7618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100393" y="1657143"/>
            <a:ext cx="2508086" cy="2508086"/>
            <a:chOff x="5100393" y="1657143"/>
            <a:chExt cx="2508086" cy="25080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0393" y="1657143"/>
              <a:ext cx="2508086" cy="250808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45126" y="2122745"/>
            <a:ext cx="1993489" cy="25604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195631" y="3316276"/>
            <a:ext cx="1829173" cy="246857"/>
            <a:chOff x="5195631" y="3316276"/>
            <a:chExt cx="1829173" cy="2468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95631" y="3316276"/>
              <a:ext cx="1829173" cy="2468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89776" y="2581103"/>
            <a:ext cx="5237795" cy="5237795"/>
            <a:chOff x="789776" y="2581103"/>
            <a:chExt cx="5237795" cy="523779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9776" y="2581103"/>
              <a:ext cx="5237795" cy="52377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9048"/>
            <a:ext cx="18295238" cy="10285714"/>
            <a:chOff x="0" y="-19048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9048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239240" y="3284416"/>
            <a:ext cx="3022355" cy="86347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90627" y="4146542"/>
            <a:ext cx="2972794" cy="36696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511240" y="2081519"/>
            <a:ext cx="1052570" cy="1002836"/>
            <a:chOff x="14511240" y="2081519"/>
            <a:chExt cx="1052570" cy="100283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511240" y="2081519"/>
              <a:ext cx="1052570" cy="10028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39628" y="573909"/>
            <a:ext cx="10236159" cy="8983578"/>
            <a:chOff x="2139628" y="573909"/>
            <a:chExt cx="10236159" cy="898357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39628" y="573909"/>
              <a:ext cx="10236159" cy="8983578"/>
            </a:xfrm>
            <a:prstGeom prst="rect">
              <a:avLst/>
            </a:prstGeom>
          </p:spPr>
        </p:pic>
      </p:grp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DA0D4046-5780-4FAA-8BC9-967A69219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402885"/>
              </p:ext>
            </p:extLst>
          </p:nvPr>
        </p:nvGraphicFramePr>
        <p:xfrm>
          <a:off x="379857" y="-13010"/>
          <a:ext cx="1752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79917778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5355654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1544272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041658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04891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1.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팀원 소개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DD8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8B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2.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기획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3.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개발 환경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4.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데이터 베이스 구성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5.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사이트 소개</a:t>
                      </a:r>
                    </a:p>
                  </a:txBody>
                  <a:tcPr>
                    <a:lnR w="12700" cap="flat" cmpd="sng" algn="ctr">
                      <a:solidFill>
                        <a:srgbClr val="EDD8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379584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857CDF-CF27-452B-BA24-680A34474F81}"/>
              </a:ext>
            </a:extLst>
          </p:cNvPr>
          <p:cNvSpPr/>
          <p:nvPr/>
        </p:nvSpPr>
        <p:spPr>
          <a:xfrm>
            <a:off x="10896600" y="20334"/>
            <a:ext cx="3506343" cy="566965"/>
          </a:xfrm>
          <a:prstGeom prst="rect">
            <a:avLst/>
          </a:prstGeom>
          <a:solidFill>
            <a:srgbClr val="61C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686868"/>
                </a:solidFill>
              </a:rPr>
              <a:t>4. </a:t>
            </a:r>
            <a:r>
              <a:rPr lang="ko-KR" altLang="en-US" b="1" dirty="0">
                <a:solidFill>
                  <a:srgbClr val="686868"/>
                </a:solidFill>
              </a:rPr>
              <a:t>데이터베이스 구성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5719" y="3474429"/>
            <a:ext cx="6547447" cy="244460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6192" y="2194763"/>
            <a:ext cx="2353846" cy="7618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676792" y="1438290"/>
            <a:ext cx="7409135" cy="7409135"/>
            <a:chOff x="11676792" y="1438290"/>
            <a:chExt cx="7409135" cy="740913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76792" y="1438290"/>
              <a:ext cx="7409135" cy="74091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278245" y="1657143"/>
            <a:ext cx="2508086" cy="2508086"/>
            <a:chOff x="11278245" y="1657143"/>
            <a:chExt cx="2508086" cy="25080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78245" y="1657143"/>
              <a:ext cx="2508086" cy="250808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22945" y="2122745"/>
            <a:ext cx="2021636" cy="25604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352381" y="3316276"/>
            <a:ext cx="1829173" cy="246857"/>
            <a:chOff x="11352381" y="3316276"/>
            <a:chExt cx="1829173" cy="2468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52381" y="3316276"/>
              <a:ext cx="1829173" cy="2468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676792" y="4768961"/>
            <a:ext cx="6171429" cy="747792"/>
            <a:chOff x="11676792" y="4768961"/>
            <a:chExt cx="6171429" cy="74779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76792" y="4768961"/>
              <a:ext cx="6171429" cy="74779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82858" y="5327449"/>
            <a:ext cx="2016661" cy="118518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9048"/>
            <a:ext cx="18295238" cy="10285714"/>
            <a:chOff x="0" y="-19048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9048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4351" y="785150"/>
            <a:ext cx="2957475" cy="10259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90540" y="1901587"/>
            <a:ext cx="9324038" cy="7592646"/>
            <a:chOff x="890540" y="1901587"/>
            <a:chExt cx="9324038" cy="759264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564986" y="-1688243"/>
              <a:ext cx="18648077" cy="15185292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0540" y="1901587"/>
              <a:ext cx="9324038" cy="75926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49411" y="1562322"/>
            <a:ext cx="6329119" cy="785239"/>
            <a:chOff x="5649411" y="1562322"/>
            <a:chExt cx="6329119" cy="78523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49411" y="1562322"/>
              <a:ext cx="6329119" cy="78523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94208" y="6627692"/>
            <a:ext cx="6639527" cy="785239"/>
            <a:chOff x="5494208" y="6627692"/>
            <a:chExt cx="6639527" cy="78523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94208" y="6627692"/>
              <a:ext cx="6639527" cy="78523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552559" y="3582800"/>
            <a:ext cx="6639527" cy="785239"/>
            <a:chOff x="5552559" y="3582800"/>
            <a:chExt cx="6639527" cy="78523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52559" y="3582800"/>
              <a:ext cx="6639527" cy="78523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406001" y="1497239"/>
            <a:ext cx="2525087" cy="61118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06001" y="3519072"/>
            <a:ext cx="4029068" cy="60950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425334" y="6577487"/>
            <a:ext cx="3356386" cy="1521562"/>
          </a:xfrm>
          <a:prstGeom prst="rect">
            <a:avLst/>
          </a:prstGeom>
        </p:spPr>
      </p:pic>
      <p:graphicFrame>
        <p:nvGraphicFramePr>
          <p:cNvPr id="18" name="표 4">
            <a:extLst>
              <a:ext uri="{FF2B5EF4-FFF2-40B4-BE49-F238E27FC236}">
                <a16:creationId xmlns:a16="http://schemas.microsoft.com/office/drawing/2014/main" id="{3F0798C7-45E3-4661-A93B-155AF3F35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16990"/>
              </p:ext>
            </p:extLst>
          </p:nvPr>
        </p:nvGraphicFramePr>
        <p:xfrm>
          <a:off x="379857" y="-13010"/>
          <a:ext cx="1752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79917778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5355654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1544272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041658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04891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1.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팀원 소개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DD8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8B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2.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기획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3.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개발 환경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4.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데이터 베이스 구성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5.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프로토 타입</a:t>
                      </a:r>
                    </a:p>
                  </a:txBody>
                  <a:tcPr>
                    <a:lnR w="12700" cap="flat" cmpd="sng" algn="ctr">
                      <a:solidFill>
                        <a:srgbClr val="EDD8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379584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FEE2B8-C59A-491F-806B-6F2912A77FB7}"/>
              </a:ext>
            </a:extLst>
          </p:cNvPr>
          <p:cNvSpPr/>
          <p:nvPr/>
        </p:nvSpPr>
        <p:spPr>
          <a:xfrm>
            <a:off x="14399514" y="20334"/>
            <a:ext cx="3506343" cy="566965"/>
          </a:xfrm>
          <a:prstGeom prst="rect">
            <a:avLst/>
          </a:prstGeom>
          <a:solidFill>
            <a:srgbClr val="61C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686868"/>
                </a:solidFill>
              </a:rPr>
              <a:t>5. </a:t>
            </a:r>
            <a:r>
              <a:rPr lang="ko-KR" altLang="en-US" b="1" dirty="0">
                <a:solidFill>
                  <a:srgbClr val="686868"/>
                </a:solidFill>
              </a:rPr>
              <a:t>사이트 소개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9048"/>
            <a:ext cx="18295238" cy="10285714"/>
            <a:chOff x="0" y="-19048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9048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4351" y="785150"/>
            <a:ext cx="2957475" cy="10259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90540" y="1930361"/>
            <a:ext cx="10072706" cy="7592646"/>
            <a:chOff x="890540" y="1930361"/>
            <a:chExt cx="10072706" cy="759264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939320" y="-1659469"/>
              <a:ext cx="20145411" cy="15185292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0540" y="1930361"/>
              <a:ext cx="10072706" cy="75926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287668" y="1342421"/>
            <a:ext cx="7107490" cy="785239"/>
            <a:chOff x="5287668" y="1342421"/>
            <a:chExt cx="7107490" cy="78523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87668" y="1342421"/>
              <a:ext cx="7107490" cy="78523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60994" y="1303281"/>
            <a:ext cx="3686345" cy="60950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978297" y="3909742"/>
            <a:ext cx="6416860" cy="785239"/>
            <a:chOff x="5978297" y="3909742"/>
            <a:chExt cx="6416860" cy="78523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78297" y="3909742"/>
              <a:ext cx="6416860" cy="78523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741620" y="3860677"/>
            <a:ext cx="3356386" cy="611185"/>
          </a:xfrm>
          <a:prstGeom prst="rect">
            <a:avLst/>
          </a:prstGeom>
        </p:spPr>
      </p:pic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95ED33B3-BEF2-45A8-9D94-62351D36F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16990"/>
              </p:ext>
            </p:extLst>
          </p:nvPr>
        </p:nvGraphicFramePr>
        <p:xfrm>
          <a:off x="379857" y="-13010"/>
          <a:ext cx="1752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79917778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5355654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1544272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041658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04891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1.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팀원 소개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DD8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8B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2.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기획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3.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개발 환경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4.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데이터 베이스 구성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5.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프로토 타입</a:t>
                      </a:r>
                    </a:p>
                  </a:txBody>
                  <a:tcPr>
                    <a:lnR w="12700" cap="flat" cmpd="sng" algn="ctr">
                      <a:solidFill>
                        <a:srgbClr val="EDD8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379584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56DBD5-23AF-421D-A685-0683152154D4}"/>
              </a:ext>
            </a:extLst>
          </p:cNvPr>
          <p:cNvSpPr/>
          <p:nvPr/>
        </p:nvSpPr>
        <p:spPr>
          <a:xfrm>
            <a:off x="14399514" y="20334"/>
            <a:ext cx="3506343" cy="566965"/>
          </a:xfrm>
          <a:prstGeom prst="rect">
            <a:avLst/>
          </a:prstGeom>
          <a:solidFill>
            <a:srgbClr val="61C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686868"/>
                </a:solidFill>
              </a:rPr>
              <a:t>5. </a:t>
            </a:r>
            <a:r>
              <a:rPr lang="ko-KR" altLang="en-US" b="1" dirty="0">
                <a:solidFill>
                  <a:srgbClr val="686868"/>
                </a:solidFill>
              </a:rPr>
              <a:t>사이트 소개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9048"/>
            <a:ext cx="18295238" cy="10285714"/>
            <a:chOff x="0" y="-19048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9048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45" y="842294"/>
            <a:ext cx="2723915" cy="10162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75733" y="1824364"/>
            <a:ext cx="11736724" cy="7552719"/>
            <a:chOff x="975733" y="1824364"/>
            <a:chExt cx="11736724" cy="75527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687222" y="-1746589"/>
              <a:ext cx="23473448" cy="15105437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5733" y="1824364"/>
              <a:ext cx="11736724" cy="75527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44095" y="5600723"/>
            <a:ext cx="6577696" cy="785239"/>
            <a:chOff x="6844095" y="5600723"/>
            <a:chExt cx="6577696" cy="78523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44095" y="5600723"/>
              <a:ext cx="6577696" cy="78523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639430" y="5553334"/>
            <a:ext cx="2937689" cy="61118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824725" y="2866093"/>
            <a:ext cx="6577696" cy="785239"/>
            <a:chOff x="6824725" y="2866093"/>
            <a:chExt cx="6577696" cy="78523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24725" y="2866093"/>
              <a:ext cx="6577696" cy="78523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620096" y="2809182"/>
            <a:ext cx="2252242" cy="620708"/>
          </a:xfrm>
          <a:prstGeom prst="rect">
            <a:avLst/>
          </a:prstGeom>
        </p:spPr>
      </p:pic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7D87032C-5B36-4C90-89E8-2C2C79FBE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16990"/>
              </p:ext>
            </p:extLst>
          </p:nvPr>
        </p:nvGraphicFramePr>
        <p:xfrm>
          <a:off x="379857" y="-13010"/>
          <a:ext cx="1752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79917778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5355654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1544272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041658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04891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1.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팀원 소개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DD8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8B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2.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기획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3.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개발 환경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4.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데이터 베이스 구성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5.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프로토 타입</a:t>
                      </a:r>
                    </a:p>
                  </a:txBody>
                  <a:tcPr>
                    <a:lnR w="12700" cap="flat" cmpd="sng" algn="ctr">
                      <a:solidFill>
                        <a:srgbClr val="EDD8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379584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E04704A3-206B-47D5-B5C2-9A3FF8BD450D}"/>
              </a:ext>
            </a:extLst>
          </p:cNvPr>
          <p:cNvSpPr/>
          <p:nvPr/>
        </p:nvSpPr>
        <p:spPr>
          <a:xfrm>
            <a:off x="14399514" y="20334"/>
            <a:ext cx="3506343" cy="566965"/>
          </a:xfrm>
          <a:prstGeom prst="rect">
            <a:avLst/>
          </a:prstGeom>
          <a:solidFill>
            <a:srgbClr val="61C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686868"/>
                </a:solidFill>
              </a:rPr>
              <a:t>5. </a:t>
            </a:r>
            <a:r>
              <a:rPr lang="ko-KR" altLang="en-US" b="1" dirty="0">
                <a:solidFill>
                  <a:srgbClr val="686868"/>
                </a:solidFill>
              </a:rPr>
              <a:t>사이트 소개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9048"/>
            <a:ext cx="18295238" cy="10285714"/>
            <a:chOff x="0" y="-19048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9048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45" y="842294"/>
            <a:ext cx="2723915" cy="101627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39430" y="5594004"/>
            <a:ext cx="3483378" cy="108568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75733" y="1864928"/>
            <a:ext cx="11480133" cy="7549579"/>
            <a:chOff x="975733" y="1864928"/>
            <a:chExt cx="11480133" cy="754957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559011" y="-1704540"/>
              <a:ext cx="22960265" cy="15099158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5733" y="1864928"/>
              <a:ext cx="11480133" cy="75495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47761" y="5599048"/>
            <a:ext cx="6996549" cy="785239"/>
            <a:chOff x="6347761" y="5599048"/>
            <a:chExt cx="6996549" cy="78523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47761" y="5599048"/>
              <a:ext cx="6996549" cy="78523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620096" y="3345315"/>
            <a:ext cx="2322121" cy="61118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795188" y="3391024"/>
            <a:ext cx="2549122" cy="785239"/>
            <a:chOff x="10795188" y="3391024"/>
            <a:chExt cx="2549122" cy="78523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795188" y="3391024"/>
              <a:ext cx="2549122" cy="785239"/>
            </a:xfrm>
            <a:prstGeom prst="rect">
              <a:avLst/>
            </a:prstGeom>
          </p:spPr>
        </p:pic>
      </p:grpSp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EA5F8D49-EB3E-4DAA-B3E0-0E4BF58A1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16990"/>
              </p:ext>
            </p:extLst>
          </p:nvPr>
        </p:nvGraphicFramePr>
        <p:xfrm>
          <a:off x="379857" y="-13010"/>
          <a:ext cx="1752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79917778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5355654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1544272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041658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04891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1.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팀원 소개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DD8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8B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2.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기획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3.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개발 환경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4.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데이터 베이스 구성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5.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프로토 타입</a:t>
                      </a:r>
                    </a:p>
                  </a:txBody>
                  <a:tcPr>
                    <a:lnR w="12700" cap="flat" cmpd="sng" algn="ctr">
                      <a:solidFill>
                        <a:srgbClr val="EDD8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379584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2C3A62-C630-449E-8152-EF44DF02F2C0}"/>
              </a:ext>
            </a:extLst>
          </p:cNvPr>
          <p:cNvSpPr/>
          <p:nvPr/>
        </p:nvSpPr>
        <p:spPr>
          <a:xfrm>
            <a:off x="14399514" y="20334"/>
            <a:ext cx="3506343" cy="566965"/>
          </a:xfrm>
          <a:prstGeom prst="rect">
            <a:avLst/>
          </a:prstGeom>
          <a:solidFill>
            <a:srgbClr val="61C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686868"/>
                </a:solidFill>
              </a:rPr>
              <a:t>5. </a:t>
            </a:r>
            <a:r>
              <a:rPr lang="ko-KR" altLang="en-US" b="1" dirty="0">
                <a:solidFill>
                  <a:srgbClr val="686868"/>
                </a:solidFill>
              </a:rPr>
              <a:t>사이트 소개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5EBC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5328" y="2235253"/>
            <a:ext cx="13777146" cy="49638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1297" y="6923049"/>
            <a:ext cx="8263382" cy="78728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19536" y="6412316"/>
            <a:ext cx="5246643" cy="117491"/>
            <a:chOff x="6519536" y="6412316"/>
            <a:chExt cx="5246643" cy="11749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19536" y="6412316"/>
              <a:ext cx="5246643" cy="1174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19536" y="6526633"/>
            <a:ext cx="5246643" cy="117491"/>
            <a:chOff x="6519536" y="6526633"/>
            <a:chExt cx="5246643" cy="11749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19536" y="6526633"/>
              <a:ext cx="5246643" cy="1174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50745" y="1876936"/>
            <a:ext cx="3558936" cy="121901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268" y="2793475"/>
            <a:ext cx="695411" cy="55871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92258" y="2160339"/>
            <a:ext cx="1359712" cy="152377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64639" y="3210249"/>
            <a:ext cx="1214636" cy="55871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76067" y="3785553"/>
            <a:ext cx="2365109" cy="7337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312912" y="2160339"/>
            <a:ext cx="1359712" cy="152377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385334" y="3210249"/>
            <a:ext cx="695411" cy="55871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396763" y="3785553"/>
            <a:ext cx="1072303" cy="138850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307060" y="2160339"/>
            <a:ext cx="1359712" cy="152377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379430" y="3210249"/>
            <a:ext cx="1214636" cy="55871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390858" y="3785553"/>
            <a:ext cx="2213240" cy="171588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092258" y="6120260"/>
            <a:ext cx="1359712" cy="152377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164639" y="7170176"/>
            <a:ext cx="2398531" cy="55871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312912" y="6120260"/>
            <a:ext cx="1359712" cy="152377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385334" y="7170172"/>
            <a:ext cx="1546971" cy="55871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27194" y="2086089"/>
            <a:ext cx="2308893" cy="117491"/>
            <a:chOff x="11427194" y="2086089"/>
            <a:chExt cx="2308893" cy="11749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427194" y="2086089"/>
              <a:ext cx="2308893" cy="1174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06540" y="2086089"/>
            <a:ext cx="2308893" cy="117491"/>
            <a:chOff x="8206540" y="2086089"/>
            <a:chExt cx="2308893" cy="11749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206540" y="2086089"/>
              <a:ext cx="2308893" cy="1174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421343" y="2086089"/>
            <a:ext cx="2308893" cy="117491"/>
            <a:chOff x="14421343" y="2086089"/>
            <a:chExt cx="2308893" cy="11749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421343" y="2086089"/>
              <a:ext cx="2308893" cy="1174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427194" y="6038080"/>
            <a:ext cx="2308893" cy="117491"/>
            <a:chOff x="11427194" y="6038080"/>
            <a:chExt cx="2308893" cy="11749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427194" y="6038080"/>
              <a:ext cx="2308893" cy="11749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206540" y="6038080"/>
            <a:ext cx="2308893" cy="117491"/>
            <a:chOff x="8206540" y="6038080"/>
            <a:chExt cx="2308893" cy="11749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206540" y="6038080"/>
              <a:ext cx="2308893" cy="117491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396763" y="7784048"/>
            <a:ext cx="1343382" cy="7337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253274" y="91887"/>
            <a:ext cx="10140682" cy="10140682"/>
            <a:chOff x="10253274" y="91887"/>
            <a:chExt cx="10140682" cy="101406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53274" y="91887"/>
              <a:ext cx="10140682" cy="101406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45719" y="3461623"/>
            <a:ext cx="5176255" cy="245084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96719" y="5330996"/>
            <a:ext cx="5331778" cy="60950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76192" y="2194759"/>
            <a:ext cx="2353846" cy="7618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278245" y="1657143"/>
            <a:ext cx="2508086" cy="2508086"/>
            <a:chOff x="11278245" y="1657143"/>
            <a:chExt cx="2508086" cy="25080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78245" y="1657143"/>
              <a:ext cx="2508086" cy="25080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522975" y="1823685"/>
            <a:ext cx="2103518" cy="255882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278245" y="3068657"/>
            <a:ext cx="1829173" cy="246857"/>
            <a:chOff x="11278245" y="3068657"/>
            <a:chExt cx="1829173" cy="2468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78245" y="3068657"/>
              <a:ext cx="1829173" cy="2468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568" y="2229067"/>
            <a:ext cx="3474586" cy="4129647"/>
            <a:chOff x="773568" y="2229067"/>
            <a:chExt cx="3474586" cy="41296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568" y="2229067"/>
              <a:ext cx="3474586" cy="41296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760816" y="2229067"/>
            <a:ext cx="2499050" cy="4574270"/>
            <a:chOff x="4760816" y="2229067"/>
            <a:chExt cx="2499050" cy="457427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0816" y="2229067"/>
              <a:ext cx="2499050" cy="45742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858565" y="2188604"/>
            <a:ext cx="2704689" cy="4432161"/>
            <a:chOff x="7858565" y="2188604"/>
            <a:chExt cx="2704689" cy="443216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58565" y="2188604"/>
              <a:ext cx="2704689" cy="44321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733771" y="2060980"/>
            <a:ext cx="2953981" cy="4465821"/>
            <a:chOff x="10733771" y="2060980"/>
            <a:chExt cx="2953981" cy="446582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33771" y="2060980"/>
              <a:ext cx="2953981" cy="446582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63067" y="4755371"/>
            <a:ext cx="2623181" cy="3699569"/>
            <a:chOff x="1663067" y="4755371"/>
            <a:chExt cx="2623181" cy="369956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663067" y="4755371"/>
              <a:ext cx="2623181" cy="369956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760816" y="4755371"/>
            <a:ext cx="2623181" cy="3699569"/>
            <a:chOff x="4760816" y="4755371"/>
            <a:chExt cx="2623181" cy="369956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4760816" y="4755371"/>
              <a:ext cx="2623181" cy="369956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858565" y="4755371"/>
            <a:ext cx="2623181" cy="3699569"/>
            <a:chOff x="7858565" y="4755371"/>
            <a:chExt cx="2623181" cy="369956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7858565" y="4755371"/>
              <a:ext cx="2623181" cy="369956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956314" y="4755371"/>
            <a:ext cx="2623181" cy="3699569"/>
            <a:chOff x="10956314" y="4755371"/>
            <a:chExt cx="2623181" cy="369956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0956314" y="4755371"/>
              <a:ext cx="2623181" cy="3699569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34929" y="5319162"/>
            <a:ext cx="1840288" cy="882569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76439" y="6037554"/>
            <a:ext cx="1287820" cy="43147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022608" y="6837979"/>
            <a:ext cx="2021745" cy="87519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036725" y="5319162"/>
            <a:ext cx="1840288" cy="88256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078239" y="5993868"/>
            <a:ext cx="1295053" cy="431477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124408" y="6837979"/>
            <a:ext cx="2001402" cy="875194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134491" y="5319162"/>
            <a:ext cx="1840288" cy="88256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175982" y="5993868"/>
            <a:ext cx="1295053" cy="431477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222151" y="6837979"/>
            <a:ext cx="2001402" cy="1155889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232234" y="5319162"/>
            <a:ext cx="1840288" cy="88256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273734" y="5993868"/>
            <a:ext cx="1651948" cy="431477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319893" y="6837979"/>
            <a:ext cx="2022844" cy="143658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2364229" y="6424594"/>
            <a:ext cx="1151697" cy="90734"/>
            <a:chOff x="2364229" y="6424594"/>
            <a:chExt cx="1151697" cy="9073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364229" y="6424594"/>
              <a:ext cx="1151697" cy="9073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461977" y="6424594"/>
            <a:ext cx="1151697" cy="90734"/>
            <a:chOff x="5461977" y="6424594"/>
            <a:chExt cx="1151697" cy="9073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461977" y="6424594"/>
              <a:ext cx="1151697" cy="9073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559726" y="6424594"/>
            <a:ext cx="1151697" cy="90734"/>
            <a:chOff x="8559726" y="6424594"/>
            <a:chExt cx="1151697" cy="90734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559726" y="6424594"/>
              <a:ext cx="1151697" cy="9073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657475" y="6424594"/>
            <a:ext cx="1151697" cy="90734"/>
            <a:chOff x="11657475" y="6424594"/>
            <a:chExt cx="1151697" cy="90734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657475" y="6424594"/>
              <a:ext cx="1151697" cy="9073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3524102" y="1906963"/>
            <a:ext cx="3643071" cy="4619838"/>
            <a:chOff x="13524102" y="1906963"/>
            <a:chExt cx="3643071" cy="4619838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524102" y="1906963"/>
              <a:ext cx="3643071" cy="461983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4068628" y="4708539"/>
            <a:ext cx="2623181" cy="3699569"/>
            <a:chOff x="14068628" y="4708539"/>
            <a:chExt cx="2623181" cy="369956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4068628" y="4708539"/>
              <a:ext cx="2623181" cy="3699569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4344569" y="5272331"/>
            <a:ext cx="1840287" cy="882568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4386020" y="5947039"/>
            <a:ext cx="1495542" cy="431477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4432179" y="6791141"/>
            <a:ext cx="1709468" cy="313802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4769789" y="6377761"/>
            <a:ext cx="1151697" cy="90734"/>
            <a:chOff x="14769789" y="6377761"/>
            <a:chExt cx="1151697" cy="90734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769789" y="6377761"/>
              <a:ext cx="1151697" cy="90734"/>
            </a:xfrm>
            <a:prstGeom prst="rect">
              <a:avLst/>
            </a:prstGeom>
          </p:spPr>
        </p:pic>
      </p:grpSp>
      <p:graphicFrame>
        <p:nvGraphicFramePr>
          <p:cNvPr id="49" name="표 4">
            <a:extLst>
              <a:ext uri="{FF2B5EF4-FFF2-40B4-BE49-F238E27FC236}">
                <a16:creationId xmlns:a16="http://schemas.microsoft.com/office/drawing/2014/main" id="{3CE06DAA-9D47-4235-A297-2A04587AE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400340"/>
              </p:ext>
            </p:extLst>
          </p:nvPr>
        </p:nvGraphicFramePr>
        <p:xfrm>
          <a:off x="379857" y="-13010"/>
          <a:ext cx="1752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79917778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5355654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1544272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041658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04891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1.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팀원 소개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DD8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2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2.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기획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3.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개발 환경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4.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데이터 베이스 구성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5.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사이트 소개</a:t>
                      </a:r>
                    </a:p>
                  </a:txBody>
                  <a:tcPr>
                    <a:lnR w="12700" cap="flat" cmpd="sng" algn="ctr">
                      <a:solidFill>
                        <a:srgbClr val="EDD8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379584"/>
                  </a:ext>
                </a:extLst>
              </a:tr>
            </a:tbl>
          </a:graphicData>
        </a:graphic>
      </p:graphicFrame>
      <p:sp>
        <p:nvSpPr>
          <p:cNvPr id="50" name="직사각형 49">
            <a:extLst>
              <a:ext uri="{FF2B5EF4-FFF2-40B4-BE49-F238E27FC236}">
                <a16:creationId xmlns:a16="http://schemas.microsoft.com/office/drawing/2014/main" id="{34DDD895-B9A2-4A48-B3C3-13C6B08C9825}"/>
              </a:ext>
            </a:extLst>
          </p:cNvPr>
          <p:cNvSpPr/>
          <p:nvPr/>
        </p:nvSpPr>
        <p:spPr>
          <a:xfrm>
            <a:off x="379857" y="4535"/>
            <a:ext cx="3506343" cy="566965"/>
          </a:xfrm>
          <a:prstGeom prst="rect">
            <a:avLst/>
          </a:prstGeom>
          <a:solidFill>
            <a:srgbClr val="61C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686868"/>
                </a:solidFill>
              </a:rPr>
              <a:t>1. </a:t>
            </a:r>
            <a:r>
              <a:rPr lang="ko-KR" altLang="en-US" b="1" dirty="0">
                <a:solidFill>
                  <a:srgbClr val="686868"/>
                </a:solidFill>
              </a:rPr>
              <a:t>팀원 소개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5566" y="1319570"/>
            <a:ext cx="7608479" cy="7608479"/>
            <a:chOff x="-395566" y="1319570"/>
            <a:chExt cx="7608479" cy="76084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5566" y="1319570"/>
              <a:ext cx="7608479" cy="760847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16100" y="3465176"/>
            <a:ext cx="2993195" cy="244728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53239" y="5788906"/>
            <a:ext cx="1609407" cy="233655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46575" y="2194759"/>
            <a:ext cx="2353846" cy="7618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100393" y="1657143"/>
            <a:ext cx="2508086" cy="2508086"/>
            <a:chOff x="5100393" y="1657143"/>
            <a:chExt cx="2508086" cy="25080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00393" y="1657143"/>
              <a:ext cx="2508086" cy="25080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45123" y="2122748"/>
            <a:ext cx="2021636" cy="255882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195631" y="3316276"/>
            <a:ext cx="1829173" cy="246857"/>
            <a:chOff x="5195631" y="3316276"/>
            <a:chExt cx="1829173" cy="2468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95631" y="3316276"/>
              <a:ext cx="1829173" cy="2468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55601" y="2251901"/>
            <a:ext cx="4681433" cy="6171429"/>
            <a:chOff x="855601" y="2251901"/>
            <a:chExt cx="4681433" cy="61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5601" y="2251901"/>
              <a:ext cx="4681433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42337" y="736508"/>
            <a:ext cx="5220411" cy="15279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64458" y="6869706"/>
            <a:ext cx="5458586" cy="108642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61905" y="8928998"/>
            <a:ext cx="13561905" cy="111308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828049" y="3004365"/>
            <a:ext cx="5066667" cy="3386249"/>
            <a:chOff x="2828049" y="3004365"/>
            <a:chExt cx="5066667" cy="338624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28049" y="3004365"/>
              <a:ext cx="5066667" cy="338624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73334" y="3441620"/>
            <a:ext cx="935626" cy="60950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69239" y="6869706"/>
            <a:ext cx="5328554" cy="10864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073323" y="2849401"/>
            <a:ext cx="3714286" cy="3580054"/>
            <a:chOff x="11073323" y="2849401"/>
            <a:chExt cx="3714286" cy="35800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73323" y="2849401"/>
              <a:ext cx="3714286" cy="3580054"/>
            </a:xfrm>
            <a:prstGeom prst="rect">
              <a:avLst/>
            </a:prstGeom>
          </p:spPr>
        </p:pic>
      </p:grpSp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A3ECE9FD-18FA-43A2-8C1F-3D8F35223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834427"/>
              </p:ext>
            </p:extLst>
          </p:nvPr>
        </p:nvGraphicFramePr>
        <p:xfrm>
          <a:off x="379857" y="-13010"/>
          <a:ext cx="1752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79917778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5355654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1544272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041658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04891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1.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팀원 소개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DD8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8B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2.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기획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2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3.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개발 환경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4.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데이터 베이스 구성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5.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사이트 소개</a:t>
                      </a:r>
                    </a:p>
                  </a:txBody>
                  <a:tcPr>
                    <a:lnR w="12700" cap="flat" cmpd="sng" algn="ctr">
                      <a:solidFill>
                        <a:srgbClr val="EDD8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379584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56BD1F11-C3A3-40F3-B7AF-F26B1DCB3D3D}"/>
              </a:ext>
            </a:extLst>
          </p:cNvPr>
          <p:cNvSpPr/>
          <p:nvPr/>
        </p:nvSpPr>
        <p:spPr>
          <a:xfrm>
            <a:off x="3886200" y="4535"/>
            <a:ext cx="3506343" cy="566965"/>
          </a:xfrm>
          <a:prstGeom prst="rect">
            <a:avLst/>
          </a:prstGeom>
          <a:solidFill>
            <a:srgbClr val="61C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686868"/>
                </a:solidFill>
              </a:rPr>
              <a:t>2. </a:t>
            </a:r>
            <a:r>
              <a:rPr lang="ko-KR" altLang="en-US" b="1" dirty="0">
                <a:solidFill>
                  <a:srgbClr val="686868"/>
                </a:solidFill>
              </a:rPr>
              <a:t>기획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979" y="0"/>
            <a:ext cx="18295238" cy="10285714"/>
            <a:chOff x="33979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79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7095" y="3281559"/>
            <a:ext cx="4736867" cy="114282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70015" y="5871312"/>
            <a:ext cx="3443557" cy="10410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81747" y="3281559"/>
            <a:ext cx="4736867" cy="11428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26920" y="4972702"/>
            <a:ext cx="7457397" cy="221669"/>
            <a:chOff x="5326920" y="4972702"/>
            <a:chExt cx="7457397" cy="22166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5326920" y="4972702"/>
              <a:ext cx="7457397" cy="22166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99853" y="6086502"/>
            <a:ext cx="2732681" cy="55871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18396" y="5888817"/>
            <a:ext cx="2695289" cy="104102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564446" y="4722756"/>
            <a:ext cx="951791" cy="951734"/>
            <a:chOff x="2564446" y="4722756"/>
            <a:chExt cx="951791" cy="95173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64446" y="4722756"/>
              <a:ext cx="951791" cy="9517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977122" y="4516770"/>
            <a:ext cx="1396447" cy="1396447"/>
            <a:chOff x="5977122" y="4516770"/>
            <a:chExt cx="1396447" cy="139644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77122" y="4516770"/>
              <a:ext cx="1396447" cy="1396447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032667" y="6086502"/>
            <a:ext cx="2920130" cy="55871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611437" y="4365027"/>
            <a:ext cx="2383693" cy="1567830"/>
            <a:chOff x="10611437" y="4365027"/>
            <a:chExt cx="2383693" cy="156783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11437" y="4365027"/>
              <a:ext cx="2383693" cy="156783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661774" y="4521834"/>
            <a:ext cx="1649255" cy="1516022"/>
            <a:chOff x="14661774" y="4521834"/>
            <a:chExt cx="1649255" cy="151602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661774" y="4521834"/>
              <a:ext cx="1649255" cy="1516022"/>
            </a:xfrm>
            <a:prstGeom prst="rect">
              <a:avLst/>
            </a:prstGeom>
          </p:spPr>
        </p:pic>
      </p:grpSp>
      <p:graphicFrame>
        <p:nvGraphicFramePr>
          <p:cNvPr id="20" name="표 4">
            <a:extLst>
              <a:ext uri="{FF2B5EF4-FFF2-40B4-BE49-F238E27FC236}">
                <a16:creationId xmlns:a16="http://schemas.microsoft.com/office/drawing/2014/main" id="{92B92B09-D8E4-4678-96AA-52E712C13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834427"/>
              </p:ext>
            </p:extLst>
          </p:nvPr>
        </p:nvGraphicFramePr>
        <p:xfrm>
          <a:off x="379857" y="-13010"/>
          <a:ext cx="1752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79917778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5355654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1544272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041658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04891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1.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팀원 소개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DD8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8B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2.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기획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2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3.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개발 환경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4.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데이터 베이스 구성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5.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사이트 소개</a:t>
                      </a:r>
                    </a:p>
                  </a:txBody>
                  <a:tcPr>
                    <a:lnR w="12700" cap="flat" cmpd="sng" algn="ctr">
                      <a:solidFill>
                        <a:srgbClr val="EDD8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379584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18CCC5EA-01A3-469E-B8D5-410798DA1153}"/>
              </a:ext>
            </a:extLst>
          </p:cNvPr>
          <p:cNvSpPr/>
          <p:nvPr/>
        </p:nvSpPr>
        <p:spPr>
          <a:xfrm>
            <a:off x="3886200" y="4535"/>
            <a:ext cx="3506343" cy="566965"/>
          </a:xfrm>
          <a:prstGeom prst="rect">
            <a:avLst/>
          </a:prstGeom>
          <a:solidFill>
            <a:srgbClr val="61C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686868"/>
                </a:solidFill>
              </a:rPr>
              <a:t>2. </a:t>
            </a:r>
            <a:r>
              <a:rPr lang="ko-KR" altLang="en-US" b="1" dirty="0">
                <a:solidFill>
                  <a:srgbClr val="686868"/>
                </a:solidFill>
              </a:rPr>
              <a:t>기획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18574" y="6907777"/>
            <a:ext cx="5048014" cy="1057920"/>
            <a:chOff x="1318574" y="6907777"/>
            <a:chExt cx="5048014" cy="105792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6468" y="6835671"/>
              <a:ext cx="3959009" cy="965430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4497" y="7549683"/>
              <a:ext cx="158632" cy="5719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18831" y="6907778"/>
            <a:ext cx="5048014" cy="1057920"/>
            <a:chOff x="6618831" y="6907778"/>
            <a:chExt cx="5048014" cy="105792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46725" y="6835673"/>
              <a:ext cx="3688718" cy="965430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64761" y="7549685"/>
              <a:ext cx="4056043" cy="52877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919126" y="6907778"/>
            <a:ext cx="5048014" cy="1057920"/>
            <a:chOff x="11919126" y="6907778"/>
            <a:chExt cx="5048014" cy="105792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47021" y="6835673"/>
              <a:ext cx="3258351" cy="965430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965009" y="7549685"/>
              <a:ext cx="3652994" cy="5287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949493" y="2761905"/>
            <a:ext cx="3786173" cy="3786173"/>
            <a:chOff x="1949493" y="2761905"/>
            <a:chExt cx="3786173" cy="378617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49493" y="2761905"/>
              <a:ext cx="3786173" cy="378617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550015" y="2761905"/>
            <a:ext cx="3786173" cy="3786173"/>
            <a:chOff x="12550015" y="2761905"/>
            <a:chExt cx="3786173" cy="378617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550015" y="2761905"/>
              <a:ext cx="3786173" cy="378617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249754" y="2761905"/>
            <a:ext cx="3786173" cy="3786173"/>
            <a:chOff x="7249754" y="2761905"/>
            <a:chExt cx="3786173" cy="378617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49754" y="2761905"/>
              <a:ext cx="3786173" cy="378617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166551" y="3621923"/>
            <a:ext cx="1976165" cy="1975414"/>
            <a:chOff x="8166551" y="3621923"/>
            <a:chExt cx="1976165" cy="197541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66551" y="3621923"/>
              <a:ext cx="1976165" cy="1975414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742336" y="736508"/>
            <a:ext cx="5220411" cy="152797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423336" y="4654991"/>
            <a:ext cx="1438293" cy="1438293"/>
            <a:chOff x="2423336" y="4654991"/>
            <a:chExt cx="1438293" cy="143829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23336" y="4654991"/>
              <a:ext cx="1438293" cy="143829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127254" y="3387372"/>
            <a:ext cx="1430655" cy="1418802"/>
            <a:chOff x="3127254" y="3387372"/>
            <a:chExt cx="1430655" cy="141880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27254" y="3387372"/>
              <a:ext cx="1430655" cy="141880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880676" y="5059812"/>
            <a:ext cx="951791" cy="951734"/>
            <a:chOff x="3880676" y="5059812"/>
            <a:chExt cx="951791" cy="95173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880676" y="5059812"/>
              <a:ext cx="951791" cy="95173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398562" y="3133657"/>
            <a:ext cx="2089143" cy="3042669"/>
            <a:chOff x="13398562" y="3133657"/>
            <a:chExt cx="2089143" cy="304266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398562" y="3133657"/>
              <a:ext cx="2089143" cy="3042669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-2066293" y="8990033"/>
            <a:ext cx="22418301" cy="1097513"/>
          </a:xfrm>
          <a:prstGeom prst="rect">
            <a:avLst/>
          </a:prstGeom>
        </p:spPr>
      </p:pic>
      <p:graphicFrame>
        <p:nvGraphicFramePr>
          <p:cNvPr id="32" name="표 4">
            <a:extLst>
              <a:ext uri="{FF2B5EF4-FFF2-40B4-BE49-F238E27FC236}">
                <a16:creationId xmlns:a16="http://schemas.microsoft.com/office/drawing/2014/main" id="{732A3C94-43F2-4A98-BFB2-071B84591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834427"/>
              </p:ext>
            </p:extLst>
          </p:nvPr>
        </p:nvGraphicFramePr>
        <p:xfrm>
          <a:off x="379857" y="-13010"/>
          <a:ext cx="1752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79917778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5355654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1544272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041658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04891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1.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팀원 소개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DD8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8B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2.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기획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2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3.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개발 환경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4.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데이터 베이스 구성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5.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사이트 소개</a:t>
                      </a:r>
                    </a:p>
                  </a:txBody>
                  <a:tcPr>
                    <a:lnR w="12700" cap="flat" cmpd="sng" algn="ctr">
                      <a:solidFill>
                        <a:srgbClr val="EDD8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379584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D51D0980-3EBD-409C-B598-2A4F57FD12C3}"/>
              </a:ext>
            </a:extLst>
          </p:cNvPr>
          <p:cNvSpPr/>
          <p:nvPr/>
        </p:nvSpPr>
        <p:spPr>
          <a:xfrm>
            <a:off x="3886200" y="4535"/>
            <a:ext cx="3506343" cy="566965"/>
          </a:xfrm>
          <a:prstGeom prst="rect">
            <a:avLst/>
          </a:prstGeom>
          <a:solidFill>
            <a:srgbClr val="61C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686868"/>
                </a:solidFill>
              </a:rPr>
              <a:t>2. </a:t>
            </a:r>
            <a:r>
              <a:rPr lang="ko-KR" altLang="en-US" b="1" dirty="0">
                <a:solidFill>
                  <a:srgbClr val="686868"/>
                </a:solidFill>
              </a:rPr>
              <a:t>기획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70903" y="1492826"/>
            <a:ext cx="3444231" cy="102817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05188" y="2523341"/>
            <a:ext cx="8739715" cy="11118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40083" y="4701357"/>
            <a:ext cx="3870845" cy="2774105"/>
            <a:chOff x="9140083" y="4701357"/>
            <a:chExt cx="3870845" cy="277410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0083" y="4701357"/>
              <a:ext cx="3870845" cy="27741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79794" y="4984406"/>
            <a:ext cx="3158079" cy="2822460"/>
            <a:chOff x="6079794" y="4984406"/>
            <a:chExt cx="3158079" cy="282246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79794" y="4984406"/>
              <a:ext cx="3158079" cy="282246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270867" y="4689931"/>
            <a:ext cx="3904828" cy="2787084"/>
            <a:chOff x="2270867" y="4689931"/>
            <a:chExt cx="3904828" cy="278708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70867" y="4689931"/>
              <a:ext cx="3904828" cy="278708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734962" y="5883437"/>
            <a:ext cx="2097707" cy="64153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79752" y="5883437"/>
            <a:ext cx="2097707" cy="64153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621638" y="5883437"/>
            <a:ext cx="1854016" cy="64153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774897" y="5197874"/>
            <a:ext cx="2653411" cy="58511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02106" y="7212620"/>
            <a:ext cx="2709545" cy="58511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584086" y="5433291"/>
            <a:ext cx="2541142" cy="58511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904319" y="4992425"/>
            <a:ext cx="3158079" cy="2822460"/>
            <a:chOff x="12904319" y="4992425"/>
            <a:chExt cx="3158079" cy="282246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904319" y="4992425"/>
              <a:ext cx="3158079" cy="282246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446028" y="5883437"/>
            <a:ext cx="1854016" cy="641537"/>
          </a:xfrm>
          <a:prstGeom prst="rect">
            <a:avLst/>
          </a:prstGeom>
        </p:spPr>
      </p:pic>
      <p:graphicFrame>
        <p:nvGraphicFramePr>
          <p:cNvPr id="22" name="표 4">
            <a:extLst>
              <a:ext uri="{FF2B5EF4-FFF2-40B4-BE49-F238E27FC236}">
                <a16:creationId xmlns:a16="http://schemas.microsoft.com/office/drawing/2014/main" id="{6D27CF91-2A62-4DC6-8797-5D0643A45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834427"/>
              </p:ext>
            </p:extLst>
          </p:nvPr>
        </p:nvGraphicFramePr>
        <p:xfrm>
          <a:off x="379857" y="-13010"/>
          <a:ext cx="1752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79917778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5355654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1544272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041658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04891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1.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팀원 소개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DD8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8B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2.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기획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2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3.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개발 환경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4.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데이터 베이스 구성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86868"/>
                          </a:solidFill>
                        </a:rPr>
                        <a:t>5. </a:t>
                      </a:r>
                      <a:r>
                        <a:rPr lang="ko-KR" altLang="en-US" dirty="0">
                          <a:solidFill>
                            <a:srgbClr val="686868"/>
                          </a:solidFill>
                        </a:rPr>
                        <a:t>사이트 소개</a:t>
                      </a:r>
                    </a:p>
                  </a:txBody>
                  <a:tcPr>
                    <a:lnR w="12700" cap="flat" cmpd="sng" algn="ctr">
                      <a:solidFill>
                        <a:srgbClr val="EDD8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379584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1ECB8F-55BF-41DC-AA28-3F70852A88EA}"/>
              </a:ext>
            </a:extLst>
          </p:cNvPr>
          <p:cNvSpPr/>
          <p:nvPr/>
        </p:nvSpPr>
        <p:spPr>
          <a:xfrm>
            <a:off x="3886200" y="4535"/>
            <a:ext cx="3506343" cy="566965"/>
          </a:xfrm>
          <a:prstGeom prst="rect">
            <a:avLst/>
          </a:prstGeom>
          <a:solidFill>
            <a:srgbClr val="61C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686868"/>
                </a:solidFill>
              </a:rPr>
              <a:t>2. </a:t>
            </a:r>
            <a:r>
              <a:rPr lang="ko-KR" altLang="en-US" b="1" dirty="0">
                <a:solidFill>
                  <a:srgbClr val="686868"/>
                </a:solidFill>
              </a:rPr>
              <a:t>기획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Office PowerPoint</Application>
  <PresentationFormat>사용자 지정</PresentationFormat>
  <Paragraphs>66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민지</cp:lastModifiedBy>
  <cp:revision>2</cp:revision>
  <dcterms:created xsi:type="dcterms:W3CDTF">2021-12-14T10:21:43Z</dcterms:created>
  <dcterms:modified xsi:type="dcterms:W3CDTF">2021-12-14T01:23:29Z</dcterms:modified>
</cp:coreProperties>
</file>