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xml" ContentType="application/inkml+xml"/>
  <Override PartName="/ppt/ink/ink90.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3" r:id="rId10"/>
    <p:sldId id="264" r:id="rId11"/>
    <p:sldId id="265" r:id="rId12"/>
    <p:sldId id="266" r:id="rId13"/>
    <p:sldId id="267" r:id="rId14"/>
    <p:sldId id="268" r:id="rId15"/>
    <p:sldId id="269" r:id="rId16"/>
    <p:sldId id="271" r:id="rId17"/>
    <p:sldId id="262" r:id="rId18"/>
    <p:sldId id="272" r:id="rId19"/>
    <p:sldId id="273" r:id="rId20"/>
    <p:sldId id="274"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9" r:id="rId49"/>
    <p:sldId id="310" r:id="rId50"/>
    <p:sldId id="305" r:id="rId51"/>
    <p:sldId id="306" r:id="rId52"/>
    <p:sldId id="303" r:id="rId53"/>
    <p:sldId id="302" r:id="rId54"/>
    <p:sldId id="304" r:id="rId55"/>
    <p:sldId id="307" r:id="rId56"/>
    <p:sldId id="308" r:id="rId57"/>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EF7288A-F44C-4F91-AE88-677312CD7BAC}">
          <p14:sldIdLst>
            <p14:sldId id="256"/>
          </p14:sldIdLst>
        </p14:section>
        <p14:section name="并查集" id="{38967CB1-2829-4D70-8228-59418D8635C9}">
          <p14:sldIdLst>
            <p14:sldId id="257"/>
            <p14:sldId id="258"/>
            <p14:sldId id="259"/>
            <p14:sldId id="260"/>
            <p14:sldId id="261"/>
            <p14:sldId id="263"/>
            <p14:sldId id="264"/>
            <p14:sldId id="265"/>
            <p14:sldId id="266"/>
            <p14:sldId id="267"/>
            <p14:sldId id="268"/>
            <p14:sldId id="269"/>
            <p14:sldId id="271"/>
            <p14:sldId id="262"/>
            <p14:sldId id="272"/>
            <p14:sldId id="273"/>
            <p14:sldId id="274"/>
            <p14:sldId id="275"/>
            <p14:sldId id="276"/>
            <p14:sldId id="277"/>
            <p14:sldId id="278"/>
            <p14:sldId id="279"/>
          </p14:sldIdLst>
        </p14:section>
        <p14:section name="二分图" id="{05AA4247-30F9-4D78-85F1-14484B65DB0B}">
          <p14:sldIdLst>
            <p14:sldId id="281"/>
            <p14:sldId id="280"/>
            <p14:sldId id="282"/>
            <p14:sldId id="283"/>
            <p14:sldId id="284"/>
            <p14:sldId id="285"/>
            <p14:sldId id="286"/>
            <p14:sldId id="287"/>
          </p14:sldIdLst>
        </p14:section>
        <p14:section name="单源次短路" id="{66DA50A0-432D-4B6A-B266-7B2F488F712B}">
          <p14:sldIdLst>
            <p14:sldId id="288"/>
          </p14:sldIdLst>
        </p14:section>
        <p14:section name="欧拉路" id="{FD1C361E-6A2C-4AD3-B4D8-216DEEED3FA7}">
          <p14:sldIdLst>
            <p14:sldId id="289"/>
            <p14:sldId id="290"/>
            <p14:sldId id="291"/>
            <p14:sldId id="292"/>
            <p14:sldId id="293"/>
            <p14:sldId id="294"/>
            <p14:sldId id="295"/>
            <p14:sldId id="296"/>
          </p14:sldIdLst>
        </p14:section>
        <p14:section name="强连通分量" id="{33856E27-F1CE-4A38-8956-021B8B3D4A67}">
          <p14:sldIdLst>
            <p14:sldId id="297"/>
            <p14:sldId id="298"/>
            <p14:sldId id="299"/>
            <p14:sldId id="300"/>
            <p14:sldId id="301"/>
            <p14:sldId id="309"/>
            <p14:sldId id="310"/>
            <p14:sldId id="305"/>
            <p14:sldId id="306"/>
          </p14:sldIdLst>
        </p14:section>
        <p14:section name="综合题目" id="{67FABFF8-8082-4C9B-8B90-D7EA8EDB041B}">
          <p14:sldIdLst>
            <p14:sldId id="303"/>
            <p14:sldId id="302"/>
            <p14:sldId id="304"/>
            <p14:sldId id="307"/>
            <p14:sldId id="3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940 38,'-3'0,"1"4,2 0,0 0,1-1,2-1,1 2,-1-2,0-1,0-4,0 1,0 0,1 0,-1-1,-3 0,-1 0,0 0,-2 2,0 0,0 0,0 1,0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1097 203,'2'0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1200 402,'-1'4,"-1"0,-1 2,-1 0,-4 4,-1 0,2-2,3-5,-5 5,6-4,0-1</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1201 438,'6'0,"0"0,6 2,-7-2,1 1,0 0,-7 2,-5 3,3-4,0 0,-2 1,0-1,2 0,4 1,2-1,0 1,-2 0,1 0,0 1,-1-1,-6 0,1-1,1 0,-1 0,-2 1</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621 547,'4'5,"0"0,22 39,-17-30,-2-3,0 0,-4-5,-1-1,-3-8</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693 563,'-4'3,"-2"2,3-2,-6 5,2-2,3-3,-3 3,-2 3,5-6,-2 2,1-1,1-1,1-1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704 590,'0'3,"0"2,0-1,0 3,0 1,1-1,0 0,-1-3,1-1,-1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746 588,'4'-1,"4"1,-1 0,5 0,2 0,0-1,-7 0,-3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750 610,'7'-1,"-2"0,3 0,4 1,-1-1,-3 1,-3-1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792 562,'0'5,"2"-1,0 3,0 4,1 5,-2-8,2 5,-2-3,0-3,-1-2,1 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859 575,'6'6,"-2"-1,5 5,-5-5,5 5,0 1,-4-3,-1-2,4 7</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915 576,'-4'2,"-4"10,4-7,-3 4,1 0,-1-1,3-2,0-1,3-1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1096 190,'0'3,"0"1,0-1,0 0,1 2,1-1,-2-1,0 0,1 0,-1 0,0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914 600,'4'0,"-1"2,-2 2,-1 1,0 1,-2-1,1-2,1 0,3 2,1-2,-2 0,-1 0,-1 0,0 1,-3 0,0-2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390 511,'3'0,"3"0,1 0,9 0,-2 0,12 0,4 0,1 0,26 2,-11-2,-8 0,8 0,41-3,-59 1,2 1,-10-1,-8 1,13-2,-17 2,7-1,-6 1,-3 0,5 1,-6-1,2 0,1 1,6-1,-4 1,8 0,-4 0,6 0,-6 0,10 0,-2 0,-7 0,11 0,-10 0,-4 0,-2 0,-4 0,-3 0,1-1,-1 1,0 0,0 0,0-1,0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577 666,'3'0,"0"0,48 1,-41-1,-1 1,17 1,-15-2,14 1,-3 0,-7 0,9 2,7 0,0 1,-11-3,3 0,-1-1,-9 0,-3 0,-4 0,-3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934 685,'2'0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133 250,'3'0,"0"0,2 0,-2 0,3 0,-3 0,2 0,0 0,1 0,3 0,-1 0,0 0,7 0,-6 0,0 0,6 0,1 1,-6-1,-2 1,-1-1,-2 0,-2 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297 252,'2'0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124 364,'3'0,"0"-1,1 0,2 1,-3-1,5 1,1 0,6-1,-2 1,-1 0,4 0,-1 0,7 0,30 1,-43-1,6 1,-6-1,-2 0,-3 0,1 1,-1-1,-1 0,1 0,1 0,0 0,-2 0,2 0,-1 0,-1 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634 250,'4'0,"1"0,2 0,1-1,3 1,2-1,-3 1,2 0,3-1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788 388,'2'0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189 682,'2'0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1099 235,'-3'0,"0"2,3 1,0 0,0 0,2 1,-2-1,3-1,0-1,1-2,0-1,-1 1,-1-2,-2 0,1 0,0 0,-1 0,0-1,0 1,-3 0,0 3,0 0,-1 1,0 0,1-1,0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208 255,'3'0,"2"0,2 0,4 0,-1 0,4 0,-4 0,8 0,-10 0,5 0,-10 0,2 0,-1 0,-1 0,8 0,-5 0,-1 0,-2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292 359,'-5'-1,"0"1,-3 0,0 0,-2 0,2 0,0 0,-1 1,2 1,0 0,2 0,-1 2,3-1,-4 2,5-2,-1 2,0 1,0 1,0-3,2-1,0 1,0 1,0-1,0 1,1 1,-1-2,1 7,0-6,2 0,-2-2,2 1,1-1,-2 1,3 0,2 4,-1-3,3 2,-2-2,0 0,-2-2,2 0,-2-2,4 0,-4-1,6-1,-1-1,4-2,2 1,17-4,-14 3,-2 2,-7 0,0-2,-2 0,-1-2,-5 0,0 2,-1-1,0-1,0-2,-2-1,1 0,0 0,0-1,0 5,-5-19,5 21,0-1,-2-2,0 1,1 1,-1 0,1 1,0 0,-1 3,-2 0,-1 0,2 0,-4-2,0 2,1 0,-3-1,3 0,-3 0,2 1,1-1,2 0,1 1,1 0,0 0,0 0,-2 2</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629 343,'-3'0,"-1"0,-1 0,2 0,-2 1,-1 2,0-1,-4 1,3 1,-3 0,-2 0,2 1,-1 0,5-1,-2 3,3-2,1-1,1 0,2-1,0 2,1-1,0 0,0 4,6 27,-4-28,0-1,1 1,3 0,-2 1,0-2,-1-2,1 1,1 0,3 0,-4-3,2 0,-3-2,5 1,3-1,1 0,1-2,-7 1,10-5,12-6,-15 6,-2 0,-6 2,2-4,-3 1,-1 1,-1 0,-1-1,0-2,0 1,-1-3,0 5,0-4,0 6,-1-2,0 2,-9-9,7 10,-1-1,-3-1,3 3,-2-2,-2 2,-4-1,8 2,-9-1,3 0,2 1,0 1,-3-1,4 1,4 0,-2 0,1 0,1 0,0 0,0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1007 348,'-3'0,"-2"0,1 0,-16 7,16-5,-8 1,3 1,-2 1,5-1,-5 4,5-4,-2 4,5-1,0 1,1 2,1-3,1 3,0-1,0-2,2 2,1 0,0-5,4 8,-2-6,4 1,2 4,1-3,-4-2,7 2,-6-6,1-2,-2 0,-2-3,-2 0,5-6,0 2,-1-3,0 0,-4 5,5-5,0 0,1-1,6-12,-12 16,-2 3,-1-2,0 0,-1-3,0 5,0-3,-2-1,1 5,0-2,0 2,-3-3,0 4,0 0,1 0,-6 0,2 1,-1 0,-1 1,0 0,1 0,-2 0,1 0,3 0,1 0,-1 0,0 0,0 0,2 0,1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388 322,'3'-1,"6"0,-5 1,-1 0,1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474 316,'3'0,"0"0,0 0,0 0,0 0,0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261 414,'0'4,"2"2,-1-2,-1-1,2 31,-1-29,-1-2</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271 412,'3'3,"0"0,0 0,0-1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316 418,'1'3,"0"2,0-2,-1 0,0 3,0 1,0 0,0 5,0-4,0-5,0 0,0 0,-3-7</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315 390,'2'0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1125 243,'7'0,"0"0,-1 0,6 1,0 0,-7 0,2 0,-1 0,-1-1,-2 0,0 1,1-1,-1 1</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257 391,'3'2,"-1"1,0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815 367,'2'0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170 541,'2'0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556 610,'4'0,"0"-1,3 1,2 0,6 0,-6 0,35 0,-14 0,-8 0,-9 0,14 2,-18-2,10 2,-11-2,7 3,-5-2,-2-1,3 1,2-1,-4 1,-1 0,-2-1,-3 1,0-1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387 552,'2'0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474 246,'4'0,"2"-1,-1 1,1 0,-1-1,36 0,-37 1,-1-1,0 1,1-1,3 1,-3 0,2-1,2 1,-4 0,1-1,-1 1,0 0,-1 0,0 0,0 0,1 0,3 0,-2 0,0 0,1 0,-3 0,2 0,-1 0,-1 0,1 0,0 0,-1 0,1 0,-1 1,0-1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735 380,'2'0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264 363,'-3'1,"-1"2,-1 1,2-1,0 0,1 1,0 1,1 0,1-1,0-1,2 2,-1 1,2 1,0 1,0-2,1-1,-2 0,2-1,1 1,-1-3,2 2,-1-2,-2-2,2 0,0 0,2-1,1-2,-5 0,3-2,-2 0,0-1,-2-1,-1 0,-1-3,0 4,0 2,-1-1,-1-1,0 2,-1-1,1 2,-3 1,0 0,0 1,1 0,0 1,-1 0,2-1,-3 1,2 0,-1 0,-1 0,3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339 406,'3'0,"12"3,-10-2,8-1,2 2,-2-1,14 0,14 3,-10-3,-11 1,-7-1,-4 0,-3-1</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585 392,'-4'2,"0"2,1-1,1 0,-1 0,1 3,2-3,0 2,0 4,1-5,2 2,3 1,0-2,2 2,-1-2,0-2,0-1,0-1,-2-1,-1 0,-4-3,0-3,0-2,0 2,0-7,-2 2,1 3,-1 0,-8-18,8 23,-2 1,0 0,-1 2,-1 0,-1 0,4 0,-2 0,-2 0,3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1138 228,'-1'3,"-2"1,1-1,0 0,1 0,2 1,2-2,0 1,0-2,0 1,0 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636 412,'5'0,"33"1,-15 1,-13-2,17 1,-8-1,-6 1,12-1,-14 0,-4 0,-3 0,-1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873 397,'-4'0,"-1"1,2 1,-1 0,0 1,2 0,2 1,0 4,0-5,1 0,0 0,0 0,3 2,1-2,-1 1,-1-2,1 0,0-1,1 0,1 0,1 0,2-1,-4 0,1-1,-2-2,0-1,-4 1,2-3,-2 3,1-1,-1 1,0-2,0-2,0 4,0 0,-1 0,-2 2,0 0,-3 1,-11-1,5 1,0 0,2 0,2 0,2 0,-2 0,4 0,1 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604 463,'0'3,"0"0,0 1,0 0,0 2,0 0,0-3,0 6,0-1,0-2,-1 5,0-3,1-1,0-2,0 5,0-6,0 1,0-1,0-1,0 0,0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613 577,'-3'-1,"0"2,-7 5,5-2,2-2,0 2,1-1,-2 1,2-1,1 2,0-2,0 0,0 0,1 0,0 1,0-1,3 2,0-2,0 1,0-1,-1 0,3 0,-1-3,-1 1,1 0,2 0,-3-1,1 0,0-1,0-1,-1 0,1 0,-1 0,2-10,-5 6,0 2,0-4,-1 2,0 1,0 0,-2 0,1 1,0 1,-1 0,-1 2,0 1,0 0,-2-1,2 1,-1 0,1-1,1 1,-2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561 356,'4'5,"0"1,5 3,-3 1,3-1,18 26,-19-25,0 1,6 9,-10-13,0 0,-1-2,-1-1,-1-1</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640 318,'-5'10,"2"-5,1-1,-2 4,0-1,-3 4,1-1,1-2,0 2,1-1,0-3,1 0,-4 4,5-7,0 2,0-1,-1 4,1-4,-1 4,1-5,0 2,0 0,-1-2,3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133 504,'-3'2,"0"1,0 1,2-1,1 0,0 0,1 0,0 0,5 7,-4-6,2-1,-1-2,0 0,0-1,1 0,-1 0,0 0,1-2,-2-2,0-1,0-1,-2 2,0 0,0 0,0 1,-3-1,-1 1,1 2,-1-1,-7 0,8 2,0 0,0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134 505,'3'-1,"0"0,0-1,20-11,-16 9,-2 1,6-2,-4 1,3-1,-5 2,-2 0,1-2,0 2,-1-1,0 0,1 2,-1-2,0 1,1 0,-2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274 437,'2'3,"-1"0,-1 0,2 0,-1 1,0 2,0-2,0 0,1 5,1-2,0 0,-2-3,0 1,-1-2,2 1,-1-1,0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297 514,'-3'1,"0"1,0-1,-2 3,3-1,2 1,2 2,-2-2,1-1,3 4,0-4,-1-2,0-1,-1-3,4-6,-3 7,0-3,0 2,-2-1,-1 0,-1 0,-2 3,-1-1,1 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1145 259,'2'0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180 544,'4'1,"0"-1,5 0,-1 0,-3 0,41 0,-43 0,2 0,-1 0,1 0,-1 0,3 0,-4 0,0 0,0 0,0 0,0 0,0 0,1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307 334,'-3'-1,"-1"1,-3 0,4 0,-4 0,-1 0,2 1,-3 1,-31 9,34-9,-2 1,-8 3,7-1,1-1,1 1,-1-1,1 2,0 0,3-2,-1-1,2 1,0 0,0-1,1 0,-1 1,0-1,1 1,-1 1,1-1,-1 3,1-2,0 0,-1 1,3-2,-2 1,-1 1,3-2,-2 0,1 2,1-3,0 1,0 1,0-1,0-1,1 0,-1 0,1 1,0-1,1 7,0-7,-2 0,1 1,0 0,0 0,1 1,-1-1,2 2,-2-3,2 2,0-2,0 1,3 3,-2-3,0-1,2 2,-2-3,0 1,2-1,-1 0,0 0,2 0,-1-1,-1 1,0 1,5-1,-4 0,-2 0,2-1,-2-1,0 0,0 0,1 0,-2-1,24-14,-20 12,1 1,0-1,1 0,-1-2,-4 3,-1-3,0-3,0-1,-1 0,0 0,0 2,1 1,-1 1,1 0,-1-1,-1 0,1-1,-1-4,-1 5,0-2,0-6,0 9,0-2,0 1,0-1,0 3,0-1,0 2,0 0,0 0,0-1,0 0,0-28,0 27,-1 2,1-2,-1 1,1 1,-1-1,0 1,1-2,-2 1,1 1</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605 373,'-3'0,"-1"0,0 1,-1 1,1 0,0 1,1 1,1 2,1 0,1-2,-1 1,0 0,1-2,0 0,0 2,0-2,0 1,0-1,1 1,0-1,1 2,0-2,0 2,1-2,0 1,1 0,-3-1,3-1,0 1,0-2,3-1,-3-1,1 0,-2 1,1-2,0 1,1-1,-3-1,-1-1,0 0,-1 1,1 0,0 0,-1 0,1-2,-1 1,0 0,0-1,0 1,0-1,-1 0,0 2,1 0,-3-1,2 1,-3-3,-1 0,-8 0,8 4,1 1,1 1,0-1,0 1,0 0,0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634 338,'-4'-1,"1"1,-4 0,3-1,0 1,1 0,-1 0,-2 0,3 0,-1 0,1 0,0 1,0 0,0 0,-1 1,1 0,0 1,0 1,0 1,1-2,-5 23,7-23,0 3,0-3,0 0,0 1,0-1,1 4,0-4,0 2,0-1,0 1,0 0,1 0,-2-2,1 1,1-1,-1 0,1 1,0-1,2 2,-2-2,1-1,1 2,0-1,-1-2,0 1,1 0,2 1,-3-2,8 1,-6-1,0 0,1-1,-2 0,-1 0,0 0,0-1,2-3,-3 1,1 0,-1-1,1 0,0 1,-1-2,0 1,1 0,-2 0,1-4,-1 1,0 2,1-1,-1-1,0 4,0-3,-1 0,0-2,0 1,0 3,0-3,-1 0,-1 1,0 2,0-2,0 2,-1 0,-4 0,4 2,-3 0,2 2,-1-1,-2 0,-3 1,4-1,0 1,1-1,2 1,-2-1,2 1</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582 339,'-3'-1,"-1"1,-1 0,2 0,-2 0,0 0,-2 0,0 0,2-1,-7 1,6 0,-6 0,3 0,3 0,-6 0,2 0,4 0,-2 0,3 0,-2 0,2 0,0 0,0 0,1 0,1 0,-2 0,1 0,-1 0,1 0,0 0,1 0,-3 1,2-1,0 1,-1-1,2 1,0-1,-1 0,1 0,0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170 540,'4'2,"-1"-2,0 1,8 0,0 1,-3-2,-4 1,3-1,2 1,-2 0,0-1,-4 1,1-1,-1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259 424,'-3'1,"-1"3,-2-1,3-1,-1 1,-1 1,1-2,1 1,0-1,0 0,-2 4,2-2,0 1,0-3,2 1,-2 0,1 0,0 0,-5 10,4-11,-1 3,1-3,0 1,1 0,0 0,-2 1,3-1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208 538,'3'0,"0"-1,4 0,1 1,0 0,2 0,-2-1,1 1,0 0,-2 0,-1 0,-3 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279 428,'3'7,"-2"-4,2 1,0 4,-1-3,-1-2,0 1,1 0,0 0,-1-1,1 3,1-1,0 1,-2-2,1 1,-1-2,1 2,0-2,-2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313 514,'2'0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171,'2'0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602 175,'-3'0,"-2"-1,-3 0,3 1,1 0,-4 0,1 0,3 0,-4 0,2 0,-3 0,-16 2,22-2,-5 2,2 1,0-1,0 0,1 0,0 0,1 0,-1-1,2 1,0-1,0 2,-1 2,2-1,-1 1,-1 0,1 1,1-1,2-2,0 2,0-1,0 3,0-4,3 2,0 0,0-2,1-1,1 1,29 9,-24-9,0 1,5-1,6 0,-8-1,-4-1,3-1,2 0,-2 0,0-2,0 0,-2-1,-2-1,0 0,-2 1,-2 0,-1-3,-2 2,-1-1,0 0,0 1,1 1,-1 0,1-2,0 2,0-1,0 0,0 0,-1-1,-3-4,0 6</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1009 246,'4'0,"2"0,0 0,7 0,-5 0,15-1,-10 0,8-3,-8 3,8 1,-8 0,31 0,-6 1,-35-1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1234 240,'2'0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247 348,'2'3,"3"3,-2-3,2 4,28 32,-25-30,-3-2,5 7,-2-6,-2 0,-1-1,-1-1,0-1,-1-2,-1 1,1-2,-1 1</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341 356,'-3'1,"-4"5,3-1,1-3,-2 3,-1 2,1-1,-2 2,1-2,1 0,-2 1,2-1,-3 1,3-2,0 1,1-2,2-1,-1 1,-1 0,2 0,-1-1,0 0,0-1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235 466,'2'0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1080 322,'-4'0,"0"0,1 1,0 1,-2-1,-16 14,17-11,3 1,1-2,1 4,1-3,2 0,2 0,0 0,0-1,4 0,-6-2,2-1,-1 0,1 0,-2 0,-1-4,-3 1,0-2,0 1,0 1,0-1,0 1,0-2,-1 1,-2 1,0 3,0 0,0-1,0 1,0 0,0 0,-2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1060 379,'-4'4,"0"0,0 1,0-1,0 2,-1 3,1-3,0-1,-1 1,1 2,-3-1,3 0,1-2,0 2,-1-1,2-1,0-1,-1 2</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988 484,'-1'4,"0"-1,0 0,0 0,0 2,1-2,0 0,3-2,0-1,0 0,5 0,0 0,2 0,-3-1,0-1,-4 0,-1-1,-2-1,0 1,-3-4,0 4,0 2,0 0,-2 1,0 0,2 0,0 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370,'0'3,"0"1,1 1,1-1,-1 0,4 4,2 2,-3-4,0 0,0-1,3 4,-2-4,-2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1072 85,'2'0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1149 445,'0'6,"1"-2,0-1,-1 1,2 1,-1-1,2 1,1 2,1-2,8-1,-9-4,-1 0,2-3,-2-2,-3 2,1 0,-1 0,0-2,0 2,0-2,0 0,0 0,0 2,0-1,-3 2,-1 1,-1 1,1 0,0 0,1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1056 506,'3'-3,"1"0,1 2,1 0,-2 0,3 0,-1 1,3 0,-2-1,-4 1,0 0,0 0,0-2,1 2,-1 0,0-1,2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1082 355,'-1'4,"1"-1,0 2,1-1,-1-1,0 0,0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1006 488,'3'-1,"0"1,0 0,-1 3,-1 0,-1 0,-4-1,0-2,8 0,-1-1,0 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1167 445,'0'3,"3"-1,1 0,-2 1,-1 0,-1 0,-3-2,4 2,2-1,-3 1,-3 1,0-2,0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882 551,'-3'0,"0"0,-1 0,-2 1,1 2,1 0,2 0,-1 1,2-1,0 0,1 0,0 0,0 0,0 0,1 1,2 1,3 3,-3-6,0 1,0-2,0 0,1-1,0 0,3-1,-2-1,-2 0,0 1,1-1,-2-2,-1 1,-1 0,0 0,0-1,0 0,0 0,0 0,0 1,0 0,-1 0,-2 0,-1 3,1-1,-2 1,-1-1,3 1</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878 561,'0'3,"0"0,0 1,0-1,0 0,0 0,0 6,0-6,0 2</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869 601,'-4'-1,"0"2,0 1,-1 1,-1 0,1 0,2-1,-1 1,1 0,-1 0,1 1,0-2,0 2,-2-1,2 0,1 0,-5 3,3-3,1 0,0-2,1 2</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784 660,'-3'2,"1"1,0 1,2-1,0 0,-1 0,1 1,0 0,1-1,0 0,2 0,1-2,0 1,1-1,-2-1,2 0,-1 0,0 0,-1 0,-2-3,0 0,1-1,0-2,0 1,-2 1,0-1,0 2,0-7,1 3,-1 3,0 0,0 1,-3 3,-1 0,1 0,-3 0,-1 0,0 0,3 0,1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800 662,'3'3,"0"-2,-1 3,-1-1,-2 0,-2-1,0-1,0 0,7 0,17-1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966 58,'2'0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914 592,'7'7,"0"-2,0 0,0 0,-2-1,-1-2,0 0,-2 1,2 0,-1-1,2 2,-2-2,3 3,-2-2,1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985 641,'-3'0,"-1"0,0 0,-1 3,2-1,1 1,2 1,0-1,-1 0,1 0,0 0,0 6,0-4,0-2,1 2,1-2,0 1,1-1,0-1,1-1,-1-1,1 0,3 0,1 0,0 0,-1 0,-2-1,-2-3,-3 1,0-2,0 1,0 0,0 0,0 1,0 0,0-8,-1 7,0 0,0 1,0 0,-2-1,0 2,0 1,0 0,0 0,0 1,0 0,-2 2</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980 649,'0'3,"2"0,1-1,0 1,0-1,-3 1,-4 0,1-1,0-1,7 0,-1 0,0 0,0 1,-3 1,-3 1,0-3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850 538,'3'6,"4"1,23 27,-22-25,-3-2,4 2,2 4,-3-5,-4-3,3 2,-4-2,-1-1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918 506,'-3'8,"2"-5,0 1,0 1,0-1,-2 7,1-1,-3 4,3-8,-1 3,-1 0,2-3,0-1,0 1,0-1,1 0,1-2,-1 1,0-1,1 0,-1 0,0 0,0 0,1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238 626,'2'0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990 194,'1'8,"-1"-5,1 2,1 5,0-3,1 4,-1-4,-1-3,1 2,-1 2,1-2,-1-2,1 1,-1-1,0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1005 168,'-1'6,"0"-2,-1 2,-1 4,0-1,0 0,-2-1,-6 32,11-36,0 0,0-1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938 137,'4'-2,"2"1,-1 0,-2 0,0 1</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954 134,'-2'4,"0"0,-2 0,1-1,1 1,1-1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943 35,'1'4,"-1"0,0-1,1 0,0 0,1 1,1-1,1-2,-1-1,0 1,1-1,0 0,-3-4,-1-1,-1 2,-1 0,0 0,1 0,-2 1,0 1,-1 1,1 0,0-1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943 150,'3'-2,"2"1,-2 1,0-1,0 1,-3 4,0 0,-1-1,0 0,-2 2,0-1,1-1,0 0,-1-3</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942 153,'3'0,"0"1,0 2,3 2</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974 138,'1'4,"-1"0,1-1,0 0,-1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990 122,'1'3,"-1"0,0 4,0-2,0-2,0 0,0 0,0 1,0 1,1-1,-1-1,0 0,-3-1,-1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1080 56,'0'3,"0"0,0 1,1 1,0-2,0 7,-1-6,1 4,-1 0,0 0,0 3,0-3,0-4,-1 4,1-4,0 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62,'2'4,"-2"-1,1 2,-1 1,2 24,-2-23,0-2,1 0,-1-1,0 0,0-1,0 1,0-1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1175 52,'0'3,"1"22,0-16,-1-3,0 1,1-3,-1 4,0-3,1 2,-1-4,0 0,0 0,1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39,'-3'0,"1"3,1 0,1 1,0 4,3-2,0-3,-1 1,2-2,-1 0,2 0,-2-2,2 1,2-1,-3-3,0 0,-2 0,-1 0,-1 0,0-1,0 0,0 1,-1 0,0 0,-2 1,0 2,-2-1,0 1,-1 0,2 0,1 0,0 0,0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721 64,'-3'2,"0"0,0 0,-1 1,-3 2,2-2,1 1,-3 0,0 2,-5 1,5-2,1-2,2-1,-4 2,2-1,2 0,0-1,1 1,-1 0,1 0,0-2,2 2</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611 138,'-3'4,"2"-1,0 1,1-1,1 0,3-2,1-1,1 0,-2 0,2-2,-1-1,-1-9,-4 8,0 1,-1 0,-3 3,1 0,0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943 49,'-4'3,"-1"0,-1 0,3 0,-5 1,0 0,4-1,-4 2,1 1,3-3,-9 11,11-11,-1-2,0 1,-1-1,1 2,0-1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1090 55,'-4'0,"1"2,0 2,1 0,-1 1,2-2,-2 1,1 5,0-6,1 1,1-1,-1 1,0 0,1 0,-1 4,0-2,1-3,0 1,0 0,0-1,0 2,0-2,0 0,1 0,-1 1,1 1,0-1,0 0,-1 1,1-2,0 0,-1 0,1 0,0 1,0 1,1-2,0 3,0-3,-1 0,0 0,3 6,-4-6,2 1,-1 0,1-1,3 3,-2-2,-1-1,2-1,-1 1,0-1,1 1,0-2,-1-1,2 0,-1 0,-1 0,1 0,-1 0,-2-5,1 0,-1 1,0 0,-1-1,1 2,0-2,0-2,-1 3,0-2,0 3,0-5,0-2,-2 3,1-3,-1 1,0-2,0 3,1 3,0 0,0 1,-1-1,1 0,0 1,0 1,0 0,-1 0,1 0,-1-2,0 1,0 0,0 0,0-1,0 1,-2-3,2 4,-2-5,0 5,1-3,0 3,0 1,1-1,-1 2</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760 74,'3'3,"-1"0,2-1,-2 1,6 2,0-2,-1 1,-3-1,6 1,-5-2,-1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816 106,'-3'1,"-1"3,1 0,-1 0,2 0,2-1,0 0,1 0,1 0,3-2,-2 0,1-3,-2-1,0-1,-1 1,0-1,-1 1,0 0,0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620 156,'-3'-1,"-1"1,1 1,-2 0,1 1,-2 1,-2 0,-7 3,10-3,-7 3,-2 1,5-3,0 0,5-2,-2 1,3-2</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513 194,'0'3,"0"0,1 1,0-1,2 0,0-3,0 0,1-3,-2-1,-1 0,0 1,-1-1,-2 1,-2 1,0 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647 154,'2'5,"2"-1,0 0,0 0,1 0,9 6,-10-8,1 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691 190,'-3'2,"0"2,3-1,0 1,0-1,1 1,2-1,2-2,-1-1,-1 0,0 0,3-4,-4 0,-2 1,0 0,-1 0,-1-1,-1 2,-1 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983 55,'-3'3,"0"0,2 0,-1 0,2 0,-2 0,0 3,1 2,-1-1,0 5,-1 13,2-18,0 2,1-4,-1-1,0 0,0-1,-2-3</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945 127,'5'-3,"-2"1,14 0,-13 2,-1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1007 116,'-4'-3,"1"2,0 1,-2 2,1 0,0 2,2 1,-1-1,3 0,0 1,1-1,1 1,0-2,2-1,0 0,0-2,-1-2,-1-1,0 0,0-1,-2-1,1-2,0 4,-1-2,0 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1007 118,'0'3,"0"1,1-1,-1 0,2 0,0 0,10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1087 67,'0'4,"0"-1,1 0,0 8,1-3,-1-3,-1 5,4 9,-2-9,1-1,2 9,-1-9,-2 0,1-3,0 1,-1-1,1-1,-1 1,-2-1,2-1,0 1,-2-2,1 1,0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1055 83,'-3'-1,"0"1,0 0,0 0,0 0,0 0,0 0,2 5,1-2,0 0,0 1,0 4,0-2,0-3,0 2,0-2,0 1,0-1,0 0,0 0,1 0,6-1,-2-2,-2 1,1-1,-1 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99,'4'0,"13"11,-12-6,-2-3,1 2,-1 2,1-2,-3-1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1098 98,'-4'4,"3"-1,-1 2,-2 1,1 0,0-3,1 3,0-3,0 1,1-1</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1124 72,'3'0,"1"2,0 0,-1-1,1-1,-2 3,-2 2,0-1,0 3,0-1,1 0,0 1,0-1,-1-3,0 0,0 0,1 0,-4 0,-1-1,1 0,-2 0,-1 2,3-2,-1-1,2 2</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126 543,'3'0,"2"0,-2 0,0 0,0 0,1 2,-1 0,-1 2,-2 0,0-1,-4 2,1-1,0 4,2-4,1-1,0 0,1 0,2-1,1 0,-1-1,0 1,1-2,-2-4</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142 516,'2'0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264 581,'3'5,"-1"3,-2-4,1 1,-1 0,1 2,-1-2,0-2,0 2</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273 581,'4'-2,"5"1,3 1,0-1,17 1,-2-2,-7 2,7 0,-10-1,-4 1,-1 0,5-1,-4 0,10 0,-10-1,5 2,2-1,-11 1,9 0,-8 0,-5 0,6 0,-8 0,1 0,1 0,-1 0,-1 0,0 0,0 0,-2 3,-1 0,0 1,0 6,1-5,0 2,0 0,0-1,1 1,0-2,0-1,-1-1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280 630,'5'0,"2"0,-1 0,7 0,7 0,-1 0,-6 0,16 0,1 2,-3-2,-13 0,14 1,-15 0,-1-1,0 1,-4 0,6 0,-4 0,2 1,15-1,-19-1,-3 0,-2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459 571,'0'4,"2"24,-1-18,-1-3,0-2,0 1,0-2,0-1,0 0,-1-6</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94,'0'4,"-1"2,1-2,-1 5,0-1,1 0,-1 2,0-3,1-3,-1 5,-1 10,0-8,1-1,-1 5,1-4,0-4,1-3,-1 1</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478 585,'5'-1,"-1"0,1 0,0 1,-2 0,1 0,2 0,-2 2,-2 1,1 1,0 5,1-1,-2-1,0-2,-2-2,1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463 634,'3'0,"1"0,-1 0,0 0,1 0,4 0,-3 0,-1 0,0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483 602,'4'-2,"0"1,-1 1,-2 3,-1 1,-3 6,1-6,0 0,1-1,4-1,-2-5</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492 597,'2'0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481 511,'-1'3,"1"2,1-2,2 5,-1-4,0-1,-1 0,1 1,0-1,-2 0,1 0,-1 1,0 0,1-1,-4-3</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484 513,'4'-2,"8"-2,-7 2,-2 2</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346 580,'0'3,"0"0,0 0,0 1,0 0,0-1,1 0,-1 0,0 1,0-1,0 0,1 0,0 4,-1-4,0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355 574,'4'0,"2"0,-3 0,0 0,0 0,0 0,0 0,0-1,0 1,0 0,1 0,1 0,-2 0,0 0,-3 3,0 0,1 1,0 0,0 9,0-8,-1-1,0-1,0 1,0-1,0 0,0 1,0 1,0-2</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350 633,'3'0,"1"0,1-1,7 0,-5 1,1 0,-4 0,-1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381 592,'0'4,"0"0,0 0,0 1,0-2,0 0,-3-1,0-2,-1 0,0 0,0-1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1095 246,'2'0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378 591,'3'-2,"0"0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375 526,'8'2,"-5"-1,0 2,-2 0,-1 0,-3-1,-3 1,0-1,1-1,1-1,7 1,0 0,0-1,0 0,0 6,-2-3,-1 0,0 0,-2 0,-1-1,0 0,0-1</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493 565,'-3'0,"-2"0,2 0,-3 0,2 0,0-1,0 1</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490 392,'4'0,"0"0,0 0,-1 0,1 0,0 0,-1 0,0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770 471,'1'3</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1090 457,'2'0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17,'0'4,"0"-1,1 2,0-2,-1 0,0 0,0 1</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567 64,'3'2,"0"0,0-1,0 1,-3 1,6 7,-4-7,-2 0,-3-1,-1-1,2 2,4 0,2 1,-1-1,-1 0,1-1,-3 1,-3-1,0 0,-3 0,2 0,1-2,-1 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454 157,'0'3,"0"0,1 2,0-1,0 0,1 1,0 0,0-1,0-1,-2 0,3 1,-2-1,0 0,-1 0,-4-3,1 0,0-1,0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469 153,'2'0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44,'-3'0,"-1"0,-2 0,1 1,-2 0,-3 0,3 0,0 1,2-1,-9 1,3 1,4-2,-8 1,6 0,1 0,2 0,0-1,2 1,1-1,-2 0,2 0,-4 1,2 0,-2-2,2 2,-1 0,3-1,-1 0,-3 1,2-1,1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468 155,'4'0,"-1"0,2 0,-2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487 155,'2'0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524 139,'3'0,"1"1,0 1,-2 1,-1 0,-1 0,-3 0,0-1,0 0,0 0,10-2,-3 0,-1 0,0 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641 73,'3'0,"2"0,-2 0,1 0,-1 1,-1 2,-2 0,-3-2,0 2,0 0,0 0,2 0,0 0,5-2,-1-2,0 0,0 1,0 0,0 0,1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455 165,'1'3,"0"1,-1 0,0 0,0-1,1 0,2-2,1 1,-1 0,-1 1,-1 0,-1 3,0-3,-1 0,-2-2,-1 0,1-1,0 0,-2 0,1 0,1 0,0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458 164,'3'-3,"1"3,0-1,-1 0,0 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145 300,'5'0,"-2"0,2 0,5 0,-4 0,6 0,0 0,-2 0,-2 1,2-1,-3 1,0-1,-2 0,-2 0,0 0,0 0,0 0,0 0,0-1,0 1,0 0,0 0,0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523 191,'-4'1,"1"1,1 1,1 0,1 0,0 0,1 0,2-1,0-2,1-2,-1-1,-2 0,1-1,-1 1,0 0,-1 0,-3 3,0 0,0 0,0 0,2 3,-1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978 486,'-3'0,"-1"1,1 1,0 1,0-1,0 1,2 0,1 0,1 3,-1-3,3-1,0-2,0 1,0-1,0 1,0-1,0 0,-1-3,-1 0,0 0,0 0,0 0,-1 0,0-1,0 1,0 0,0-1,0 1,0 0,-3 2,0 1,0 0,0 0,0 0,-1 1</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961 508,'-2'3,"-3"2,3-2,-2 0,1 1,-2-1,0 1,2-2,-1 1,0 1,-2 1,1-2,1-1,1 1,0-2,0 1,0-2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761 85,'-2'3,"2"0,0 1,0 0,0-1,0 1,1-1,2-1,1 0,-1-2,0 0,2 0,-2-1,-1-2,-2 0,0 0,0 0,-2 0,-1-2,-1 2,1 1,-2-1</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897 553,'-3'2,"2"1,0 0,1 0,0 0,2 2,0-2,3 2,-2-2,0-3,0-1,3-2,-2-1,-1 2,-3-1,0 0,0-1,0 1,-1 0,-3 2,1 1,0 1,0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861 525,'3'0,"3"0,-2 3,-2 0,1 1,-3-1,1 0,-4 1,0-3,0 0,0 0,-1 0,1 0,0-1,8 0,-2 0,0 0,0 3,-2 2,-1 0,-4 1,-1-3,2 0,-1-3</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921 578,'0'4,"1"-1,1 3,2-2,-1 1,2 0,0 1,2 2,-2-3,0 0,-1-1,0 0,-2-1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977 634,'-2'3,"0"0,2 0,-1 1,1 0,0-1,2 0,1-1,2 1,-2-3,-1-3,-1 0,1-2,-2 2,2 0,0-2,0 2,-2 0,-2 0,-1 3</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992 504,'1'3,"5"1,-2-1,2 0,2 2,-1 0,0-1,0 0,-3-2,-1-1,0 1,0-1,1 2,-1-1,1 0,1 0,2 2,-4-3,0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552,'0'3,"0"1,-2 0,1 1,1-1,1-1,2-1,0 0,1-1,0-1,-2-13,0 10,-2-1,0 1,0-1,0 0,-4 2,1 2,0 0,0 2</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916 512,'3'1,"0"1,-1 1,-2 0,-2 1,-1-2,-1 0,2 1,6-4,-1 1,0-1,1 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999 461,'1'4,"0"-1,0 0,-1 0,1 0,-1 0,1 1,-1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750 676,'2'0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973 486,'-4'-1,"-20"4,17-2,-4 1,-6 0,2 0,6-1,-8 2,10-2,-7 2,4-1,5-1,0 0,-5 1,4-1,2 0,0 1,1-2,0 1,0-1,0 1,-2 0,2-1,0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957 32,'-3'0,"-2"1,-1 0,-1 0,2-1,1 1,-4-1,1 0,-1 0,0 1,-2-1,-8 0,4 0,-6 0,6 0,-4 0,7 1,-3-1,2 0,4 0,-31 6,34-6,0 1,0 0,-4 0,1 0,4-1,0 2,-1-2,2 1,0 0,-1-1,-1 1,2 0,-1-1,1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769 514,'-3'2,"3"1,-1 1,1-1,0 0,0 0,0 0,3 0,0-1,0 0,1-2,-1 0,1 0,1-1,-3-2,-1 0,-1-1,0 0,0 1,0 0,-1 0,-1 0,-1 2,0 0,0 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827 495,'0'3,"-2"0,-1 0,1 1,-1-1,0 1,6-2,1-2,0 0,-1 0,0 0,1-1</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834 496,'0'4,"0"1,0-2,0 2,0 0,0 1,0-2,0 0,-1-1,0 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526 464,'2'0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253 257,'3'0,"1"-1,4 0,0 0,2 0,4 0,-3 0,4 1,-7-1,16 1,-9 0,-4 0,1 0,-4 0,-4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284 308,'3'0,"0"0,3 0,3 1,54 4,-38-3,-11-2,13 1,1 1,-14-2,10 0,7 1,-4-1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293 363,'6'0,"-1"0,8 0,-3 0,-2 0,2 0,4 0,-5 0,-1 0,-1 0,-3 0,0 0,1 0,-2 0,1 0,0 0,2 0,-2 0,30-2,-28 2,3 0,-1 0,1 0,0 0,-3 0,0 0,0 0,-1 0,-1 0,1 0,-2 0,2 0,1 0,-2 0,2 0,-3 0,2 0,-1-1,-1 1,0 0,0 0,1 0,0 0,1 0,-2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676 278,'4'1,"-1"3,1-2,1 3,-2 0,5 1,-6-2,5 2,-5-1,2-2,-2 1,0-1</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719 277,'-3'2,"0"1,0-1,-1 2,-2 2,-1 0,3-2,1 0,1-1,0 0,0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781 271,'1'3,"0"2,1-1,-1 2,-1-3,0 1,3 1,-1 1,0-3,1-3,0 0,0 0,1-3,0-1,-2 1,0-2,-1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55,'-1'3,"1"0,0 2,0-1,2-1,-1 0,2 0,0 0,0-2,4-11,-3 7,0-1,-3 0,-1 1,-2-1,-1 2,-1 1,0 1,1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819 271,'0'3,"0"1,0 2,0-1,-1 2,1 0,-1 5,1-4,0 0,-1-4,1 3,-1-3,0-1,0 0,-2-1,-1-2,-1-1,0 1,0-1,0 0,2 1,-6-1</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267 121,'3'-1,"2"1,-2 0,2 3,1-1,1 2,-1-1,0 3,-3-3,0 2,0-1,1 1,-2-1,2 0,0-3,-1-3</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324 110,'-3'0,"-1"2,-2 3,3-2,-1 1,-1 2,1-2,2-1,-1-1,2 1,-3 1,1 0,0-1,1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500 111,'3'-1,"0"1,2 0,0 2,-1 1,0 0,-1 0,0 2,0-1,0 0,-1 0,1-2,-1 2,1-1,-1 0,1 2,2 1,-1-3,-1-2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550 98,'-2'3,"-3"4,2-3,-14 18,12-17,3-2,-3 4,3-4,-1 0,0 3,1-2,1-1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279 186,'5'0,"0"0,6 0,-2 0,-1 0,1 0,6 0,-6 0,-1 0,0 1,-4-1</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466 185,'6'0,"0"0,1 0,13 0,-7 0,13 0,-7 0,-2 0,-5 0,1 0,-6 0,-3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616 185,'2'0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836 311,'3'0,"0"0,2 0,-1 0,0 0,0 0,2 0,-1 0,-2 0,2 0,-2 0,0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1135 303,'6'0,"8"0,-7 0,-1 0,-1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965 40,'-4'0,"-2"0,2 0,-1 0,-1 1,1-1,-2 0,2 0,-2 0,3 0,-8 0,4 0,2 0,-7 0,4 0,1 0,1 0,3 1,-2-1,1 1,1-1,-1 1,2-1,-1 0,-1 0,1 1,-1-1,-1 1,2-1,-17 3,15-2,3-1,-1 1,1 1,-3 0,2 1,-1 0,2-1,-1 0,1-1,0 0,3 2</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1184 305,'2'0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1127 227,'-3'0,"0"1,0 2,0-2,-1 2,1 0,-3 3,-9 15,15-18,-2 2,2-2,0 1,0-1,0 0,1 0,0 1,0 0,1 0,1 0,1-3,-1 0,3 1,1-1,1-1,-2 0,-2 0,3 0,-3 0,-1 0,0 0,0-3,0-1,-3 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187 359,'3'0,"0"-1,0 1,4 0,1 0,-1 0,2 0,7 0,-5 0,2 0,8 3,-8-2,-2 0,-3 0,-1 0,-2-1,0 1,-2-1,2 0,0 0,-2 0,0 0,0 0,2 0,3 0,-3 0,2 0,-1 0,24 0,-26 0,0 0,-1 0,1 0,-1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574 365,'4'0,"5"1,-5-1,2 1,1-1,-2 0,1 0,-1 0,-2 1,0-1,1 0,-1 0,0 0,0 0,1 0,-1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647 368,'2'0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685 364,'2'0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551 360,'5'0,"3"0,-2 0,2 0,2 1,-2-1,1 0,-1 0,-1 1,2-1,-3 1,-2-1,-1 0,0 0,1 0,0 0,0 0,-1 0,1 0,-1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721 369,'6'-1,"0"1,6 0,0-1,-2 1,18 0,-11 0,-3 0,13 0,3 0,-9 0,-7 0,4 0,-5 0,-3 1,-7-1,2 1</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968 369,'2'0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1232 468,'3'0,"0"-1,0 1,0 0,0 0,0 0,0-1,0 1,0-1,0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726 65,'0'3,"-2"0,2 0,-2 2,2-2,0 8,1-8,2 2,-1-2,1-2,1-1,-1-4,-1 1,0-1,-1 0,0 1,-1 0,-1-1,-1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172 501,'3'0,"0"0,0 0,1 0,0 0,0 0,0 0,0-1,1 1,-2 0,0 0,2 0,-2 0,0 0,0 0,1 0,-1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1256 419,'-3'-1,"0"1,0 0,-1 0,-2 1,3-1,-1 2,1 0,-1 0,1 0,1 1,1 1,-1 1,1-2,0 0,1 0,0 0,0 0,0 1,2 0,1 0,1 3,-2-4,1-1,1 0,1-1,-1-1,-1 0,1 0,1 0,0 0,-2-2,1-1,-4-1</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1264 429,'-3'-2,"0"1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279 508,'3'0,"2"0,1 0,-2 1,1-1,-2 0,6 0,-4 0,-2 0,13 0,-12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365 488,'0'-3,"-1"0,-1 0,-2 0,1 1,0 0,0 0,-2 1,2 0,-1 0,0 0,1 0,-3 0,3 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286 462,'-1'4,"-1"-1,1 1,0 0,-1-1,2 1,0-1,0 0,1 1,1-1,3 2,-2-3,1 1,-1-1,1-1,1 0,-2 0,0-1,0 0,0 0,0 1,1-1,-1 0,0 0,1 0,-1 0,0 0,0-2,-1-2,1 1,-1 0,-1 0,0 0,1 0,-2 0,0 0,0 0,0 0,0 0,-1 0,-3 1,1-1,-2 2,2-1,-1 1,0 0,0 0,1 0,-1 1,-1-1,1 1,1 0,-1 0,0 0,0 0,1 0,0 0,0 0,0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382 512,'3'0,"0"-1,1 1,0 0,-1 0,0 0,0 0,0 0,0 0,0 0,0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235 566,'5'0,"17"0,-17 0,6 0,-1 0,-1 0,-2 0,1 0,2 0,-3 0,-3 0,3 0,0 0,-2 0,-1 0,-1 0,0 0,2 0,-2 0,0 0,1 0,0 0,-1 0,0 1</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230 588,'2'0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202 615,'3'-1,"9"1,-8 1,0 0,0 1,-1-1,-2 2,-1 0,0 0,0 0,-1 1,1-1,-1 0,1 1,0-1,0 0,0 0,3 0,3-3,-2 0,-1 0,0 0,1-1,-3-2</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852 115,'-1'3,"1"1,0 1,0-2,2 1,-1-1,1 0,1-3,2-3,-3 0,1-2,0 0,-3 0,2 0,-1 2,-1 0,0 0,-4 2,0 1,1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320 211,'6'0,"3"-1,-3 1,5 0,2 0,-5 0,2 0,-1 0,7 0,-7 0,1 0,10 0,-12 0,5 0,-1 0,3 0,-1 0,-2-1,-5 1,6 0,-2-1,-3 0,-4 1,4-1,-2 0,1 1,-2-1,0 0,0 0,1 0,-1 0,1 0,-1 1,1 0,-1 0,2 0,-4 0,1 0,2 0,3 1,-6-1,1 1,-1-1,0 0,0 0,1 0,-1 0,0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226 587,'0'3,"4"3,-3-3,1 1,0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396 578,'-4'0,"0"0,-1 1,2 2,0 0,2 1,0-1,1 1,-1 2,1-2,0 2,0-3,0 2,0 2,2 17,-2-21,1 2,-1 0,0 3,0-5,0 0,0 0,0 2,-1-2,0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357 619,'3'-3,"0"3,1-1,1 0,2 1,-2 0,6 0,-7 0,-1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440 632,'0'-5,"0"0,0 2,-1-3,-2 5,0 0,0 1,0 1,-1 2,1 1,2-1,-1 0,0 2,2-2,0 2,1 6,2-7,0 0,0-2,1-1,0-1,0-1,-1-2,-1-1,-1 0,-1 1,0 0,0-2,0 2,0 0,0-1,0 1,0 8,0-2,-1 0,1 8,1-7,-1-1</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461 641,'0'5,"0"-2,0 4,1-3,-1 0,0-1,0 0,0 0,0-6</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462 629,'2'0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483 628,'4'-1,"-1"0,1 1,4 0,-1 0,-1-1,0 1,0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485 645,'3'1,"1"-1,3 0,3 0,1 0,-4 0,0 0,-3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575 620,'0'5,"1"0,0 3,-1-2,0-1,0 2,0-2,0-1</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576 588,'1'5</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1044 351,'-3'0,"0"2,-1 1,1 0,1 0,2 0,0 0,0 1,0 0,1-1,1 0,0 1,1-1,0 1,1-3,0 1,-1-2,2 0,12-1,-14 1,2-3,-4 0,0 0,-1-2,0 1,0-2,-1 2,-1 0,0 1,0 0,-3 0,0 1,2 1,0 0,0 0,-1 0,1 1,0 0,0 2</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626 623,'1'3,"0"0,1 1,0 1,0 1,0 0,1-1,0 1,0-1,0-2,-1 0,1-1,-3-5,3-3,9-17,-7 11,-1 5,6-12,-5 10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713 547,'0'3,"0"0,0 0,-1 0,-1 2,0-1,0-1,-1 3,2 0,-2 0,1-2,0 0,1-1,-1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354 694,'6'0,"2"0,6 0,0 0,4 0,-4 0,50-2,-32 2,-2 0,-2 0,-4 0,-7 0,13 1,-19-1,15 1,-7-1,-5 0,6 0,-7 0,-2 0,3-1,-6 0,3 1,-4 0,-4-1,0 1,0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816 691,'2'0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121 255,'3'-1,"2"1,-1 0,1 0,5 0,3 0,-2 0,-5 0,6 0,2 0,-1 0,-3 0,-3 0,4 0,-5 0,5 0,-4 0,-2 0,1 0,-2 0,0 0,0-1,0 1,-1-1,0 1,0-1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357 251,'-3'0,"-1"1,-1-1,2 0,-4 1,1-1,-6 0,4 1,-5-1,9 1,-8 0,4-1,2 0,-6 1,7 0,-7-1,2 1,5-1,-6 1,-1-1,7 1,-8 0,9-1,-8 1,4-1,4 0,-3 0,2 0,0 0,2 0,0 0,0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118 323,'3'-1,"1"0,1 1,6-1,31 1,-31 0,7 0,-4 0,12 0,-16 0,8 1,-7-1,9 0,-12 0,4 0,-3 0,-3 0,-1 0,-2 0,1-1</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191 600,'2'0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1025 49,'-3'0,"-2"2,1 1,1 0,2 2,0-1,1 0,0-1,1 1,0-1,3 1,0-3,-1 0,3-1,-2 0,-1 0,0 0,2-1,0-2,-2-1,-2 1,-1-1,0 1,0 0,-1-1,0 0,-1 1,-2 1,0 2,1 0,-1 0,-3 0,4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1021 85,'-3'4,"2"-1,-1 1,0-1,-1 3,0 0,-1 0,1 0,-1 0,1 0,1-2,0 2,0 0,0-3,-2 5</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1040 395,'-3'0,"1"4,-2 1,0 1,1-2,0 0,1 1,-2 1,1-1,0 1,1-2,-2 3,1 1,1-4,-1 1,1 1,1-3,-2 0,1 0,-1 0,1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983 157,'-3'0,"-3"5,3 0,0-3,-1 3,2-2,-1 2,2 0,1-1,0 1,2 0,1-1,-1-1,2-1,-1 0,0-2,1 1,0-1,0 0,-1 0,1 0,-2-5,-2 2,1 0,-1-1,4-9,-3 9,1 0,-2 1,-1 0,0 0,-1 0,-1 1,1-1,-1 3,0-1</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973 102,'0'5,"0"-2,0 0,0 1,-1 1,0-1,0 5,1-6,0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1034 59,'1'3,"-1"1,0 0,1 0,-1-1,0 0,0 0,0 1</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976 174,'3'2,"0"1,-1 1,0 0,0 0,-1 0,0-1,-3 0,-2-3,7 0,1 0,0 0,-1 0</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1001 195,'3'0,"4"1,-2 0,0-1,2 1,3 1,-4-1,-3-1,5 0,-5 0,0 1,0-1,0 0,0 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1110 188,'-3'0,"0"1,-1 2,0 0,1-1,1 1,0 2,1-2,0 0,0 0,1 0,0 0,0 0,2 1,-2-1,2 1,1-1,1 3,5 3,-5-7,0 1,0-1,1 0,-1-2,-1 1,0-1,0 0,1 0,-2-3,0-1,0 0,1 0,-2 0,1 1,-1-2,0 2,-1 0,0-1,0 1,0-1,0 0,0-1,0 1,0 1,-1-1,-4 0,2 3,-1 1,-1 0,0-1,1 1,0 0,1 0,0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214,'3'0,"0"0,0 0,0 0,0 0,0 1,-3 2,-1 1,-10 2,8-5,6-3,0 2,0 1,-1 2,1 1,-1-1,-2 0,-4-3,1 0,-2 0,1 1,-1-1,2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1054 197,'3'3,"2"0,0 0,-1-2,-1-1,0 0,2 0,-2 0,0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1039 233,'3'-1,"0"1,0 1,0 1,0 0,-1 1,-1 0,-1 0,-1 2,-2-3,0 0,0 0,0-1,0-1,-1 1,1-1,6 0,1 0,-1 0,1 0,-1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1217 92,'-4'4,"0"1,2-2,-2 2,-1 2,1-1,0-1,-3 5,2-3,-21 32,24-36,0 1,2-1,-2 1,1-1,-2-1,1 1,1 0,-1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975 495,'-2'3,"0"4,1-4,1 0,0 0,0 1,1-1,3 0,0-2,-1-1,0-4,-2 1,0 0,1-1,-1-1,0 2,1-1,0 1,1-1,-1-1,-2 2,0-1,0 0,-2 1,-1 3,0 0,0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1227 62,'-3'0,"-1"3,0 2,2-1,1 1,1-2,0 1,0-1,0 1,2-1,0 0,3 2,-2-2,2 0,-2-2,27 11,-24-10,-2-1,0-1,-1 0,0 0,0-2,-2-3,-1 2,0 0,0-4,1 2,-1 0,0 2,0-3,-2 2,1 1,-1-2,1 2,-1 0,-2-3,0 3,1 1,0 1,0 1,0-1,-9 2,8 0,1 1,0-1,0 0,0 1</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1245 65,'-1'3,"-2"2,1-2,0 0,0 1,1-1,4-2,0-1,4 2,-3-2,2 1,-3 0,0-1,-3-3</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1258 75,'0'3,"0"4,-1-3,-2 21,3-22,0 1,-1-1,1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1208 148,'3'-1,"0"1,0 1,-1 2,2-1,-1 2,-3-1,0 0,0 0,-3-2,0-1,0 2,0-1,-1-1,-1 0,9 2,-1 0,0 0,-2 1,0 0,-1 1,0 0,0-1,-1 0,1 0,-3 0,0-1,0-1,0-1,0-2</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1042 259,'4'0,"-1"0,2 0,1 0,-2 0,-1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358 510,'-3'1,"0"3,1-1,0 0,1 0,0 2,0-1,0 1,1 1,1-2,2 1,0 1,1-1,-2-2,0 1,2 0,0 0,-1 0,6 0,-3-1,-1-1,2 0,-1-2,-3 0,0-1,1-9,-3 5,-1 0,2-2,-1 0,0 0,-1 0,1 2,-1 2,0 0,0 0,0-1,0 1,-2-1,0 1,-1 2,-1-2,-1 1,1 0,-1 1,2 0,0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385 525,'0'3,"0"0,0 0,0 0,0 0,0 1,0-1,0 0,0 1</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626 508,'-3'-2,"0"2,-1 0,1 1,0 0,0 1,0 0,-1 1,0 2,2-2,1 1,1-1,0 2,0-2,0 0,1 0,2 7,-2-7,1 2,1-1,0-1,0-3,0 1,0-1,0-2,0-1,1 0,0 0,0 0,0 1,0 1,-1-1,1 0,-2-1,-2 0,0 0,0 0,1-1,0 1,-1 0,0 0,0 0,0-1,-3 1,0 1,0 1,0 1,-1-1,-1 1,2 0,0 0,-1 0,-2 0,3-1</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609 525,'3'0,"0"1,0 0,-2 2,-1 0,0 0,0 1,-3-2,0 0,6-1,6-1,-6 1,0-1,0 0,0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493 399,'-4'3,"-1"1,1-2,1 1,-1 1,1-2,-1 1,-1 1,2-2,-1 1,1 1,-10 9,7-6,2-3,2-1,-1-1,0 1,0 0,0-1,0 2,0 0,1-1,0 0,0 0,-1-1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1067 387,'0'4,"0"-1,2 2,-1 0,0-1,0 1,0 1,-1-2,2-1,-1 4,1 3,0-3,1 4,-1-4,-1-3,0-1,0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532 357,'-3'0,"0"0,-1 1,1 1,0 2,0-2,1 1,-1 4,2-4,-1 2,1-1,0 0,-1 0,2-1,0 2,0-2,0 0,0 0,2 1,0 0,1 0,0 0,-1-1,2 1,1-2,0-2,27 3,-28-3,0 0,-2-4,0 0,1-3,-2 3,0 1,0-2,0 1,0-1,0 2,1-3,-1 3,0-2,0 1,-1 1,0 0,0 0,0 0,-11-8,7 8,1 1,-2-1,2 2,-1 0,1 0,0 1,0-1,-1 1,0 0,0 0,0 0,1 0,0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529 365,'0'3,"2"3,-1-2,-1-1,0 1,0-1,0 0,0 0,-3-2,6 0,2 2,-3 0,1 1,-1 0,-1-1,-4-2,-1 0,-1 1,2-2,0 0,1-3</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535 382,'3'-1,"2"3,-2-1,2-1,-2 0,0 1,0-1,0 0</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582 429,'0'3,"1"0,3 3,0 1,1 1,0-2,-1 0,3 4,-4-6,-1-1,-1 0,1 0,-1 0,1 0,-1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830 357,'-3'-1,"0"1,0 0,-2 0,-1 0,0 0,-4 1,3 0,1 1,1 1,-1-1,2 0,2 1,-3 3,4-3,0 1,1 0,0 4,0-2,0-2,1-1,2 5,-1-4,0-1,0 0,4 3,-2-4,0 1,6 1,-3-3,4 0,1-1,30-3,-39 1,0-2,-3 1,0 0,0-3,1-2,-1 4,0-4,0 5,0 0,0-1,0 1,0-1,-1 1,0 0,-1 0,1-1,-2 0,0 2,-1 0,1 1,-1 1,1 0,0 0,-5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814 376,'2'3,"-2"0,3-1,0 2,-1-1,-1 0,-6-1,-2 0,1-1,2-1,1 1,6 1,0 0,0 1,-1 0,1 1,-2-1,0 0,-2 0,-3-2,1 0,0 0,0 0,0-1,0 2</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621 271,'1'3,"-3"2,-1 0,-4 5,1-3,3-2,-7 8,5-6,0 2,-1-3,2 3,0-4,2-2</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670 210,'-4'0,"1"-1,0 1,-1 0,0 1,-1 1,2 0,-1 1,1 0,-3 6,4-6,0 1,1-1,-1 2,1-2,1 0,0 1,0-1,0 0,0 2,1 1,2-2,-1 0,1-1,0 1,0-1,2 1,1-1,-1 1,-1-3,-1 0,2-1,0 0,2 0,-1-2,1 1,1-1,23-6,-27 6,-1 1,0-3,-1 0,-2 1,0 0,0 0,0-3,-1 2,0 1,0 0,1 0,-1-2,-1 1,1 1,0 0,-3-3,1 2,-1 1,0-1,1 3,-2-2,2 2,-2 1,2-1,-2 1,-7 0,9 0,0 0,-1 3</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670 226,'-1'3,"-1"0,-1 2,2-2,-1 0,1 0,1 1,-1-1,0 1,1 0,0 0,1-1,2-1,0 0,0-1,1-1,-1-1,2-2,-2 1,-1-1,-2 0,0 0,0 0,-3 2,-2 0,2 1,-1 0,1 0,0 0,0 0,0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727 285,'1'4,"1"-1,1 0,0 1,2 2,0-1,4 3,-4-2,1-1,0-1,-3 0,0-2,-1 1,1-1,-2 1,2-1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1086 483,'-2'3,"0"0,2 0,-1 0,-1 0,2 3,0-3,0 0,0 3,0-2,2 1,-1-2,3 2,0-5,-1 0,1-2,-3-2,1-1,-1-4,0 5,-1-2,0-2,0 3,0-1,0 2,0 1,-1 0,-2 1,0 1</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898 196,'2'10,"0"-6,4 11,-1-6,0-1,1-1,0 2,2-1,-3-1,-1-3,-1 1,1 0,0-1,1 1</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419 201,'-3'0,"-1"2,2 1,-1-1,2 2,0 0,0 1,0-2,0 3,0-2,0 1,0-2,1 0,0 0,0 0,1 0,2 1,-2 0,1-1,0 0,1-1,1 0,-1-2,0 1,0-1,0 0,0 0,1 0,-1 0,1 0,-1-1,0 0,0-1,-2-1,1 0,1-1,-2 1,1 0,0-2,0 1,-1 0,0 1,-1 0,0-1,0 0,0 1,0-1,0-1,-1 2,0-2,-1 1,-1 0,0 0,0 0,0 2,0-1,0 3,-1 0,1 0,0 2</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420 203,'0'3,"-2"1,1-1,0 0,0 0,-1 4,1-4,0 2,1-1,1-1,3-3,-1 1,2 0,-2-1,1 1,-1-1,0 0,-2-3</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426 212,'0'5,"0"1,1 1,0 19,-1-20,1-3,-1 0,0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454 182,'1'-4,"2"2,1-3,-1 1,5-4,1 0,-5 3,1 1,1-1,1-1,0-2,-1 1,-4 4,2-2,-1 2,0 0,0 1</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565 54,'-3'0,"0"1,0 1,1 1,-2 1,-1 4,3-4,-1 1,1-1,1-1,0 0,1 2,0-1,0 0,0-1,1 0,0 2,2 0,-2-2,1 0,2 1,0-1,0-1,-1-1,1 0,1 0,-2-1,0 0,1 0,-1-2,0-1,-2-1,0 1,2-3,-1 1,-1 2,1-3,1 0,-2 3,0 0,0-2,-1 2,0-1,0 1,0-1,0 1,0 0,0 0,-1 0,-1 0,-1 1,0 2,0 0,-1 0,1 0,-1 0,1 1</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558 72,'3'4,"0"-2,1-1,2 1,-2-1,2 1,-1 0,1 0,-2-1,-7 2,1 0,-1-2,1 3,1-1,-3 5,3-5,0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596 110,'10'16,"-4"-9,-1-1,1 0,-1 0,1 0,-2-2,-2-1,1-1,-2 1,2 1,-2-1,1 0,0 1,1 0,-1 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405 294,'3'0,"4"-1,-1 0,1 1,2-1,-5 1,4-1</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359 611,'7'0,"-3"1,0 0,2 0,1 0,49 1,-45 0,-7-1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1264 221,'0'4,"1"0,1 4,0-3,0 0,1 2,-1 1,0-2,-1-2,0 1,0 0,0-1,0-1,0 1,-1-1</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610 605,'6'-1,"-2"1,1 0,6-2,-4 2,-2 0,2 0,-4 0,0 0,0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804 449,'4'0,"-1"0,0-1,2 1,1 0,0 0,29 1,-23-1,-7 0,4 0,-3 0,0 0,-3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483 340,'0'3,"0"0,0 0,0 1,0 1,1-1,-1 1,0-2,0 0</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303 499,'-4'3,"1"-1,0 0,0 2,0-2,0 2,3-1,0 1,2 0,1-3,27 3,-24-4</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312 501,'-4'-2,"0"1,1 1,0 0,-2 0,2 0,3 3,-1 1,1-1,0 1,0 1,0-2,3 1,-1-1,1 1,3-3,-3-1,0 0,2 0,-1 0,-1-1,1 0,-1-3,-3 0,0-1,0 1,0 1,0 0,0 0,-1 0,-1 0,1 0,-2 2,0 0,-2 1,1 0,1 0,-1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715 490,'-3'3,"0"0,0 0,-2 8,4-7,1-1,0 1,1-1,0 1,1-1,1-4,0-2,-1 0,1 0,0 0,-1 0,-2-1,0 1,0-1,-1 1,-2 2,-1 0,1 1,0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599 198,'3'1,"1"2,-1 2,0-3,-1 2,-1-1,1 0,-2 0,-6 1,2-3,-1 2,2-1,-1 0,7-2,0 0,1 0,-1 0,2 0,3 0,-3 0,-2 0</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40,'3'0,"3"3,-2 0,1 0,-3 0,1 1,-2 0,-4 0,0-3,-5 3,3-2,1 0,1-1,5 2,5 0,-1 0,-3 0,-1 1,-3 0,-5 1,0-2,0-1,-2 1,2-1,1-1</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368 180,'0'3,"0"1,0 0,0-1,0 1,2-1,2 0,1-3,1 1,-1-1,0-1,-3-3,-2 1,0-1,0-2,0-1</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394 171,'-5'0,"1"0,1 0,-2 0,1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1281 305,'-1'3,"0"0,0 0,1 1,0-1,1 0,-1 0,3 1,0-1,0-6,0-4,-1 4,0 0,1 2,-3-4,0 2,0-1,-1 1,-1 0,-1 1,0 2,-1 0,0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930 380,'-4'4,"1"-1,2 0,-1 1,2 1,-1 3,1-2,0-2,0 2,2-2,0-1,3-1,-1-2,3-2,-3 2,-1-2,0 1,-2-2,-1 0,0 0,0 0,0 0,0-2,0 2,0 0,0 0,-3 1,0-1,-2 1,2 0,-1 1,-14-6,15 7</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205 471,'13'82,"-10"-81,1 0,29-17,-31 13,0 0,-2 0,0 0,0 0,-2-1,2 1,-2 0,1 0,0 0,0 0,-73-42,71 43,0 0,0-1,0 2,0-1,6 5,0-2,0 1,1 0,-1 1,51 21</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265 512,'3'0,"27"0,-27 0,0 0,0-1,0 1</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398 485,'-74'7,"71"-5,1 1,0 0,2 0,0 0,0 0,0 0,0 1,2-1,64 13,-63-16,-1-3,1 2,-2-2,0 0,1-10,-2 10,-9-24,7 24,-1 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457 370,'-65'93,"63"-90,0 0,-14 24,14-24</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470 343,'-9'25,"9"-22,0 0,1 0,1 0,6 0,-4-3,0 0,16-23,-19 19,0 1,0 0,0-1,0 1,-1 0,-28 3,19 4</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460 358,'-6'2,"3"-1,-2 0,1 1,-6 0,3 1,-3 1,3-2,-11 5,11-3,-4 1,4-2,-1 1,2 0,-4 2,4-2,-1 0,1-1,0-1,-4 1,1 0,5-2,-8 2,1 0,4-1,-13 3,15-3,2-1,1 2,-8 35,9-35,0 0,1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647 395,'-4'6,"4"-3,0 1,1 1,-1-2,4 3,0-1,-1-2,3 0,-1 0,-2-1,2-1,-1 0,0-1,0 0,-1 0,2-91,-9 88,1 1,-13-3,13 5,0 0,0 3,2 0,0 0,1 2,0-2,0 2,0-2,0 0,0 0,0 0,1 0,-1 0,4 20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623 548,'-1'3,"0"0,1 0,-2 1,0-1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659 424,'-17'49,"16"-46,1 2,-1-2,0 0,1 1,-1-1,1 0,-1 1,1 0,0 0,-1-1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1289 337,'0'3,"0"0,0 13,0-10,0-3,0 2,0 3,0-3,0-1,1 2,-1-1,0 1,0-2,0 1,0-2,1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614 529,'-2'3,"-1"-1,1 1,2 0,0 0,0 0,3-1,1 0,-1-1,61-43,-64 39,0-4,-1 4,-1 0,-1 2,0 1,-1 0,-1 0,0 0,1 0,107-71</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694 402,'4'2,"-1"1,1-1,-1 0,0 1,-1 0,1-1,41 33,-41-33,1 0,27 16,-28-16,0-1</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805 473,'-3'1,"-3"2,3 0,1 0,1 0,0 0,1 1,0-1,0 1,0-1,1 0,2 1,57-67,-60 60,-6 4,2-1,0 0,-39 19,42-16,-2-2,0 2,0-2,4 3</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680 505,'3'-1,"0"1,11-1,-11 1,1-1,-1 0,0 1,24-7,-9 1,-15 6,0-1,0 0,0 1,0 0,0-1,0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507 342,'12'4,"-9"-4,9 3,-8-3,1 0,0 0,0 0,-1 0,-1 0,0 0,0 0,5 0,-5 1,0-1,0 0,1 0,-1 1,42 1,-42-2,0 1,4-1,6 2</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575 374,'0'3</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576 289,'-1'28,"1"-24,-2 14</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563 328,'5'13,"-3"-10,21-32</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252 56,'1'3,"-1"0,1 0,-1 3,0-1,0-2,0 11,0-10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 50,'4'0,"9"3,-10-1,0 1,0 0,0 1,-1-1,-7 4,0-6,2-1,0 0,-5 0,11 0,0 1,0 0,1 2,-1-1,0 1,-1 0,-3 0,-2 1,-1-2,1-1,-4 0,2-1,2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1291 424,'-2'3,"1"2,-1 0,2-2,0 2,0-2,2 1,1-6,6-5,-5 1,-3 3,0 0,-1 0,0-1,-1 1,-2 2,0 0,0 1,0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498 54,'0'3,"0"2,0-2,0 1,1 1,-1 0,0-2,2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690 359,'2'10,"-2"-6,0-1,0 2,0-1,0 0,0-1,0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694 360,'4'-1,"28"0,-24 1,4 0,0 0,-6 0,418-2,-420 2,2 0,-3 0,0 0,1 0,0 1,-1 0,1-1,0 0,-1 0,1 0,-1 0,0 0,0 3,-1 1,-1 28</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692 399,'3'0,"0"0,1 0,1 0,1 0,18 1,-1 1,-19-2,0 0,-1 0,1 0,1 0,-2 0,0 0,0 0,1 0,-1 0,1 0,2 0,-1 0,-1 0,1 0,-2 0,51 0,-19-7,-31 6,7-1,-8 2,2 0,-2 0,0 0,1 0,-1 0,0 0,0 0,0 0,0 0,0 0,1 0,-1 0,1 0,0 0,1 0,-2 0,2-1,1 0,-2 1,1-1,-2 1,2 0,1 0,-3 0,2 0,-1 0,0 0,0 0,0 0,0 0,1 0,-2 0,1 0,1 0,-2 0,2 0,181 3,-182-3,-1 1,0-1,0 1,1-1</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667 431,'2'0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651 361,'0'4,"0"0,-1 9,1-10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659 440,'3'1,"0"2,-2 1,1 1,0-2,0 1,-5-3,-1-1,1 0,-21 4,76-1</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902 500,'2'0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909 462,'0'6,"0"-3,0 1,0-1,-2-7,2 1,0-5</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951 422,'3'0,"0"1,-1 2,2 20,-4-20,0 12</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960 57,'0'3,"0"1,0-1,0 2,0 0,0 1,-1-3,0 0,1 1,-1-1,1 0,-1 2,1-2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1292 459,'0'3,"0"2,0-2,1 1,-1 3,0-1,0-1,0 0,0-2,0 4,0-3,0 1,0-2,0 0,0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893 479,'4'0,"0"0,-1 0,1 0,2-1,-3 1,0 0,0 0,1 0,0 0,-1 0,0 0,1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1046 506,'1'4,"1"2,-1-2,-1-1,1 0,-1 0,0 2,1-1,-1-1,1 0,-1 0,0 0,-1 1,1-1,0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1048 458,'2'11</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1050 508,'4'0,"-1"1,1-1,-1 0,1 0,-1 1,20 1,-20-2,0 0,1 34,-3-26,-1-5</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1047 556,'26'0,"-23"0,1 0,0 0,-1 0,0 0,0 0,0 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698 527,'2'3,"-1"0,0 0,-4-2,0 0,0-1,0-2,36 32,-33-27,0 0,-3-1,0-2,0 0,-7-1,7-2,0 1,0 0</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684 506,'0'3,"1"0,2-1,-1 1,1-1,0 0,1 1</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96 455,'-2'52,"2"-47,0-1,0-1,0 0,0 1,0-1,0 0,0 1,0-1,0 0,-3-2</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72 469,'3'0,"2"0,-2 0,2 1,0-1,0 0,0 1,-2-1,1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149 489,'-4'-2,"1"2,0 0,0 0,2 3,0 0,0 0,0 0,1 0,0 0,3 20,0-21,4-1,-3-1,-1 0,-1-3,-2 0,2 0,-1 0,-1-1,0-14,-2 14,1 1,2 6,-1 0,1 0,-1 1,2 0,0 5,0-4,5 3,-4-6,0-1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1293 539,'-2'3,"2"0,0 0,-2 1,1-1,1 0,0 0,1 0,2-3,0-1,1-1,-2-1,0 0,-1-1,0 0,-1 1,1-2,-1 1,0 1,0-1,0 1,-3 4,0 0,1 2</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101 437,'-15'25,"14"-22,1 0,0 0,0 0,1 2,-1-2,0 1,1-1,-1 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312 487,'-76'100,"47"-52,28-44,-1 0,0 0,1-1,-1 0,0 1,1-1,-1 0,1 0,1 0</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322 477,'10'39,"-9"-36,1 0,39 86,-40-86,0 0,0 0,0 0,0 0,-1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208 660,'3'0,"0"-1,0 0,0 0,2 1,0-1,0 1,1 0,-2-1,-1 1,0 0,2-1,0 0,5-1,-7 2,1 0,-1-1,0 1,84-22</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485 398,'-58'138,"56"-134,1-1,-2 8</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512 427,'3'7,"-1"-4,2 7,-2-6,0 0,-1-1,1 1,-1-1,0 0,1 1,0 0,-1-1,0 0,0 0,21 69,-22-69,0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441 558,'3'0,"0"0,0 0,1 0,-1 0,0 0,1 0,-1 0,0 0,0 0,0 2,95 6,-93-8,-2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326 471,'0'-3,"2"0,23-22,-21 23,-1 1,1 0,-1 0,0 1,0-2,1 1,0 0,0 0,-1 0,67 2,-67 0,1 0,-1-1,0 0,0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98 547,'4'0,"0"0,115 6,-114-6,-2 0,0 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825 476,'2'0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1285 423,'1'3,"0"2,-1-2,1 1,0 0,0 0,0 1,-1-1,0-1,0 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265 479,'-3'-1,"0"1,0 0,0 2,0 0,0 1,0 0,2 0,1 0,0 0,0 0,1 0,1 0,-1 0,0 0,2-1,-1 1,1-2,0 0,0 0,0-1,0 0,0-2,0 1,0-2,0 1,0-1,-1 0,-1 0,0 0,-1 0,0 0,0 0,0 0,-1 0,-1 0,-1 2,0 1,0 0,0 0,0 0,0 0,0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385 481,'-3'3,"1"0,0 0,2 0,-1 0,1 1,0-1,0 0,3 0,0-2,0 1,0-1,0-1,0 1,0-1,0 0,0 0,0-1,0 0,0 0,1 0,-3-2,-1 0,0 0,0 0,0 0,-1-1,0 1,0 0,-2 0,0 2,0 0,0 1,0 0,0 0,0 0,0 0,0 0,0 1</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561 475,'-3'0,"0"0,0 0,0 1,0 0,0 1,0 0,1 1,1 0,0 0,1 0,0 0,0 0,0 0,3-1,-1 1,1-2,0 0,0-1,0 0,0 0,0 0,3 0,-3 0,0 0,0 0,0 0,-2-3,-1 0,0 0,0 0,1 0,-1 0,0 0,0 0,-2 0,-1 2,0 1,0 0,0 0,0 0,0 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727 485,'-3'-1,"0"1,2 4,-1-1,2 0,-1 0,1 0,0 0,0 0,3 0,0-2,0 0,0 0,0-1,1 0,-1 0,0 0,0 0,0-1,-2-2,1 0,0 0,-1 0,0 0,-1 0,1 0,-1 0,-1 0,-2 3,0-1,0 1,0-1,0 1,0 0,0 0,0 0,0 0,0-1,0 1,0 0</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871 483,'-3'0,"0"0,0 0,0 2,2 1,0 0,0 0,1 0,0 0,0 0,3 1,0-2,0 0,0-1,0 0,0 1,0-2,0 0,0 0,0 0,0-2,0 1,-1-2,0 0,-1 0,1 0,0 0,-2 0,-1 0,-2 1,0 0,0 1,-2-1,2 1,-1 0,1 0,0 1,0 0,0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400 515,'0'3,"0"0,1 2,-1-2,1 2,-1-2,1 0,-1 0,0 0,0 0,0 1,1-1,-1 0,0 0,0 0,0 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403 521,'-2'-3,"-1"5,1 1,-1-1,1 1,-1-1,2 1,-2-1,2 1,0-6</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392 524,'2'-3,"-2"0,3 2,0 3,-1 1,1-1,-1 1,1-1,-2 1,1 0,1-2,0 0,0 1</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385 570,'2'3,"0"0,1 0,-1 0,2 0,-2 0,1 0,0-1,-2 1,0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411 577,'-2'3,"0"0,-1 0,1 0,0 0,1 0,-1 0,0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1090 379,'2'3,"2"1,3 6,-4-6,-2-1,2 1,0 0,0 0,0-1,0 0,-1 0,0 0,0 0,1 0,-1 0,0 0,1 0,-1 0,0 0,1 0,-1 0,0 0,0 0</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413 482,'1'-3,"2"0,0 1,0-2,0 3,-1-2,1 2,0-1,0 0,0 1,0-1,0 1,0 0,0 1,0 0,0-1,0 1,0 0,1 0,-1 0,0 0,1 0,-1 0,0 0,0 0,0 0,0 0,0 0,0 0,1 0,-1 0,0 0,1 0,-1 0,2 0,-2 0,0 0,0 0,0 0,0 0,0 0,0 0,0 1,0-1,0 0,0 1,0 0,0-1,0 0,0 0,0 1,0-1,0 0,0 1,0-1,0 0,0 1,0-1,0 0,0 0,0 0,0 0,0 0,0 0,0 0,0 0,0 0,0-1,0 1,0-1,0 1,0 0,1-1,-1 0,0 1,0 0,0-1,0 1,0 0,0-1,1 1,-1 0,0 0,0 0,0 0,0 0,0 0,0 0,0 0,1-1,-1 1,0-1,0 1,0 0,0 0,0 0,0 0,1 0,1 0,-2 0,1 0,-1 0,0 1,0-1,0 0,1 0,0 1,-1-1,2 0,-2 1,2-1,-2 1,0-1,2 1,-2-1,0 0,0 0,0 1,0 0,0-1,0 2,0-2,0 1,0-1,0 2,0-1,0 0,0-1,0 1,0 1,0-1,0-1,0 1,0 1,0-1,0 0,0 0,0 0,0 0,0 0,0-1,1 1</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889 489,'0'3,"0"0,0 0,0 0,1 0,-1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287 403,'0'3,"0"0,0 1,0-1,0 0,1 0,-1 0,0 0,1 0,-1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869 388,'0'3,"0"0,0 1,0-1,0 0,0 0,0 0,0 0,0 0,0 0,0 0,-1 0,1-6,0 0,0 0,0 0,0 0,2 0,-2 0,1 0,0-1,1 1,-1 0,1 0,-1 0,1 0,1 2,0 0,0 1,1 0,-1 0,0 0,0 0,0 1,0 0,0-1,0 1,-2 2,-1 0,1 0,-1 0,1 0,0 0,0 0,-1 0,0 0,1 0,-1 0,0 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520 485,'3'2,"0"1,-1 0,0 0,-2 0,-3-1,0-1,0 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503 561,'3'1,"0"-1,0 1,0 0,0 0,0 0,0 0,0 1,0 0,-1 1,0 0,1 0,-2 0,1 0,0 0,-2-6,0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538 560,'-1'3,"0"0,0 0,0 0,0 0,0 0,-1 0</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545 568,'3'0,"1"0,-1 0,2 1,-2-1,0 1,0-1,0 0,0 0,0 1,0-1,-6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569 561,'0'3,"0"0,0 0,0 0,0 0,0 0,1 0,0 0,1-6</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590 563,'0'3,"0"0,2 0,-2 0,1 0,-1 0,1 0,0 0,-1 0,1 0,-1-6,-1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1063 343,'-3'0,"0"0,0 1,0-1,0 3,1 0,0 0,1 0,1 0,-1 1,1-1,-1 1,1-1,0 0,2 0,0 0,0 0,0 1,1-1,3 1,-3-2,0-1,1-1,1 0,-1 0,-1 0,0-3,-1 0,-1 0,1-1,0 1,-2 0,0-1,0 1,0 0,0-1,-1 1,-1 0,-1 0,0 1,1-1,-1 2,-1-1,1 1,-2 0,1 1,1 0,0 0,-1 0,1 0</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404 485,'0'3,"0"0,0 0,0 0,0 0,0 0,0 0</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565 481,'0'3,"0"0,0 0,1 0,-1 0,0 0</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687 484,'3'2,"0"1,0-2,0 0,0 1,0 0,0-1,0 0,0 1,-6 0,0-1,0-1,0 1,-1 0,1 0,0-1,0 1</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850 488,'1'3,"2"-1,0 0,0 1,0-2,0 1,0 0,-1 1,-2 0,-3-1,0 1,0-2,1 2</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856 519,'2'0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383 339,'3'2,"0"-1,0-1,0 1,0-1,0 0,0 1,0-1,0 1,3-1,-3 0,1 1,-1-1,0 1,0-1,2 0,-1 0,-1 1,0-1,0 0,0 1,0-1,0 0,1 0,-1 0,1 1,-1-1,0 1,0-1,1 0,0 0,-1 0,0 1,0-1,1 0,0 1,-1-1,4 0,-4 0,0 0,0 0,0 0,1 0,1 1,-2-1,0 0,0 0,0 0,1 0,-1 0,0 0,0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562 354,'3'1</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999 490,'2'3,"1"-1,1 0,-1 0,0-1,0 0,0 1,-1 1,-4 0,-1-1,0-1,-1 1,1-1</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1043 487,'-3'1,"2"2,0 0,0 0,0 0,1 0,0 0,1 0,2 1,0-1,0-1,0 0,0-1,0 0,0 0,0-1,0 0,0 0,0 0,0-2,-1-1,-1 0,0 0,0 0,-1 0,0 0,1 0,-1 0,0 0,0 0,0 0,-3 1,0 1,0 1,0 0,0 1</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490,'0'3,"0"0,0 0,0 0,0 0,0 0,2 0,1-3,0 0,-2-3,0 0,0 0,-1 0,0 0,-3 2,0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1256 205,'-5'0,"2"0,0 0,1 3,1 0,1 1,4 2,-2-3,1-2,1-1,-1 0,1 0,3 0,-1 1,-3-1,-2-3,0 0,0 0,-2 0,-2-3</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200 633,'2'0</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400 483,'1'-3,"2"2,0-1,0 1,0 0,0 0,0 0,0 0,2 0,-2 0,2-1,-1 2,-1-1,0 1,0-1,1 1,-1 0,1-1,-1 1,0 0,0-1,0 1,1 0,-1 0,0 0,0-1,0 1,0 0,1 0,-1 0,0-1,0 1,0 0,0 0,0 0,0 0,0 0,0 0,0 0,1 0,0 0,-1 0,1 0,-1 0,0 0,2 0,-2 0,4 0,-3 0,-1 0,1 0,-1 0,0 0,1 0,3 0,-4 1,0-1,1 0,-1 1,0-1,0 0,0 0,2 0,-2 0,1 0,0 0,0 0,-1 0,8 0,-8 0,0 0,0 0,0 0,1 0,-1 0,0 0,0 0,0 0,3 0,-2 1,-1 0,0-1,0 0,0 0,0 1,0-1,0 1,2-1,-2 0,0 0,0 1,0 0,0-1,0 0,1 0,0 1,-1-1,1 0,0 1,-1-1,0 0,0 0,0 0,1 1,-1-1,0 0,1 0,0 1,0-1,-1 0,0 0,0 1,0-1,0 0,0 0,1 0,-1 0,1 1,0-1,-1 0,0 0,0 0,0 0,1 1,-1-1,0 0,1 0,-1 0,0 0,0 0,1 0,-1 0,0 0,0 0,0 0,0 0,0 0,0-1,1 1,-1-1,0 1,1 0,-1-1,0 0,0 1,0 0,1-1,-1 1,0 0,0-1,1 0,-1 1,0-1,0 1,0-1,0 1,0-1,0 0,0 1,0 0,0 0,0 0,0 0,1-1,-1 1,0 0,0 0,0-1,0 1,0 0,0 1,1 0,-1 0,0 0,0 1,0 0,1-1,-1 0,0 1,0-1,0 0,0-1,0 2,0-2</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1006 464,'3'1,"0"2,0-1,0 0,0 0,-1 1,0 0,-3 0,-2-1,0 0,0 0,1 1,-1-2,0 1</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574 502,'3'1,"-1"2,1 0,0 0,0 0,0 0,0 0,0-1,0 1,0-1,0 1,0-1,0 0,0 1,0-1,0 0,0 0,0-1,0 1,2 0,-2 0,0-1,2 1,-1-1,0 1,0-1,0 0,-1-1,0 1,0 0,1 0,-1-1,0 0,0 1,0-1,0 1,1-1,-1 0,0 0,0 1,3-1,-3 0,0 0,0 0,0 0,0 0,0 0,0 0,4 0,-4 0,0 0,1-1,0 1,-1 0,0 0,0 0,1 0,-1 0,3-1,-3 1,0 0,0 0,1 0,-1 0,0-1,0 0,2 1,-2-1,0 0,0 1,0-2,0 2,1-1,-1 0,0 1,0-1,0 0,0 1,0 0,1-1,-1 1,1-1,-1 1,0 0,0 0,0-1,1 1,-1-1,0 0,0 1,0-1,0 0,0 0,0 0,0 0,0 1,0 0,0 0,0-1,0 1,0 0,0 0,0 0,0 0,0 0,0 0,0 0,1 0,-1 0,0 0,0 0,0 0,0 0,0 0,0 0,0 0,0 0,0 0,0 0,0 0,0 0,0 0,0 0,0 0,0 0,0 0,0 0,0 0,0 0,0-1,0 1,0-1,0 1,0 0,0 0,1 0,-1 0,1 0,-1 0,0 0,1 0,-1 0,-1-3</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523,'2'3,"1"-1,0 0,0 0,0 0,0-1,0 1,0 0,0 0,-2 1,-4-1,0 1,-1-1,1 0,0-1,0 0,0-1</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744 502,'0'3,"1"0,0 0,0 0,0 0,0 0,1 0,1 0,-1 0,0 0,1-1,-1 1,1 0,0-1,0 0,-1 1,1-1,0 0,0 1,0-2,0 2,0-2,0 1,0 0,0-1,0 0,1 1,-1-2,0 2,0-1,2 1,-2-1,1 0,0 1,-1-2,0 2,0-2,1 2,-1-1,0-1,0 1,1 1,-1-2,0 1,1 0,-1-1,0 0,2 1,-2-1,0 1,0-1,0 0,0 0,0 0,0 0,0 1,0-1,0 0,1 0,-1 0,0 0,0 0,0 0,0-1,0-1,0 1,0 0,0 0,0 0,0 1,0 0,0 0,0-1,0 1,0 0,0-1,0 0,0 0,0 0,0 0,0 0,0 0,0 1,0-1,0 1,0 0,0-1,0 1,0-2,0 0,-1-1,1 1,0 0,0 1,0 0,0 1,0 0,1-1,-1-1,-1-1,1 2,0 0,0-1,0 1,0 0</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1046 541,'0'3,"2"0,1 0,0-1,0 0,0 0,0 0,0 0,-1 1,-4 0,-1-1,1 1,-1-2,0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893 507,'0'3,"1"0,0 0,2 0,-1 0,0 0,1 0,-1 0,1-1,0 1,0 0,0-1,1 1,-1-1,0 0,0 0,0-1,0 1,0 1,1-2,-1 1,0 0,0-1,0 0,0 1,0-1,0 0,0 1,0-1,0 0,0-1,1 2,-1-1,0-1,0 1,0-1,0 2,0-2,0 1,0-1,0 1,0-1,0 1,0 0,0 0,0-1,0 0,0 0,0 0,0 1,0-1,0 1,0 0,0-1,1 1,-1-1,0 1,0-1,0 1,0-1,0 1,0-1,0 0,0 0,0 0,-1-3,0 0,0 0,-1-1,-1 1,0 0,0 0,0 0,-2 0,-1 2,0 0,0-1</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554,'0'3,"0"0,-2 0,2 0,-1 0,1 0,-1 0,1-6,0 0,0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1074 553,'3'-1,"0"1,0 1,0 0,0 0,0 0,0 0,0 0,0 1,0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1237 213,'-1'3,"0"0,-2 2,0 0,-5 3,3-2,-1 1,2-3,-2 3,-3 0,4-2,-3 3,1-3,4-1,-3 2,2-3,0 0,-4 5,2-5,3-1,-2 1,1-1,1 0,-1 2,0-1,0 0,1 0,0-2,0 1,0 1,0-1,0 1,0-2,0 1,0-1,-2 3</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1107 564,'3'2</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355 557,'2'0</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455 454,'2'0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689 394,'2'0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267 483,'0'3,"0"0,0 0,0 0,0 0,-1 0,1 0,-1 0,1 0,3-1,1-1,-1-1,0 1,0 0,0-1,0 0,0 0,0 1,1-1,-1 0,4 1,-4-1,0 0,1 0,1 1,-2-1,0 0,1 1,4-1,-3 1,-2 0,0-1,4 1,-4-1,0 1,0-1,3 0,-3 0,0 0,1 0,-1 0,0 0,1 1,-1-1,2 0,-2 0,1 0,-1 0,1 0,-1 0,0 0,0 0,0 0,0 0,0 0,0 0,0 0,0 0,0 0,0 0,1 0,0 0,-1 0,0 0,4 0,-4 1,0-1,0 0,1 0,-1 0,0 0,0 0,2 0,-2 0,0 0,2 0,-2 0,0 0,0 0,0 0,1 0,-1 0,0 0,0 0,0 0,0 0,0 0,1 0,-1 0,0-1,0 1,0 0,0 0,0 0,0 0,0 0,0 0,0 0,0 0,0 0,0 0,0 0,0 0,0 0,0 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593 496,'-1'3,"0"0,1 0,0 0,-1 0,1 0,-1 0,1 0,-1-6</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283 450,'0'3,"0"0,0 0,0 0,-1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283 439,'0'3</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589 456,'-1'3,"1"0,0 0,-1 0,1 0,0 0,-1 0,0 0,-2-3,0 0,0 0,0-1,0 0,0 0,3-2</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579 444,'2'3,"-1"0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449 457,'4'-2,"1"2,2-1,-2 1,-1 0,8 0,-4-1,1 1,1 0,0 0,0 0,-2 0,1 0,7 0,-4 0,2-1,34 0,-35 1,-4 0,-3 0,6 0,-7 0,6 0,-3 0,-4 0,1 0,3 0,-2 0,-2 0,3 0,-2 0,0 0,0 0,3 0,-4 0,0 0,1 0,0 0,-2-1,0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412 492,'3'-2,"0"1,0 1,0 0,0 3,-1 0,0 0,1 0,-1 0,1 0,0 0,-2 0,2-1,-2 1,2-3,-2-3,-1 0,1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453 481,'-3'3,"2"0,-1 0,0 0,1 0,-1 0,-1-1,2 1,-2-2,0 2,0-1,1 1</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442 417,'0'-3,"-3"2,0 1,0 2,-2 3,2-3,0 1,0-1,1 1,-1-1,2 1,-1 0,1 0,1 0,0 0,1 0,2-1,0 0,0 1,0-2,0 1,0-1,0-1,0 0,-1-3,-1 0</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443 441,'3'0,"0"1,0 1,0 1,-2 0,0 0,0 0,1 0,1-3</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465 440,'-3'1,"1"2,-1-1,2 1,-1 0,0 0,-1 0</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958 474,'-3'0,"0"0,0 0,0 0,0 0,0 0,0 1,-1 0,1 0,2 2,0 1,0-1,1 0,0 0,0 0,-1 0,1 0,0 0,2 0,-1 0,1 0,-1 0,2-1,-1 1,1-2,0 0,0 0,0 0,0-1,0 0,0 0,0 0,0 0,-2-3,0 0,2 1,-2-1,2 0,-3 0,1 0,-1 0,0 0,0 0,0 0,0 0,-1 0,-1 0,-1 2,0 0,0 0,0 0,0 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933 540,'2'3,"0"0,1 0,0-1,-1 1,0 0,0 0,0 0,-1 0,1 0,-1 0,0 0,0 0,2 0,0-1,-2-5</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961 548,'-3'1,"0"1,1 1,0 0,-1 1,1-1,-1 0,1 0,-1-1,1 2,0-1,0 0</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877 473,'-3'-1,"0"1,0 1,1 2,-1-2,2 2,-1 0,1 0,0 0,1 0,0 0,0 0,0 0,1 1,1-1,0 0,1-1,0 0,0 0,0-1,0-1,0 0,0 0,0 0,0 0,1 0,0 0,-1 0,-1-3,-1 0,-1-1,2 1,-2 0,0 0,0-1,0 0,-1 1,0 0,0 0,0 0,-2 1,0 0,0 1,0 0,0 1,0 0,-1 0,1 0,0 0,0 0,0-1,0 1</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1161 477,'-3'0,"0"0,2 3,-2-1,1 1,0 0,1 0,0 0,1 0,-1 0,1 0,1 0,0 0,3-1,-1 0,0-1,0 0,0 0,1 0,-1-1,0 1,0-1,-1-3,-2 0,1 0,-1 0,0 0,0 0,0 0,0 0,0 0,-1 0,-2 1,0-1,0 3,0-1,0 1,0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786 449,'2'0</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1242 484,'-3'0,"1"3,0 0,1 0,0 0,1 0,0 0,0 0,1 0,2 0,-1 0,1-1,0-1,0 0,0 0,0-1,0 1,0-1,0 1,2-1,-2 0,0 0,0 1,0-1,0 0,0 0,-3-3,0 0,0 0,0 0,0 0,0 0,0 0,-1 0,-2 1,1-1,-1 1,0 1,0 0,0 0,-1 0,1 0,0 0,0 1,0 0,0 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806 466,'0'3,"1"0,0 0,1 1,0-1,-1 0,2 2,-2-2,2 3,-1-3,0 0,-2-6</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829 466,'-3'2,"2"1,-2-1,1 1,-1 0,2 0,-2-1,1 1,0 0,0 0,-1 0,2 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773 467,'0'3,"-1"0,0 0,-1 0,1 0,-2 0,1 0,0 0,-1 0,0-1,0 0,1 1,-1-2,0 1,3-5</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743 475,'3'0,"-2"3,2 0,-2 0,3 3,-1-3,-2 0,1 0,0 0,0 0,-5-2</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689 465,'-3'-1,"0"2,2 2,-1 0,0 1,0 0,1-1,0 0,1 0,0 1,1 0,2-2,-1 1,1-2,0 1,0-1,0 0,0-1,0 1,0-1,0 0,0 0,0-1,-2-2,2 1,-2-1,1 0,-1 0,-1 0,1 0,0-1,-1 1,0 0,0 0,0 0,-2 0,-1 2,-1 0,1-1,0 2,0-1,0 1,0 1,0 1,0-1</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1135 522,'3'1,"0"-1,0 1,0-1,0 0,0 1,0-1,3 1,-3 0,0-1,0 0,1 1,-1-1,0 0,0 1,0-1,0 0,1 1,-1-1,0 0,0 0,6 1,-6-1,0 0,0 0,0 0,2 0,-2 1,0-1,0 0,1 1,-1-1,1 0,-1 0,0 0,0 1,0-1,0 1,0 0,0-1,0 1,1 0,-1-1</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671 516,'3'0,"0"0,0 0,0 1,0-1,0 1,0-1,0 0,0 0,0 0,0 0,0 0,0 0,0 0,1 0</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942 541,'1'3,"1"0,0 0,1 0,0 1,-1-1,0 0,-1 0,-1 0,1 0,2-1</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882 381,'-1'3,"1"0,0 1,0-1,0 1,0 0,0-1,0 0,0 0,0 0,0 1,0-1,0 0,0 0,0 0,0 0,0 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229 487,'4'0,"0"0,7 0,-2 0,6 0,67 2,-61-2,7 0,-14 0,6 0,-6 0,-4 0,3 0,-4 0,-5 0,0 0,1 0,-2 0,0 0,1 0,0 0,0 0,-1 0,0 0,0 0,2 0,3 0,-4 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852 442,'-2'3,"0"0,1 3,-1-3,2 0,-1 0,1 0,0 0,0 0,0 0,0 0,0 0,0 0,0 0,0 5,0-5,0 0,0 0,0 0,0 0,0 0,0-6,0 0,0 0,0 0,0 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882 437,'2'3,"-5"-1,0 0,0-1,0-1,0 0</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857 442,'3'0,"0"0,0 1,0 0,0-1,0 0,0 1,0-1,1 1,-1 0,0 0,0 0,-1 2,-2 0,1 0,-1 0,1 1,-1-1,1 1,-1-1,1 0,-1 0,1 0,-1 0,1 0,-1 0,0 0,0 0,0 0,0 0,0 0,0 0,0 0,0 0,1 0,-1 0,0 0,0 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848 523,'3'0,"0"0,0 0,0 0,1 0,-1 0,0 0,0 0,0 0,-3-3</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857 416,'0'-3,"0"0,0 0,0 0,-1 0,-2 1,0 1,0 2,0 1,0 0,0-1,1 2,0 0,0 0,2 0,0 0,0 0,2 0,1-2,0 0,0-1,0 0,0 0,0 1,0-1,0-1,-2-2,-1 0,0 0,0 0,-1 0,1 0,-3 1,2 5,1 1,-1 0,1-1,0 0,0 0,2 0,1-3</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868 428,'2'3,"1"-2,0 1,0 0,0-2,0 0</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951 390,'1'3,"-1"1,1-1,-1 1,1-1,-1 0,0 0,1 0,-1 0,0 0,0 0,0 0,0-7,0 1,0 0,0 0,-1 0,1 0,0 0,3 2,0 1,0 0,0 1,0 0,-1 2,-1 0,-1 0,0 0,0 0,-3-1,0 0,0-2,0 1</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977 417,'3'-1,"0"2,0 0,0 0,0 1,0 0,0 1,-2 0,1 0,-2 0,1-6</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1002 416,'-1'3,"0"0,-1 0,-1-1,1 1,-1-1,0 0,0-1,0-1</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205 688,'2'0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955 108,'-1'3,"0"0,1 1,0 0,0 1,0-2,3 1,1-1,-1-1,-1-5,-1-1,-1 1,0 0,0-2,0-2,0 4,-3 1,0 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603 491,'3'-1,"3"1,5-1,-3 1,5 0,-1 0,78 0,-66 0,-11 0,6 0,-6 0,-3 0,1 0,1 0,-5 0,-2 0,1 0,0 0,2 0,0 0,0 0,-5 0,6 0,-4 0,-1 0,-1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1042 480,'-3'0,"0"1,0 2,0-1,2 1,-2-1,2 1,1 0,0 0,0 0,3-1,-1 1,1-1,1 0,-1-1,0 1,0-1,0 0,0-1,0 1,0-1,-1-3,-1 0,0 0,0 0,1 0,-1 0,0 0,-1 0,0 0,-1 0,-2 1,0 1,0 1,0-1,0 1,0-1,0 1,0 0,0-1</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1097 483,'-3'-1,"0"2,0 1,1 1,0 0,0 0,2 0,0 0,1 0,2-1,-1 1,1-2,0 1,0-1,0 0,0 0,0 0,0-1,0-1,-2-2,0 0,0 0,-1 0,1 0,-1 0,0 0,-1 0,-2 1,0 1,0-1,0 1,0 1,0 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1021 534,'3'0,"0"0,0 0,0 0,0 0,1 0,-1 0,0 0,0 0,1 0,-1 0,0 0,1 0,-1 0,0 0,0 0,0 0,5 0,-5 0,0 0,1 0,-1 0,0 0,0 0,2 0,-2 0,0 0,0 0,1 0,-1 0,0 0,1 0,-1 0,1 0,-1 0,0 0,0 1,0-1,1 1,-1-1,0 0,0 0,0 0,0 0,2 1,-1 0,-1-1,0 0,0 0,0 0,0 0,0 0,0 0,0 0,0 0,0 0,-2-3,2 2,0 1,0 0,0 0,0 0,0 1,0 0,0-1,0 1,0-1,0 0,0 0,0 0,0 0,0 0,0 0,0 0,0 1,0-1,0 1,0-1</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916 372,'-2'3,"0"0,1 0,1 0,-2 0,2 0,-1 0,1 0,-1 0,0 0,0 0,1 0,-1 0,1-6,1 0,0 0,0 0,0 0,-1 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919 372,'1'3,"1"0,-1 0,-1 0,1 0,0 0,1 1,-1-1,0 0,1 1,-2-1</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907 389,'3'0,"0"0,0 0,0 1,0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1130 389,'0'3,"0"0,-1 0,1 0,-1 0,1 0,0 0,0 0,0 0,0 0,0 0,0 0,0 0,0-6,0 0,0 0,0 0,0 0,0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1129 390,'2'-3,"1"3,0-1,0 1,0 1,0 0,0 0,0-1,0 2,0 0,-3 1,-1 0,-1 0,-1-2,0 0,0-1,0 0,0 0,0 0,6 3,0-2,0 0,0 0,0 1,0-1,0 1,1 1,-3 0,-3 0,-2-2,1 0,0 0,0-1,-1 1,1-1,0 0,0 0,0 0,-1 0,1 0,0 0,0 0,0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994 432,'0'3,"2"0,-1 0,0 0,-1 0,1 0,0 1,-1-1,0 0,1 0,-1 1,0-1,0 0,0 0,0 0,0 0,0 3,0-2,0-1,0 0,0 0,0 6,0-6,0 0,0 0,0 0,0 0,0 0,0 0,0 0,0 0,0 0,-1 0,1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421 618,'2'0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175 531,'6'0,"0"0,-1 0,8 0,-1 0,1 0,-3 0,10 0,-7 0,-2 0,7 0,-9 0,3 0,-6 0,6 0,-4 0,-3 0,6 0,-6 0,7 0,-4 1,-4-1,4 1,-1-1,-3 0,10 0,-10 0,-1 0,0 0,0 1,1-1,-1 0,0 0,1 0,1 0,-1-1,0 1,0 0,-1 0,2-1,-2 1,1 0,-1 0,2 0,0 0,-2 0,2 0,1 0,-1 0,-2 0,5 1,0 0,1-1,6 1,7 1,-14-1,0-1,0 0,-3 0,6 0,-5 0,-1 0,-1 0,2 0,-2 0,-1 0,2-2,-2 2,0-1,0 1,0 0,0-1</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240 669,'2'0</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334 372,'-3'-1,"0"1,0 0,0 0,0 0,0 2,0-1,-1 1,1 0,0 0,0 1,1 0,0 0,2 0,-2 0,2 0,-1 0,0 0,1 0,-1 0,1 0,-1 0,1 0,0 0,2 1,-1-1,2 2,-1-2,1 0,-1 0,0 0,1-1,0 0,0-1,0 0,0-1,0 0,0 0,0 0,0 0,0 0,0 0,0 0,0 0,0-1,0-1,-1-1,0 0,0 0,2 0,-3 0,2-1,-2 1,0 0,1 0,-1 0,0 0,0 0,-1 0,0 0,0 0,0 0,-1 0,-1 0,0 0,-1 1,0 0,0 0,0 1,0-1,0 1,0 0,0 0,0-1,0 1,0 0,0 0,0 0,0 1,0-1,0 1</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321 387,'0'3,"0"0,0 0,0 0,0 0,0 0,0 0,0 0,0 0,0 0,0 0,0 1,0-7,0 0</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322 388,'3'0,"0"0,0 0,0 0,0 0,0 0,0 1,-1 2,-4 0,-1-1,0 0,0 1,0-2,1 2,-1-3,6 1,0-1,1 1,-1 0,0 1,0 0,0 0,-3 1,-2 0,-1-1,0-1,0-1,0 1,0 0,0 0</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372 400,'3'-1,"1"1,-1 0,0-1,1 1,-1 0,0 0,0-1,1 1,-1-1,0 1,3 0,-3 0,1-1,-1 1,0 0,0 0,1-1,1 1,-1 0,2-1,-3 1,0 0,0 0,1 0,-1 0,0 0,0 0,0 0,0 0,0 0,1 0,-1 0,0 0,0 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544 354,'-3'0,"0"0,0 0,0 1,0 0,0 1,0-1,0 2,0-1,1 2,0-1,2 0,-1 0,1 0,0 0,0 0,2 0,-1 0,0 0,1 0,1 0,-1 0,1-1,-1 1,1-1,0-1,0 0,0-1,0 0,0 0,3 0,-3 0,3 0,-3 0,1 0,-1 0,0 0,0-1,-2-2,-1 0,2 0,0 0,0 0,0-1,-1 1,1-1,-2 1,0 0,0 0,0 0,-2 0,0 0,0 0,-1 2,0 0,0 0,0 0,0 1,-2-1,1-1,1 2,0-1,0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522 367,'0'3,"0"0,1 0,0 0,0 1,0-1,0 0,0 0,0 0,1 0,1-6,-2 0,1 0,0 0,0 0,1 0,-2 0,1 0,-2 0,0 0,0 6,0 0,0 0,0 0,0 0,1 0,0 0,0 0,1 0,1-3,-2-3,0 0,1 0,-1 0,-1 0,1 0,-1 0,0 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348 435,'0'3,"3"0,-1 0,1-1,0 2,0-2,0 1,0-1,0 1,0-2,1 2,-1-1,0 0,0-1,0 2,0-2,1 2,-1-1,0-1,0 1,0 0,0 0,0-1,0 0,1 2,-1-2</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460 466,'-3'-2,"0"2,0 0,1 3,0 0,1 0,-2 1,1-1,0 0,1 0,0 0,-1 0,2 0,-1 0,1 0,0 0,0 0,0 0,2 2,-1-2,0 1,2-1,0 0,0-1,0 0,0 0,0-1,0 0,0 0,0 0,0-1,1 1,0 0,0-1,-1 1,0-1,0 0,0 0,0 0,0 0,1 0,-1 0,1 0,-1-2,0 0,-3-1,0 0,0-2,0 2,0 0,0-1,0 1,0 0,-1 0,1 0,0 0,-1-1,0 1,-1 0,1 0,-1 0,0 0,0 0,0 0,0 0,-1 2,0 1,0-1,0 1,0 0,0-1,0 0,0 1,0 0,0 0</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447 484,'0'3,"0"0,1 0,0 0,0 0,0 0,0 0,0 0,0 0,0 0,-1 0,2-6,-1-1,1 1,0 0,-1 0,2 0,-2 0,1 0,-2 0,0 0,0 0,0 0,0 6,0 0,0 0,1 0,0 0,-1 0,2 1,-1-1,0 0,1 0,0 0,0 0,1-6,-1 0,0 0,1 1,-2-1,1 0,-1 0,0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672 534,'2'0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514 500,'3'0,"0"0,0 0,0 0,1 0,-1 0,1 1,-1-1,0 1,0-1,0 0,1 0,0 1,-1-1,0 0,0 0,0 1,0-1,0 0,0 0,0 0,0 0,0 0,0 0,0 1,0-1,0 0,0 0,1 0,-1 0,0 0,0 0,0 0,0 0,0 0,0 1,0-1,0 1</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685 480,'-3'-1,"0"1,0 0,0 2,1 1,-1-1,1 1,-1 0,1 0,1 0,-1 0,-1 1,2 0,-1-1,1 0,1 0,0 0,0 0,0 0,2 0,0 0,1-1,-2 1,2 0,0-1,0 0,0 0,2 0,-2-1,0-1,3 1,-3 0,1 0,0-1,0 1,-1-1,1 0,-1 0,0 0,0 0,0 0,0 0,0 0,0-1,0 0,0 0,0-2,0-1,-3 1,0-1,0 1,0 0,0 0,-1 0,1 0,-1 0,0 0,-1 0,1 0,0 0,-2 1,2-1,-2 2,1-2,-1 2,0-1,0 0,0 1,0 0,0 0,0 1,0-1,0 1,0 0,0-1,0 1,0 0</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686 495,'0'3,"0"0,0 0,0 0,0 0,0 0,0 0,0 0,0 0,0 0,-1 0,1 0,0 0,0 0,-1-6,1-1</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679 493,'3'-2,"0"2,0 0,0 0,0 0,1 1,-1 0,0 2,0-2,0 2,-1 0,-1 0,-2 0,-2-1,0 0,0 0,0-2,0 0,0 0,0 0,6 0,0 0,0 1,0 0,0 1,0 0,-1 1,-1 0,1 0,-1 0,-1 0,-3-2,0 0,0 0,0-1,0 1,0-1,-1 0,1 0,0 0,0 0,0 0,0 0,-1 0,1 0,1-3</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585 390,'0'3,"2"0,-1 0,2-1,-2 1,2-1,-2 1,2-1,-1 1,1-1,0 0,0 1,0-2,0 2,0-2,0 1,0 0,0-1,0 0,0 1,0-1,0 0,0 0,0 1,1-1,-1 0,0 1,0-1,0 1,0 0,0 1,0-2,0 1,-1 1,1-2,0 1,0 0,0 0,0 0,0-1,0 1,0-1,0 1,0-2,0 2,-1 1,-1 0,0 0,1 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977 307,'-3'-1,"-1"1,1 2,0-1,0 0,-1 2,1 0,1 0,0 0,0 0,1 1,0-1,1 0,0 1,1-1,2 0,-1 0,1-2,4 4,-4-4,0 0,0 0,0-1,0 1,0-1,0 0,0 0,0 0,0-1,0-2,0 0,0 0,0 0,-2 0,0 0,0 0,0 0,-1 0,0 0,-1 0,0 0,0 0,-1 0,0 0,-1 3,0-2,0 1,0 1,0-1,0 1,0 0,0 0,0-1,0 1</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951 343,'-2'3,"1"0,-1 0,0 0,1 0,-1 0,0 0,-1 1,1 0,-1 0,1-1,0 0,0 1,0-1,1 0,-2 1,2-1,0 0,-1 0,0 0,0 0,1 0,0 0,0 0,-1 0,1 0,-1 0,0 0,0 0,0 0,1 0</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893 444,'-1'3,"-1"0,0 0,1 0,0 0,1 0,1 0,1 0,1-1,0 0,0-1,0-1,0 0,0 0,0 0,0-1,0 0,-1-2,1 1,-1-1,1 1,-1-1,0 0,-2 0,0 0,0 0,-1 0,-2 0,0 1,0-1,0 2,0 1,0 0,0 0,0 0,0 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981 353,'3'-2,"0"2,1 2,-1-1,2 2,-2-1,0-1,0 1,0-1,0 1,2 1,-2-2,0 2,1-1,-1-1,0 1,1 0,-1 0,0 0,1 0,-1 0,0 0,0-1,0 1,1 0,-1 0,0-1,1 2,-1-2,0 0,0 0,0 0,0 1,0-1,0 0,0 0,1 2,-1-2,0 0,0 0,-4-4,-2 2,0 0,0 3,0 1,1 0,0 0,-1 0,1 0,0 0,1 0,1 0,0 0,0 0,1 0,2-1,-2 1,2-1,0 0,0 0,0 0,0-2,0 0,0 0,0 0,0 0,0-1,0 0,0 0,0-1,1-1,-1 0,0 1,-2-1,-1 0,0 0,-2 0,0 0,1 0,-1 0,0 0,1 0,-2 1,0 0,0 2,0 0</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938 444,'3'0,"0"0,0 0,0 0,0 0,1 0,-1 0,1 1,-1-1,0 0,0 0,0 0,2 0,-2 0,1 0,-1 0,0-1,1 0,-1 1,0-1,0 0,2 0,-2 1,0-1,0 1,0-1,0 1,0-1,0 0,0 0,0 1,0-1,0 0,0 1,0 0,0 0,1 0,-1 0,0 0,0 0,0 0,0 0,1 1,-1-1,0 2,0-2,-6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170 567,'3'0,"0"0,0 0,0 0,0 0,0 0,0 0,3 0,-3 0,0 0,3 0,1 0,-3 0,2 0,-1 0,1 0,-1 0,-2 0,2 0,3 1,-1-1,-2 0,1 0,1 0,-2 0,0 0,12 0,-14 0,0 0,1 0,-1-1,0 1,0-1,0 1,0 0,2 0,-1 0,0 0,2 0,-3 0,1 0,6 1,-4-1,-1 0,1 0,4 0,-4 0,1 0,-2 0,0 0,1 1,-1-1,0 0,-1 0,0 0,-1 0,4 0,26 0,-29 0,8 1,-8-1,4 0,0 1,0-1,-1 0,-2 0,1 0,-2 0,-1 0,0 0,0 0,0 0,1 0,1 0,1 0,-1 0,1 0,4 0,-1 0,-3 0,5 0,-5 0,0 0,-2 0,-1 0,0 0,0 0,1 0,1 0,-1 0,7 0,-8 0</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966 319,'0'3,"1"0,-1 0,1 0,0 0,-1 0,1 0,2-2,-1-4,-2 0,1 0,-1 0,0 0,0 0,3 4,-3 2,1 0,1 0,-1 0,0 0,2 0,0-5,-3-1,0 0,1 0,0 0,-1 0,0 0,1 0,0 0,0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904 442,'0'3,"0"0,0 0,1 0,-1 0,0 0,0 0,0 0,0 0,0 0,0-6,0 0</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906 441,'3'-1,"0"1,0 1,-1 2,-2 0,-1 0,-2-2,0 1,6-2,0 3,-2 0,1 0,-4 0,-1-3,0 1</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534 558,'-3'0,"0"0,0 0,0 1,0 1,0 0,1 1,0 0,0 0,1 0,-1 3,2-3,-1 2,1-2,0 1,0-1,2 0,1 0,0-2,0 1,0-1,0-1,1 1,-1-1,0 0,0-1,0-2,0 0,-1 0,1 1,0-1,-1 0,1 0,-2 0,-1 0,-1 0,-1 0,1 0,-1 0,-1 1,0-1,0 2,0 0,0 0,0 0,0 0,0 1</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544 569,'4'0,"-1"0,0-1,0 0,0 1,1-1,2 1,-3-1,0 0,0 1,1-1,-1 1,0 0,0-1,0 0,1 1,-1-1,2 0,-1 0,4 0,-5 1,1-1,0 1,-1 0,0-1,4 0,-4 1,0 0,0 0,0 0,3-1,-3 1,0 0,0 0,0-1</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699 537,'-3'0,"0"0,0 0,0 1,0 0,0 0,-1 2,2 0,1 0,0 0,1 0,0 0,3-1,0 1,0-2,0-1,1 2,-1-2,0 1,0-1,0 0,0 0,0 0,0 0,0-2,-2-1,-1 0,1 0,-1-1,0 1,0 0,-1 0,-1 0,-1 2,0 1,0 0,0-1,0 1,0 0,0 0,0 0</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515 525,'-1'3,"1"0,0 1,1-1,0 1,1-1,0 0,1-2,0-1,-1-3,1 1,0 0,-1-1,1 0,-1 0,1-1,0 2,-2-1,1 0,-1 0</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682 498,'3'0,"0"3,0-1,1 1,-1-1,0 0,-1 1,1 1,-1-1,1 0,-2 0,2 0</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710 491,'-1'3,"-1"0,0 0,1 0,0 0,-1 0,1 0,0 0,-1 0,1 0,0 0</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713 549,'3'0,"0"1,0 0,2 0,-2-1,0 2,1-2,-1 1,1-1,-1 1,1 0,-1-1,1 1,4 1,-5-2,0 1,0 0,0-1,1 1,1 0,-2 0,0 0,3 0,-3 0,1 0,0-1,-1 1,0 0,0 0,0 0,0 1,0-1,0-1,0 1,0-1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168 691,'3'0,"1"-1,2 0,-2 1,8 0,0 0,14 0,-2 0,-9 0,9 0,22 0,-15 1,-4-1,1 1,2-1,24 2,-46-2,1 0,-1 0,-1 0,1 1,-1-1,-2 0,1 0,5 0,-3 0,-2 0,4 0,-3 0,-1-1,0 1,1 0,2 0,-4 0,2-1,0 1,-3 0,4 0,-3 0,5 0,-3 0,1 0,-4 0,8 0,-7 0,0 0,3 0,-3 0,0 0,-2-1,1 1,8-1</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853 564,'-3'0,"0"0,0 0,0 1,1 2,-1-1,2 2,0-1,1 0,0 0,0 0,0 0,1 0,2 0,-1 0,0 0,1-2,0 0,0 0,0-1,1 0,-1-1,0 0,0 0,0 0,0-1,0 1,0-1,0 1,0-1,-1-1,-2 0,0 0,-1 0,0 0,0 0,-1 0,-1 1,0 1,-1 0,1 1,0 0,0 0</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851 528,'0'3,"0"0,1 0,1 0,-1 0,1 0,1-1,-1 1,0 0,1-1,0 0,1-1,-1-1,0 0,-1-3,2-1,-2 1,1 0,-2 0,1 0,-1 0,0 0,2-2,-2 2,1 0,-1 0,0 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563 597,'3'0,"0"0,1 0,-1 0,0 0,0 0,1 0,-1 0,0 0,1 0,-1 0,1 1,0-1,0 1,-1-1,0 0,1 0,-1 0,0 0,0 0,1 0,-1 0,0 0,0 0,0 0,1 0,-1 0,0 0,0 0,0 0,2 0,-2 0,1 0,-1 0,4 0,-4 0,0 0,3 0,-3-1,0 1,0 0,0 0,0-1,0 1,1-1,-1 1,0 0,0 0,2 0,-2 0,0 0,0 0,0 0,0 0,1 0,0 0,-1 0,0 0,2 0,-2-1,1 1,-1 0,0-1,0 1,0 0,0 0,0 0,0 0,0 0,0 0,0 0,0 0,0 1,0-1,0 0,1 0,-1 0,0 0,0 0,0 0,0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555 593,'3'0,"0"0,0 0,0 0,0 0,0 0,0 0,0 0,0 0,0 0,0 0</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744 619,'2'0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293 254,'3'0,"0"0,0 0,2 0,-2 0,0 0,0 0,1 0,0 0,-1 0,0 0,0 0,0 0,1 0,2 1,-1-1,0 0,0 0,-2 0,1 1,1-1,6 0,-5 0,-3 0,1 0,2 0,-1 0,-1 0,5 0,-3 0,-2 0,1 0,-2 0,0 0,0 0,1 1,-1-1,2 0,-1 0,-1 0,6 0,-4 0,-2 1,0-1,5 0,-5 0,0 0,1 0,0 0,2 1,-2-1,9 0,-9 0,0 1,-1-1,0 0,3 0,-2 0,-1 0,2 0,-1 0,1 0,-2 0,0 0,4 1,-3-1,-1 0,1 0,-1 0,0 1,2-1,-2 0,1 0,-1 0,0 0,4 0,-4 0,0 0,0 0,0 0,0 1,1-1,-1 0,0 0,0 1,0-1,0 0,0 0,0 0,0 0,0 0,0 0,1 1,-1-1,0 0,0 0,4 0,-4 0,0 0,1 0,-1 0,0 0,0 0,2 0,-2 0,0 0,1 0,-1 0,0 0,0 0,2 0,-2 0,0 0,0 0,0 0,0 0,0 0,0 0,0 0,0 0,0 0,0 0,0 1,0-1,0 0,1 1,-1-1,0 0,0 0,1 0,-1 1,0-1,0 0,0 0,0 0,0 0,0 0,0 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824 268,'2'0</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470 351,'3'0,"0"0,0 1,0-1,2 0,-2 0,0 0,1 0,0 0,3 0,-4 0,1 1,1-1,2 0,-2 0,-1 0,4 0,-3 0,-2 0,0 0,0 0,0 0,1 0,-1 0,3 0,-2 0,2 0,-1 0,-2 0,1 0,-1 0,1 0,-1 0,4 0,-1 0,-2-1,-1 1,0 0,0 0,0 0,1 0,-1 0,0 0,0-1,3 1,-3 0,0 0,0 0,0 0,0 0,0 0,0 0,0 1,0-1,0 0,0 1,1-1,-1 1,0-1,0 0,0 1</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703 355,'2'0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440 454,'-1'3,"1"0,0 0,0 0,0 0,0 0,0 1,1-1,-1 0,1 0,-1 0,1 0,-1 3,1-2,0-1,-1 3,0-2,1 8,0-8,-1-1,0 0,1 2,-1 2,0-3,0-1,0 0,0 0,0 1,0-1,0 0,0 0,-1 5,1-5,-1 0,1 0,-1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1290 160,'-4'-1,"-3"0,2 1,-1 0,1 0,-7-1,0 1,-3 0,1 0,2 0,-9 1,8 1,-14 3,16-3,-2 0,0 0,0 2,-1-1,2 2,0-2,2 0,2 0,-2 2,0 0,-1 3,1-3,4-1,-2 3,0-1,4-2,0 1,0-3,-4 8,4-2,1-1,0 0,0 0,1-1,-2 1,1 0,0 0,1-1,-1 1,1 3,1-3,0 0,0-1,1 5,0-5,0 5,0-3,0 1,0-1,0 0,0-4,2 3,0-1,0 0,3 3,-2-2,1 1,1 0,0 1,-2-3,1 3,0-2,-1 0,0-3,0 2,0-1,21 23,-18-23,-1 0,4 2,-4-3,1 1,-2-1,0 1,-1-4,2 4,-1-3,-1-1,2 2,1 0,2 0,0 1,1-1,-1 0,-1-1,2 1,-5-2,3 1,-3-1,2 0,1 0,6 0,-3 0,8 0,-3 0,-5 0,7 0,-3-1,0 0,-6 0,-3 0,0 0,-1-2,16-15,-14 11,0 2,3-2,-3 1,0 0,-3 2,3-4,-3 2,0 0,0-2,0 1,1-4,-1 2,0-1,0 0,1 0,-3 5,3-10,-4 5,0 3,0-1,0 0,0 2,0-6,0 6,0-2,0 1,0 3,0-4,0-2,0 3,0 2,0-2,0 0,0 0,0 2,0-3,0 1,0 0,0 0,0-3,0 3,0-1,0-1,0 3,-1-2,0-2,0 4,1 1,-2-5,2 6,-1-2,-1-2,0-4,0 3,0 4,0-6,-1 3,0 0,1 2,1 2,-1-2,-1 0,-1-2,1 5,1-1,-3-1,-1-1,3 3,0 0,0 0,-1 0,0-1,-1 2,1-2,0 1,0 0,0 0,1 1,0 0,-1-1</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454 455,'3'0,"0"0,0 0,1 0,0 0,-1 0,0 0,7 1,-6 0,-1-1,3 0,-3 1,0-1,0 1,0-1,0 0,0 2,-3 1,0 0,0 0,0 0,0 0,0 0,0 0,0 1,0-1,1 0,-1 0,0 0,1 2,-1-2,0 0,0 0,0 0,1 2,-1-2,1 0,-1 0,0 0,1 4,0-4,-1 0,0 1,0 0,1 2,-1-2,0-1,1 0,-1 3,0-3,0 0,1 0,-1 0,0 0,0 0,0 0,0 0,0 0,0 0,0 0</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442 604,'3'0,"0"-1,0 1,3 0,-3 0,0-1,4 1,-4 0,0 0,2 0,-2 0,2 0,-2 0,0 0,0 0,3 0,-2 1,-1-1,5 1,-5-1,0 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706 421,'0'3,"0"0,0 0,0 1,0-1,0 0,1 0,-1 2,1-2,-1 1,0-1,0 0,0 0,0 4,1-4,-1 3,1-2,-1 0,0 0,1 1,-1 1,0-1,0-1,0-1,0 1,1-1,-1 1,0 0,1-1,-1 1,0 1,0 0,0-2,0 0,0 1,0 7,0-8,0 1,0-1,0 0,0 0,0 5,0-4,0 0,0-1</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717 416,'3'0,"0"-1,0 0,0 1,0 0,1 0,0 0,-1 0,0 0,1 0,-1 0,0 0,0 0,0 0,1 1,-1-1,0 0,0 1,0-1,0 1,0-1,0 0,0 0,0 0,0 1,0 1,-2 1,-1 0,2 0,-1 0,0 0,0 0,0 0,0 0,-1 0,1 2,-1-2,1 0,0 0,-1 1,1 0,0 1,-1-1,1 0,-1-1,1 0,0 1,-1 2,1-3,-1 0,0 0,1 1,-1-1,0 1,1 0,0 2,-1-2,1 3,0-3,0 0,-1 1,1 2,0-3,-1-1,0 1,1 0,0-1,-1 0,0 0,0 0,1 0,-1 0,0 0,0 0,0 0,0 0,1 0,-1 0,0 0,2 0,-2 0,1 0,-1 0,0 0,0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718 588,'-1'3,"-1"0,1 0,0 0,0 0,1 1,0-1,0 0,0 0,0 0,0 0,0 0,0 0,0 0,0 0,1 0,1 0,2-2,-1 0,2-1,-2 0,0 0,2 0,-2 0,0 0,0 0,3 0,-3 1,0-1,0 0,0 0,1 0,-1 1,7-1,-6 1,-1-1,1 0,0 0,-1 0,0 0,0 0,0 0,0 0,1 0,2 0,-3 0,0 0,0 0,-2-3</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134 461,'3'0,"0"1,0 1,0-1,2-1,-2 0,0 1,1-1,-1 0,0 0,1 0,-1 0,0 0,0 0,0 0,0 0,0 0,5-1,-4 1,-1 0,1-1,-1 0,1 1,0-1,-1 1,3 0,-2 0,-1-1,1 1,-1-1,2 1,-2 0,0 0,1 0,-1-1,0 1,0 0,0 0,0 0,0 0,0 1,1 1</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547 417,'-3'-1,"0"-1,0 1,0 1,0-1,0 1,0 0,0 0,-4 0,4 0,0 0,0 0,-3 0,3 0,-1 2,1-2,-1 2,1-2,0 1,0 1,0-2,0 1,0 1,-1-1,1 1,0-1,0 1,0 0,0 0,-1 1,1 0,1 0,-1 1,2-1,-1 0,1 0,0 0,-1 0,1 1,1-1,-1 2,0-2,1 0,-1 5,1-5,0 0,0 0,0 2,0-2,0 0,0 0,1 3,-1-3,0 0,0 0,0 2,1-2,-1 0,1 2,-1-2,0 0,1 1,0-1,1 0,-1 0,1 0,0 0,1-1,0 1,0 0,0-2,0 1,1 0,0 0,-1 0,0-1,1 0,-1 0,1 0,-1 0,1 1,0-2,-1 1,0 0,0-1,0 1,0-1,0 0,1 0,-1 1,4-1,-4 1,0-1,0 0,1 0,-1 0,1 0,0 0,-1 0,0 0,0-1,0 1,2-1,-2 1,0-1,0-1,0 0,0 0,-1-1,0 0,-1 0,1 0,0 0,-1 0,0 0,1 0,-1 0,1 0,0 0,-1 0,1 0,-1 0,1 0,-2 0,1 0,-1 0,1-1,-1 1,0 0,0 0,0-1,0 0,0 1,0 0,-1 0,1 0,-1 0,0 0,0-1,0 1,0-1,0 1,-1 0,1 0,-1 0,1 0,-2 1,1-1,0 0,-1 1,1-1,-1 1,0 0,0 0,0 1,0 1,0-1,0 1,0 0,0 0,0 0,0 0,0 0,0 0,0 0,0 0,0 0,0 0,0 0,0 0</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325 624,'2'0</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781 340,'3'0,"0"0,1 0,-1 0,0 0,1 0,-1 0,1 0,-1 0,7 1,-7-1,0 0,1 0,0 0,-1 0,0 0,1 0,-1 1,1-1,-1 0,0 0,0 1,0-1,1 0,1 0,-2 0,1 1,-1-1,0 0,0 0,0 1,0-1,1 0,-1 0,1 1,0-1,-1 0,0 0,2 0,-1 0,0 0,-1 0,0 0,0 1,2-1,-2 0,0 0,1 1,1-1,-2 0,0 0,1 0,-1 0,2 0,-2-1,2 1,-2 0,1-1,-1 1,0 0,1 0,-1 0,0 0,0 0,0 0,0-1,0 1,0 0,3 0,-2-1,0 1,-1-1,0 1,0 0,0 0,0 0,0 0,0 0,0 0,3 0,-3 0,0 0,0 0,3 0,-3 1,0-1,2 0,-2 0,0 0,0 0,2 0,-2 0,0 0,2 0,-2 0,0 0,0 0,0 0,0-1,2 0,-2 1,2 0,-2 0,0 0,0-1,0 1,0 0,0-1,0 1,0 0,0 0,0 0,0 0,0 0,0 0,0 0,0 1</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1190 341,'2'0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141 487,'5'0,"0"0,3 0,0 0,7 0,-7 0,2 0,6 0,-1 0,7 0,-9 0,-5 0,4 0,3 0,-1 0,-3 0,5 0,-3 0,-1 0,3 0,-7 0,1 0,-5 0,-1-1,0 0</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319 289,'3'0,"0"0,0 0,0 0,0 0,0 0,1 0,-1 0,0 0,1 0,-1 0,0 0,0 0,0 0,1 0,-1 1,0-1,1 0,-1 0,0 1,0-1,1 0,-1 1,0-1,0 0,0 0,0 1,0-1,0 1,0-1,0 0,0 1,1-1,-1 0,0 0,0 0,0 0,0 0,0 0,0 0,0 0,0 1,0-1,0 0,0 1,0-1,0 0,0 0,1 1,-1-1,0 0,0 0,0 0,0 0,0 0,0 0,1 0,-1 0,0 0,0 0,0 0,0 0,0 0,0 0,0 0,0 0,0 0,0 0</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1041 284,'-3'0,"0"0,0 0,0 0,0 0,0 0,0 0,-2 0,2 0,0 0,0 0,0 0,-1 0,0 0,1 1,0-1,-3 0,2 0,1 0,0 0,-5 0,5 0,0 0,0 0,0 0,-2 1,2-1,0 0,0 0,0 0,-1 0,1 0,0 0,0 0,0 0,-1 0,1 0,0 0,0-1,0 1,0 0,0-1,-1 1,1 0,0 0,0 0,-3 0,3 0,0 0,-1 0,1 0,0 0,0 0,-1 0,1 0,-1 0,1 0,0 0,0 0,0 0,-2 0,2 0,0 0,0-1,0 1,0 0,0 0,0 0,0 0,0-1,0 0,0 1,0-1,0 1</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791 280,'2'0</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506 330,'3'0,"0"0,0 0,0 0,0 0,0 0,0 0,0 0,1 0,-1 1,0-1,0 0,0 0,0 1,0-1,2 0,-2 0,1 0,-1 1,0-1,0 0,1 1,2-1,-3 1,0-1,0 0,1 0,-1 0,4 0,-3 0,-1 0,0 1,0-1,0 0,7 0,-7 0,1 0,-1 0,0 0,2 0,-2 0,0 0,0 0,0 0,0 0,1 0,0 0,-1-1,0 1,0 0,2 0,-1 0,-1 0,1 0,-1 0,0 0,0 0,1 0,-1 0,2 0,-2 0,0 0,0 0,0 0,0 0,0 0,1 0,-1 0,0 0,0 0,1 0,-1 0,0 0,0 0,3 0,-2 0,-1 0,1-1,2 1,-3 0,0 0,0 0,8-1,-7 1,-1 0,0 0,3 0,-3 0,0 0,1 0,-1 0,0 0,0 0,0 0,0 0,0 0,0 0,0 0,0 0,0 0,0 0,0 0,0 0,0 0,0 0,0 0,0 0,2 0,-2 0,0 0,0 0,0 0,0 0,0 1,0-1,0 0,0 0,1 0,-1 0,0 1,0-1,0 0,0 0,0 1,0-1,0 0,0 0,0 0,0 0,0 0,1 1,-1-1,0 0,0 0,0 0,0 0,0 0,0 0,0 0,0 0,0 0</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989 337,'2'0</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676 433,'3'0,"0"0,0 0,0 0,0 0,0 0,0 0,0 0,0 0,0 0,0 0,0 0,0 0,2 0,-2 0,0 0,0 0,1 0,-1 1,0-1,0 1,2-1,-2 0,0 0,0 1,0-1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758 436,'2'0</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877 428,'3'0,"0"0,1 0,-1 0,0 0,0 0,0 0,0 0,4 0,-4 0,0 0,0 0,0 0,0 0,0 0,0 0,1 0,-1 0,0 0,0 0,0 0,1 0,-1 0,6 0,-6 0,0 0,0 0,0 0,0 0,2 0,-2 0,0 0,0 0,0 0,0 0,1 0,-1 0,0 0,0 0,0 0,1 0,-1 0,0 0,0 0,0 0,0 0,0 0,0 0,0 0,0 0,0 0,0 0,0 0,0 0,0 0,0 0,0 0,0 0,0 0,0 0,0 0,0 0,0 0,1 0,-1 0,0 0,0 0,0 0,3 0,-3 0,0 0,1 1,-1-1,0 1,0-1,0 0,0 0,0 0,0 0,0 0,0 0,0 0,0 0,1 0,-1 0,0 0,0 0,0 0,0 0,0 0,0 0,0 0,0 0,0 0,0 0,0 0,0 0,0 0,0 0,1 1,-1-1,0 0,0 0,0 0,0 0,0 0,0 0,0 1</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1225 432,'2'0</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129 511,'3'0,"0"0,1 0,-1 0,0 0,0 0,1 0,-1 0,0 0,0 0,0 0,0 0,0 0,0 0,0 0,0 0,0 0,0 0,0 0,1 0,-1 0,0 0,0 0,0 1,0-1,0 0,0 0,0 0,0 0,0 0,0 0,0 0,0 0,0 0,1 0,-1 0,0 0,0 0,1 0,0 1,-1-1,2 0,-2 0,0 0,3 0,-3 0,1 0,-1 1,0-1,1 0,-1 0,0 0,1 0,-1 1,0-1,0 0,0 0,0 1,0-1,4 0,-4 0,0 1,1-1,-1 0,0 0,0 0,0 0,0 0,0 0,0 0,0 0,0 0,0 0,1 0,-1 0,0 0,0 1,4-1,-4 1,1 0,-1-1,0 0,1 1,-1-1,0 0,0 0,0 0,0 0,0 0,0 0,0 0,0 0,0 0,1 1,-1-1,0 0,0 0,2 0,-2 0,1 0,-1 0,3 0,-3 0,2 0,-2 0,0 0,1 0,-1 0,0 0,0 0,0 0,0 0,0 0,0 0,1 0,-1 0,0 0,0 0,0 0,0 0,0 0,0 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872 94,'-3'-1,"-1"1,1 1,-1 3,3 0,1 7,2-8,-1 0,4 1,0-1,0-2,-1-1,-1 0,0-2,-2-4,0 2,-1 0,0 0,-2 1,-1 1,0 2</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530 525,'2'0</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603 514,'3'0,"0"0,0 0,0 0,0 0,0 0,1 0,-1 0,1 0,-1 0,0 0,0 0,3 0,-3 0,0 0,2 0,-2 0,0 0,1 0,-1 0,0 0,0 0,4 0,-4 0,4 0,-4 0,0 0,0 0,0 0,0 0,2 0,-2 0,0 0,1 0,0 0,-1 0,0 0,0 0,0 0,0 0,0 0,0 1,1-1,-1 0,0 0,0 0,0 0,1 0,-1 0,0 0,0 0,0 0,0 0,0 0,1 0,-1 0,0 0,0 0,0 0,0 0,1 0,-1 0,0 0,1 0,-1 0,0 0,2 0,-2 0,0 0,3 0,-3 0,0 0,0 0,0-1,0 1,1 0,-1 0,0 0,0 0,0-1,0 1,1 0,-1 0,1 0,-1 0,0 0,0 0,0 0,0 0,0 0,0 0,0 0,0 0,0 0,0 0,0 1,0-1,0 0,0 0,1 1,0-1,-1 0,0 0,0 0,0 0,0 0,0 0,1 0,-1 0,0 0,1 0,-1 0,1 1,0-1,-1 0,1 0,-1 0,0 0,0 0,0 0,0 0,0 0,0 0,0 0,0 0,0 0,0 0,0 0,0 0,0 0,0 0,0 0,0 0,0 0,0 0,0 0,0 0,0 0,0 0,0 0,0 0,0 0,0 0,0 0,0 0</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369 563,'3'-1,"2"1,-2 0,0 0,0 0,0 0,0 0,0 0,0 0,0 0,0 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424 565,'3'0,"0"0,0 0,0 0,0 0,2 0,-2 0,3 0,-2 0,-1 0,0 0,4 0,-4 0,0 0,0 0,1 0,-1 0,0 0,0 1,0-1,0 0,0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501 566,'2'0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538 566,'3'0,"3"0,-3 0,0 0,0 0,0 0,0 0,0 0,0 0,0 0,0 0,0 0,0 0,0 0,1 0,0 0,-1 0,0 0,0 0,0 0,0 0,0 0,0 0,1 0,-1 0,0 1,0-1,0 1</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657 568,'3'0,"0"0,0 0,0 0,0 0,1 0,-1 0,0 0,0 0,0 0,0 0</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692 569,'2'0</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653 594,'0'3,"0"0,0 0,0 0,0 0,1 0,-1 0,0 0,0 0,1 0,-1-6,1 0</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656 590,'3'0,"0"0,1 0,-1 0,0 0,0 0,0 0,0 0,3 0,-2 0,-1 0,0 1,0-1,3 0,-2 0,-1 0,2 0,-2 0,0 0,2 0,-1 0,-1 0,0 0,1 0,-1 0,0 0,0 0,0 0,0 0,1 0,-1 0,0 0,0 0,3 0,-3 0,0 0,0 0,0 0,0 0,0 0,1 0,-1 0,0 0,1 0,-1 0,-1 3,-2 0,0 0,0 0,0 0,0 0,0 0,0 0,0 0,0 0,-3-1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876 119,'3'4,"2"1,0 0,0 0,-1 0,5 4,-3-3,1 2,5 4,-6-5,3 3,-5-5,1-1,-3-1</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661 623,'3'0,"0"0,0 0,0 0,0 0,0 0,2 0,-1 0,2 0,-3 0,0 0,1 0,-1 0,0 0,0 0,1 0,0 0,0 0,-1 0,0 0,1 0,0 0,-1 0,0 0,0 0,4 0,-4 0,0 0,0 0,1 0,-1 0,0 0,0 0,0 0,0 0,0-1,0 1,0 0,0 0,0 0,0 1,0-1,0 0,0 0,0 0,-6 0</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587 605,'3'-1,"0"1,0 0,0 0,0 0,0 0,0 0,0-1,0 1,0 0,0-1,0 0</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618 592,'-2'3,"1"0,0 0,0 0,0 0,0 0,-1 0,0 0,1 0,-1 0,0 0,0-6,2 0,0 0</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605 605,'1'3,"1"0,0 0,1 0,-2 0,2-1,0 1,0 0,0 0,0-2,0 1,0 0,0 0,0-1</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721 616,'0'3,"0"0,0 0,0 0,0 3,0-3,0 1,0-1,2 2,-2-2,1 0,-1 0,1 0,-1 0,1 0,-1 0,1 0,-1 0,1 4,-1-4,1 0,-1 0,1 0,-1 0,0-6,-1 0</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707 673,'0'3,"0"1,2-1,-1 1,0-1,1 0,0 0,-1 0,1 0,0 1,0-1,1-2,-1-4,1 2,0-2,0 2,0 0,0 0,1-1,-1 1</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667 708,'0'3,"0"0,1 0,-1 0,0 0,1 0,-1 0,1 0,-1 0,1 0,-1 0,1-6,-1 0,0 0,0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676 716,'3'0,"0"0,0 0,0 0,0 0,0-1,0 1,0 0,0 0,1 0,0 0,-1 0,0 0,0 0,1-1,-1 1,1 0,0 0,-1 0,1 0,1 0,-2 0,0 0,1 0,0 0,-1 0,0 0,0 0,0 1,0-1,0 0,0 1,0 0,0 0,0 0,-1 2,-1 0,-1 0,0 0,0 0,1 0,-1 0,0 0,-3-2</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698 745,'3'0,"0"0,0 0,0 0,1 0,0 0,-1 0,0 0,2 0,-2 0,0 0,0 0,0 0,0 0,2 0,-2 0,1 0,-1 0,1 0,0 0,-1 0,0 0,0 0,0 0,0 0,0 0,0 1,0-1</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643 709,'-1'3,"0"0,1 0,-1 0,1 0,0 0,0 0,0 0,-1 0,1 0,-3-2,0-4</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958 209,'-1'4,"1"-1,0 1,0-1,2 2,1-1,3 0,8 2,-8-4,-3-2,0 0,0-1,-2-4,-1 2,0-1,0-2,-1 2,1 0,-1 1,1 0,-1 0,-2 2,0 1,-1 2</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624 718,'-1'3,"-1"0,1 0,0 0</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647 725,'3'2,"0"-2,0 1,0-1,0 1,-1 2</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826 594,'0'3,"2"1,-1-1,0 0,2 0,0-2,0 0,0-1,0-1,0-2,0 2,0-1,0 1,0-1,0 0,0 0,0 1,0-2,0 2,0-2,-2 0,0 0</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833 644,'3'2,"-1"1,0 0,0 0,0 0,0 0,0 0,1 0,0-1,-2-5,1 0,0 0,1 1,0-1,0 1,0 0,0 0,0 1,-1-2,-1 0</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658 663,'0'3,"0"0,0 2,0-1,1-1</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662 668,'3'0,"0"0,1-1,-1 1,0 0,0 0,2 0,-2 0,0 0,0 0,2 0,-1 0,-1 0,1 0,-1 0,2 1,-2-1,0 0,0 0,0 0,0 0,0 0,0 0,0 1,1-1,-1 0,0 0,0 0,0 0,0 0,2 0,-1 0,0 0,-1 0,0 0,0 0,0 0,0 0,0 0,0 0,0 0,-2 3,0 0,-1 0,0 0,0 0,0 0</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665 681,'3'1,"0"-1,0 0,0 0,0 0,0 0,3 0,-3 0,1 0,-1 0,0 0,0 0,0 0,0 0,1 1,-1-1,0 0,1 0,-1 0,0 0,0 0,0 0,0 0,0 0,1 0,-1 0,2 0,-2 0,0 0,0 0,0 0,0 0,0 0,0 0,0 0,0 0,0 0,0 0,0 0,0 0,0 0,0 0,0 0,0 0,0 0</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826 663,'3'2,"0"0,0 0,0 0,-1 1,1-1,0 0,0 2,0-2,-1 1,0 0,1-1,-4-5,1 0,-1 0</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857 671,'-3'2,"0"0,0 0,0 0,2 1,-2-1,1 1,-1-1,0 0,0 0</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341 666,'2'0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965 49,'4'-1,"0"2,2 2,0-1,1 1,0-1,-1 0,0 1,4 0,-3 0,-2-2,3 2,-3-2,1 0,-3-1,1 2,0-1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1000 243,'4'2,"-2"2,1-2,0 0,0 2,4 5,-4-5,3 2,0-1,4 3,-6-2,2 0,1 2,-3-4,0-1,-2 0</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304 458,'3'0,"0"0,0 0,1 0,-1 0,0 0,1 0,-1 0,0 0,3 1,-3-1,0 0,6 2,-6-2,0 0,0 1,1-1,-1 0,2 1,-2-1,0 1,0-1,0 0,0 0,0 1,0-1,0 0,0 0,2 0,-2 0,0 0,0 0,0 0,0 0,0 0,0 0,0 0,0 0,0 0,0 0,0 0,0 1,0-1,0 0</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573 457,'3'0,"0"0,0 0,0 0,1 0,-1 1,0-1,2 0,-2 0,0 0,2 0,-2 1,0-1,3 0,-3 0,0 1,0-1,0 0,0 0,0 0,1 0,-1 0,0 0,1 0,-1 0,0 0,0 0,0 0,0 0,0 0,0 0,0 0,0 0,0 0,0 0,0 0,0 0,0 0</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265 496,'3'0,"0"0,0 0,0 0,0 0,0 0,0 0,0 0,0 0,0 0,0 0,0 0,0 0,1 0,-1 0,0 0,1 0,3 0,-4 0,0 1,3-1,-3 0,0 1,0-1,1 1,-1-1,0 0,0 0,0 0,3 0,-3 1,0-1,0 0,5 0,-5 0,0 0,0 0,1 0,0 0,0 0,0 0,-1 0,0 0,0 0,0 0,0 0,1 0,-1 0,0 0,0 0,2 0,-2 0,0 0,0 0,0 0,0 1,0-1,0 0,2 0,-2 0,0 0,0 0,1 0,-1 0,0 0,0 0,2 0,-2 0,0 0,0 0,0 0,0 0,0 0,0 0,0 1,0-1,0 0</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527 502,'2'0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354 656,'3'0,"0"0,0 0,0 0,0 0,0 0,0 0,0 0,0 0,0 0,1 0,-1 0,0 1,0-1,1 0,-1 0,0 0,1 0,-1 0,0 0,1 0,0 0,-1 1,0-1,0 0,0 1,1-1,-1 0,0 0,0 1,0-1,0 0</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260 522,'3'0,"0"0,0 0,0 0,0 0,0 0,0 0,0 0,0 0,0 0,1 0,-1 0,0 0,0 0,0 0,0 0,2 1,-2-1,1 0,-1 0,0 0,1 0,0 0,-1 0,0 0,0 0,0 0,0 0,0 0,0 0,0 0,0 0,0 0</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602 546,'3'0,"0"0,0 0,0 0,0 0,0 0,0 0,0 0,0 0,0 0,0 0,0 0,0 0,0 0,0 0,0 0,0 0,0 0,0 1,0-1,0 0,0 0,1 0,-1 0,0 0,0 0,0 1,0-1,0 0,0 0,2 0,-2 1,2-1,-2 1,0-1,0 0,0 0,0 0,0 0,0 0,0 0,0 0,0 0</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311 649,'3'0,"0"0,0 0,0 0,0 0,0 0,0 0,0 0,1 0,-1 0,0 0,3 0,-3 0,0 0,0 0,0 0,0 0,0 0,0 1,0-1,0 0,0 0,2 0,-2 0,0 0,0 0,0 0,0 0,0 0,0 0,0 0,0 0,0 0,0 0,1 0,-1 0,0 0,1 0,-1 0,0 0,1 0,0 0,-1 0,1 0,0 0,-1 0,0 0,3 0,-2 0,-1 0,0 0,2 0,-2 0,0 0,1 0,-1 0,0 0,1 0,-1 0,0 1,0-1,0 0,0 1,0-1,0 0,0 0,1 0,-1 0,0 0,0 0,1 0,1 0,-1 1,-1-1,0 0,1 0,-1 0,0 1,0-1,1 0,3 1,-4-1,0 0,0 0,0 0,1 0,-1 0,0 0,0 0,0 0,0 0,0 0,0 0,0 0,0 0,0 0,0 0,0 0,0-1,0 1,0-1,0 1,0 0,3 0,-3-1,0 1,0 0,0 0,0-1,0 1,0 0,0 0,0 0,0 0,0 0,0 0,0 0,0 0,0-1,0 1,0 0,0 0,0 0,0 0,0 0,0 0,0 0,0 0,0 0,0 0,0 0,1 0,-1 0,0 0,0 0,0 0,0 0,0 0,1 0,0 0,1 0,-1 0,-1 0,0 0,1 0,0 0,-1 0,0 0,3 0,-3 0,0 0,2 0,-2 0,0 0,0 0,1 0,-1 0,0 0,0 0,0 0,0 0,1 0,-1 0,0 0,0-1,0 1,0 0,0-1,0 1,1 0,-1 0,0 0,0 0,0 0,0-1,1 1,-1 0,0 0,1 0,-1-1,0 1,0-1,0 1,0 0,0 0,0-1,0 1,0 0,1 0,-1 0,0 0,0 0,0 0,0 0,0 0,0 0,0-1,0 1,0 0,0 0,0 0,0 0,0 0,2 0,-2 0,1 0,-1 0,1 0,-1 0,0 0,0 0,0 0,0 0,0 0,0 0,0 0,0 0,0 0,0 0,0 0,0 0,1 0,-1 0,0 0,0 0,0 0,0 0,0 0,0 0,0 0,0 0,0 1,0-1,0 0,0 0,0 0,0 0,0 0,0 0,0 0,1 0,-1 0,0 0,0 0,0 0,0 0,1 0,-1 0,0 0,0 0,3 0,-3 0,0 0,2 0,-2 0,0 0,1-1,0 1,2 0,-3 0,0 0,0 0,0 0,2 0,-2 0,0 0,0 0,0 0,3 1,-3-1,0 0,0 0,0 0,0 0,0 0,0 1,0-1,0 0,0 0,0 0,0 1,0-1,0 1,0-1,0 0,0 0,0 0,0 0,0 0,0 0,0 0,0 0,0 0,0 0,0 0,0 0,0 0,0 0,0 1</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416 416,'-3'-1,"0"0,0 0,0 0,0 1,0-1,0 1,0-1,0 0,0 1,0-1,0 1,0 0,0-1,0 1,0 0,0 0,0 0,0 0,0 1,0-1,0 2,0-2,0 1,0 0,0 1,0-1,1 2,-1-2,1 2,0 0,1 0,-2-1,2 1,-1 0,0 0,2 0,0 0,1 0,1 0,1-1,-1 1,1-2,0 1,0-1,0 0,0 1,0-1,0 0,0-1,0 1,0-1,0 1,0-1,0 1,0-1,0 0,0 1,0-1,0 0,0 0,0 0,0 1,0-1,0 0,0 0,0 0,0 0,0 1,0-1,0 0,0 0,0 0,0 1,0-1,0 0,0 0,0 0,0 0,0 0,0 1,0-1,0 0,0 0,0 0,0 0,0 0,0 1,0-1,0 0,0 0,0 0,0 0,0 1,0-1,0 0,0 0,0 0,0 0,0 0,0 0,0 0,1 0,-1 0,0 0,0 0,0 0,0 0,0 0,1 0,-1 0,0 0,1-1,-1 0,0 0,0 0,0 0,0 1,0-2,0 1,-1-2,0 0,1 0,0 1,-2-1,1 0,0 0,0 0,0 0,-1 0,0 0,-3 0,-1 2,1-2,-1 2,0-1,0 1,0 0,0-1,0 1,0 0,-1-1,1 1,0 0,0 0,0 0,0 1,0-1,0 0,0 1,0 0,0-1,-2 0,2 0,0 0,0 1,0 0,0-1,0 1,0-1,0 0,0 1,0 0,0-1,0 1,0 0,0-1,0 1,0-1,-2 1,2-1,0 1,0 0,0 0,0 0,0-1,0 1,0 0,0 0,0 0,0 0,0 0,0 0,-2 0,2 0,0 0,0 0,0 0,0 0,0 0,0 0,0 1</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608 303,'3'-1,"0"1,0-1,0 1,0 0,1 0,-1 0,0 0,0 0,1 1,-1-1,0 0,0 0,0 0,1 1,-1-1,0 0,0 1,0-1,0 1,0-1,0 0,1 0,-1 0,0 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1076 323,'-1'4,"0"1,1-2,0 0,0 0,0 0,1 1,1-1,1-2,2-1,-2 0,0 0,2-2,-3-2,-2 0,0 0,0 1,-1 0,0 0,-2-7,1 7,-1 2,0 1,-1 0,1 0,0 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367 468,'-3'0,"0"0,0 1,0 1,0-1,1 2,-1-2,0 2,1 0,2 0,-1 0,1 1,3-2,0 0,0-1,0-1,0 0,0 1,1-1,-1 0,0 0,0-1,-1-2,-2 0,1 0,-1 0,0 0,-1 0,0 0,1 0,-2 0,1 0,-2 1,0 1,0 1</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367 473,'3'0,"0"0,0 0,0 0,0 1,0-1,0 0,0 0,1 0,-1 0,0 0,2 0,-2 0,3 0,-3 0,1 0,-1 1,1-1,1 0,-2 0,1 0,-1 0,0 1,0-1,0 1,0-1,0 0,1 0,-1 1,2-1,-2 0,0 1</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499 471,'-5'-2,"2"1,-1 0,1 0,0 1,0 0,0 0,-1 0,1 0,0 2,2 1,-1 0,2 0,0 0,1 0,0 0,3 1,-1-2,0-1,0 0,0-1,0 0,0 1,1-1,1 0,-2 0,3-1,-3 0,-2-2,1 0,-2 0,0 0,0 0,-2 0,-1 1,0 0,0 0,0 1,0 0,0 1,0 0</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500 477,'3'0,"0"0,0 0,0 0,0 1,0-1,0 0,0 0,0 0,0 0,0 0,0 0,2 0,-2 0,0 0,1 0,3 0,-3 1,0-1,1 0,-2 0,1 0,-1 0,0 1,0-1,0 0,0 0,0 0,0 0,0 0,0 0,0 0,0 0,0 0,0 0,0 0,0 1</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643 471,'-3'0,"0"0,0 0,0 0,0 1,0 1,1 1,0 0,1 0,1 0,1 0,1 0,1-2,0 0,0-1,0 0,0 0,0-2,-2-1,0 0,-1 0,0 0,-3 1,0 1</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377 441,'4'-1,"-1"0,0 0,0 1,0 0,2 0,-2-1,1 1,0 0,-1 0,0 0,1 0,10 0,-9 0,-2 0,1 0,-1 0,0 0,0 0,0 0,3 1,-1-1,-2 0,0 1,1-1,0 0,0 1,0-1,8 1,-8-1,0 1,0-1,0 1,0-1,-1 0,0 0,1 0,-1 1,0-1,0 0,0 1,0-1,1 1,-1-1,0 0,2 0,-2 1,0-1,36 2,-34-2,-2 0,5 0,-5 0,0 0,0 0</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609 438,'33'10,"-35"-7,-1-1,0-1,0 1,0 0,0 0,-2 0,2-1,0 0,0 0,0 0,0-1,0 1</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637 489,'-1'3,"1"2,-1-2,0 0,-1 0,0 0,-1 0,0-1,0 0,0 0,-2 0,2-2,-1 2,-2 0,3-1,0 0,0-1,-2 1,2 0,0-1,0 0,0 0,0 1,-4 0,3-1,1 1,0-1,-1 1,1-1,0 0,0 0,0 0,0 0,0 0,0 0,0 0,0 0,-1 0,1 0,0 0,-1 0,1 0,0 0,-2-1,2 1,0 0,0-1,0 0,0 1,-1-1,1 0,0 1,-1 0,0-1,1 0,0 1,-2-2,1 1,1 1,0 0,0-1,-2-1,2 2,0-1,0 0,0 0,1-2,-1 1,-1-1,1 0,0 1,0 0,0 0,0 0,0 1,0 0,0 0,0 0,0 0</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383 492,'0'3,"0"0,2 0,-2 0,1 0,-1 0,0 0</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384 492,'3'0,"0"0,0 0,0 0,0 0,0 0,0 0,0 0,0 1,0-1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353,'4'3,"-2"1,2-1,-2 1,2-1,1 1,-1 2,-2-2,2 2,-1-3,0 1,-1-1,1-1,-1 1,1 1,-1-1,0 0,1-1,-1 1</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414 494,'2'0</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679 359,'3'0,"0"0,0 0,0 0,0 0,1 0,-1 0,0 0,0 0,1 0,-1 0,0 0,0 0,0 0,0 0,0 0,4 0,-4 0,1 0,-1 0,0 0,0 0,4 0,-4 0,0 0,0 0,0 0,0 0,5 0,-5 0,0 0,1 0,-1 0,0 0,1 0,-1 0,0 0,0 0,0 0,4 0,-4 0,0 0,0 0,1 0,-1 0,0 0,0 0,2 0,-1 0,-1 0,1 0,-1 0,0 0,0 0,0 0,0 0,0 1,0-1,0 0,0 0,0 0,0 0,0 0,0 0,0 0,0 0,0 0,0 0,1 0,-1 0,0 1,0-1</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711 411,'3'0,"1"-1,-1 1,0 0,3 0,-3 0,0 0,0 0,0 0,0 0,1 0,-1 0,0 0,1 0,-1 0,6 0,-6 0,1 0,-1 0,1 0,-1 0,0 0,2 0,-2 0,0 0,0 0,0 0,1 1,0-1,1 0,-1 0,-1 0,0 0,2 0,-2 1,2-1,-1 0,0 0,-1 0,3 0,-2 0,-1 1,1-1,1 0,-1 0,-1 0,0 0,1 0,3 0,-4 0,0 0,0 0,0 0,1 0,-1 1,0-1,0 0,0 0,0 0,0 0,0 0</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935 414,'2'0</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423 251,'3'0,"0"0,1 0,-1 0,0 0,0 0,0 0,0 0,0 0,0 0,2 0,-2 0,0 1,0-1,2 0,0 0,-2 0,0 0,0 0,0 0,0 0,0 0,0 0,0 0,0 0,1 0,-1 0,0-1,0 1,0-1</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521 250,'2'0</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615 250,'3'0,"0"0,0 0,0 0,0 0,0 0,0 0,1 0,0 0,-1 0,0 0,0 0,0 0,0 0,0 0,1 0,0 0,-1 0,0 0,1 0,-1 0,0 0,0 0,0 0,0 0,0 0,0 0,0 0,0 0,0 0,2 0,-2 0,0 0,0 0,1 1,-1-1,0 0</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894 246,'3'0,"0"0,0 0,0-1,0 1,0 0,0 0,0 0,0 0,0 0,0 0,0 0,1 0,-1 0,0-1,0 1,3 0,-3-1,0 1,0 0,0 0,0 0,0 0,0 0,0 0,1 0,0 0,-1 0,0 0,0 0,0 0,0 0,0 0,1 0,-1 0,1 0,-1 0,1 0,2 0,-3 0,0 0,1 1,-1-1,0 0,3 0,-3 0,2 0,-2 0,0 1,0-1,0 0,0 0,0 1,0-1,0 0,0 0,0 0</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520 250,'3'0,"0"0,0 0,0 0,0 0,0 0,0 0,0 0,0 0,0 0,0 0,0 0,0 0,0 0,0 0,0 0,0 0,0 0,0 0,0 0,0 0,0 0,0 0,0 0,0 0,0 0,0 0,0 0,0 0,0 0,0 0,0 0,0 0,0 0,0 0,0 0,0 0,0 0,0 0,0 0,0 0</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642 250,'2'0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422,'-3'1,"1"2,2 0,0 0,0 2,0-2,2 1,3 6,-2-8,1-6,-1 0,1-1,-3 2,-1-3,0 3,0 0,0 0,0 0,0-1,-1 1,-2 1,-1 2,1 0,-2 0,-4 3</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158 299,'3'1,"0"-1,0 0,0 0,0 0,0 0,0 0,0 1,0-1,0 0,0 1,0-1,0 0,0 0,1 0,-1 0,0 1,0-1,1 1,-1-1,1 0,0 0,0 0,-1 1,1-1,0 1,-1-1,0 0,0 0,0 0,0 0,0 0,0 0,0 1,0-1,0 0,0 0,0 0,1 0,-1 0,0 0,0 0,0 0,1 0,-1 0,0 0,0 1,0-1,0 0,0 0,0 0,0 0,0 0,0 0,0 0,0 0,0 0,0 0</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259 361,'3'0,"0"0,2 0,-2 1,0-1,0 0,0 0,0 0,0 0,0 0,0 0,0 1,0-1,1 0,-1 0,0 0,0 1,2-1,-2 0,0 0,2 0,-2 0,0 0,0 0,1 0,-1 0,0 0,0-1,1 1,-1 0,0 0,0 0,3 0,-3-1,0 1,0 0,3 0,-3 0,0 0,0 0,0 0,0 0,0 0,0 0,0 0,0 0,0 0,0 0,0 0,0 0</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568 368,'4'0,"-1"0,0 0,0 0,0 0,0 0,0 0,1 0,-1 0,2 0,-2 0,0 0,6 0,-6 0,0 0,0 0,5 0,-5 0,0 0,0 0,0 0,0 0,0 0,0 0,1 0,-1 0,4 0,-4 0,0 0,5 0,-5 0,0 0,1 0,-1 0,0 0,0 0,0 0,0 0,0 0,0 0,0 0,0 0</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63,'-3'-1,"0"1,-1 0,1 0,0 0,0 1,0 0,2 2,-1 0,1 0,1 0,0 0,0 0,1 1,3-1,-1-1,0-1,0 0,0-1,0 0,0 1,0-1,0 0,0-1,0 0,0-2,-2 0,1 0,-1 0,0 0,-1 0,0 0,-2 0,-1 1,0 0,0 2,0 0</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829 74,'3'0,"0"1,0-1,0 0,0 1,0-1,0 0,0 1,0-1,0 1,2-1,-1 1,-1-1,0 1,1-1,-1 0,0 0,1 1,-1-1,1 1,0-1,0 0,0 1,-1-1,0 1,0-1,1 0,-1 0,0 1,4 0,-4-1,0 0,0 0,1 1,-1-1,0 0,0 1,0-1</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983 75,'-3'-1,"0"1,0 0,0 0,0 0,0 2,0 0,1 2,0-1,1 0,1 0,0 0,0 0,2 0,1-1,0 1,0-1,0-1,0 0,0 0,0-1,0 0,0 0,0-1,-2-2,1 0,0 0,-1 0,0 0,-1 0,0 0,0 0,0 0,-2 0,-1 1,0 1,0 1,0 0,0 0,0 0</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87,'-3'1,"2"2,-2-2,1 2,-1-1,0 0,0 1,0-1,0 0,-1 1,1-1,1 1,-1-1,0 0,0 0,-1 1,1-1,0 0,0 0,0 0,1 1</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745 134,'-3'0,"0"0,0 1,1 2,-1-1,0 0,1 1,0 0,1 1,1-1,0 0,0 0,2 0,0 0,1-1,0 0,0-1,0 0,0-1,0 1,0-1,0 0,0-1,0 0,-1-2,1 1,-1-1,0 0,-1 0,-1 0,0 0,-1 0,-2 0,0 1,0 0,0 0,0 1,0 0,0 0,-1 0,1 1,0-1</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814 92,'3'3,"-2"0,2-1,-2 1,2 0,0 0,0 0,-1 0,1-1,0 2,0-1,0-1,0 1,-1 0,1-1,-1 1,1-1,-2 1</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865 140,'-3'0,"0"2,0 2,2-1,0 0,1 0,0 1,0-1,0 0,2 0,1-1,0 0,0-2,0 1,0 0,0-1,0 0,0 0,0 0,0 0,0 0,0 0,0 0,0 0,0 0,1 0,-1-2,-2-1,-1 0,-1 0,0 0,-1 0,0-1,1 1,-1 0,1 0,-2 2,0-1,0 2,0-1,0 0,0 1,0-1,0 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1165 450,'2'3,"1"2,0-2,-1 0,2 3,0 0,-2-2,3 2,-3-3,0 0,1 1,-1-1,1 1,-2-1,1 0,0 0,1 1,0-1,-2 0,2-1,-1 1,1 1,1 0,0 0,-2-1,1-1</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788 70,'-1'-3,"-2"3,0 0,-1 0,1 0,0 0,-2 0,2 0,-1 0,-3 0,4 1,-1-1,0 0,-5 0,6 0,-1 1,0-1,-1 0,2 0,0 1,0-1,-5 0,4 0,1 0,0 1,-1-1,1 1,0-1,0 0,0 0,0 0,-2 0,2 0,0 0,0 0</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650 66,'-3'0,"0"0,0 1,0 0,0 0,1 2,-1-1,2 1,1 0,0 0,2 0,1-1,0-1,0 0,0-1,0 0,0 1,0-1,0 0,0 0,0 0,-2-3,-1 0,0 0,0 0,-1 0,-2 1,1-1,-1 2,0 0,0 0,0 0,0 0,0 1,0 0,0-1,0 1</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762 54,'3'2,"0"0,0 0,0-1,0 2,0-1,0 0,-1 1,1-2,-3 2,-3-2,1 2,-1-2,0 1,0 0,0-1,0 1</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752 114,'0'3,"1"0,0 0,0 0,-1 0,0 0,0 0,3-3,0 1,0-1,0 1,0-1,1 0,-1 0,0 0,0 0,0 0</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92,'0'3,"0"0,0 1,0-1,0 0,1 0</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99,'3'0,"0"0,1 0,0 0,-1 0,2 1,-2-1,0 0,1 0,-1 0,0 1,2-1,-2 1,0-1,0 0</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935 68,'3'1,"-1"2,1-2,0 0,0 1,0 0,0 0,-1 1,-1 0,-1 0,0 0,1 0,-1 0,-2 0,-1-1,0 0,0-1</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945 257,'-3'0,"0"-1,0 1,0 0,-2 1,2-1,0 1,0 1,0 1,1 0,0 0,2 0,2 0,1-2,1 1,-1-2,0 1,0 0,0-1,0 0,0 0,0 0,0 0,0-1,0 0,1-2,-3 0,0 0,-1 0,-3 1,0 1,0 0,0 1</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941 269,'3'1,"0"0,3 0,-3 0,0-1,1 0,-1 1,1-1,-1 1,0-1,0 0,1 0,-1 0,0 1,0-1,1 0,-1 1,0-1,0 0,0 0,0 0,0 1,0-1,0 1,0-1,0 0,0 1,0-1,0 0,0 1,0-1</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1049 271,'-3'-1,"0"0,0 1,0 0,0 0,0 0,0 0,0 1,2 2,1 0,0 0,1 0,2 1,0-1,0-1,0 0,0 0,0-1,0-1,2 1,-2-1,0 0,0 0,0 0,0-1,-1-2,-1 0,0 0,-1 0,-1 0,-2 1,0-1,0 3,0-1,0 0,0 0,0 1,0-1,-1 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1234 545,'-1'5,"1"-2,-1 1,1-1,1 0,0 0,2-3,0-2,-1-1,-1 0,-1 0,1 0,0 0,2-1,-3 1,0 0,-3 2,0 1,0 1,0 0</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1014 262,'1'3,"1"0,1-1,-1 1,0 0,0 0,-3 0,-2-2,1 2,-1-2,0 1,0 0,0-1,0 0,0 1,0 0,0-1</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1082 287,'2'0</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290,'3'0</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1140 292,'3'0,"0"0,0 1,0-1,0 0,0 0,0 0</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1172 293,'3'1,"0"-1</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1209 291,'3'2,"0"-2,0 1,0 0,0-1,0 1,0-1,0 0,0 1,1 0,-1-1,0 0,0 0,0 1,1 0,-1-1,1 0,-1 1,0-1,0 1,0-1,0 0,0 0,-6 0,0-2</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1266 283,'2'3,"1"0,0-2,0 2,0-2,0 1,0-1,-1 2,-5-1,-1-1,1-1,0 1,-2 0,2 0,0-1,0 1,0 0,0 1,0-1</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1309 288,'-4'-1,"1"2,0 2,0-1,2 1,1 0,-1 0,1 0,0 0,2 0,0 0,1-1,-1 1,1-2,0 0,0-1,2 1,-2-1,0 0,0 0,0 0,0-1,-1-2,-1 0,-1-1,0 1,-1 0,0 0,0 0,-1 0,0 0,-1 1,0 0,0 1,0 1,0-1,0 1,0 0,0 0,0 0,0 0</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123 428,'3'0,"0"0,0 0,0 0,1 1,-1-1,0 0,0 0,0 0,0 0,0 0,4 0,-3 0,0 0,-1 0,0 0,5 0,-5 0,0 0,1 1,-1-1,0 0,1 0,-1 0,1 0,0 0,-1 1,0-1,2 0,-1 0,-1 0,1 0,0 0,-1 0,8 0,-8 0,0 0,0 0,0 0,1 0,1 0,-1 0,-1 0,0 0,0 0,0 0,1 0,-1 0,1 0,-1 1,1-1,-1 0,0 0,0 0,1 0,-1 0,1 0,-1 1,0-1,0 1,0-1,0 0,0 0,0 0,0 1,0-1,0 0,0 0,0 0</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780 423,'5'0,"-2"0,0 0,0 0,1 0,-1 0,0 0,0 0,3 0,0 0,-3 0,3 0,-2 0,-1 0,0 0,4 1,-3-1,0 0,0 0,1 1,-1-1,0 0,0 0,0 0,0 0,1 0,-1 0,1 0,0 1,6-1,-7 1,0-1,0 0,-1 1,0-1,5 0,-3 0,-2 0,2 0,-2 1,0-1,1 0,-1 0,0 0,0 0,0 0,0 0,0 1,0-1,0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1232 562,'0'3,"1"1,0 2,1 28,-2-31,0 5,0-5,0 1,0 0,0 0</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1055 431,'3'0,"4"0,-4-1,0 1,4 0,-4 0,0 0,0 0,1 0,3-1,-3 1,-1 0,1 0,5-1,-6 1,0 0,2 0,-1 0,-1 0,0 0,6 0,-6 0,1 0,0 0,-1 0,1 0,7 0,-7 0,-1 0,0 0,1 0,-1 0,1 0,-1 0,1 0,0 0,-1 0,0 0,1 0,-1 0,0 0,0 0,0 0</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533 367,'-3'-1,"0"1,0-1,0 1,0-1,-3 0,3 1,0 0,0 0,0-1,-1 1,1 0,0 0,0 0,0 0,0 0,0 0,0 0,0 1,0 0,0 0,0-1,0 1,0 0,0 0,0 0,0 0,0 1,0-1,0 0,0 2,2 0,0 0,1 0,-1 0,0 1,1-1,0 1,0-1,1 0,0 0,2-1,0 0,0 0,0 0,0-1,0 1,0 0,0-1,0 0,0 1,0-2,0 2,0-1,0-1,0 1,0 0,1 0,-1-1,0 1,0 0,0-1,0 0,0 1,0-1,1 1,-1 0,0-1,0 1,0-1,0 1,3 0,-3 0,0-1,0 0,1 1,-1-1,0 1,0 0,0-1,2 0,-2 1,0-1,1 0,-1 0,0 0,0 0,0 0,0 0,0 1,1-1,-1 0,2 0,-2 0,0 0,0 0,0 0,0 0,0 0,0 0,0 0,0 0,0 0,0 0,1 0,-1 0,0 0,0 0,0 0,0 0,0 0,0 0,0 0,0 0,0 0,0 0,0 0,1-1,-1 1,0-1,1 0,-1 1,0-1,0 0,0 0,0-1,-2-1,0 0,-1 0,0 0,-1 0,1 0,0 0,0 0,0 0,0 0,0 0,-2 0,-1 1,0 0,0 0,0 1,0 0,0 0,0 0,0 0,0 0,0 0,0 0,0 1,0-1,0 0,0 0,0 1,0-1,0 0,0 1,0-1,-1 1,1-1,0 1,0-1,0 1,0 0,0 0,-1-1,1 0,0 1,-1 0,1 0,0 0,0-1,0 1,0 0,0 0,-1-1,1 0,0 1,-1 0,0-1,0 1,0 0,0-1,0 0,1 1,-1 0,-2 0,3-1,-1 1,1-1,-1 1,1 0,0 0,-1 0,1 0,-2-1,1 1,1 0,0 0,-4 0,4 0,0 0,0 0,0 0</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752 113,'0'3,"1"0,0 0,0 0,-1 0,1 0,0 0,0 0,2-2,0 0,0 0,0-1,0 1,0-1,0 0,0 0,0 0,0 0,0 0,0 0,0 0,0-1</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813 96,'-3'3,"3"0,0 0,0 0,0 0,0 0,0 0,0 0,1 0</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331 591,'3'0,"0"0,0 0,3 0,-3 0,2 0,-2 0,0 0,0 0,0 0,0 0,1 0,-1 1,0-1,0 0,0 0,0 1,0-1,0 0,0 0,0 0,0 0,0 0,0 1,0-1</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441 594,'3'0,"0"-1,1 1,-1 0,1 0,-1 0,1 0,-1 0,0 0,0 0,1 0,-1 0,0 0,1 0,-1 0,0 0,0 0,0 0,3 0,-3 0,0 0,0 0,2 0,-2 0,0 0,0 0,0 0,0 0,0 0,1 0,-1 0,0 0,0 0</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553 595,'2'0</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389 667,'-3'0,"0"0,0 0,0 0,0 0,0 1,0 0,0 0,1 2,-1-1,1 1,1 0,0 0,1 0,4 1,-1-2,1 0,-1-1,0 0,0-1,1 1,-1-1,0 0,0 0,0 0,0-1,-2-2,0 0,-1 0,0 0,0 0</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567 638,'3'0,"0"0,0 0,0 0,0 0,0 0,1 0,0 0,-1 0,0 0,1 0,-1 0,0 0,0 0,0 0,2 0,-2 0,0 0,0 0,0 0,3 0,-3 0,0 0,1 0,-1 0,0 0,0 0,1 1,-1-1,0 0,0 0,0 0,0 1,1-1,-1 0,0 0,0 0,0 0,0 1,0-1,0 0,1 1,-1-1,0 0,0 0,0 1,0-1,0 0,0 0,0 0,0 0,0 0,0 0,0 0,0 0,0 0,1 0,-1 0,0 0,0 0,0 0,0 0,0 0,0 0,0-1,0 1,0 0,0 0,0 0,0 0,0 0,0 0,0 1</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429 199,'3'0,"0"0,2 0,-2 0,0 0,2 0,-1 0,0 0,2 0,-3 0,0 0,0 0,2 0,-1 0,-1 0,0 0,6 0,-6 0,0 1,1-1,-1 0,0 0,0 0,0 0,0 0,0 0,0 0,0 0,0 0,0 0,1 0,-1 0,0 0,0 0,0 0,0 0,0 0,0 0,0 0,0 0,0 1,0-1,0 0,0 0,0 0,0 0,0 0,0 0,0 0,0 0,0 0,0 0,0 0,0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1232 577,'-4'4,"2"-1,-1-1,-1 2,1-2</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610 202,'2'0</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241 340,'-1'3,"1"0,0 0,0 0,0 0,0 0,0 0,0 1,0-1,0 1,0-1,0 0,0 0,0 1,0 0,0 0,0 0,0 0,0 2,0-3,0 1,0 0,0 0,0 9,-1-9,1-1,0 0,-1 7,1-7,0 0,0 0,0 0,0 0,0 0,0 0,-1 1,1-1,0 0,0 0,0 3,0-3,0 0,0 0,0 0,0 2,-1-2,1 0,0 0,-1 3,1-3,0 0,0 0,0 0,0 0,-1 0,1 0,-1 0,1 0,0 0,-1 0,1 0,0 0,0 0,-1 0,1 0,0 0,0 0,0 0,0 0,0 0,0 0,0 0,0 0,0 0,0 0,0 0,0 0,0 0,0 0,-1 1,1-1,0 1,-1-1,1 1,0-1,0 2,0-2,0 0,0 0,0 0,0 0,0 0,0 0,0 0,1 0,-1 0,0 0,1 0,-1 0,0 0,0 0,1 2,-1-2,0 0</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214 516,'0'3,"0"0,1 0,0 0,0 0,1 0,-1 0,0 0,1 0,-1 0,2 2,-1-2,0 0,1-5,-1-1,-1 0,3-1,-2 1,1 1,0 0,0-1,0 1,-2-1,2-1,-2 1</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443 684,'3'0,"0"1,0 0,0-1,0 1,0-1,2 0,-2 0,0 0,0 0,1 0,-1 0,1 0,-1 0,0 1,3-1,-3 0,0 0,0 0,1 0,-1 0,0 0,0 0,0 0,1 0,-1 0,1 0,-1 0,0-1,0 1,0 0,0 0,1 0,0 0,-1-1,0 1,2 0,3 0,-5 0,0 0,0-1,0 1,1 0,7 0,-8 0,0 0,0 0,0 0,1 0,0 0,-1 0,0 0,0-1,0 1,0 0,0 0,0 0,0 0,0 0,0 0,0 0,0 0,0 0,1-1,0 0,-1 1,1-1,-1 0,0 1,0 0,0 0,0-1,0 1,0-1,2 1,-1 0,-1 0,0 0,0 0,0 0,0 0,1 0,-1-1,0 1,0 0,2 0,-2-1,0 1,1-1,-1 1,0 0,1-1,-1 1,1-1,1 1,-2 0,0 0,0 0,0 0,0 0,0 0,0 0,0 0,0 0,0 0,2 0,-2 0,0 0,0 0,0 0,0 0,0 0,0 0,0-1,0 1,0 0,0 0,0-2,0 2,0 0,0 0,0 0,0 0,0 0,0 0,0 0,0 0,0 0,0 0,0 0,0 0,0 0,0 0,0 0,0 1,0-1,0 0,0 0,0 1,0-1,0 0,0 1,0 0,0 0,0-1,0 0,0 0</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930 675,'2'0</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109 681,'2'0</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904 63,'-3'1,"0"1,0-1,0 1,0 0,1 1,-1-1,2 1,-2 1,3-1,0 0,0 0,0 0,1 0,2 1,0-2,0 0,0-1,0 0,0-1,0 0,0 0,0 0,0 0,0-1,0-2,0 2,0-1,-1-1,0 0,0 0,-1 0,-1 0,0 0,0 0,-2 0,-1 0,1 0,-1 2,1-2,-1 2,0 0,0 1</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928 82,'3'0,"0"0,0 1,0-1,0 0,0 0,0 1,0-1,0 0,0 1,0-1,3 0,-3 0,0 0,0 0,1 0,-1 0,3 1,-3-1,0 0,0 0,2 0,-2 0,0 0,0 0,0 0,1 0,-1 0,0 0,1 0,-1 0,0 0,0 0,0 0,2 0,-2 0,0 0,0 0,0 0</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1076 69,'-3'0,"0"0,0 2,0 1,0 0,1 0,1 0,-1 0,2 0,0 0,0 0,3-1,0 0,0 0,0-1,0 0,0 0,0-1,0 1,1-1,0 1,-1-1,0 0,0 0,0-2,-3-1,0 0,0 0,0 0,0 0,0 0,-1-2,0 2,1 0,-3 1,0 1,0 0,0 0,0 1,0-1,0 1,0 0</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926 103,'1'3,"1"1,1-1,-1 0,1 1,0-2,-1 1,0 0,1-1,0 1,-2 0,3 1,-1-1,-1 0,0 0,0 0,1-1,-1 1,1 0,0-1,-1 1,1-2,-1 2,0 0,1-1,-1 1</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1237 571,'2'3,"2"0,-3 0,2 1</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995 174,'-3'1,"1"2,0 0,1 0,1 0,0 0,0 0,2 0,1-1,0 0,0-1,0 1,0-2,0 0,0 1,0-1,0 0,0 0,1-2,-1 0,0 0,-1-1,0 0,-2 0,1 0,-1 0,0 0,0 0,0 0,-2 0,-1 1,0 0,0 1,0 0,0 1,0-1,0 1,0 0</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1083 103,'-3'2,"2"1,0 0,-1 0,1 0,-1 1,1-1,-1 0,1 0,-1 0,0 0,0 0,0 0,-1 1,1-1,1 0,-2 0,0 0,1 0,-1-1,0 0,2 1,-2-2,2-4</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982 197,'-1'3,"-1"0,1 0,-1 0,1 0,-1 0,0 1,0-1,1 0,-1 0,0 0,1 0,-1 0,0 1,1-1,-1 0,0 0,0 1,1-1,-1 0,0 0,0 0,0 0,0 0,1 0,-2-1,2 1,0 0,-2-1,3 1,0 0,0 0,0 0,3-2,0 1,0 0,0-2,0 0,0 0,1 0,-1 0,0 0,1 0,-1-1,0-1,0 0,-1-1,0 0,-1 0,-1 0,0 0,-2 0,-1 1,-1-1,1 3,0 0,0 0,0 0,0 0,0 1,0 0</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1011 202,'3'1,"0"2,0-1,0 0,0 0,0 1,0-1,1 0,-1 0,1 1,-1-1,0 0,0 0,1 1,0 0,-1-1,0 0,0 0,-1 1,1-2,0 0,-1 2,1-2,0 1,0 0,0 0,0 0,0-1,0 1,1-1,-4 2,-1 0,-1 0,2 0,-1 0,1 1,0-1,2 1,-1-1,2-1,0 1,0-2,0 0,0 0,0 1,0-2,0 0,1 1,-1-1,0 0,0 0,0 0,0 0,0-2,-2-1,-1 0,0 0,0 0,0 0,0 0,0 0,0 0,-1 0,0 0,-2 2,0 1,0 0,0-1,0 0,-1 1,1 0,0 0</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995 287,'4'-1,"-1"1,0 0,0 0,1 0,-1 1,0-1,10 0,-10 1,1-1,5 0,-6 0,0 0,0 0,0 0,1 0,-1 0,3 0,-1 0,-2 0,0 0,0 0,2 1,-2-1,0 0,0 1,0-1</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902 73,'0'3,"0"0,0 0,0 0,0 2,0-2,0 0</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1012 172,'3'2,"0"-1,0 1,-1 1,-1 0,-1 0,0 0,-1 0,-2-3,0 1,0-1,0 0,0 0,0 0,6-2,0 2,1 0,-1 0,1 0,0 0</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76,'3'3,"0"-2,-2 2,-3 0,-1-2,0 1,0-2,0 1,6-2,0 1,0 0,0 0,-2 3,0 0,0 0,-1 0,-3-2,0 1</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953 281,'-3'0,"0"2,3 1,-1 0,1 0,3-1,1-1,-1-1,0 0,0 0,0 1,0-1,0 0,0 0,0 0</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971 282,'-3'3,"1"0,0 0,0 0,0 0,1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125 429,'3'0,"0"0,0 0,2 0,0 0,7 0,0 0,-5-1,4 1,3 0,0 0,-2 0,-2-1,-4 1,8 0,-4 0,-2 0,0 0,-2 0,4 0,-4 0,1-1,-3 1,5-1,-3 0,-3 1,1-1,1 0,0 0,-1 1,-1-1,0 1,3 0,-3 0,8 0,-8 0,1-1,0 1,1-1,-2 1,1 0,-1 0,0 0,3 0,-2 0,0 0,0 0,4 0,-1 0,-3 0,3 0,-1 0,4 0,-4 0,1 0,-1 0,4 0,-2 0,-2 0,4 0,31-3,-37 3,8 0,-7 0,7 0,-4 0,-2 0,4 0,-4 0,0 0,1 0,-1 0,4 0,-6 0,3 0,-3 0,3 0,-3 0,3 0,-4-1,0 1,3-1,-3 0,0 1,0-1,0 1,0 0</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1115 276,'2'3,"0"0,0 0,-1 0,1 0,0 0,1-1,-2 1,1 0,-5-1,0-2,0 0,0 0,0 0,0 0,1-3</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1120 277,'3'0,"0"0,0 0,0 0,0 0,0 0,0 0</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453 732,'3'-1,"0"1,0-1,0 1,0 0,0-1,0 1,1 0,-1 0,0 0,0 0,0 0,0 0,1 0,0 0,-1 0,0 0,0 0,0 0,0 0,1 0,-1 0,0 0,2 0,-2 0,1 0,-1 0,0 0,0 0,0 0,0 0,0 0,0 0,0 0,0 0,0 0,0 0,0 0,0 0,0 0,1 0,-1 0,0 0,0 0,0 0,0 0,0 0,0 0,0 0,0 0,0 0,1 0,-1 0,0 0,0 0,0 0,0 1,0-1,0 0,0 0,0 0,0 0,0 0,1 0,-1 0,2 0,-2 0,0 0,0 0,0 0,1 0,-1 0,0 0,0 0,0 0,1 1,-1-1,0 0,0 0,0 0,0 0,0 0,0 0,0 0,0 0,0 0,0 0,0 0,0 0,0 0,0 0,0 0,2 0,-2 0,0 0,0 0,0 0,0 0,0 0,0 0,3 0,-3 0,0 0,0 0,0 0,1 0,-1 0,3 0,-3 0,0 0,3 0,-3 0,0 0,0 0,0 0,0 0,0 0,0 0,0 0,0 0,0 0,0 0,0 0,1 0,-1 0,1 0,-1 0,0 0,1-1,0 1,-1 0,0 0,0 0,1 0,-1 0,1 0,-1 0,0-1,0 1,0 0,0 0,1 0,-1 0,0 0,0 0,5 0,-5 0,1 0,0 0,-1 0,0 0,0 0,1 0,-1 1,0-1,1 0,-1 0,0 0,0 0,0 0,0 0,0 0,0 0,0 0,0 0,0 0,0 0,0 0,0 0,0 0,0 0,1 0,-1 0,0 0,0 0,0 0,0 0,0 0,0 0,0 0,0 0,0 0,0 0,0 0,0 1,0 0,0-1,0 1,0-1</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913 139,'3'1,"-1"2,1 0,-1 0,0 0,1-1,-2 1,2-1,-2 1,2-3,0 1,0-1,0 1,0-1,-2-3,-1 0,-1 0</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939 135,'-3'3,"1"0,0 0,0 0,1 0,-1 0,0 0,0 0,1 0,-1 0,1 0,-1 0</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390 748,'-3'0,"0"0,-2 0,0 0,2 0,0 0,0 0,0 0,0 1,0-1,0 2,-1 0,1 0,0 0,1 1,-1-1,0 0,0 0,6-2,0 0,0 0,0 0,0 0,0 0,0 0,0 0,0 0,1 0,-1 0,1 0,-1 0,0 0,0 0,0 0,0 0,0 0,0 0,0 0,0 0,0 0,0 0,0 0,1 0,-1 0,0 0,0 0,0 0,0 0,0-1,0 1,0 0,0-1,0 1,0-1,0 1,0-1,-2-2,2-1,-1 0,-1 1,0 0,-1 0,1 0,-4 1,0 1,0 1,0-2,0 2,0 0,0 0,0-1,0 1,0 0,0 0,0 0,0 0,0 0,0 0,0 0,0 0,0 0,0 1,0-1,-1 1,0-1,1 0</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259 635,'2'0</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963 300,'3'0,"0"2,0 0,0-1,1 1,-1-1,0-1,1 2,-1-1,0 0,0 0,3 0,-3-1,0 1,0 0,2 0,-2-1,0 0,1 1,2 0,-3-1,0 1,0-1,1 1,0-1,-1 1,0-1,1 0,-1 0,0 0,0 0,0 0,0 1,3-1,-3 0,0 0,0 0,1 0,-1 0,0 0,0 0,0 0,1 0,-1 0,0 0,0 0,0-1,2 0,-2 0,0 1,0-1,0-1,0 1,0-1,0-1,-2 0,0 0,-1 0,0 0,-3 1,0 3,0 0</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953 299,'2'3,"1"-1,-1 1,0 0,0 0,3 1,-2-1,-1 0,1 0,0 0,0 0,0 0,0 0,1 0,-1-2,0 2,0-2,0 1,0 0,0-1,0 0,1 0,-1 0,1 0,-1 0,2 0,-2-1,0 0,0 1,0-1,4 1,-3-1,-1 0,0 0,0 0,1 0,0 0,-1 0,1 0,0 0,-1-1,1 1,5-4,-5 3,-1 0,0 0,1-3,-1 2,0 0,0 0,-1-1,1 1,-1-1,0 0,-1 0,0 0,-1 0,0 0,0 0,0 0,-1 0,-1 0</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1030 260,'1'3,"2"0,-1 0,1 0,0 0,1 1,-1-1,0-1,-1 1,0 0,1-1,-1 1,1-1,0 0,-2 1,-2-6,0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1065 79,'0'3,"0"0,0 0,1 0,2 2,0-2,1-1,4-2,-3-2,-2 2,0-2,-2-1,-1 0,-1-1,-2 1,1 0,-1-1,-1 3,1-1,0 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449 301,'-4'-2,"0"1,-1 1,0 0,0 0,-1 0,2 1,-2 0,-2 0,-13 3,18-2,0-1,-2-1,2 3,0-3,0 3,1 0,2 0,0 0,0 0,0 0,0 1,-1 0,1-1,0 0,1 0,2 1,1 0,0-1,-1 0,0-2,2 1,0 1,3-1,-1-1,-3 0,8-1,-4 0,-4 0,8 0,-8 0,3 0,-3 0,3 0,-2 0,1 0,-1 0,0-1,-2 1,0 0,0-1,1 1,0-2,-1-1,-3 0,0-2,2 1,0 0,-1 1,0 0,-1-2,1 2,-1 0,0-1,0 1,0-2,0 0,-2 2,-1 0,1 0,-1 1,0 0,0 0,0 1,0 1,0-1,-2-1,1 1,-12-2,13 3,0-1,-1 1,-2 0</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1057 266,'-3'3,"0"-1,1 1,-1-1,1 1,-1-2,1 2,-1 0,0-1,2 1,-2-1,1 1</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981 286,'3'0,"0"0,0 0,0 0,0 0,0 0,0 0,0 0,2 0,-2 0,1 0,-1 0,0 1,0-1,0 1,0-1</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217 698,'3'1,"0"0,0 0,2 0,-2 0,0-1,0 0,0 1,0-1,1 0,-1 0,4 1,-4-1,0 0,1 0,5 0,-6 0,0 1,0-1,0 0,4 0,-4 0,0 0,0 0,0 0,0 0,3 0,-3 0,0 0,0 0,0 0,0 0,2 0,-2 0,0 0,1 0,-1 0,0 0,4 0,-4 1,0-1,0 0,0 0,0 0,0 0,0 0,0 0,3 1,-3-1,0 0,0 0,3 0,-3 0,1 0,-1 0,0 0,0 0,0 0,0 0,4 0,-4 0,1 0,-1 0,0 0,0 1,0-1,2 0,-2 0,1 0,-1 0,2 0,-2 0,0 0,0 0,0 0,0 0,0 0</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504 708,'2'0</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448 748,'3'1,"0"-1,0 1,0-1,0 1,0 0,0-1,0 0,0 1,0-1,0 0,0 0,0 0,0 0,0 0,0 0,0 0,0 0,0 0,0 1,0-1,0 0,0 0,0 0,0 0,0 0,0 0,1 0,-1 0,1 0,-1 0,0 0,0 0,0 0,0 0,0 0,0 0,0 0,0 0,0 1,0 0,0-1,0 0,0 0,0 1,0-1,0 0,0 0</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910 139,'2'0</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663 55,'0'3,"0"0,-1 0,1 0,0 0,0 0,-1 0,1 0,0 0,0 0,0 0</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436 240,'3'2,"-1"1,1-1,-2 1,-1 0,1 0,-1 1,0-1,-2 0,0 0,-1-2,0 0,-1 1,1-1,0 0,0-1,6 0,0 0,0 0,0 0,0 0,0 0,0 0,1 0,-1 0,0 0,0 0,0 0</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1197 345,'3'0,"0"1,-2 2,2-1,-1 1,1 0,-2 0,-1 0,-2 0,-1 0,0-1,-2 1,2-3,-1 1,1 0,0 0,6-1,0 1,0 0,0 0,0 1,-1 1,-1 0,-1 0,0 0,0 0,-3-1,0 1,0-2,0-1,0 1,0-1</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72,'-3'0,"1"3,-1 0,0 1,1-1,0 0,0 0,-1-1,2 1,-1 0,0 0,2 0,-1 0,1 0,3-2,0 0,0-1,0 0,1 2,-1-2,0 1,0-1,1 0,1 2,-2-2,0 0,0 1,0-1,0 1,0-1,0 1,2-1,-2 0,0 1,0-1,0 0,-5-3,0-1,-1 2,2-1,-2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603 375,'3'1,"4"-1,4 0,1 0,-5 0,4 0,3 0,-1 0,-4 0,-5 0,4 0,-5 0,1 0,0 0,-1 0,0 0,1 0</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883 80,'-1'3,"0"0,1 0,0 0,0 0,0 0,0 0,0 0,0 0,0 0,0 0,0 0,0 0,0 0,0 0,-1 0,1 0,0 0,0 0</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49,'0'3,"0"0,0 0,0 0,0 0,0 0,0 0,0 1,0-1,0 0,1 0,-1 0,0 2,0-2,0 0,0 0,0 0,0 0,3-1</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 49,'3'0,"0"0,0 2,0-1,0 1,0-1,0 1,0-1,0 1,-1 1,0 0,0 0,-2 0,0 0,0 0,0 0,-2 0,1 0,0 0,-2-1,1 1,-1-2,0 1,0-1,0-1,6 2,0-1,0 0,0-1,0 1,0-1,0 1,1 0,-1 0,0-1,0 0</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875 476,'-1'3,"0"0,0 0,-1 0,0 0,1 0,-2 1,2-1,0 0,4-1,0-2,0 1,0 0,0-1,0 1,0 0,0-1,0 2,0-1,1 0,-1 1,0 0,0 0,-2 1,-1 0,-2 0,-1-2,0-1,0 1,0 0,0 0,0-1,0 0,0 0,0 0,0 0,0 0,0 0,0 0,0 0,0-1,3-2,0 0,0 0</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866 488,'3'0,"0"0,0 0,0 0,0 0,0 0,2 0,-2 0,0 0,0 0,0 0,0 0</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234 457,'-3'1,"0"1,0-1,0 0,0 1,0 0,0 0,-1 2,1-2,2 1,-1 0,-1 0,2 0,0 0,0 0,1 0,0 0,1 0,1 0,-1 0,2 0,0-2,0 1,0-2,0 0,0 0,0 0,0 0,0-1,-2-2,-1 0,0 0,0 0,-2 0,-1 1,0 1,0 1,0-1,0 1,0-1,0 1,0 0,0 1</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330 290,'3'2,"1"0,-1-1,0 0,0-1,0 1,0-1,0 1,0 0,0-1,0 1,0-1,0 1,0 0,0-1,1 1,-5 2,-1 0,0 0,1 0,0 0,-1 0,1 0,0 0,-1 0,1 0,0 0,0 0,0 0,0 0,1 0,0 0,-1 1,1-1,0 0,0 0</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 39,'3'0,"0"0,0 2,0-1,1 0,-1 1,0-2,0 2,0 0,-1 1,-2 0,0 0,-2 0,-1-1,0-1,0 1,0-1,0 0,0-1,0 0,0 0,6 2,0 0,0-1,1 2,-1-2,0 1,0 0,0 0,-1 1,0 0,-1 0,0 0,-1 0,-2 0,-1-2,0 0,0 0,0-1,0 1,0-1,0 0,0 1,-1-1,1 0,0 1,0-1,0 0,0 0</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253 41,'0'3,"0"0,-1 0,1 0,0 0,0 0,-1 0,4-2,0-1,0 1,0 0,0-1,0 1,0 0,0 1,0 0,0 0,0 2,-2-1,-1 0,0 0,0 0,0 0,-3-2,0 0,-1 0,1-1,0 0,-1 0,1 0,-1 0,1 0,2-3</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256 40,'3'0,"0"1,0-1,0 1,0-1,0 0,0 1,0-1,0 1,1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722 374,'2'0</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324 31,'-1'3,"0"0,-1 0,1 0,0 0,0 0,-1 0,1 0,0 0,1 0,0 0,3-1,-1 1,1-1,0-1,0 1,0-1,0 0,0 0,1 0,-1 1,0-2,0 1,0 0,0-1,0 1,0-1,0 0,0 1,0 0,0-1,0 0,0 1,0-1,-3-3,-2 0</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44,'-1'3,"-2"0,2 0,0 0,-1 1,1-1,0 0,-1 1,2-1,-1 0,0 2,0-2,1 0,-1 1,0-1,1 0,-1 0,0 0</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435 207,'-3'0,"0"0,0 0,0 2,0 0,2 1,-2-1,1 1,1 0,-1 0,1 0,0 0,1 1,-2-1,2 0,-1 0,1 0,-1 0,1 0,-1 0,1 0,0 0,0 0,1 0,1 0,0 0,1-1,0 1,0-1,0 0,-1 1,1-1,0-1,0 1,0-1,0 0,0 0,0-1,1 1,-1-1,0 0,0 0,0 0,0 0,0 0,0 0,0-1,0 1,-1-3,1-1,-2 1,0 0,0 0,0 0,0 0,1 0,-1 0,0 0,-1 0,0 0,0 0,0 0,0 0,0 0,0 0,0 0,0 0,-1 0,0 0,0 0,0 0,-1 0,0 0,-1 1,0 0,0 0,0 1,0-1,0 1,0 0,0-1,0 1,0 0,0-1,0 1,0 0,0 1,0 0,0 2,0 0,1 1,1 0,0 0,0 0,0 0,1 0</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415 38,'3'3,"0"0,0-1,-2 1,0 0,1 0,-2 0,-2 0,-1-2,0 0,0 1,0-1,0 0,1 2,2 0,1 0,2-1,0 0,-1 1,1-1,0 0,-1 1,1-1,0 1,-2 0,-4-1,0-1,-1 0,1-1,-2 0,2 0,0 0,0 0,0 0</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499 45,'0'3,"0"0,0 0,0 0,0 0,0 0,0 0,0 0,0 1,0-1,0 0,1 0,-1 0,0 0,0 0,0 0,0 0</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499 97,'2'0</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509 125,'-3'0,"0"0,0 0,0 0,0 0,0 0,0 0,-1 0,0 0,-1 0,2 0,-2 0,2 1,-1-1,1 0,-2 0,-1 0,2 0,1 0,0 0,0 0,0 0,-3 0,2 0,-10 1,10-1,0 0,1 0,-1 0,0 0,1 0,-2 1,-2-1,4 0,0 0,0 0,-1 0,0 1,0-1,-1 0,2 0,-1 0,-4 0,3 0,2 0,-1 0,1 0,0 0,-1 0,-1 0,1 0,1 0,-5 0,4 0,-1 0,1 0,0 0,0 0,0 0,-3 0,2 0,2 0,-1 0,0 0,1 0,0 0,0 0,0 0,0 0,-1-1,1 1,0 0,-1 0,1-1,0 1,0 0,0-1,0 1,0 0,-1 0,1-1,0 1,-1 0,1 0,0-1,0 1,0 0,0-1,0 1,0 0,0 0,0 0,0 0,0 0,0 0,0 0,0 0,0 0,-1 0,1 0,-1 0,1 0,0 0,0 0,0 0,0 0,0 0,0 0,0 0,0 0,0 0,0 0,0 0,-1 0,1 0,0 0,0 1</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96 105,'-3'2,"0"-1,0 0,0 1,0 0,0-1,0 2,0-1,1 1,-1-1,2 1,3 0,3 1,-3-1,1 0,0-2,-1 2,1-1,0 0,0 0,0 0,0 0,0-1,1 1,-1-1,0 1</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221 390,'3'1,"0"-1,0 0,0 0,0 0,0 0,0 0,1 0,-1 0,0 0,0 0,0 0,0 0,0 0,0 0,0 0,0 0,0 0,0 0,0 0,0 0,0 0,0 0,0 0,0 0,2 0,-2 0,0 0,1 0,-1 0,0 0,1 0,-1 0,2 1,-2-1,0 0,0 0,0 0,4 0,-4 0,0 0,0 1,2-1,-2 0,0 0,1 1,-1-1,0 0,4 0,-3 1,-1-1,0 0,2 1,-2-1,0 0,0 0,0 0,0 0,0 1,0-1,0 0,0 0,0 0,0 0,0 0</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967 463,'3'0,"0"0,0-1,0 1,0 0,0 0,0 0,0 0,0 0,0 0,0 0,0 0,3 0,-3 0,0-1,0 1,1 0,2-1,1 1,-4 0,1-1,-1 1,0 0,0-1,2 1,-1 0,0-1,-1 1,0-1,0 1,4 0,-4 0,0-1,0 1,0-1,1 1,-1 0,0 0,1-1,1 1,-2 0,1-1,0 0,-1 1,0 0,0-1,0 1,1-1,0 1,-1 0,2-1,-2 1,0 0,0 0,0-1,0 1,0 0,1 0,-1 0,0 0,0 0,0 0,0 0,0 0,1 0,-1 0,0 0,0 0,0 0,0 0,0 0,0 1,1-1,-1 0,0 0,1 0,-1 1,0-1,0 1,0-1,0 1,0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862 118,'-1'3,"-1"0,-3 2,2-1,-1-1,-1 1,-3 1,3 0,-4 2,2 0,3-4,-6 8,4-5,-16 16,18-19,2 0,-2 1,1-1,1 0,0 0,-1-1,0 1,1 0</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103 526,'4'0,"-1"0,0-1,0 1,0 0,1 0,-1 0,1 0,0 0,-1 0,0 0,0 0,0 0,0 0,4 0,-4 0,0 0,0 1,1-1,-1 0,0 0,0 0,0 0,0 0,0 0</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667 248,'3'0,"1"0,-1 0,0 0,0 0,0 0,0 0,1 0,-1 0,0 0,0 0,0 0,0 0,1 0,0 0,-1 0,1 0,-1 0,0 0,0 0,3 1,-2-1,-1 0,9 1,-7-1,-2 1,2-1,1 0,-2 0,8 1,-8-1,-1 0,0 1,0-1,1 0,-1 0,0 0,1 0,-1 0,1 1,-1-1,2 1,-2-1,1 0,5 1,-6-1,1 0,-1 1,1-1,-1 1,0-1,0 0,0 0,0 0,1 0,-1 1,0-1,1 0,-1 0,1 0,-1 0,0 1,0-1,0 0,0 0,0 0</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917 260,'2'0</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209 294,'3'0,"1"0,-1 0,1 0,2 0,-3 0,0 0,0 0,0 0,2 0,-2 0,1 0,-1 0,0 0,1 0,-1 0,2 0,-1 0,-1 0,1 0,-1 0,0 0,0 1,1-1,-1 0,0 0,0 0,1 0,-1 0,0 0,0 0,0 0,0 0,0 0,0 0,0 0,0 0,0 0,0 0,0 0,0 0,0 0,0 0,0 0,1 0,-1 0,0 0,1 0,-1 0,2 0,-2 0,0 0,0 0,1 0,0 0,0 0,-1 0,1 0,-1 0,0 0</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716 297,'3'0,"0"0,0 0,1 0,0 0,-1 0,0 0,0 0,0 0,0 0,0 0,0 0,1 0,-1 1,0-1,0 0,2 0,-2 0,0 0,1 1,-1-1,0 0,1 0,-1 0,0 0,0 0,0 0,0 0</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650 295,'3'0,"0"0,0 0,0 0,0 0,0 0,0 0,0 0,4 0,-2 0,-2 0,1 0,-1 0,0 0,0 0,0 0,0 0,1 0,-1 1,0-1,2 0,-2 1,1-1,0 0,-1 0,2 0,-1 1,-1-1,0 1,0-1,3 0,-3 1,0-1,0 1,0-1,0 0,0 1,1 0,-1-1</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787 303,'2'0</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871 295,'3'0,"0"0,0 0,0 0,0 0,2 0,-2 0,0 0,0 0,1 0,2 0,-3 0,1 0,0 0,-1 0,1 0,0 0,1 0,-2 0,0 0,0 0,0 1,1-1,-1 0,6 0,-5 0,0 0,0 0,-1 1,0-1,8 0,-7 0,0 0,-1 0,0 0,1 0,-1 0,1 0,-1 0,0 0,0 0,0 0,0 0,0 0,0 0,0 0,0 0,0 0,0 0,1 0,-1 0,0 0,0 0,1 0,-1 0,0 0,0 0,0 0,0 0,0 0,1 0,-1 1,0-1,0 0,0 1,1 0,-1-1,0 0</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966 310,'1'3,"-1"0,0 0,1 0,-1 0,0 0,0 1,0-1,1 0,-1 0</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967 311,'0'3,"1"0,-1 0,1 0,-1 0,0 0,0 0,0 0,0 2,1-2,-1 0,0 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755 213,'-2'3,"-1"0,2 0,0 1,-1 0,1 0,1-1,0 0,0 1,0-1,0 0,1 1,0-1,0 0,3 3,-1-4,0-1,0-1,1 0,-1 0,0-1,2-1,-2 2,2-1,-2-1,1 1,-3-2,0-1,1-1,-1 0,0 1,-1 0,0-1,0-3,0 5,-1 0,0 0,0 0,-2 0,0 1,0 1,0 1,0-1,-2 0,1 1,1 0,-1 0,0 0,1 1,0 1</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1092 492,'3'0,"0"1,0 1,0-1,-1 2,1-1,-2 1,-1 0,0 0,-2 0,-1 0,0-1,0 0,0 0,6-2,2-1,-2 1,0 0,0-1,0 1,0 0</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637 535,'3'0,"0"0,0 1,0 0,0 0,0 0,0 0,-1 2,-2 0,0 0,-3-1,0-1,0-1,0 0,0 1,0-1,6 0,0 2,-1 1,0 0,0 0,0 1,-2-1,-3-1,0-2,0 0,0 0,0 0,0 0,0 0,0 0,0-1</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855 657,'-3'2,"1"1,-1-1,0 1,1 0,-1-1,2 1,-2 0,2 0,0 0,1 0,1 0,2-2,0 1,0-1,0 0,0-1,0 1,1 0,-1-1,0 1,0-1,0 0,0 0,0 0,0 0,-3-3</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865 676,'0'3,"0"0,0 1,0-1,0 0,0 0,0 0,0 0,0 0,0 0,0 0,0 0,0 0,0 0</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205 579,'3'3,"-1"0,-1 0,1 1,0-1,0 0,0 0,-1 0,2-1,0 2,-1-1,1 1,0-3,-1 2,1-2,-6-1,0 0,0 0,0 0,0 0,0 0,0-1,0 1,-1 0,1 0,0-1,0 0,0 1,0 0,0-1,0 0</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199 583,'4'0,"-1"0,0 0,1 0,-1-1,0 1,0 0,0 0,0 0,0-1,0 1,0 0,2-1,-1 1,-1 0,0-1,1 1,-1-1</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445 428,'-2'3,"-1"-1,2 1,-2-1,2 1,-2-1,1 1,-1 0,1 0,0 0,0 0,0 1,1-1,1 0,3-1,2 1,-2-3,0 1,0-1,0 0,0 0,0 0,-1-3,-2 0,0 0,-3 0,0 1,0 1,0 1,0 0,0 0,0 0</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778 313,'3'0,"0"1,0 0,0 0,0 0,0 0,0 0,0-1,0 1,-2 2,1 0,1-1,-2 1,-1 0,-2 0,2 0,-1 0,-1 0,2 0,-1 0,-1 0,2 0,-1 0,1 0,-1 0</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 50,'-1'3,"1"0,-1 0,0 0,1 0,-1 1,0-1,0 0,0 0,1 0,-1 0,0 0,0 0,1 0,-1 0,1 0,0 0,-1 0,0 0,1 0</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 34,'3'0,"0"0,0 0,0 0,0 1,0 0,0-1,0 1,0 1,0-1,0 1,-2 1,2 0,-2 0,0 0,-1 0,0 0,-3 0,0-2,0 1,0 0,0-1,0 0,0 0,0 0,0-1,0 0,0 0,0 0,0 0,6-1,0 1,0 0,0 0,0 1,2 0,-2 1,0-1,0 1,0 1,-1 0,-1 0,-1 0,0 0,-1 0,-2-2,0 0,0 0,0 0,0-1,-3 1,3-1,-1 0,1 0,0 0,0 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751 259,'-4'1,"-2"3,1-1,-1 3,3-2,-2 1,0 0,1-1,-1 0,0 1,-1 2,2-2,0 0,1-1,0 1,-2 1,3-2,-1 0,0-1,0 0,0-1,0 0,2 1,0 0</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 27,'3'4,"-2"-1,0 1,1-1,-1 0,0 1,0-1,0 0,0 0,0 0,0 1,0-1,0 0,0 0,0 0,0 0,0 0,1 0,-1 0,0 0,-4-2,0-1,0 0,-1 0,1 0,0 0,0 0,0 0,0 0,0 0,0 0,0 0,0 0,0-1</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 50,'3'-2,"0"2,0 0,0 0,0 0,0 1,0-1,0 0,0 1</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347 42,'-3'0,"0"1,0 1,0 0,0 1,0-2,0 2,0 0,1 0,1 0,0 0,1 0,0 0,1 0,1 0,1-1,1 1,-1-2,1 1,-1-2,0 1,0 0,0-1,2 1,-2-1,1 1,-1-1,0 1,4-1,-4 0,0 1,2-1,-2 0,0 0,0 0,0 0,-3-3</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373 55,'-1'3,"1"0,-1 1,0-1,0 0,0 1,1 0,-2-1,1 2,0-2,1 0,-1 0,0 0,1 0,-1 0</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500 38,'3'0,"0"1,0 1,0 0,0 0,0 1,-1 0,-1 0,0 0,-1 0,-1 0,-3 0,1-2,0 1,0-1,0-1,-2 1,2-1,0 0,0 0,0 0,6 0,0 0,0 0,0 2,0-1,0 0,0 1,0 0,-1 1,-1 0,-1 0,0 0,-1 0,-2-2,0 0,-1 0,1 0,-2-1,2 0,0 0,0 0,0 0</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553 58,'3'-1,"1"0,-1 0,2 1,-2-1,0 1,0 0,1 0,-1 0,0 0,1 0,-1 0,0 0,0 0,0 0,0 0,0 1,2 0,-2 0,-1 2,-2 0,-2 0,-1-1,0 1,0-1,0 0,-1 0,-5 4,6-4,-1 0,-1 2,2-3,0 1,1 1,5-2,0-1,0 0,0 0,0 0,1 0,0 0,-1 1,0-1,0 0,0 0,3 1,-3-1,0 0,0 1,0-1</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58,'0'3,"0"0,0 0,0 0,0 0,0 0,0 0,0 0,0 3,0-3,0 0,0 1,0 1,0-2,0 1,0-1</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758 131,'-3'0,"0"2,0-2,0 1,-4-1,4 1,-1-1,1 0,-1 1,-6-1,5 0,1 0,0 0,0 0,-7 0,6 0,-2 0,2 1,1-1,1 0,-1 0,-9 0,5 1,5-1,-1 0,0 0,-1 1,2-1,-1 0,-24 2,23-2,2 0,0 1,-3-1,3 0,-3 0,3 0,-6 0,6 0,-1 1,-1-1,2 0,-2 1,0-1,2 0,-2 0,1 0,-10 1,8 0,3-1,0 0,-2 0,-2 0,4 0,-2 0,2 1,0-1,0 0,-1 0,0 0,1 0,-1 0,0 0,1 0,-1 0,0 0,1 0,-2 0,2 0,-1 0,1 0,0 0,-1 0,-4-1,4 0,0 1,0 0,1 0,-2-1,2 0,-1 1,1 0,0 0,-1-1,1 1,0 0,0 0,-1-1,1 1,-1-1,1 1,0 0,0 0,-1 0,0-1,0 0,1 1,0 0,0 0,0 0,-5-1,5 0,0 1,-2 0,1 0,1 0,0 0,-1 0,1 0,0 0,-1 0,1 0,0 0,0 0,-1 0,1 0,0 0,0 0,0 0,0 0,0 0,0 0,0 0,0 0,0 0,-1 0,1 0,0 0,-1 0,1 0,0 0,0 0,0 0,0 0,0 0,-1 0,0 0,1 0,0 0,-1 0,-3 0,4 1,0-1,0 0,0 0,0 0,0 0,0 0,0 0,-2 0,2 0,0 1</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130 122,'-3'1,"0"0,0 0,0 0,0 0,0 0,0 0,0 0,0 1,-1 1,1-1,1 1,-1-2,2 2,1 0,3 0,1-1,-1-2,0 1,0 0,1 1,-1-1,0 1,0-1,0 0,0 0,0 0,0 1,0-1,0 0,0 2,0-2,1 2,-1-1,0 0,-2 1</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543 487,'3'0,"0"0,-1 3,1-1,-2 1,1 0,-2 0,0 0,-3 0,0-2,0 1,0 0,0-1,0 1,0 0,6-2,0 0,0 0,0 0,0 0,0 0,0 0,0 0,0 1,0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657 351,'0'3,"0"0,0 2,0-1,0-1,2 0,0 0,1-1,0-2,3 0,-1-1,-2-1,1-1,2 1,0-3,-3 3,1-1,-4 0,0 0,0-1,-1 0,0 1,-1-1,0 1,-2 0,1 1,0 1,-1 0,0 0,0 1</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541,'3'0,"0"0,1 1,-1 1,0 1,-2 0,2 0,-3 0,-3-1,0 0,0-1,0 0,0 0,0-1,0 0,6 0,0 0,0 0,0 1,0 0,-1 2,0 0,-2 0,-3-2,0-1,0 0,0 1,0-1,0 0,0 0,0 0,0 1,0-1,-2 0,2 0,0 0</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187 370,'3'-2,"3"2,-3 0,0 0,2 0,-2 1,0-1,0 1,2-1,-2 1,0-1,0 1,0-1,0 1,7 0,-7 0,0-1,1 0,-1 1,0 0,0-1,0 1,0-1,0 0,0 0,0 1,0-1,1 1,2-1,-3 0,0 0,0 0,0 0,0 0,0 0,0 0,0 0,0 1</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437 385,'3'0,"0"0,1 0,-1 0,0 0,0 0,0 0,0 0,0 0,1 0,-1 0,0 0,0 1,0-1,5 0,-4 0,-1 1,1-1,-1 0,1 1,0-1,7 1,-8-1,0 0,2 1,-2-1,1 1,0-1,0 1,-1-1,1 0,0 0,-1 1,1-1,0 1,-1-1,3 1,-1-1,-2 0,1 1,0 0,0-1,0 0,-1 0,0 1,1-1,0 1,-1-1,1 0,-1 0,0 1,0-1,0 1,2-1,-1 1,-1 0,0-1,0 1,0-1,0 1,0 0</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662 406,'2'0</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258 59,'3'0,"0"0,0 0,1 0,-1 0,0 0,0 0,0 0,1 0,-1 0,0 0,0 1,0-1,2 0,-2 0,2 1,-2-1,0 0,0 0,0 0,0 0,0 0,0 0,0 0,0 0,1 0,0 1,2-1,-3 0,0 0,0 0,1 0,-1 1,8-1,-8 0,0 0,0 0,0 0,6 0,-6 0,1 0,-1 0,0 0,0 0,0 0,0 0,2-1,-2 1,0 0,0 0,0-1,0 1,0 0,0 0,0-1,0 1,0 0,0 0,0 0,0 0,0 0,0 0,0 0,0 0,0 0,0 0,0 0,0 0,0 0,0 0,0 0,0 0,0 0,0 0,0 0,0 0,0 0,1 0,-1 0,0 0,0 0,0 0,0 0,0 0</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76,'2'3,"1"0,0 0,0-1,0 1,5 4,-4-3,-1-2,-1 1,3 1,-3-1,1-1,0 1,-1 0,1 0,-2 0,-1-6</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714 72,'-3'2,"1"1,-1-1,0 1,0-1,1 1,-1-1,0 1,0-1,0 2,0-1,0 0,1 0,-2 1,1-1,1 0,0 0,0 0</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227 206,'3'0,"2"0,-2 0,0 0,0 0,1 1,-1-1,5 0,-5 0,0 0,1 0,-1 0,0 0,0 0,0 1,0-1,1 0,-1 0,0 0,0 1,0-1,0 1,0-1,0 0,1 0,-1 0,0 0,0 1,0-1,0 0,4 0,-4 0,0 0,0 0,0 0,0 0,0 0,0 0,0 0,1 0,-1 0,0 0,0 0,0 0,0 0,0 0,0 0,0 0,0 1,0-1,0 0,0 1,0-1,0 0,0 1,0-1,0 0,0 0,0 0</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421 214,'2'0</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541 205,'3'0,"0"0,0 0,0 0,0 0,0 0,0 0,0 0,0 0,4 0,-4 0,0 0,1 1,-1-1,0 0,2 0,-2 0,1 0,-1 0,0 0,0 0,0 0,0 0,2 0,-2 0,0 0,0 1,0-1,0 0,0 0,0 0,0 0,0 0,0 0,1 1,-1-1,0 0,0 0,1 0,-1 0,0 0,0 0,3 0,-3 0,0 0,3 0,-3 0,0 0,1 0,-1 0,0 0,0 1,0-1,0 0,0 0,0 0,0 1,0-1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790 261,'2'3,"0"2,2-1,0 2,4 2,-3-3,2 4,2 1,-4-5,1 0,3 2,-5-3,0 0,-1-1</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733 210,'2'0</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297 384,'2'0</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381 340,'2'0</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311 345,'3'0,"0"0,1 0,-1 0,0 0,0 0,0 0,0 0,0 1,0-1,0 0,0 0,0 0,0 1,0-1,0 0,0 0,3 0,-1 0,-1 0,0 0,-1 1,3-1,-2 0,-1 0,2 1,-1-1,0 0,-1 1,0-1,1 0,0 0,0 0,-1 0,2 0,4 0,-4 1,-1-1,-1 0,1 1,0-1,1 0,6 1,-7-1,-1 0,2 0,2 1,-2-1,-2 0,1 1,5 0,-5-1,-1 0,0 0,1 0,-1 1,3-1,-1 1,-2-1,1 0,-1 0,0 0,2 0,-2 1,0-1,0 0,0 1</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580 360,'2'0</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394 413,'-3'0,"0"0,0 0,0 1,0 1,1 1,0 0,0 0,0 0,1 0,1 0,0 0,1 0,2 0,0-1,0 0,0 0,0-1,0 0,0-1,1 0,0 1,0-1,-1 0,-1-3,-1 0,-1 0,0 0,0 0,0 0,0 0,0 0,0 0,-1 0,-1 0,-1 1,0 0,0 2,0-1,0 1,0 0,0 0,0 0</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422 426,'3'0,"0"0,0 0,0 0,0 0,2 0,-1-1,0 1,-1 0,0 0,0 0,0 0,0 0,0 0,0 0,2 0,-2 0,0 0,0 0,0 0,0 0,0 0,0 0,0 0,0 0,0 0,0 0,0 0,0 0,0 0,0 0,0 0,0 0</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506 413,'3'1,"0"1,0-1,0 0,0 1,0-1,0 0,0 1,0-2,0 1,0 0,0 1,0-2,-2 3,-4-1,0-1,0 1,0-1,0 0,0 0,-1 0,1 0,0 0,0 0,0-1,-1 2,1-1,0 0,0 0,6-1,0-1,0 1</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596 414,'-3'0,"0"0,0 0,-2 0,2 0,-1 2,1-1,0 1,0 0,0 1,0-1,2 1,0 0,1 0,0 0,2 0,1 0,0-1,0 1,0-2,1 1,-1-1,1 0,-1-1,0 0,1 0,-1 0,0 0,1 0,-1 0,0 0,0-1,1 0,-1 0,0-1,0-1,-2 0,-1 0,0 0,-2 0,0 0,0 0,-1 1,0 1,0-1,0 1,0 1,0-1,0 1</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597 457,'0'3,"0"0,0 0,0 0,0 0,0 0,0 0,0 1,0-1,1 1,-1-1,0 0,0 0,0 0,1 1,0-1,-1 0,0 4,0-4,1 0,-1 1,0-1,0 1,0-1,0 0,0 1,0-1,0 0,0 0,0 0,0 0,1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873 339,'-4'0,"1"1,0 1,0 1,2 0,1 0,-1 0,1 0,0 0,0 1,1-1,1 0,1 0,1-2,-1-1,0 0,2-1,-2 0,3-1,-3 1,0-1,-3-1,0 0,0-2,0 1,-1-1,0 2,-2 0,-2 0,1 3,0-2,1 1,-1 1</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584 537,'0'3,"0"0,0 0,1 0,0 0,0 0,1 0,-1 0,2-1,0 0,0-2,0 0,0 0,0-2,0 0,0 0,1-1,-1 0,-1 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601 577,'-3'0,"0"0,0 1,0 1,0-1,0 1,0 0,0 1,0-1,2 1,0 0,1 0,1 1,1-1,1 0,0 0,0-1,0 0,0 0,0-1,0 0,1-1,-1 1,0-1,0 0,1 0,1-2,-2 1,0 0,0-1,0 0,2-1,-4 0,0-1,-1 1,0 0,0 0,-2 0,1 0,-1 0,-1 1,0 0,0 1,0 1,0-2,0 2,0-1,0 1,0 1</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574 594,'-3'0,"0"0,0 0,0 0,0 0,0 0,0 0,0 0,0 0,0 0,0 0,0 0,0 1,0-1,0 0,0 0,0 0,0 0,-1 1,1-1,0 0,-1 0,0 1,1-1,0 1,0-1,-1 1,1-1,0 0,0 1,0 0,0-1,-1 1,1-1,0 1,0-1,0 1,-2-1,2 0,0 1,0-1,0 0,0 1,0-1,0 0,-2 0,2 0,0 0,0 0,0 0,0 0,0 0,0 1,0-1</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408 583,'-2'3,"-1"-2,0 2,1 0,-1-1,0 1,-1 0,1 0,1 0,5-1,0-1,0 0,0 1,0-1,0 1,1 0,-1-1,0-1,0 1</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351 584,'-3'-1,"0"1,0 0,0 0,0 2,0 0,0 1,2 0,0 0,1 0,0 0,0 0,1 0,1 0,1 0,0-1,0 0,0-1,0-1,0 1,0-1,0 0,0 0,0-1,0 1,0-2,0 0,-1-1,1 1,0-2,-2 1,0 0,1 0,-2 0,0 0,0 0,-2 0,-1 2,0 0,0 0,0 1,0 0,0 0,0 0,0 0</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391 479,'0'3,"0"0,-1 0,1 0,-1 0,0 0,0 0,0 1,1-1,-2 0,2 1,-1 0,0-1,0 0,-1 0,2 0,-2 3,1-2,1-1,-2 0,2 0,-1 2,-1-2,2 0,-1 0,0 0,0 0,0 0,1-6,0 0,1 0</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396 475,'-2'3,"-1"-1,0 0,1 1,-1-1,-1 1,1-1,1 1,-1-1</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393 482,'3'2,"-1"1,0 0,1-1,0 0,-1 1,1-1,0 1,1 0,-1-1,0 1,0-2</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137 244,'3'0,"0"0,0 0,2 0,-2 0,0 0,0 0,0 1,0-1,1 0,-1 0,1 0,0 0,-1 0,2 1,3-1,-4 1,2-1,-3 0,0 0,0 1,2-1,-1 0,0 0,1 0,-1 0,1 0,-1 0,0 0,-1 1,7-1,-6 0,-1 0,0 1,0-1,4 0,-4 0,0 0,0 0,1 0,-1 0,0 0,0 1</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616 430,'3'0,"0"0,0 0,0 0,0 0,0 0,0 1,1-1,-1 0,0 0,0 1,0-1,0 1,0-1,0 1,1-1,1 0,-2 1,0 0,2-1,-1 0,-1 1,0-1,1 1,0-1,0 1,0 0,-1-1,2 0,-2 1,0 0,0-1,0 1,2-1,-2 1,2 0,-2-1,1 1,-1-1,0 0,1 1,-1 0,0-1,0 0,2 1,-2-1,1 0,-1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682 327,'-3'-1,"0"2,-4 3,4-1,2 1,0-1,0 0,1 1,0-1,0 0,0 1,-1 0,1-1,1 0,1 0,1-1,0-1,1 1,0-2,-1 1,0 0,0-1,0 0,-2-3,1-1,1 0,-2 0,0 1,-1 0,0-1,0 1,-1-1,-1 0</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755 432,'3'2,"0"0,0 0,0 0,0-1,0 1,0-1,0 2,0-2,-1 2,-2 0,-1 0,-2-1,0-1,-1 0,1-1,0 1,0 0,0 0,0-1,0 1,0-1,0 1,0 0,3 2,3-2,0 0,0-1</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829 440,'-3'0,"0"0,0 0,0 0,0 0,0 0,0 0,0 0,0 1,0 0,0 1,1 1,0 0,2 0,0 0,0 0,2 0,1 0,1 1,-1-2,1-1,-1 0,0 1,0-2,0 1,1-1,-1 0,0 0,0 0,0 0,0 0,0-1,0-2,0-1,-2 1,-1-1,0 1,-2-2,0 2,0 0,-1 2,0-1,0 1,0 1,0 0,0 0,0 0,0 1,0 0,0-1,0 1,0-1</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543 366,'-3'0,"-1"-1,1 0,0 0,0 1,-2-1,1 1,1-1,-1 0,-4 1,5-1,0 1,0 0,0-1,-1 1,1 0,0 0,0 0,0 0,0-1,0 1,-1 0,1 0,0 0,0 0,0 0,0 0,-2 0,2 0,0 0,0 0,-1 0,0 0,1 0,-1 0,1 1,0 0,0-1,0 1,0 0,0 0,0 0,-1 0,1 1,0-1,0 0,-2 2,2-2,0 1,0 0,0 0,-1 0,1 1,0-1,0 0,0 0,-1 1,1 0,1 0,-1-2,-1 3,1-2,1 1,-1-2,0 2,1 0,-1 0,1 0,-1 0,2 0,-2 0,2 0,-1 0,1 1,-1 1,1-2,1 0,-2 0,2 0,-1 0,1 0,-1 0,0 0,1 0,0 0,0 0,0 2,0-2,0 0,0 0,1 0,-1 0,1 0,0 0,0 0,0 0,0 0,0 0,1 3,-1-3,0 0,1 0,0 0,0 0,-1 0,2 0,-2 0,1 0,-1 0,1 0,0 0,0 0,0 0,2 1,-1-1,0 0,0-1,0 1,0-1,0 1,0 0,0 0,0-1,1 1,-1-1,0 0,0 0,0-1,1 1,-1-1,0 0,0 1,0-1,0 0,0 0,0-1,0 2,0-2,0 1,0-1,0 1,0-1,0 0,0 1,1 0,-1-1,2 1,-2-1,0 0,0 1,0-1,0 1,0 0,0-1,0 1,0 0,0 0,1-1,-1 1,2 0,-2-1,0 1,3 0,-3-1,0 0,0 0,1 1,-1-1,0 1,0 0,0-1,0 0,1 1,-1-1,0 1,1-1,-1 1,0-1,0 0,0 1,1-1,-1 0,2 1,-2-1,0 0,0 0,0 0,0 1,0-1,0 0,0 1,0-1,0 0,0 0,0 0,1 1,-1-1,0 0,1 0,-1 1,0-1,1 0,-1 0,0 0,0 0,0 0,2-1,-2 0,0 1,1-2,-1 2,0-1,0 0,0 0,0 1,0-1,1-1,-1 1,0 0,0-1,0 0,0 0,-1-1,0 0,0 0,0-1,0 1,0 0,-1 0,0 0,1 0,-1 0,1 0,-1-1,1 0,-1 1,0 0,0-2,0 2,0 0,-1 0,1 0,-1 0,0 0,1 0,-1 0,0 0,0-1,0-1,0 2,0 0,0 0,-1-1,0 1,0 0,0-1,1 1,-2 0,1-2,0 2,0 0,-1-4,1 4,-1 0,1 0,0-1,-1 1,1 0,-1-2,0 2,-2-3,2 3,0 0,-1 1,2-1,-2 1,0-1,1 0,-1 1,1-1,-1 2,-1-2,1 1,0 0,-2-1,2 2,0-1,0 1,-1 0,1 0,-1 0,1 0,0 0,0 0,-1 0,0 0,1 0,0 0,0 0,0 0,0 0,0 0,0 1,0-1,0 1,0-2,0 2,0-1,-5 0,5 0,0 0,0 1,0 0,0-1,0 1,0-1,-3 0,3 1,0 0,0-1,-1 1,1-1,0 1,0 0,0-1,0 0,0 1,0-1,0 1,0-1</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830 379,'-3'-2,"0"1,0 0,0 1,-1 0,1 0,0 0,0 0,0 0,0 0,0 0,-1 0,1 0,0 0,0 0,-1 2,1-2,-1 1,1 1,0-1,0 1,0 1,0 0,0 1,1-1,0 0,1 0,0 0,0 0,0 0,-1 3,1-3,0 0,0 0,0 0,0 0,1 0,-1 0,0 0,1 0,0 0,-1 0,1 0,0 0,0 1,0-1,2 0,-2 0,1 0,1 0,0 0,0 0,1-1,0 1,0 0,4 1,-4-3,1 1,-1-1,0 1,0-2,1 2,0-1,-1 0,0-1,0 1,2 0,-2-1,0 0,1 1,0-1,-1 0,0 0,2 0,-2 0,0 0,0-1,0 0,0 1,0-1,1 0,-1-1,0 2,0-2,0 1,5-3,-4 3,-1-1,0 0,0 1,0-1,1 0,-1 1,0-1,1 1,-1-1,3 0,-3-1,0 2,1-2,-3 0,1 0,-2 0,0-1,0 1,0 0,0-1,0 0,0 1,0 0,-1 0,0-2,0 2,0-1,-1 1,1 0,0 0,-1 0,1 0,-4-2,2 2,0 0,0 1,0 0,0 0,0 0,-1 0,-2-1,3 2,0-1,0 1,0 0,-1-1,-2 0,1 1,1-1,0 2,0-2,1 2,-1 0,1-1,0 0,0 1,0 0,-1-1</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962 302,'3'0,"0"0,0 1,0-1,1 1,0 0,-1-1,0 1,0-1,0 0,1 1,-1-1,3 1,-2-1,1 0,-1 0,0 0,0 1,-1-1,4 0,-3 0,-1 1,1-1,-1 0,1 0,-1 0,0 0,0 0,0 0,1 0,-1 0,1 0,-1 0,0 0,1 0,-1 0,1 0,-1 0,2 0,-2 0,0 0,0 0</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522 290,'2'0</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779 239,'0'3,"0"0,0 0,0 0,0 0,0 0,0 0,0 0,0 0,0 0,0 0,0 0,0 0,0 0,0 0,0 0,0 0,0 0,0-6,0 0,0 0,-1 0</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775 235,'3'0,"0"0,0 0,0 0,1 0,-1-1,0 1,1 0,-1 0,2 0,-2 0,0 0,1 0,10-2,-10 2,1-1,-2 1,1-1,1 0,-2 1,0 0,0 0,0 0,9-2,-9 2,2-1,0 0,0 1,0 0,-1-1,-1 1,2 0,0-1,3 0,-5 1,4 0,-2-1,2 1,-4 0,3 0,-1 0,8-1,-8 0,-2 1,1 0,-1 0,0 0,0 0,1-1,-1 1,2 0,-2 0,7 0,-6 0,1 0,0 0,-1 0,1 0,-1 0,0 0,1 0,-2 0,6 0,-1 0,-5 0,3 0,-3 0,0 0,2 0,0 0,-2 0,1 0,1 0,2 0,-2 1,-1-1,-1 0,1 0,1 1,-1-1,0 0,-1 0,1 0,-1 0,0 0,0 0,1 1,-1-1,0 0,0 0,0 0,1 0,-1 0,0 0,0 1,0-1,0 0,0 0,0 0,0 0,-6 0</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787 294,'3'0,"0"0,0 0,2 0,-2 0,0 0,0 0,1 0,6 0,-6 0,0 0,0 0,-1 0,0 0,3 0,-2 0,-1 0,2 0,0 0,-2 0,0 0,0-1,0 1,2-1,-2 1,0 0,0 0,17-2,-17 2,0 0,0 0,1 0,-1 0,0-1,0 1,0 0,0 0,2-1,1 1,-3 0,25-1,-23 0,1 1,-2 0,-1 0,4 0,-2 0,1 0,2 0,1 0,2 0,-7 0,0 0,3 0,-3 0,2 0,-3 1,5-1,-5 0,0 0,1 0,2 1,2-1,1 1,-2-1,-4 1,3-1,-3 0,3 0,-3 0,1 0,-1 1,4-1,-3 0,-1 0,1 0,0 0,0 0,-1 0,0 0,1 0,0 0,-1 0,0 0,0 0,0 0</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809 255,'0'3,"0"0,0 0,0 0,0 0,0 1,0 0,0-1,0 1,0-1,0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1084 105,'1'3,"-1"3,0-3,0 2,0-1,0 0,0-1,0 0,0 2,0-1,0-1,0 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685 330,'-3'0,"0"1,-1 0,0 2,1-2,0 1,1 1,2 0,0 0,0 1,0 0,0-1,0 1,1-1,2 3,0-2,0 1,0-3,0 0,3 0,-3-1,0-1,0 0,0-1,0-2,0 0,0 2,-1-2,-2-1,0 1,0 0,1-2,-1-5,0 6,0-1,0 0,-2 2,2-1,-3 3</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853 244,'3'2,"0"-1,0 0,0 0,0 0,0-1,0 2,-1 1,-2 0,0 0,0 0,-3-1,1 1,-1-2,1 2,-2 0,1-1,1 1,5-4,0 0,0 1,0 0,0 0,1 0,-1 0,0 0</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913 245,'3'0,"1"-1,-1 1,0-1,0 1,0 0,0 0,0 0,-2 3,-1 1,0-1,-1 0,-2 0,0-1,4 1,2-1,-2 1,1 0,0 0,-5-2,0 0,0 0,0 0,0 0,0 0</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992 239,'-3'1,"0"2,1 0,0 0,1 1,1-1,0 0,3-2,0 0,0-1,0 0,0 0,0 0,0 0,1 1,-1-1,1 0,1 1,-1-1,-1 1,2 0,-1-1,-1 1,0-1,0 0,-5-3</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1025 246,'-1'3,"-2"0,2 0,0 0,-1 1,1-1,1 0,0 0,-1 0,1 0,0 0,0 0,0 0</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395 369,'0'3,"-1"0,1 0,-2 1,2-1,-1 0,1 0,0 0,0 0,0 0,0 0,3-1,-1 1,1-3,0 1,0-1,0 0,1-3,-1 2,2-1,-2 0,1-1,-1 2,0-1,0 0,0 0,-1-1,1 1,-2-1,0 0,0 0,-1 0,0 0,0 0,0 0,-2 6,0 1,1-1,1 0,-1 0,1 0,0 0,0 0,0 0,0 0,0 0</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301 445,'0'3,"0"0,0 0,0 0,0 2,0-2,1 3,0-3,1 0,-1 0,1 0,0 0,1-1,0-1,0-3,-1-1,0 0,0 0,1 0,-1 0,1 2,-2-2,2 1,-1-1,-1 0,1 0,-1 0,0 0,-1 0,0 0,0 0,0 0,0 0</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283 534,'-2'-3,"-1"2,0-2,0 1,1-1,0 0,0 0,0 0,0 0,1 0,0 0,0 0,-1 0,1 0,1 0,-2 0,2-1,-1 1,0 0,0 0,1 0,-1 0,1 0,-1 0,1-1,0 1,0 0,-1-1,1 1,0 0,0 0,0 0,0 0,0 0,0 0,0-1,0 1,1-1,-1 1,2 0,-1 0,0 0,1 0,-1 0,2 1,-1-1,0 0,1 1,-1-1,1 1,0 0,0 0,1-2,-1 2,0 0,0 0,1-1,-1 2,0-1,0 0,0 1,0 0,0 0,0 0,0 0,2-1,-2 1,0 0,0 0,0 0,0 0,0 0,0 0,0 0,0 1,2-2,-1 1,0 0,0-1,-1 1,0 1,1-1,6-2,-7 3,0-1,1 0,0 1,0 0,0 0,-1-1,0 1,0 0,0 0,0-1,0 1,1 0,-1 0,1 0,-1 0,0 0,0 0,1 0,-1 0,0 0,1 0,-1 0,0 0,0 0,0 0,0 0,0 0,0 0,0 0,0 0,0 0,0 0,0-1,0 1,0 0,0-2,0 2,0 0,0-1,0 1,0 0,0 0,0 0,3-1,-3 1,0 0,0 0,0-1,1 0,-1 1,0-1,0 1,0-1,0 1,0-1,0 0</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555 310,'3'0,"0"2,0 0,0-1,0 1,0 0,0-1,0 0,2 1,-2-1,1 0,-2 2,-5-1,0 0,0 0,0-1,0 0,0 1,0-1,0 0,0 0,0 1</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390 365,'0'3,"0"1,1 0,0-1,-1 0,1 0,0 1,1-1,0 0,0 0,2 0,-1-1,0 0,0-2,0 1,0-1,0 0,0 0,0 0,0-1,0 0,0 0,0 0,0 0,0 0,0 0,-1-2,0 0,-2 0,0 0,0 0,0-2,0 2,0 0,-1 0,1 6,0 0,0 0,0 0,0 0,0 0,0 0,0 0,0 0,1 0,0 0</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1055 375,'-3'-1,"0"1,1 3,-1 0,2 0,0 0,-1 1,2-1,0 0,0 0,3 1,-1-1,2-1,-1 0,0-1,0 0,0-1,1 1,-1-1,0 0,0 0,0-1,0-1,-1-1,-1 0,0 0,-1-1,0 1,0 0,0 0,-1 0,0 0,-2 0,1 0,-1 1,0 1,0 1,0 0,0 0,0 0,0 1,0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682 335,'-2'-3,"-2"-17,4 15,-1 0,1-6,0 4,0 4,0-1,0 1,0-1,2-2,-1 2,1-1,-2 2,2-1,0 1,1-2,0 2,1-2,-1 4,0-2,0 0,1 1,-1 0,0 0,0 2</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1080 386,'4'0,"-1"-1,0 1,0-1,0 1,0 0,0-1,0 0,1 1,-1 0,1-1,-1 1,0 0,0-1,0 1,0-1,1 1,-1 0,1 0,0-1,-1 1,0-1,0 1,0 0,0 0,0-1,0 1,0 0,0 0,0 0,0 0,0 0,0 0</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368,'3'1,"0"1,0 0,0-1,0 0,0 0,0 0,0 0,0 1,0 0,-3 1,-1 0,-2-2,0 0,0 1,0-1,0 0,0 0,0 0,0 0</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1206 367,'-3'-1,"0"1,0 1,0 2,0-1,2 1,0 0,0 0,1 0,3 1,0-2,0-1,0 1,0-1,0-1,1 1,0-1,-1 0,2 0,-2 0,0 0,0-2,-3-2,0 1,-3 0,1 0,-1 1,0 0,-1-1,1 1,0 1,0 1</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1217 390,'0'3,"0"0,0 0,0 0,0 0,1 0,-1 0,0 0,0 0,0 0,1 0,-1 1,0-1,0 1,0-1,0 0,0 0,1 2,-1-2,0 0,0 2,0-2,0 0,0 0,0 0,1 0,0 0,-1 0,2 0</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1213 464,'0'3,"0"0,0 0,1 0,1 0,-1 0,0 0,2-1,0-1,-1-4,1 1,0 0,-1-1,1 1,-2-1</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1217 492,'-2'3,"1"0,-1 0,1 0,0 0,0 0,1 0,-1 0,1 0,0 0,1 0,1 0,1-2,0 1,0-2,0 0,0 0,0 0,0-1,-1-2,1 1,-2-1,1-1,-2 1,0 0,1 0,-1 0,0 0,-1 0,-1 0,1 0,-2 1,0 0,0 0,0 2,0 0</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1211 498,'-3'0,"0"1,0 0,0 0,0 0,0 0,0-1,-2 2,2-1,0 0,0-1,0 2,0-1,0 0,0 0,0 0,-1 1,1-1,0 0,0 0,0 0,0-1,0 0,0 1,0 0</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1123 497,'-3'1,"2"2,0 0,-2 1,2-1,0 0,1 0,0 0,1 0,2-2,0 1,0-1,0 0,0 0,0-1,0 0,0 1,0-1</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1079 491,'-3'0,"0"0,0 3,1 0,0 0,1 0,0 0,1 0,0 0,1 1,2-3,0 1,0-1,0-1,1 0,-1-2,-1-1,1 1,-2-1,2 1,-3-1,0-1,0 1,-3 0,0 1,0 1,0 1,0-1</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1060 419,'0'3,"0"0,0 0,0 0,1 0,-1 0,0 0,1 0,0 3,-1-3,0 0,1 1,-1-1,1 0,-1 1,1-1,-1 0,1 0,-1 0,1 0,-1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703 200,'4'2,"-1"2,-1-1,1 2,0-1,0-1,-1 0,-1 0,0 0,-1 0,0 0,0 0,-2 0</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1059 420,'-1'3,"1"0,0 0,-1 0,1 0,-1 1,0-1,1 0,-2 0,2 0,-1 0</inkml:trace>
</inkml:ink>
</file>

<file path=ppt/ink/ink8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426,'3'2,"-2"1,1 0,1-1,-1 1,1-1,0 1,0-2,-1 2</inkml:trace>
</inkml:ink>
</file>

<file path=ppt/ink/ink8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1152 318,'-4'0,"1"0,0 0,-1 0,1 0,0 0,0 0,0 0,0 0,0 0,0 0,-1 0,1 0,0 0,0 0,0 1,0-1,0 1,0 0,0-1,0 1,-1 1,1-2,0 2,0-1,0 0,0-1,0 2,0-1,0 1,0-1,0 0,0 1,0 0,0 1,1 0,-1-1,1 1,-2 2,1-2,2 0,-1 0,0 1,0-1,0 0,1 0,-1 1,1 0,-1-1,2 0,-1 0,0 0,0 0,0 1,1 0,0 0,0-1,0 0,0 2,0-1,0-1,0 0,1 0,0 0,0 1,1-1,-1 0,0 0,3 2,-2-2,-1 0,2-1,-1 1,1 0,0 0,0 0,0 0,0-1,0 0,7 6,-7-6,1 0,-1-1,1 0,0 1,0-1,-1 0,2 1,-1-2,-1 1,0-1,0 1,0-1,0 1,0-1,0 1,0-1,2 1,-2-1,0 0,0 0,1 0,-1 1,2-1,1 0,-3 0,0 0,1 0,-1 1,0-1,0 0,1 0,0 0,-1 0,0 0,2 0,-2 0,1 0,0-1,1 0,2 1,-4-1,0 0,0 0,0 1,1-1,-1 0,7-2,-7 2,1 0,1-1,5-4,-6 5,0-2,-1 2,6-5,-6 5,0-1,0-1,2 0,-2 1,-1-1,1 2,-1-2,1-1,-1 1,-1 0,0 0,1-1,-2 1,0 0,0 0,0-1,0 1,0 0,-1 0,1 0,-1 0,1 0,-2 0,2 0,-1 0,0 0,0 0,0 0,-1 0,1 0,-1 0,1 0,-2-1,1 1,0 0,0 0,-1 1,0 0,1-1,-1 1,0 0,-3-2,2 1,1 2,0-1,0 1,-2-1,-2-2,4 2,0 1,0-1,0 1,0 0,-1 0,0-1,1 1,-3-1,2 1,1 0,0 0,-1 0,1 0,-5 0,5 0,-1 0,1 0,-1 0,0 1,1 0,-1-1,1 0,-3 0,2 1</inkml:trace>
</inkml:ink>
</file>

<file path=ppt/ink/ink8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703 297,'-3'0,"0"-1,0 0,0 0,0 1,0 0,0 0,0-1,-2 1,2 0,0 0,0 0,0 0,0 0,0 0,0 0,0 0,0 0,0 1,0 0,0 0,0 0,0 2,0-1,0 1,1 0,0 0,-1 0,1 0,0 0,2 0,0 0,0 0,0 0,3-1,-2 1,2-2,0 2,0-1,-1 1,1-3,0 2,0-1,0 0,0 0,2 0,-2 0,0 0,0-1,0 1,0-1,0 0,0 0,0 0,0 0,0 0,0 0,0 0,0 0,0 0,0 0,0 0,0 0,0 0,0 0,0-1,1 0,-1 1,0-1,0 1,0 0,1-1,-1 0,0 1,0-1,1 1,-1-1,0 0,1 0,-1 1,0-2,0 1,0 0,0 0,1-2,-2 0,-1 0,0 0,-1 0,0 0,0 0,0-1,-1 1,0 0,-2 2,1-2,-1 2,0-1,0 1,0 0,0 1,0-1,0 0,0 0,0 1,-3-1,3 0,0 0,0 1,0 0,0-1,0 1,0 0,0-1,0 1,0-1,0 1,0 0,-1 0,1 0,0-1,0 1,0 0,-1 0,1 0,0 0,0 0,0 0,-1 0,1 0,0 0,-1 0,1 0</inkml:trace>
</inkml:ink>
</file>

<file path=ppt/ink/ink8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741 139,'0'3,"0"0,0 0,0 0,0 0,0 0,-1 1,1-1,-1 2,1-2,-1 0,1 0,0 0,-1 0,1 0,-1 1,1-1,0 0,-1 1,0 1,1-2,-1 0,1 0,0 0,-2 4,2-4,-1 0,0 1,1-1,-1 0,1 0,-1 0,1 0,0 0,-1 0</inkml:trace>
</inkml:ink>
</file>

<file path=ppt/ink/ink8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766 55,'-3'-2,"0"2,0-1,-2 0,2 0,0 0,0 0,0 1,0-1,0 1,0-1,0 1,0-1,-2 0,1 1,0 0,-1 0,2 0,0 0,-1 0,1 0,0 0,0 0,-3 0,3 0,0 1,-2 0,2 0,0 0,-1 0,1 1,0 0,0 0,0 2,1-1,-1 3,1-3,1 0,-1 0,1 0,0 0,0 1,0-1,0 0,1 0,0 0,0 1,0-1,0 0,3 0,-1 0,0 0,0 0,1-2,0 2,0-2,1 2,-1-1,0-1,4 1,-4-1,1 1,0-2,0 2,4 0,-3-1,-2-1,2 1,-2 0,3 0,0 0,-2-1,0 1,-1-1,1 0,0 0,0 0,-1 0,0 0,12 0,-11 0,0 0,-1 0,0 0,5 0,-3 0,-2 0,1 0,-1 0,1-1,-1 1,1 0,0 0,-1 0,0-1,0 1,1-1,-1 1,0 0,0 0,5-2,-5 2,1-2,-1 2,2-2,-2 1,1 0,-1-1,1 0,-1 0,0 0,0 0,-1-1,1 1,-2-1,1 0,0 0,-2 0,1 0,-1 0,0 0,0-3,0 3,-1 0,-1 0,1 0,-1 0,-1 1,1-1,-1 0,0 1,0 0,0 1,0-1,0 1,-1-2,0 2,1 0,-1-1,1 1,0 1,0-1,0 0,-2-1,-5 0,7 1,0 0,0 1,0-1,0 0,-4 0,4 0,0 1,0 0,0-1,0 0,-1 0,-3 0,4 0,-1 1,0-1,-2 0,3 0,-1 1,-1-1,2 0,0 1,-1 0,1-1,0 1,0-1,-5 1,4-1,0 0,0 1,0 0,1 0,-4-1,4 1,0 0,0-1,0 1,0 0,-1 0,1 0,0 0,-1 0,1 0,0 0</inkml:trace>
</inkml:ink>
</file>

<file path=ppt/ink/ink8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280 520,'-3'0,"0"0,0 0,0-1,0 1,0-1,0 0,0 0,0 0,0 0,-1-1,1 1,0-1,0-1,0 1,0 0,0-2,0 1,1 0,-1 0,-1-1,2 1,0 0,-1 0,1 0,-1-1,0 1,-1-1,2 1,0 0,0 0,-4-5,4 5,1 0,-1 0,0 0,1 0,-1-1,1 1,-1-1,1 1,0-3,0 2,0 1,1 0,0 0,0-3,0 3,0 0,0 0,0 0,0 0,0-3,1 2,-1 0,1 1,1 0,-1 0,0 0,1-1,0 0,0 1,1-1,0-1,0 3,0-1,-1-1,2 1,-1 0,3-2,-3 2,0 1,1-1,-1 0,1 1,4-4,-5 4,1 0,-1 0,0 0,2 0,1-1,-2 1,2-1,-2 1,1 0,-2 0,0 0,9-3,-8 3,-1 1,2-1,-1 1,2-1,-1 0,0 0,-1 1,-1 0,0 0,6-2,5 0,-10 2,0 0,-1 0,0 0,1 1,4-2,-4 1,-1 0,1 0,0 1,-1 0,0-1,2 0,5-1,-7 2,0-1,0 1,1 0,-1-1,0 1,4-2,-4 2,1 0,-1-1,0 0,1 1,-1 0,0-1,0 1,0-1,0 1,-1-3</inkml:trace>
</inkml:ink>
</file>

<file path=ppt/ink/ink8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450 166,'1'3,"2"-1,0 0,-1 1,1-2,0 1,0 0,0-1,0 1,0 0,2 1,-2-2,0 1,0 0,-1 1,1 0,-3 0,-1 0,-1 0,-1-1,1 1,-1-1,0 1,0 0,0-1,0 1,0-2,0 1,0 0,0-2</inkml:trace>
</inkml:ink>
</file>

<file path=ppt/ink/ink8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349 185,'0'3,"1"0,0 0,1 0,-1 0,1 0,0 0,0 0,0 0,0 0,0 0,-1 0,2 0,-1 0,0 0,1-1,-2 1,3 1,-2-1,1-1,-1 1,0 0,0 0,1 1,-1-1</inkml:trace>
</inkml:ink>
</file>

<file path=ppt/ink/ink8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402 193,'-3'0,"2"3,-2-1,1 1,0 0,-1 0,2 0,-2-1,1 1,0 0,-1 1,0 0,2-1,-2 0,-3 5,4-5,0 0,-1 0,0 1,1-1,-1 1,0-2,2 1,-2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720 244,'2'0</inkml:trace>
</inkml:ink>
</file>

<file path=ppt/ink/ink8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660 98,'3'0,"0"-1,0 0,0 1,0 0,0 0,0 0,0 0,0 0,0 0,0 0,0 0,1 0,-1 0,0 0,0 0,0 0,0 0,1 0,-1 0,1 0,1 0,-1 0,2 0,-3 0,1 0,-1 0,0 0,0 0,0 0,1 0,0 0,-1 0,0 0,1 0,-1 0,1 0,-1 0,0 0,1 0,0 0,-1 0,1 0,-1 0,3 0,-3 0,0 0,1 0,-1 0,0 0,0 0,0 0,0 0,0 0,0 0</inkml:trace>
</inkml:ink>
</file>

<file path=ppt/ink/ink8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543 149,'3'0,"0"-1,0 1,0 0,0 0,0 0,0 0,1 0,3 0,-4 0,0 0,0 0,0 0,0 0,1 0,-1 0,1 0,-1 0,0 0,0 0,0 0,0 0,0 0,5 0,-4 0,0 0,-1 0,1 0,1 0,1 0,9 0,-12 0,1 0,-1 0,0 0,2 0,-1 0,3 0,0 0,-2 0,-2 0,1 0,-1 0,0 0,6 0,-6 0,0 0,0 0,1 0,0 0,-1 0,0 0,0 0</inkml:trace>
</inkml:ink>
</file>

<file path=ppt/ink/ink8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889 224,'3'0,"0"0,0 0,0 0,1 0,-1 0,0 0,0 0,0 0,0 0,0 0,0 1,0-1,2 0,-2 0,0 0,3 0,-3 0,0 0,0 0,0 0,0 0,0 0,1 0,-1 0</inkml:trace>
</inkml:ink>
</file>

<file path=ppt/ink/ink8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1072 226,'3'0,"0"0,1 0,-1 0,0 0,1 0,-1 0,0 0,0 0,0 0,0 0,1 0,-1 0,0 0,0-1</inkml:trace>
</inkml:ink>
</file>

<file path=ppt/ink/ink8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117 334,'3'1,"1"0,-1 0,1-1,-1 1,0-1,2 0,-2 1,0-1,0 0,1 0,-1 0,0 0,2 0,-2 0,0 0,0 0,0 0,1 0,-1 0,0 0,0 0,0 0,0 0,1 0,-1 0,0 0,0 0,0 0,0 0,1 0,-1 0,0 0,0 0,0 0,1 0,-1 0,0 0,1 0,-1 0,0 0,0 0,0 0,0 0</inkml:trace>
</inkml:ink>
</file>

<file path=ppt/ink/ink8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491 349,'3'0,"0"0,0 0,0 0,0 0,0 0,0 0,0 0,0 0,1-1,-1 1,1 0,-1-1,1 1,2 0,-2 0,-1 0,0 0,2 0,1 0,-1 0,-1 0,0 0,-1-1,1 1,0 0,2 0,-2 0,0 0,-1 0,0 0,1 0,0 0,0 0,-1 0,0 0,0 0,1 0,0 0,-1 0,0 0,0 0,0 0,0 0,0 0,1 0,-1 0,0 0,0 0,0 0,0 0,2 1,-2-1,0 0,0 0,0 0,0 0,0 0,0 0,0 0,0 0,0 0,0 0,0 0,0 0,1 0,-1 0,0 0,0 0,0 0,1 1,-1-1,0 1,1-1,-1 0,0 0,0 0,0 0,0 0,0 0,2 0,-2 0,0 0,0 0,0 0,0 1,0-1,0 0,0 0,0 0,0 0,0 0,0 1,0-1</inkml:trace>
</inkml:ink>
</file>

<file path=ppt/ink/ink8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809 351,'2'0</inkml:trace>
</inkml:ink>
</file>

<file path=ppt/ink/ink8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149 458,'3'0,"0"0,4 0,-4 0,0 0,0-1,1 1,-1 0,0 0,1 0,-1 0,0-1,7 1,-6 0,0 0,0 0,3 0,-3 0,-1 0,0 0,0-1,0 1,0 0,0 0,0 0,1-1,-1 1,0 0,0 0,1 0,-1 0,2 0,-1 0,-1 0,2 0,-2 0,2 0,-2 0,0 0,0 0,0 0,0 0,0 0,0 0,0 0,0 0,0 0,0 0,0 0,0 1,0 0,0-1</inkml:trace>
</inkml:ink>
</file>

<file path=ppt/ink/ink8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447 153,'3'0,"0"0,0 0,0 0,1 0,-1 0,0 0,0 0,0 0,0-1,0 1,0 0,0 0,0 0,0 0,0 0,0 0,0 0,0 0,0 0,-3-3,2 0,-1 0,-1 0,1 0,-1 0,0 0,0 0,0 0,0 0,0 0,0 0,-1 0,0 0,-2 2,0 0,0 0,0 1,0-1,0 1,0 0,-1 0,1 0,0 0,0 0,0 0,-3 0,3 0,0 0,0 0,0 0,0 0,0 0,0 0,0 0,1 3,1 1,1-1,0 0,0 0,-1 0,1 0,0 0,0 0,0 0,0 0,0 0,0 0,0 0</inkml:trace>
</inkml:ink>
</file>

<file path=ppt/ink/ink8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130 104,'3'0,"1"0,-1 0,2 0,-1 0,1 0,-2 0,0 1,0-1,5 0,-4 1,-1-1,2 0,-2 0,0 0,1 0,1 1,-2-1,0 0,0 0,3 0,-3 0,0 1,0-1,0 0,0 1,0-1,0 0,0 0,0 0,0 1,0-1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117 259,'3'0,"1"0,1 0,7 0,13 2,-10-2,-6 1,17-1,-15 0,13 2,-14-2,6 0,-11 0,-2 0</inkml:trace>
</inkml:ink>
</file>

<file path=ppt/ink/ink8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246 110,'2'0</inkml:trace>
</inkml:ink>
</file>

<file path=ppt/ink/ink8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592 454,'3'0,"0"0,0 0,0 0,0 0,0 0,0 0,0 0,0 0,0 0,0 0,0 0,0-1,0 1,0 0,1 0,-1 0,0 0,0 0,0 0,0 0,0 0</inkml:trace>
</inkml:ink>
</file>

<file path=ppt/ink/ink8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154 525,'3'0,"0"-1,0 1,0 0,1 0,-1 0,1 0,-1 0,0 1,1 0,-1-1,0 0,0 0,0 1,0-1,0 0,0 0,0 0,0 0,0 1,0-1,0 0,1 0,-1 0,0 0,0 0,0 0,0 0,0 0,0 0,0 0,0 0,0 0,0 0,0 0,0 0,0 0,0 0,0 0,0 0,0 0,0 0,0 0,0 0,0-1,0 1,0 0,0 0,0 0,0 0,0 0,0 0,0 0,0 0</inkml:trace>
</inkml:ink>
</file>

<file path=ppt/ink/ink8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807 519,'3'0,"0"0,0 0,0 0,0 0,0-1,2 1,-1 0,-1 0,0 0,1-1,-1 1,2-1,0 1,-2 0,1 0,0-1,1 0,-1 1,0-1,7 1,-8-1,3 1,-3-1,1 1,0 0,1-1,-2 1,0 0,3 0,-2 0,0 0,-1 0,1 0,0 0,-1 0,1 0,9 0,-9 0,0 0,-1 1,1-1,-1 0,8 1,-8-1,0 0,0 0,0 1,0-1,7 1,-7-1,0 0,1 0,-1 0,1 0,0 0,-1 0,1 0,-1 0,0 0,0 0,0 0,1 0,-1 0,0 1</inkml:trace>
</inkml:ink>
</file>

<file path=ppt/ink/ink8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1038 605,'-3'1,"0"0,0-1,0 1,0-1,0 0,0 1,0 0,0-1,0 0,-1 1,1-1,0 1,0-1,0 0,0 0,-2 1,2-1,-1 1,0-1,1 0,-5 0,4 1,0-1,1 0,-1 1,-2-1,3 0,0 0,0 0,0 1,0-1,-1 0,1 0,0 0,-1 1,0-1,0 0,1 1,0-1,-1 0,1 0,-2 0,2 0,0 0,0 0,-4 0,4 0,-1 0,1 0,0 0,0 0,-1 0,1 0,0-1,0 1,0 0,0 0,0 0,0 0,0 0,-3-1,3 1,0 0,0 0,0 0,0 0,0 0,0 0,-1 0,1-1,0 1,0 0,-3 0,2 0,0 0,1 0,0 0,0 0,0 0,-2 0,2 0,0 0,-1 0,1 0,0 0,0 0,0 0,0 0,0 0,0 0,-1-1,1 1,0 0,0 0,0-1</inkml:trace>
</inkml:ink>
</file>

<file path=ppt/ink/ink8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706 614,'2'0</inkml:trace>
</inkml:ink>
</file>

<file path=ppt/ink/ink8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361 660,'3'0,"0"0,0 0,2 0,-2 0,0 0,1 0,-1 0,0 0,1 0,0 0,-1 0,1 0,0 0,-1 0,0 0,2 0,-2 0,0 0,0 0,0 0,0 0,0 0,0 0,0 0,0-1,0 1,0 0,0 0,4-1,-4 1,0 0,2 0,-2 0,0 0,0 0,0 0,0-1,1 1,0 0,0 0,-1 0,0 0,0 0,1 0,0 0,-1 0,0 0,0-1,0 1,0 0,0 0,0 0,0 0,0 0,1 0,-1 0,0 0,0 0,0 0,0 0,0 0,0 0,0 0,0 0,4 0,-4 0,0 0,0 0,0 0,0 0,0 0,4 0,-4 1,1-1,-1 0,0 0,0 0,0 0,0 0,0 0,0 1,0-1,0 0,0 0,0 1,0 0,0-1</inkml:trace>
</inkml:ink>
</file>

<file path=ppt/ink/ink8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938 679,'3'0,"0"0,0 0,0 0,1 0,-1-1,0 1,1 0,-1 0,2 0,1 0,-2 0,-1 0,1 0,-1-1,2 1,0 0,-1 0,-1 0,0-1,0 1,0 0,0 0,8 0,-7 0,-1 0,2-1,-1 1,-1 0,3 0,-3 0,0 0,2 0,-1 0,-1 0,1 0,-1 0,4 0,-4 0,0 0,0 0,1 0,-1 0,0 0,1 0,-1 0,0 0,1 1,0-1,0 0,-1 0,0 0,0 0,1 0,-1 0,0 0,1 0,-1 0,0 0,0 0,0 0,0 0,1 0,-1 0,1 0,-1 0,0 0,0 0,0 1,0-1,0 0,0 1,0-1,0 0,1 0,-1 0,0 0,0 0,0 1,0-1,0 0,0 1,0-1,0 1</inkml:trace>
</inkml:ink>
</file>

<file path=ppt/ink/ink8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1144 99,'-3'0,"0"1,0 0,1 2,1 0,0 0</inkml:trace>
</inkml:ink>
</file>

<file path=ppt/ink/ink8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1148 29,'-3'-1,"0"1,0 0,0 0,0 0,1 3,0 0,1 0,0 0,0 0,1 0,0 0,0 0,0 0,3 0,0 0,0-1,0 0,0-1,1-1,-1 1,0-1,0 0,0 0,0 0,0 0,0-1,0 1,0-3,0 2,-1-2,0 0,0 0,-1 0,-1 0,0 0,0 0,-1 0,-1 0,-1 0,1 0,-1 1,0 1,0 0,0 1,0-1,0 0,0 1,0 0,-1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291 264,'4'0</inkml:trace>
</inkml:ink>
</file>

<file path=ppt/ink/ink8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1146 55,'-3'0,"-1"1,1 0,-1 2,1-1,0 0,0 1,1 0,0 0,-2 1,1-1,1 0,-2 1,2-1,-1 0,0-1,0 2,1-1,0 0,-2 2,1-2,2 0,-2-1,2 1,-2-1,1 1,-1 0,0 1,0-2,1 1,-1-1,1 1,-1-1,0 0,1 1,-1-2,0 1</inkml:trace>
</inkml:ink>
</file>

<file path=ppt/ink/ink8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1044 145,'-3'1,"0"0,-1 3,1-1,1 0,-1-1,0 1,1 0,0 0,2 0,-1 0,1 0,0 0,3-1,0 0,1 1,-1-2,0 0,2 0,-2 0,0-1,0 0,0 0,0-1,0 0,0-1,-2-1,1 0,-1 0,0 0,-1 0,0 0,0 0,0 0,-2 0,1 0,-2 0,0 0,0 2,0 0,0 0,0 1,0 0</inkml:trace>
</inkml:ink>
</file>

<file path=ppt/ink/ink8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1156 62,'2'3,"0"0,1-1,-1 1,2 0,-1-1,0 0,0 1,1-2,-1 1,0 0,0-1,1 2,0-2,1 2,-2-1,0-1,6 5,-6-5,1 1,0 2,-1-3,-1 2,1-2,0 1,-1 1,1-1,0 0,0 1,0-1,0 0</inkml:trace>
</inkml:ink>
</file>

<file path=ppt/ink/ink8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1261 136,'-3'2,"0"1,2 0,-2 0,2 0,-1 0,1 0,0 0,-1 0,2 0,0 1,0-1,0 0,0 0,2 0,0 0,2 1,-1-3,0 1,1-1,-1 0,0-1,0 0,0 0,0 0,2-2,-3-1,-1 0,0 0,-1-1,-1 1,0 0,-1-1,0 0,1 1,-3-1,2 1,-1 1,0 1,0 0,0 1,0 0,0 0,0 1</inkml:trace>
</inkml:ink>
</file>

<file path=ppt/ink/ink8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1026 190,'0'3,"0"0,-2 0,0 1,-1-1,1 0,0 0,-1 0,1 0,0 1,-1-2,-1 2,1 0,1-1,-1 0,-1 3,1-3,1 0,-1 0,1 0,0 0,-4 3,4-3,-1 0,0 0,0 1,-2 1,2-2,0 0,0 0,0 0,0-1,-1 2,1-2</inkml:trace>
</inkml:ink>
</file>

<file path=ppt/ink/ink8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921 305,'-3'2,"-1"-1,1 2,0-1,2 1,1 0,0 1,0-1,3-1,0-1,0 0,0-1,0 0,0 0,0 0,3-2,-3 1,0-1,-1-1,0-1,-2 1,0 0,-1 0,-2 2,0-1,0 1,-1 0,1 1,0 0,0 0</inkml:trace>
</inkml:ink>
</file>

<file path=ppt/ink/ink8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932 281,'-3'0,"0"0,0 0,-2 0,2 0,0 0,0 0,0 1,0-1,0 1,0 1,0-1,0 1,0 0,0 1,0-1,1 1,-1-1,0 1,0-1,0 1,1 0,-1-2,1 2,-1 0,0-1,1 1,0 0,0 0,-1 1,2-1,-1 3,1-3,-1 0,2 1,-1 0,0-1,0 0,0 0,1 0,-1 0,1 0,-1 0,1 0,0 2,0-2,1 1,0-1,1 2,-1-2,0 0,1 0,-1 0,1 0,-1 0,0 0,2 0,-2 0,1 0,-1 0,2 0,-1 0,1-1,-1 1,1-2,0 1,0 0,0-1,0 0,0 0,0 0,0-1,0 1,1 0,-1-1,2 2,-2-2,0 1,1-1,-1 1,0-1,0 0,0 1,0-1,4 1,-4-1,0 0,0 0,2 0,-2 0,0 0,0 1,0-1,1 0,-1 0,0 0,0 0,0 0,0 0,0 0,1 1,0-1,-1 0,0 0,0 0,0 0,0 0,0-1,0 1,4-2,-3 1,3 0,-4 0,2 0,-2 1,0-1,-1-2,-2 0,2-2,-1 2,0-1,0 1,0 0,-1 0,1 0,-1 0,0 0,1 0,-1 0,0 0,1 0,-1 0,0 0,0 0,-1-1,0 1,1 0,-2-2,1 0,-1 0,0 2,1 0,-2-2,2 2,-2 0,2 0,-1 0,0 0,0 0,0 0,-1-1,0 2,1-1,-1 1,0-1,0 1,0 0,0 1,0-2,0 2,0-1,0 0,0 1,0-1,0 1,0 0,0 0,0-1,0 1,0 0,0 0,0-1,0 0</inkml:trace>
</inkml:ink>
</file>

<file path=ppt/ink/ink8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926 287,'-3'1,"0"0,0 1,0-1,0 1,0-1,0 1,0 0,0-1,0 1,0 0,0 0,0 0,0 0,0 1,1 0,0 0,-1 1,0-1,-1 5,2-5,0 0,-1 2,0-2,1 1,0-1,0 0,0 0,0 0,0 0,0 0,-1 1,1-1,-1 1,0-2,1 1,1 0,-2-1,0 3,0-3,1 1,0 1,-1-1,2 0,-1 0,2 0,-1 0,1 0,0 0,3 0,0 0,0-1,0 0,0 0,0-1,0 0,0 0,0 0,0 0,0 0,0-1,1 1,0-1,-1 1,0-1,0 1,0-1,3 1,-3-1,0 1,1-1,-1 0,0 1,2 0,-2-1,1 1,0-1,-1 0,0 0,2 0,-2 0,0 0,0 0,4 0,-4 0,0 0,2 0,-2 0,0-1,0 1,0-1,0 1,1-1,-1 1,0 0,0 0,0-1,0 1,0 0,0 0,0 0,1 0,-1-1,0 1,0-1,0 0,0 1,0-1,0 1,0-1,0 0,0 0,-2-2,-1 0,-1 0,1 0,0 0,-1 0,1 0,0 0,-1 0,1 0,-1 0,0-3,1 3,-1 0,-1-1,2 1,-1 0,0-1,-1 1,1-1,0 1,-1 0,0 0,1 0,-1 0,1 0,-1 0,1 0,-1 0,1 0,-1 0,1 0,-1-1,0 1,-1-2,0 2,2 0,-2 1,2-1,-1 0,0 0,-1 1,2-1,-2 0,1 0,-1 2,1-2,-1 2,0 0</inkml:trace>
</inkml:ink>
</file>

<file path=ppt/ink/ink8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1054 182,'2'3,"0"0,1 0,-1 0,0 0,0 0,0 0,0 0,1 0,-1 0,0 0,0 0,0 0,0 0,1 0,-1 0,0 0,0 1,1-2,-2 1,1 0,1 0,-1 0,1-1,0 2,-1-1,1 0,-1 0,2 0,-1 1,0-1,0 0,0 0,0-1,0 0,-1 1</inkml:trace>
</inkml:ink>
</file>

<file path=ppt/ink/ink8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1048 149,'-3'0,"0"1,0-1,0 1,0-1,0 1,0 0,0 1,2 1,-1 0,1 0,1 0,0 0,0 0,0 0,0 0,0 0,0 0,2 0,-1 0,2-2,0 2,0-2,0-1,0 0,0 0,0 0,0 0,0 0,0-2,-1-1,0 0,1 0,-1 0,0 0,-1 0,1 0,-2 0,0 0,-1 0,0 0,-2 1,2-1,-2 1,0 0,0 2,0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351 402,'3'4,"0"-1,2 2,7 5,-4-1,2-1,-2 1,-2-3,4 3,0 1,-3-3,-3-1,-2-2,-2-7,-1 0</inkml:trace>
</inkml:ink>
</file>

<file path=ppt/ink/ink8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1168 236,'-3'-2,"0"1,0 1,0-1,0 1,0 0,0-1,0 1,0-1,0 1,-2 0,2 0,0-1,0 1,-1 0,0 0,1-1,-1 1,1 0,-1-1,1 1,-1 0,1 0,0 0,-7-2,7 2,0 0,0 0,0 0,-1 0,1 0,0-1,0 1,0 0,0 0,-5 0,4 0,1 0,0 0,-7 0,7 0,0 0,0 0,0 0,0 0,0 0,0 0,0 1,-1-1,1 1,0 0,0 0,0 0,0 0,0 0,1 2,-1 0,2 0,-1 0,1 0,1 0,0 0,0 0,0 0,0 0,0 0,2 0,0 0,1-1,0 1,0-1,0-1,0 1,4 1,-4-3,0 1,0 0,1 0,-1 0,1-1,-1 1,1 0,-1-1,1 1,0 0,1 0,-2-1,0 0,0 0,1 0,-1 1,1-1,13 1,-12-1,-1 0,0 0,-1 0,1 0,3 0,-1 0,-1 0,-2 0,0 0,2 0,-1 0,0 0,4-1,-5 1,1-1,-1 1,0-1,0 1,2-2,-2 2,0 0,1-2,-1 1,0 0,1 0,-1 0,0 0,0 0,0-1,-1-1,-2 0,0 0,-2 0,0 0,0 0,-1 1,0 0,0-1,0 2,0 0,0 0,0 0,0 0,0 1,-1-1,1 1,0-1,0 0,0 1,0-1</inkml:trace>
</inkml:ink>
</file>

<file path=ppt/ink/ink8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323 623,'3'0,"0"-1,0 1,0 0,0 0,1 0,-1 0,1 0,-1 0,0 0,0 0,1 0,-1 0,0 0,0 0,1 0,-1 0,1 0,0 0,-1 0,0 0,0 0,0 0,0 0,0 0,0 1,1-1,-1 0,1 0,2 0,-3 1,0-1,0 1,0-1,0 0,0 0,0 0,1 0,0 1,-1-1,0 0,1 0,3 1,-3-1,0 0,-1 0,0 0,0 0,0 0,0 0,1 0,0 0,-1 0,1 0,0 0,-1 0,1 1,-1-1,1 0,0 0,0 0,4 1,-4-1,0 0,-1 0,1 0,0 0,-1 0,1 1,-1-1,0 0,2 0,-2 0,0 0,0 0,1 0,-1 0,2 0,-2 0,0 0,0 0,0 0,1 0,-1 1,0-1,0 0,0 0,0 0,0 1,0-1,0 0,0 0,0 0,0 0,2 0,-2 0,1 0,-1 0,0 0,0 0,0 0</inkml:trace>
</inkml:ink>
</file>

<file path=ppt/ink/ink8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 43,'3'0,"0"0,0 0,2 0,-2 0,1 0,1 0,-2 0,0 0,0 0,0 0,0 0,5 0,-5 0,0 0,2 0,0 0,1 0,-2 0,-1 0,1 1,-1-1,0 0,4 1,-4-1,0 0,0 0,0 0,0 1,0-1,1 0,0 0,-1 1,0-1,0 0,0 0,0 0,0 0,0 0,0 0,0 0,0 0,0-1,0 1</inkml:trace>
</inkml:ink>
</file>

<file path=ppt/ink/ink8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 77,'3'0,"0"0,0 0,0 0,0 0,0 0,0 0,0 0,0 0,0 0,0 0,0 0,1 0,0 0,0 0,1 0,-2 0,0 0,0 0,0 0,0 0,0 0,0 0,0 0,0 0,0 0,0 0,0 0,0 0,1 0,-1 0,0 0,1 0,-1 0,0 0,0 0,0 0,0 0,0-1,0 1,0 0,0 0,0 0,0 0,0 0,0-1,0 1,0 0,0-1,0 1,0 0,0-1,0 0,0 1,0 0,0 0,0-1,0 1,0 0,1 0,-1 0,3 0,-3 0,0 0,3 0,-3 1,0 0,0-1,0 0,0 0,0 0,0 1,1-1,-1 0,0 0,1 0,-1 0,0 0,1 0,-1 0,0 0,0 0,0 0,0 0,1 0,-1 0,0 0,0 0,0 0,0 0,0 0,0 0,0 0,0 0,0 0,0 0,0 0,0 0,0 0,0 0,0 0,2-1,-2 1,0 0,0 0,0 0,0 0,0 0,0 0,0 0,0 0,1 0,-1 0,1 0,-1 0,0 0,0 0,0 0,1 0,-1 0,0 1,0-1,0 0,3 0,-3 1,0-1,0 0,1 0,-1 0,0 0,0 0,1 0,-1 0,0 0,0 0,1 0,-1 0,0 0,0 1,0-1,0 0,0 0,0 0,0 0,0 1,0-1,0 0,0 0,0 0,0 0,0 0,0 0,0 0,0 0,0 0,0 1,0-1,2 0,-2 0,0 0,0 0,1 0,-1 0,0 0,0-1,0 1,0 0,0 0,0 0,0 0,0 0,0 0,0 0,0 0,0 0,0 0,0 0,0-1</inkml:trace>
</inkml:ink>
</file>

<file path=ppt/ink/ink8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672 73,'3'0,"0"0,0 0,1 0,-1 0,0 0,6 0,-6 0,0 0,0-1,0 1,0 0,0 0,0 0,1 0,-1 0,4 0,-4 0,0 0,0 0,1 0,2 0,-3 0,1 0,-1 0,0 0,0 0,2 0,-1 0,-1 0,0 0,0 0,5 0,-4 1,0-1,0 0,-1 0,0 0,0 0,0 0,1 0,-1 0,0 0,0 0,0 0,0 0,0 0,0 0,1-1,-1 1,0 0,0 0,0 0,2 0,-2 0,1 0,-1 0,0 0,1 0,-1 0,0 0,0 0,0 0,0 0,0 0,0 0,2 0,-1 0,-1 0,0 0,0-1,0 1,0 0,0 0</inkml:trace>
</inkml:ink>
</file>

<file path=ppt/ink/ink8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973 77,'3'-1,"0"1,0 0,2 0,-2 0,0 0,1 0,-1 0,0 0,0 0,0 0,1 0,0 0,-1 0,0 0,1 0,-1 0,5 0,-5 0,0 0,1 0,-1 0,0 0,4 0,-4 0,0 0,0 0,0 0,4 0,-4 0,0 0,0 0,0 0,3 0,-2 0,0 0,-1 0,1 0,2 0,-3 0,0 0,0 0,0 0,0 0,0 0,0 0,0 0,0 0,1 0,-1 0,0 0,1 0,-1 0,0 0,0 0,0 0,1 0,-1 0,0 0,0 0,1 0,-1 0,0 0,0 0,0 0,0 0,0 0,0 0,0 0,0-1,0 1,0 0,1 0,-1 0,0 0,0 0,0 0,0 0,1 0,-1 0,0 0,1 0,3 0,-4 0,0 0,0 0,0 0,1 0,-1 0,0 0,1 0,-1 0,0 0,0 0,0 0,0 0,0 0,0 1,0-1,0 0,0 0</inkml:trace>
</inkml:ink>
</file>

<file path=ppt/ink/ink8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68 102,'3'0,"0"0,0 0,0 0,0 0,1 0,-1 0,1 0,-1 0,0 0,2 0,-1 0,1 0,-1 0,-1 0,1 0,-1 0,1 1,-1-1,0 0,0 0,2 0,-1 1,-1-1,1 0,-1 0,7 0,-6 0,0 1,-1-1,1 0,0 0,-1 0,1 1,1-1,-1 0,0 1,-1-1,1 0,-1 0,0 0,0 0,1 0,0 0,-1 0,0 0,0 0,1 0,-1 0,5 0,-4 1,-1-1,2 0,3 0,-5 0,0 0,0 0,0 0,0 0,1 1,4-1,-5 0,1 0,-1 0,0 0,0 0,1 0,-1 1,1-1,-1 0,1 0,-1 0,0 1,0-1,0 0,0 0,0 0,0 0,0 0,0 0,0 0,0 0,0 0,2 0,-2 0,1 0,-1 0,0 0,0 0,1 0,-1 0,0 0,1 0,-1 0,1 0,1-1,-2 1,1 0,-1 0,0 0,0 0,1 0,-1 0,0 0,0 0,1 0,5 0,-6 0,1 0,-1 0,0 0,0-1,1 1,1 0,-2 0,1 0,-1 0,0 0,2 0,3 0,-4 0,0 0,0 0,-1 0,0 0,1 0,0 0,0 0,0 0,1 0,-2 0,2 0,-1 0,3 0,-3 0,0 0,-1 0,0 0,1 0,0 0,0 0,0 0,4 0,-4 0,-1 0,1 0,0 0,-1 0,6 0,-6 0,1 0,1 0,-2 0,0 0,2 0,-2 0,0 0,0 0,0 0,1 0,-1 1,0-1,0 0,0 0,0 0,0 0,1 1,-1-1,1 0,-1 0,2 0,-1 1,-1-1,1 1,-1-1,0 0,0 0,0 0,0 0,0 1,0-1,2 0,-2 1,0-1,0 0,0 0,2 0,-2 0,0 0,0 0,1 0,-1 0,1 0,-1 0,0 0,0 0,0 0,0 0,0 0,0 1</inkml:trace>
</inkml:ink>
</file>

<file path=ppt/ink/ink8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358 131,'3'1,"1"-1,-1 0,0 0,0 0,0 0,0 0,0 0,0 0,0 1</inkml:trace>
</inkml:ink>
</file>

<file path=ppt/ink/ink8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212 166,'3'-1,"0"1,0 0,1 0,0 0,2 0,-3 0,1 0,-1-1,5 1,-5 0,1 0,-1 0,1 0,3 0,-4 0,0 0,1 0,0 0,2 0,-3 0,0 0,0 0,0 0,4 0,-4 0,0 0,0 0,1 0,-1 0,0 0,2 1,-2-1,0 0,0 0,0 0,0 1,0-1,0 0,0 0,0 1</inkml:trace>
</inkml:ink>
</file>

<file path=ppt/ink/ink8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162 199,'3'0,"0"-1,1 1,-1 0,1 0,0 0,-1 0,0 0,0 0,0 0,3 0,-3 0,0 0,0 0,1 0,2-1,-3 1,0 0,0 0,0 0,0 0,4 0,-4 0,0 0,0 0,0 0,0 0,0 0,1 0,-1 0,1 0,-1 0,1 0,-1 0,0 0,1 0,-1 0,0 0,0 0,1 0,-1 0,0 0,0 0,0 0,0 0,0 1,0-1,0 0,0 0,0 1,0-1,0 0,0 1,0-1,0 0,0 0,0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443 428,'-5'1,"0"0,-2 2,1 0,-3 1,0 0,3 1,0 0,1 0,1-1,2 0,-1-2,2 1,-1 0</inkml:trace>
</inkml:ink>
</file>

<file path=ppt/ink/ink8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579 234,'3'-1,"0"1,1-1,-1 1,0 0,1 0,0 0,0 0,-1 0,2 0,-2 0,2 1,-1-1,-1 0,0 0,1 0,1 0,3 1,-4-1,0 0,0 0,0 0,0 1,0-1,-1 0,2 0,-2 0,0 0,0 0,1 0,-1 0,1 0,1 0,-2 0,4 0,-1 1,1-1,-3 0,-1 0,1 1,-1-1,1 0,0 0,-1 0,0 1,1-1,0 0,0 0,0 0,0 0,-1 0,0 0,0 0,0 0,0 0,0 0</inkml:trace>
</inkml:ink>
</file>

<file path=ppt/ink/ink8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959 251,'-3'0,"0"-1,0 1,0 0,0 0,1 3,-1-2,2 2,1 0,2 1,1-2,1 0,-1-1,1 1,-1-1,1-1,0 1,-1-1,0 0,0 0,1 0,0 0,-1 0,0 0,1 0,-1 0,0-1,-1-2,-1 0,-2 0,-1 0,-1 2,0-2,0 2,0-1,0 1,0 1,0 0,0 0</inkml:trace>
</inkml:ink>
</file>

<file path=ppt/ink/ink8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964 269,'0'3,"-1"0,1 0,-1 0,0 0,1 0,-1 0,0 3,0-2,1-1,0 0,-1 0,1 0,-1 0,0 0,0 0,1 0,0 0,-1 0,0 0,1 0,-1 1,0 0,0-1,0 0,1 1,-1-1,0 0,0 0,0 2,0 0,1-2,-1 0,1 0,-1 0,0 0,1 0,-1 0,1 0,0 0,-1 0,1 0,0-6</inkml:trace>
</inkml:ink>
</file>

<file path=ppt/ink/ink8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927 378,'-1'3,"1"0,0 0,0 0,0 0,0 0,0 0,0 0,1 0,1 0,1-1,0-1,0 0,0 0,0-1,0 0,0 0</inkml:trace>
</inkml:ink>
</file>

<file path=ppt/ink/ink8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889 253,'-1'3,"-1"0,2 0,-1 0,0 0,1 0,-1 1,1-1,0 0,0 0,0 0,3-1,0-2,0-2,-2-1,2 1,-1-1,0 0,1 1,-2-1,0 0,0 0,0 0,0 0,0 0,-1 0,0 0,-2 6,1 0,0 0,1 0,-1 0</inkml:trace>
</inkml:ink>
</file>

<file path=ppt/ink/ink8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925 407,'-3'0,"0"1,1 2,-1 0,1 0,1 0,-1 3,1-3,-1 0,2 0,-1 1,1-1,0 0,0 0,0 0,0 2,2-2,0 0,3 2,-2-4,0 0,0 0,0 0,0 0,0-1,0 0,4 1,-4-1,1 0,2 0,-3 0,0 0,0-1,1-1,-1 1,0-1,0-1,0 1,-1-1,-1 0,-1 0,0 0,0 0,-1 0,-1-1,0 1,0 0,-1 0,1 0,-1 1,0-1,0 0,-1 0,2 0,-1 2,0-1,0 1,0 1,0 0,0 0</inkml:trace>
</inkml:ink>
</file>

<file path=ppt/ink/ink8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921 420,'0'3,"0"0,0 0,0 0,0 2,0-2,1 1,0-1,0 0,2-3,0 0,0-3,0 2,0-2,0 1,-1-1,1 0,-2 0,0 0,0 0,-1 0</inkml:trace>
</inkml:ink>
</file>

<file path=ppt/ink/ink8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899 248,'1'3,"0"0,0 0,1 0,-1 0,1 0,-1 1,1 0,0 0,-1-1,0 0,1 0,-1 0,1 0,0 0,1-1,0-1</inkml:trace>
</inkml:ink>
</file>

<file path=ppt/ink/ink8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970 441,'3'1,"0"-1,0 0,0 0,2 0,-2 0,2 0,-2 0,1 0,0 0,-1 0,1 0,0 0,0 0,0 0,0-1,-1 1,0-1,2 0,-2 0,0 0,0 1,1-2,0 1,-1-1,0 1,1-2,-1 1,5-4,-5 4,-1-1,1 0,3-5,-4 5,0 0,0 0,0 0,0 0,0-1,1 0,-1 1,-1-1,1 1,0-2,1 0,-1 1,-1 1,0 0,0 0,1-2,-1 2,0 0,0-1,1 0,-2 1,1 0,0 0,-1 0,0-2,0 2,0 0,0-1,0 1,0 0,0-1,-1 0,0 1,0 0,0-1,-1 1,1 0,0 0,0 0,-1-1,1 1,0 0,-1 0,0-3,1 3,-1 0,1 0,0 0,-1 0,-1-2,1 2,0 0,-1 0,1 0,-2-1,2 1,-2 0,1 2,1-2,-1 2,0 0,1-2,-1 1,0 0,0 1,1-2,-1 1,0-1,0 0,0 1</inkml:trace>
</inkml:ink>
</file>

<file path=ppt/ink/ink8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1051 149,'-3'0,"0"1,0 0,0 1,0-1,0 0,0 1,0-1,0 0,0 1,0-1,0 2,2 0,1 0,0 0,3 0,-1 0,0 0,1-1,-1 1,2 0,-1 0,0-1,-1 1,1 0,0-1,-2 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468 444,'2'3,"-1"0,1 2,-1-2,-1 1,1 0,0-1</inkml:trace>
</inkml:ink>
</file>

<file path=ppt/ink/ink8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956 104,'-1'3,"-1"0,1 0,-1 0,0 0,0 0,1 1,-1-1,1 0,0 0,0 0,1 0,-1 0,0 0,1 0,0 0,3-1,0-2,0 0,1-3,-1 1,-1-1</inkml:trace>
</inkml:ink>
</file>

<file path=ppt/ink/ink8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968 129,'-3'1,"2"2,-1 0,0 0,2 0,0 0,0 0,3-1,0-2,0 0,0-1,-2-2,0 0,0 0,-1 0,0 0,0 0,-1 0,-2 1,0 1,0 0,2 4</inkml:trace>
</inkml:ink>
</file>

<file path=ppt/ink/ink8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987 125,'0'3,"1"0,-1 0,0 0,1 0,0 0,1 0,1-3,-1-3,-1 0,1 0,0 0,-1 0,1 0,-1 6,0 0,0 0,-1 0,1 0,0 0,0 0,2-3,-2-3,0 0,1 0,-1 0,0 0,1 0,0 0,0 0</inkml:trace>
</inkml:ink>
</file>

<file path=ppt/ink/ink8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162 294,'3'0,"0"0,0 0,0 1,2-1,-2 0,0 0,0 0,1 0,-1 0,0 0,4 0,-4 0,0 0,0 0,5 0,-5 0,1 0,-1 0,5 0,-4-1,-1 1,1 0,7-1,-7 1,-1 0,1 0,0 0,-1 0,1 0,-1 0,0 0,1 0,0 0,1 0,-2 0,0 0,0 0,0 0,1 0,0-1,0 1,-1 0,0 0,2 0,-2-1,0 1,1 0,-1 0,0 0,0 0,0 0,0 0,0 0,0 0,0-1,1 1,-1 0,0 0,0 0,0 0,0 0,0 0,0 0,1 0,-1 0,0 0,3 0,-3 0,0 0,1 0,-1 1,3 0,-3-1,0 0,1 0,0 0,3 1,-4 0,1-1,-1 0,0 0,4 1,-4-1,1 0,-1 1,0-1,5 0,-4 0,-1 0,1 0,-1 0,1 0,-1 0,0 0,5 0,-5 0,0 0,0 0,4 0,-4 0,0 0,2 0,-2 0,0-1,1 1,-1 0,0 0,0 0,0 0,0 0,3 0,-3 0,0 0,1 0,-1 0,0-1,0 1,1 0,0 0,-1-1,0 1,3-1,-3 1,0 0,0 0,2-1,-2 1,2 0,-2 0,0-1,1 1,-1 0,1 0,-1 0,1 0,-1-1,0 1,0 0,0 0,1 0,-1 0,0 0,0 0,3 0,-3 0,1 0,-1 1,1-1,-1 0,1 0,-1 0,0 0,0 0,0 0,0 0,0 0,2 0,-2 0,0 0,1 0,-1 0,0 0,0 0,0 0,0 0,0 0,0 0,0 0,0 0,0 0,0 0,0 0,0 0,0 1,0-1,1 1,-1-1</inkml:trace>
</inkml:ink>
</file>

<file path=ppt/ink/ink8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830 496,'-3'0,"0"0,0 0,0 2,0-1,0 2,0-1,0 1,1 0,-1-1,3 1,-1 0,1 1,0-1,2 0,1-1,0 0,0 0,0-1,1 0,-1-1,0 0,0 0,0-2,0 0,0 0,0-1,-1 0,1-1,0 1,-1-1,0 1,-2 0,0 0,-3 1,0 2,0 0,0 0,0 0,0 0,-1 0</inkml:trace>
</inkml:ink>
</file>

<file path=ppt/ink/ink8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808 529,'-2'3,"0"0,-1-1,1 1,-1 1,0-1,-2 3,3-2,-2 0,0 0,1-1,1 0,-2 1,2-1,-1-1,1 1,-2 1,2-1,-1-1,1 1,-1-1,1 1,-1 0,0-1,1 1,-1-1,0 1,0-1,0 0</inkml:trace>
</inkml:ink>
</file>

<file path=ppt/ink/ink8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732 615,'-3'0,"-1"1,1 0,-1 1,1 0,0 1,0 0,0 0,2 0,1 0,0 1,3-2,0 1,0-2,0 0,0 0,0-1,0 0,1 0,-1-1,0 0,0-2,0 0,-2 0,0 0,0 0,-1 0,0 0,0 0,0 0,0 0,-3 0,0 1,0 1,0 1,0 0</inkml:trace>
</inkml:ink>
</file>

<file path=ppt/ink/ink8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840 533,'3'1,"0"0,0 1,0 0,1 0,-1 0,0 0,0-1,0 1,0 0,1-1,-1 0,0 1,1-1,-1 1,0 0,0-1,0 0,0 1,1-1,3 1,-4 0,0-1,0 0,0 0,1 0,-1 0,0 0,5 1,-5-1,1 0,0 0,0 0,3 1,-4-2,0 1,0-1,0 1,0-1,0 1,0-1</inkml:trace>
</inkml:ink>
</file>

<file path=ppt/ink/ink8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989 584,'-3'3,"2"0,1 0,-1 1,1-1,0 1,0-1,2 0,1-1,-1 1,2 0,-1-2,1 1,-1-1,0-1,0 1,0 0,0-1,1 0,-1-1,0 1,0-2,0 1,0-1,0 0,0-1,-2 0,-1 0,0 0,-1 0,-1 0,-1 1,0 0,0 1,0 0</inkml:trace>
</inkml:ink>
</file>

<file path=ppt/ink/ink8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773 617,'2'0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492 441,'3'-1,"0"0,4 1,1 0,6 0,-3 0,-7 0,3 0</inkml:trace>
</inkml:ink>
</file>

<file path=ppt/ink/ink8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781 617,'3'0,"0"0,0 0,0 0</inkml:trace>
</inkml:ink>
</file>

<file path=ppt/ink/ink8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818 616,'3'0</inkml:trace>
</inkml:ink>
</file>

<file path=ppt/ink/ink8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845 615,'3'0,"0"0,0 0,1 0,-1 0</inkml:trace>
</inkml:ink>
</file>

<file path=ppt/ink/ink8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888 613,'3'0,"0"0,0 0,0 0,0 0,0 0,1 0</inkml:trace>
</inkml:ink>
</file>

<file path=ppt/ink/ink8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922 613,'3'0,"0"0,0 0,0 0,0 0,0 0,0 0,0 0</inkml:trace>
</inkml:ink>
</file>

<file path=ppt/ink/ink8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951 612,'3'0,"0"0,0 0,0 0,0 0</inkml:trace>
</inkml:ink>
</file>

<file path=ppt/ink/ink8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968 612,'2'0</inkml:trace>
</inkml:ink>
</file>

<file path=ppt/ink/ink8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954 599,'3'3,"0"-1,0 0,0-1,0 2,-1 0,-1 0,-1 0,0 0,-1 0,-2-1,0 0,1 1,-1-2,0 1</inkml:trace>
</inkml:ink>
</file>

<file path=ppt/ink/ink8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959 558,'1'3,"2"-1,-2 1,2-1,0 1,-1 0,1 0,-1 0,0 0,-6-1,1-1,0 0,0-1,0 0,0 1,0-1,0 0,0 0,0 0,0 0</inkml:trace>
</inkml:ink>
</file>

<file path=ppt/ink/ink8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748 580,'-3'0,"1"3,0 0,1 0,0 0,1 0,0 0,0 0,0 0,0 0,3-2,0-1,0 0,0 0,0 0,0 0,0 0,0-1,1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157,'-1'4,"0"0,0-1,1 0,-1 2,1-1,0 4,0-4,4-3,-1-1,0-1,0-3,0 1,-1 0,-2-1,0 1,0 0,0 0,-1 0,-1-1,0 1,-1 1,0 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516 462,'3'0,"0"0,2 0,2 0,-2 0,0 0,-2 0</inkml:trace>
</inkml:ink>
</file>

<file path=ppt/ink/ink9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709 688,'3'0,"0"-3,0 1,0 0,0 0,2-1,-2 0,1 0,-2 0,1 1,0-1,-1 0,1-1,-2 1,-1 0,0 8,0-2,0 0,0 0,0 0,0 0,0 0,1 0,0 0,2-3,0 0,0 0,0-1,0-2,-2 0,0 0,0-1,-1 1</inkml:trace>
</inkml:ink>
</file>

<file path=ppt/ink/ink9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770 656,'0'3,"0"0,0 0,0 0,0 0,0 0,1 0,1 0,1-2,0-1,0 0</inkml:trace>
</inkml:ink>
</file>

<file path=ppt/ink/ink9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1033 636,'0'3,"0"0,3 2,-2-2,1 2,-1-2,2 0,-2 0,2-2,0 0,0-2,0-2,-1 0,1 0,-1 0,0 0,1-2,-1 2,-2 0,0 0,0 0</inkml:trace>
</inkml:ink>
</file>

<file path=ppt/ink/ink9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974 539,'0'4,"0"-1,0 0,0 1,0-1,0 2,0-2,0 0,0 0,0 2,0-2,0 2,0-2,0 3,1-3,-1 1,0-1,1 0,1 6,-1-5,0-1,0 1,0-1,-1 0,2 0,-1 0,1 2,-1-2,0 0,1-6,-2 0,0 0,0 0,0 0,1 0</inkml:trace>
</inkml:ink>
</file>

<file path=ppt/ink/ink9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977 542,'3'-2,"0"2,0 0,2 0,-2 0,0 0,0 0,1 0,-1 0,0 0,0 0,0 1,0-1,1 0,2 1,-3-1,0 0,0 0,0 1,0-1,1 1,-1-1,0 0,0 0,0 1,1-1,-1 1,1-1,-1 0,1 1,0-1,1 2,-2-2,0 1,-1 2,1 1,-1-1,0 0,0 0,0 0,-2 0,1 0,0 0,-1 0,1 0,-1 0,1 0,-1 1,1 1,0 0,-1 0,0-2,1 0,0 0,-1 0,0 0,1 0,-1 0,0 0,1 0,-1 1,1-1,0 0,-1 0,0 0,1 0,-1 0,0 0,1 0,0 0,-1 0,-2 0,-1-1,0-2,0 1,0 0,0-1,0 0,0 1,0-1,0 0,0 0,0 1,0-1,0 0,0 0,0 0,0 0,0 0,0-1,0 1,0 0,0-1,0 1,0-1,0 1,0 0,0 0,-1-1,1 1,-1 0,1 0,0 0,0 0,0 0,0 0,0 0,0 0,0 0,0 0,0 0</inkml:trace>
</inkml:ink>
</file>

<file path=ppt/ink/ink9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374 384,'3'0,"0"0,1-1,-1 1,0 0,0 0,0 0,0 0,0 0,0 0,0 0,0 0,0 0,1 0,0 0,-1 0,0 0,0 0,0 1,6-1,-6 0,0 0,1 0,-1 0,3 0,-3 0,0 0,0 0,0 0,1 0,-1 0,1 0,-1 0,1 0,-1 0,1 0,-1 0,1 0,-1 0,0 0,0 0,0 0,0 0,2 0,-2 0,1 0,-1 0,0 0,0 0,0 0,0 0,0 2</inkml:trace>
</inkml:ink>
</file>

<file path=ppt/ink/ink9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94 380,'3'1,"0"-1,0 0,0 0,6 0,-6 0,0 1,0-1,7 0,-7 0,0 0,0 0,0 0,1 0,5 1,-5-1,-1 1,0-1,0 0,2 1,3-1,-5 0,0 0,0 0,0 0,3 0,-3 0,0 0,0 0,0 0,1 0,4 0,-5 0,0 0,0 1,1-1,1 0,-1 0,-1 0,0 0,0 0,0 0,3 0,-3 0,0 0,0 0,0 0,0 0,2 0,-1 0,-1 0,0 0,0 0,1 0,-1 0,0 0,1 0,1 0,-2 0,0 0,0 0,1 0,-1 0,0 0,0 0,2 0,-2 0,0 0,0 0,6 0,-6 0,0 1,2-1,-1 0,-1 0,0 1,0-1,3 0,-2 0,-1 1,0-1,2 1,-2-1,0 0,1 0,-1 0,0 0,0 0,0 0,0 0,1 0,1 0,-2 0,0 0,0 0,0 0,1 0,0 0,0 0,1 0,-2 0,1 0,-1 0,1-1,-1 1,0 0,0 0,0 0,3 0,-3 0,0 0,0 0,1 0,-1 0,0 0,0 0,2 0,-2 0,0 0,0 0,0 0,0 0,0 0,0 0,1 0,-1 0,0 0,0 0,2 0,-2 0,3 0,-3 0,0 0,0 0,0 0,0 1,0-1,0 0,0 0,0 1,0-1,0 0</inkml:trace>
</inkml:ink>
</file>

<file path=ppt/ink/ink9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612 392,'2'0</inkml:trace>
</inkml:ink>
</file>

<file path=ppt/ink/ink9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105 409,'3'0,"0"0,0 0,0 0,0 0,3 0,-2 0,-1 0,0 0,0 0,3 0,-2 0,-1 0,1 0,-1 0,0 0,0 1,2-1,0 0,-2 1,0-1,1 1,-1-1,4 0,-4 0,1 0,0 1,-1-1,4 1,-3-1,-1 0,0 0,1 0,-1 0,0 0,1 0,-1 0,0 0,0 0,0 0</inkml:trace>
</inkml:ink>
</file>

<file path=ppt/ink/ink9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136 440,'3'0,"0"0,0 0,0 1,0-1,0 1,0-1,0 0,6 0,-6 0,0 0,0 0,2 0,-2 0,0 0,0 0,0 0,0 0,0 0,1 0,-1 0,2 0,-1 0,-1 0,1 0,0 0,-1 0,0 0,0 0,2 0,-2 0,0 0,1 0,-1 0,0 0,1 0,2 0,-3 0,0 0,0 0,0 0,0 0,5 0,-5 0,0 0,0 0,5 0,-5 0,0 0,0 0,3 0,-3 0,1 0,-1 0,5 0,-5 0,0 0,0 0,1 0,-1 0,0 0,0 0,0 0,0 0,0 0,0 0,0 0,0 0,0 0,0 0,0 0,0 0,1 0,-1 0,2 0,-1 0,-1 0,0 0,1 0,0 0,-1 0,0 0,0 0,0 0,1 0,-1 0,0 0,0 0,0 0,0 0,0 0,2 0,-2 0,0 0,0 0,0 0,0 1,2-1,-2 0,1 1,-1-1,0 0,0 1,0 0,0-1,0 1,1-1,-1 0,0 1,0-1,0 0,0 0,0 0,0 1,0-1,0 1,0 0,0-1,1 0,-1 1,0-1,1 0,-1 0,0 1,0-1,0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598 406,'4'0,"1"4,1 4,-2-3,4 4,2 3,3 5,-5-9,-4-2,3 4,-5-7,-5-6,3-1,-2 0,-2-13</inkml:trace>
</inkml:ink>
</file>

<file path=ppt/ink/ink9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570 453,'2'0</inkml:trace>
</inkml:ink>
</file>

<file path=ppt/ink/ink9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559 321,'-1'3,"0"0,0 1,0-1,1 0,0 0,-1 0,1 0,0 2,-1-2,1 0,0 0,0 0,0 0,1-6</inkml:trace>
</inkml:ink>
</file>

<file path=ppt/ink/ink9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562 331,'3'0,"0"0,1 0,-1 0,1 0,-1 0,0 0,0 0,5 0,-4 0,-1 0,0 0,0 0,0 0,1 0,0 0,3 0,-4 0,0 1,1-1,-1 0,0 0,3 0,9 1,-12-1,2 0,-2 1,2-1,-2 0,2 1,-2-1,5 0,-1 0,-3 1,2-1,-3 1,2-1,-2 0,0 1,1-1,5 0,-3 1,-2-1,2 1,-3-1,1 0,-1 1,1-1,4 0,-5 0,2 0,-2 0,2 1,-2-1,0 0,0 0,2 0,-2 0,0 0,0 0,0 0,0 0,0 0,0 2,-2 1,1 0,-2 0,1 0,0 1,0-1,-1 0,1 0,0 2,-1-2,1 0,-1 0,-1 0,-2-2</inkml:trace>
</inkml:ink>
</file>

<file path=ppt/ink/ink9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589 378,'2'-3,"1"3,0-1,0 0,0 1,3 0,-2 0,-1 0,2 0,-2 0,0 0,1 0,0 0,2 0,-3 0,2 0,1 0,-3 0,0 0,0 0,0 0,0 0,3 0,0 0,-3 0,0 0,1 0,1 0,-2 0,1 0,2 0,-3 0,0 0,3 0,7 0,-9 0,-1 0,0 0,3 0,-3 0,0 1,4-1,-3 1,2-1,-3 0,0 0,0 1,0-1,1 1,6 0,-7-1,0 0,0 1,1-1,-1 0</inkml:trace>
</inkml:ink>
</file>

<file path=ppt/ink/ink9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680 375,'0'-3,"1"0,0 0,0 0,1 0,-1 0,1-2,-1 2,2-1,0-1,0 1,-1 1,0 0,1 0,0 0,1-1,-1 2,0-1,0 1,0 0,-1-1</inkml:trace>
</inkml:ink>
</file>

<file path=ppt/ink/ink9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725 298,'-3'2,"0"0,2 1,-2-2,0 2,0-2,0 1,0-1,0 0,0 1,0-2,1-3</inkml:trace>
</inkml:ink>
</file>

<file path=ppt/ink/ink9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721 306,'1'3,"-1"0,1 0,0 0,1 0,0 0,1 0,0-1,-1 1</inkml:trace>
</inkml:ink>
</file>

<file path=ppt/ink/ink9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670 304,'-2'4,"0"-1,0 2,1-2,0 0,-2 4,3-4,-2 0,2 0,-1 0,0 0,0 0,0 0,0 1,0-1,1 1,0-7,1 0,0 0,0 0,1 0</inkml:trace>
</inkml:ink>
</file>

<file path=ppt/ink/ink9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686 300,'-3'2,"1"1,-1 0,0-2,0 1,0-1,0 1,0-1</inkml:trace>
</inkml:ink>
</file>

<file path=ppt/ink/ink9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670 304,'3'2,"-1"1,1-1,-1 1,-1 0,0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662 411,'-2'4,"-1"1,0 0,-3 3,2-2,-3 3,2-2,1-1,1 0,1-3,1 0</inkml:trace>
</inkml:ink>
</file>

<file path=ppt/ink/ink9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610 322,'0'3,"0"0,0 0,0 0,0 0,0 0,0 0,0 0,1 0,-1 0,2 0,-1 0,2-1,0-1,0-1,0 0,0 0,0-2,0 0,-1-1,0-1,-1-1,-1 2,0-1,0 1</inkml:trace>
</inkml:ink>
</file>

<file path=ppt/ink/ink9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637 330,'0'3,"0"0,0 0,0 0,0 1,0-1,0 0,0 0,0 0,1 0,-1 0,2-6</inkml:trace>
</inkml:ink>
</file>

<file path=ppt/ink/ink9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630 269,'0'3,"-1"0,1 0,-1 0,1 0,-1 0,1 0,-1 0,0 0,0 2,0-2,0 0,1 0,-1 0,0 0,1-6,1 0,0 0,0 0</inkml:trace>
</inkml:ink>
</file>

<file path=ppt/ink/ink9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633 277,'0'3,"-2"0,0 0,0 0,0 0,0 0,0-6</inkml:trace>
</inkml:ink>
</file>

<file path=ppt/ink/ink9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628 284,'3'3,"-1"0,1-2,0 2,-1 0,0 0,1-1,-1 1,0 0,-1 0,0 0,-1 0</inkml:trace>
</inkml:ink>
</file>

<file path=ppt/ink/ink9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709 321,'-3'-2,"0"1,0 0,-1 0,1 0,0 1,0 0,0-1,0 1,0 0,0 0,0 0,0 0,0 0,0 0,0 0,0 0,0 0,0 0,0 0,0 0,-1 0,1 0,0 0,0 1,0-1,0 0,-1 0,1 0,0 1,0-1,0 0,0 1,0 1,0-1,0 0,0 2,0-1,1 1,0 0,1 0,0 0,1 0,-1 0,1 3,0-3,0 0,0 0,0 1,2-1,0 0,1-2,0 2,0-2,0 0,0 1,0-1,0-1,0 1,1 0,-1-1,0 1,0 0,1-1,0 1,-1-1,2 1,-2-1,0 1,2-1,-2 1,0-1,1 1,-1-1,0 0,1 0,-1 0,1 0,0 0,0 1,1-1,-1 0,4 0,-5 0,0 0,1 0,-1 0,0 0,0 0,1 0,-1 0,0-1,0 1,0-1,1 0,-1 0,0-1,0 1,-1-2,0 0,-2 0,1 0,0 0,-1 0,0 0,0 0,0 0,0 0,0 0,-1 0,-1 0,-1 2,0-1,0 0,0 1,0 1,0-1,0 1,0-1,0 0,-1 1,1-1,0 0,0 1,0 0,-1 0,1-1,0 1,0 0,0 0</inkml:trace>
</inkml:ink>
</file>

<file path=ppt/ink/ink9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172 543,'3'0,"0"0,1 0,0 0,-1 0,2 0,0 0,-2 0,1 0,-1 0,1 0,-1 1,2-1,-2 0,1 0,0 0,-1 1,1-1,0 1,-1-1,1 0,1 0,-2 1,1-1,0 1,-1-1,0 0,2 1,-2-1,2 0,-2 1,2 0,-2-1,5 1,-3 0,-1-1,-1 0,3 1,-2-1,-1 1,3-1,-3 1,1-1,5 1,1 0,-5-1,-2 0,0 1,1-1,1 1,-2-1,2 1,2-1,0 0,1 1,-3 0,-2-1,2 0,-2 0,2 1,-2-1,0 0,6 1,-4-1,1 0,-2 0,-1 0,1 0,-1 0,5 0,-4 0,-1 0,0 0,0 0,3 0,-3 0,0 0,0 0,1 0,-1 0,0 0,0 0,0 0,0 0,0 0,0 0,0 0,0 0,0 0,1 1,-1-1,0 0,0 0,0 0,0 0,0 0</inkml:trace>
</inkml:ink>
</file>

<file path=ppt/ink/ink9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596 500,'-3'-1,"0"0,0 0,-1 0,1 1,0-1,0 0,0 0,-2 0,2 1,0 0,0-1,0 1,-1 0,1 0,0 0,-3 0,3 0,0 0,-1 0,1 0,0 0,0 0,0 0,0 0,-1 1,1 0,0 0,0 0,0 0,0 1,1 1,1 0,0 0,0 0,1 0,0 0,1 0,0 0,1 0,0 0,1 0,0-2,0 0,0 1,0-2,0 1,0-1,0 1,0-1,0 0,0 0,0 1,0-1,0 0,0 1,0-1,1 0,-1 0,0 0,0 0,1 1,-1-1,1 0,-1 0,0 0,0 0,0 0,0 0,0 0,0-1,0-1,-1-1,-1 0,-1 0,0 0,0 0,0 0,0 0,-2 0,0 0,-1 2,0-1,0 1</inkml:trace>
</inkml:ink>
</file>

<file path=ppt/ink/ink9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160 502,'3'0,"0"0,0 0,0 0,0 0,0 0,0 0,0 0,1 0,3 1,-4-1,0 0,0 1,1-1,2 1,-3-1,0 0,0 0,0 0,3 1,-3-1,1 1,-1-1,7 1,-6 0,0 0,0-1,1 1,0-1,-2 1,0 0,0-1,0 0,1 1,-1-1,1 0,-1 1,0-1,0 0,0 1,0-1,0 0,0 0,0 0,0 0,0 0,0 0,0 0,0 0,0 0,0 0,0 0,0 0,0-2,0 1,0 1</inkml:trace>
</inkml:ink>
</file>

<file path=ppt/ink/ink9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535 309,'3'0,"3"-1,-3 0,0 1,2 0,-2 0,0 0,3 0,-3 0,0 0,1 1,-1-1,2 1,-2-1,0 0,0 1,0-1,0 1,0 0,0-1,0 1,0 0,1 0,-1 0,0 0,0-1,0 1,0-1,0 0,0 1,0-1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668 462,'12'0,"0"0,-5 1,5 1,-5 0,-4-1,-3 2,-4 3,1-3,1 0,3 0,2-3,0 0,0 0,2-1,20-2</inkml:trace>
</inkml:ink>
</file>

<file path=ppt/ink/ink9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818 314,'3'0,"0"-1,0 1,0 0,0-1,0 1,0-1,0 1,0 0,0 0,0 0,2-1,-2 1,1 0,0 0,0 0,-1 0,0 0,0 0,0 0,0 0,0 0,0 0,6 0,-6 0,0 0,0 0,0 0,2 0,-2 0,0 0,0 0,0 0,0 0,4 1,-4-1,0 0,1 0,-1 0,0 0,1 0,-1 0,0 0,0 0,0 0,0 0,0 0,0 0,0 0,0 0,1 0,-1 0,0 0,0 0,0 0,0 0,0 0,0 0,0 0,0 0,0 0,0 0</inkml:trace>
</inkml:ink>
</file>

<file path=ppt/ink/ink9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831 244,'-3'0,"-1"0,1 0,0 1,0 0,0 1,0-1,1 2,0 0,1 0,0 0,1 1,-1-1,1 0,0 0,0 0,1 0,1 0,0 0,1-1,0 1,0 0,0-1,0 0,1 0,-1 0,0 0,0-1,0 0,0 1,0-1,0 0,0 1,0-1,0 0,1 0,-1 0,0 0,0-1,0 1,1-1,-1 1,1-1,-1 1,1-1,0 0,3 0,-4 0,0 0,0 0,1 0,-1 0,0-1,1 1,-1 0,0-1,0 0,1 1,-1-1,1 0,-1 1,2-1,-2 1,1-1,-1 1,0 0,5 0,-5-1,0 1,0 0,0-1,0 1,0-1,0 0,0-1,-3-1,0 0,0 0,0-1,-1 1,0 0,0 0,0 0,0 0,-1 0,0-1,0 1,0 0,-1 2,0-3,0 3,-1-1,1 1,0-1,-2 0,2 1,0 1,-2-2,2 1,0 1,0-1,-1 0,1 1,0-1,0 1,0-1,-7 0,7 0,0 0,0 1,-1 0,1 0,0 0,0 0,0 0,0 0</inkml:trace>
</inkml:ink>
</file>

<file path=ppt/ink/ink9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853 250,'0'3,"2"0</inkml:trace>
</inkml:ink>
</file>

<file path=ppt/ink/ink9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1052 312,'3'0,"0"0,0 0,0 0,1 0,-1 0,4 0,-3 0,-1 0,0 0,0 0,0 0,1 0,-1 0,1 0,-1 0,0 0,1 0,7 0,-7 0,-1 0,2 0,-1 0,4 0,-5 0,1 0,-1 0,0 0,1 0,1 0,-1 0,-1 0,1 0,-1 0,0 0,0 0,0 0,0 0,0 0,0 0,0 0,0 0,0 0,0 0,0 0,0 0,0 0,0 0,0 1,0-1,0 0,0 1,0-1</inkml:trace>
</inkml:ink>
</file>

<file path=ppt/ink/ink9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125 353,'3'-2,"0"2,0 0,0 0,0 0,1 0,-1 0,0 0,1 0,-1 0,0 0,0 0,0 1,0-1,0 0,0 0,0 0,0 1,0-1,2 0,-2 1,0-1,0 0,0 0,0 0</inkml:trace>
</inkml:ink>
</file>

<file path=ppt/ink/ink9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210 404,'3'-1,"0"1,0 0,1 0,-1 0,0 0,0 0,0 0,1 0,-1 0,0 0,0 0,2 0,-2 0,0 0,0 0,0 0,1 0,0 0,3 0,0 0,1 0,-5 0,0 0,2 0,0 0,-2 0,0 0,5 1,2-1,-5 0,-2 0,0 0,2 0,1 1,-3-1,1 0,3 0,-4 0,0 0,0 0,3 0,-2 0,-1 0,0 0,9 0,-7 0,-2 0,0 0,0 0,0 0,5 0,-3 0,-1 0,0 1,-1-1,1 0,-1 0,0 1,0-1,0 0</inkml:trace>
</inkml:ink>
</file>

<file path=ppt/ink/ink9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521 411,'-3'0,"6"0,0 0,0 0,1 0,-1 0,0 0,1 0,-1 0,5 0,-4 0,-1 0,0 0,9 0,-9 0,0 0,0 0,0 0,0 0,1 0,-1 0,2 0,-1 0,0 0,-1 0,0 0,3 1,-3-1,0 0,1 1,-1-1,0 0,0 1,0-1,0 0,0 0,0 1,0-1,0 0,0 1</inkml:trace>
</inkml:ink>
</file>

<file path=ppt/ink/ink9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701 400,'4'0,"-1"0,1 0,-1 0,0 0,0 0,0 0,0 0,0 0,0 0,1 0,0 0,-1 1,1-1,-1 0,0 0,4 0,-4 0,1 0,-1 0,0 0,1 0,-1 0,1 0,-1 0,0 0,1 0,0 0,0 0,-1 0,0 0,0 0,0 0,0 0,0 0,0 0,0 0,0 0,1 0,1 0,4 0,-5 0,-1 0,0 0,0 0,1 0,0 0,-1 0,1 0,0 0,0 0,0 0,-1 0,2 0,-2 0,0 0,0 0,1 0,-1 0,0 0,1 0,-1 0,0 0,0 0,1 0,-1 0,0 0,3 0,-3 0,0-1,0 1,1 0,-1 0,0 0,0 0,0 0,0 0,0 0,0 0,0 0</inkml:trace>
</inkml:ink>
</file>

<file path=ppt/ink/ink9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1062 408,'3'0,"0"0,0 0,0 0,1 0,-1 0,0 0,1 0,-1 0,0 0,0 0,0 0,0 0,1 0,-1 0,0 0,0 0,0 0,1 0,-1 0,0 0,1-1,-1 1,0-1,0 1,0 0,0 0,0-1,0 1,0 0,0 0,1-1,-1 1,0 0,0-1,0 1,1 0,-1 0,0-1,0 1,0 0,0 0,0-1,0 1,0 0,0 0,1 0,-1 0,0 0,0 0,0 0,0 0,0 0,1 0,-1 0,0 0,0 0,0 0</inkml:trace>
</inkml:ink>
</file>

<file path=ppt/ink/ink9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124 450,'3'0,"0"0,0 0,0 1,0-1,0 1,0-1,0 1,1 0,-1-1,1 1,-1-1,0 1,1-1,0 0,0 1,-1 0,2-1,-2 0,2 0,-1 1,0-1,-1 1,1-1,-1 0,1 1,-1-1,1 0,0 1,0-1,-1 0,5 1,-5-1,3 0,-2 1,-1-1,0 1,0-1,1 0,3 0,-2 0,-2 0,0 0,0 0,0 0,1 0,-1 1,0-1,0 0,11 1,-10-1,0 0,-1 0,1 0,1 0,-2 0,4 0,-3 0,0 0,-1 1,0-1,0 0,0 0,2 0,-2 0,1 1,2-1,-2 0,-1 0,1 0,0 0,-1 0,0 0,0 0,1 0,1 0,-1 0,0 1,0-1,-1 0,0 0,1 0,-1 1,0-1,1 0,-1 0,0 0,0 0,0 0,0 0,0 0,0 0,0 0,0 0,0 0,0 1,0-1,0 0,0 0,0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858 410,'3'-1,"2"2,-2 2,2 2,3 4,-3-3,3 5,-3-1,-2-5,2 6,-1-5,-1 1,-1-4,-2-7,-2-1,1 2</inkml:trace>
</inkml:ink>
</file>

<file path=ppt/ink/ink9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452 408,'3'-1,"0"1,0 0,0 0,0 0,0 0,3 0,-3 0,0 0,0 0,2-1,-2 1,1 0,-1 0,1 0,-1 0,0 0,0 0,0 0,5 0,-5 0,1 1,-1-1,5 1,-4 0,-1 0,0-1,2 1,-2-1,0 1,0-1,0 0,4 1,-3 0,-1-1,0 0,0 1,0 0,1-1,0 0,-1 1,0-1,0 0,0 1,0-1,0 0,1 1,-1-1,0 0,1 0,-1 0,0 1,1-1,-1 0,0 0,0 0,1 1,-1-1,0 1,0-1,0 0,0 0,0 0,0 0,0 0,1 0,-1 0,0 0,0 0,0 0</inkml:trace>
</inkml:ink>
</file>

<file path=ppt/ink/ink9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678 403,'3'0,"0"0,0 0,3 0,-3 0,0 0,0 0,0 0,0 0,0 0,1 0,-1 0,2 0,-2 0,1 0,-1 0,1 0,-1 0,0 1,4-1,-4 0,0 1,0-1,3 1,-2-1,-1 0,0 0,0 0,0 1,2-1,-2 0,0 0,0 0,1 1,-1-1,0 0,0 1,1-1,1 0,-2 0,0 0,0 1,0-1,0 0,1 0,-1 0,1 1,-1-1,0 1,0-1,0 0</inkml:trace>
</inkml:ink>
</file>

<file path=ppt/ink/ink9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952 407,'3'-1,"0"1,0 0,0 0,0 0,1 0,-1 0,0 0,0 0,0 0,0 0,0 0,2 0,-2 0,0 0,1 0,2 0,-3 0,0 0,0 0,0 0,0 0,1 0,-1 0,1 0,-1 0,0 0,1 0,-1 0,0 0,0 0,0 0,0 0,4 0,-2 0,-1 0,-1 0,1 0,0-1,0 1,-1 0,1 0,-1 0,0 0,0 0,2 0,-2 0,0 0</inkml:trace>
</inkml:ink>
</file>

<file path=ppt/ink/ink9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1120 405,'2'0</inkml:trace>
</inkml:ink>
</file>

<file path=ppt/ink/ink9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740 452,'-3'0,"0"0,0 0,0 0,2 3,1 0,0 0,0 0,0 0,1 0,-1 0,2 0,-1 0,0 0,2-1,-1 1,1-1,0 0,0 0,0-1,1 1,-1-1,0-1,0 0,2 0,-2 0,0 0,1-1,-1-1,2-1,-3 0,1 0,-2-1,0 1,-1 0,-1-3,0 3,-2 0,1 0,-2 1,1 0,0 0,0 0,0 1,0 1,0-1,0 0,0 1,0 0,0 0,0 0,0 0,0 0,0 1,0 0,0-1,0 1,0 0</inkml:trace>
</inkml:ink>
</file>

<file path=ppt/ink/ink9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602 483,'3'0,"0"0,0 0,0 0,0 0,0 0,1 0,-1 0,0-1,0 1,0 0,0 0,0 0,6 0,-4 0,-2 0,0-1,0 1,7 0,-7 0,0 0,1-1,-1 1,0 0,1 0,-1 0,0 0,0 0,1-1,-1 1,0 0,0 0,0 0</inkml:trace>
</inkml:ink>
</file>

<file path=ppt/ink/ink9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694 462,'3'3,"0"-2,-1 2,1-2,0 1,0 0,0-1,0 1,-1 1,-4 0,-1-2,0 1,0-1,-2 2,2-2,0 1,0 0,0-1,0 1</inkml:trace>
</inkml:ink>
</file>

<file path=ppt/ink/ink9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693 499,'3'0,"0"-1,0 1,0-1,0 1</inkml:trace>
</inkml:ink>
</file>

<file path=ppt/ink/ink9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573 469,'-3'0,"0"0,-2 2,2-1,-2 2,2-2,1 2,-1-2,2 2,-2 1,3-1,0 0,0 0,2 1,0-1,1-2,0 1,1 0,-1 0,1 0,1-1,-2 0,0-1,0 0,0 0,0 0,0 0,0-1,1-1,-1 0,-1-1,2-1,-2 1,-1 0,0-1,0 1,-1 0,0-1,-1 1,0 0,-2 0,1 0,-1 2,0-1,0 0,0 1,0 1,0-1,0 1,0 0,0 0,0 0,0 0,0 1,0 0,0 1,0 0</inkml:trace>
</inkml:ink>
</file>

<file path=ppt/ink/ink9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580 515,'2'4,"0"-1,1-1,0 1,-1 0,1-2,0 1,-2 1,2-2,0 2,0-1,0 0,0 0,0 0,0 0,0 0,0 0,0-1,2 2,-2-1,0-1,0 1,0-1,0 1,0-1,0 0,0 0,0 0,0 0,0 0,0-1,-3-3</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920 401,'-4'7,"-1"0,-1-1,-1 2,-5 4,-5 7,11-12,3-3,-1 1,2-2</inkml:trace>
</inkml:ink>
</file>

<file path=ppt/ink/ink9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653 540,'1'3,"1"0,1 0,-1 0,0 0,1-1,0 0,-1 1,1 0,0-1,0 0,0 0,0 1,-1 0,-5-1,0-1,0-1,-1 1,0-1,1 0,0 0,-1 0,1 0,0 0,0 1,0-1,-1 0,1 1,-1-1,0 1,1 0,0-1</inkml:trace>
</inkml:ink>
</file>

<file path=ppt/ink/ink9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717 563,'-3'0,"0"1,0 1,0 0,0 0,0 0,1 1,-1-1,1 1,0 0,1 0,0 0,1 0,0 0,0 0,3-1,-2 1,2-1,0 1,0-1,0-1,0 0,0 1,0-2,0 1,0-1,0 1,0 0,0-1,0 0,0 0,1 0,0-3,-3 0,0 0,-1 0,0 0,0 0,0 0,0-1,0 0,-1 1,-1 0,0 0,-1 0,0 1</inkml:trace>
</inkml:ink>
</file>

<file path=ppt/ink/ink9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477 602,'-3'0,"0"0,0 0,0 2,0-1,0 1,0 0,0 0,0 1,1 0,1 0,0 0,1 0,0 0,2 0,2 0,-2 0,1-2,2 2,-2-3,0 2,0-2,1 1,-1 0,0-1,0 0,0 0,1 0,-1 0,0 0,0 0,0-1,0-1,-2-1,0 0,0 0,-1 0,0 0,-1 0,-1 0,0 0,-1 1,0 0,1-1,-1 2,0-1,0 1,0 0,0-1,0 2,0-1,0 1,0 0,0 2,3 2,0-1</inkml:trace>
</inkml:ink>
</file>

<file path=ppt/ink/ink9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498 635,'3'0,"0"0,0 0,0 0,0 0,0 0,0 0,1 0,-1 0,0 0,1 0,-1 0,1 0,0 0,0-1,2 1,-2-1,-1 1,0 0,0 0,1 0,3-1,-3 1,-1-1,0 1,0 0,1-1,-1 1,0 0,2 0,-1 0,0-1,0 0,-1 1,0 0,1 0,-1-1,0 1,0-1,0 1,0-1,0 1,0-1,0 0,0 0,0 0,0 0</inkml:trace>
</inkml:ink>
</file>

<file path=ppt/ink/ink9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656 605,'2'3,"1"-1,0 0,0-1,0 1,0-1,1 1,-1-1,0 0,2 1,-2-1,-1 2,-2 0,-3-1,0-1,0 0,0 0,-2 0,2 1,0-2,0 1,-1 1,1-2,0 1,0 0,0 0,0-1,0 1,0-1,0 1,0-1</inkml:trace>
</inkml:ink>
</file>

<file path=ppt/ink/ink9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501 649,'3'1,"0"0,0 0,0 1,3 1,-3-1,1 0,-1-1,0 1,0-1,1 1,0 0,-1-1,0 1,0-1,1 0,5 4,-6-4,0 0,1 0,-1 0,1 1,0-1,-1 0,0-1,0 2,0-2,0 1,0 0,0 0,0-1,0 1</inkml:trace>
</inkml:ink>
</file>

<file path=ppt/ink/ink9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616 668,'3'3,"0"0,0 0,0-1,-1 1,1-1,0 0,-1 1,1-1,-1 1,-2 0,-3-1,0-1,0 1,-1-2,0 1,1-1,0 1,0-1,0 0,0 1,0-1,-1 1,1-1,0 0,0 1,0 0</inkml:trace>
</inkml:ink>
</file>

<file path=ppt/ink/ink9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673 687,'-3'-1,"0"1,0 0,0 0,0 0,0 0,0 2,0 0,0 1,1 0,0 0,2 0,-1 0,1 0,0 0,3-1,0 0,0 0,0-1,0-1,0 1,0-1,0 0,0 0,0 0,0 0,0 0,0-1,-1-2,-2 0,-2 0,1 0,-2 1,0 0,0 0,0 1,-4-2,4 2,0-1,0 2,0-1,0 1,0 0</inkml:trace>
</inkml:ink>
</file>

<file path=ppt/ink/ink9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739 598,'3'0,"0"1,3 0,-3-1,0 1,2-1,-2 1,0 0,0-1,1 0,-1 0,0 1,0-1,0 0,0 0,0 0,0 1,6 0,-6-1,0 0,0 0,0 0,0 0,0 0,0 0,0 0,0 0,0 0,0 0,0 0,0 1</inkml:trace>
</inkml:ink>
</file>

<file path=ppt/ink/ink9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823 590,'3'2,"0"-1,0 0,1 1,-1-1,0 0,0 0,0 0,5 1,-5-1,1 0,-1 0,0-1,-1 3,-5-1,0-1,-2 1,2 0,0-1,-1 2,1-2,0 2,0-2</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937 446,'4'0,"5"1,4 2,0-1,-2-1,-1 0,-2 1,-5-1,-6 2,0-1,-1 2,1-2,0 2,2-1,1 0,4-2,1 0,0 0,2 0,-2-1,-2 0,0 0</inkml:trace>
</inkml:ink>
</file>

<file path=ppt/ink/ink9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923 592,'-3'-1,"0"1,0-1,0 1,0 0,0 0,0 1,0 1,2 1,-2 1,2-1,0 0,0 1,0-1,1 0,0 0,0 0,3-2,0 2,2-2,-1-1,2 0,-2 0,-1 0,2-3,-2 1,0 0,0-2,-1 1,-1 0,-1 0,-1 0,-2 1,0 0,0 1,0 0,0 1,0-1,0 1,0 0,0 0,0 0,0 0,0 1,-1 0,2 2</inkml:trace>
</inkml:ink>
</file>

<file path=ppt/ink/ink9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909 627,'-3'1,"-1"2,1-2,0 0,-2 2,2-2,0 2,-1-2,-4 3,4-2,0 0,1-1,0 1,-1-1,-2 2,-1 0,4-1,-3 0,3-1,-2 2,0-1,2-1,-2 2,1-1,1-1,0 0,-3 2,2-1,0 0,1-1,0 1,0 0,0-1,-1 1,0 1,1-2,0 0,0 1,0 0,0 0,0 0,0-1,0 1,0 0,0-1,0 1,0 0,0 0,0-1,0 0,0 1</inkml:trace>
</inkml:ink>
</file>

<file path=ppt/ink/ink9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845 640,'3'0,"0"0,0 0,1 0,0 0,-1 0,2 0,-2 0,0 0,3 0,-3 1,-3 2,-3-1,1 1,-1-1,1 1,-1-1,1 1,-1 0,0-1,0 1,0-1</inkml:trace>
</inkml:ink>
</file>

<file path=ppt/ink/ink9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87 462,'-3'0,"0"0,0 0,0 0,0 1,0 0,0 0,1 2,0 0,1 0,0 0,1 0,0 1,0-1,0 0,0 0,0 1,1-1,-1 0,0 1,1-1,-1 1,0 0,0-1,0 3,0-3,0 0,0 0,-3-1,0-1,0-1,0 0,2-3</inkml:trace>
</inkml:ink>
</file>

<file path=ppt/ink/ink9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37 495,'3'0,"0"0,0 0,0 0,1 0,-1 0,0 0,1 0,-1 0,0 0,0 0,0 0,0 0,1 0</inkml:trace>
</inkml:ink>
</file>

<file path=ppt/ink/ink9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580 465,'-3'-1,"0"1,0 0,0 0,0 1,0 1,1 1,-1-2,1 2,0 0,1 0,0 0,1 0,0 0,0 0,0 0,0 0,2 0,1 0,0-2,0 1,0-1,0 0,0-1,0 0,0 1,0-1,0 1,0-1,0 0,0 0,0-1,0 1,1-1,-2-2,1 2,-1-2,0 0,0 0,-1 0,-1 0,0 0,0 0,0 0,0 0,-1 0,-1 0,0 0,-1 1,1-1,-1 2,0 0,0-1,0 2,0-1,0 1,0 0,0 0,0 0,-1 0,1 0,0 0,0 1,0 1,0 0,0-1,1 2,-1-2,0 1,1 1,0 0,1 0,0 0,1 0,0 0,0 0,0 0,3-1,-1 1,1-2,0 1,0-1,0 0,0-1,0 0,0 0,0 0,0 0,0 0,0 0,0 0,0 0,0 0,0 0,0 0,-1-3,-2 0,2 0,-1 0,-1-1,1 1,-1 0,0 0,0 0,0 0,0 0,0 0,0 0,0 0,-3 1,0 0,0 2,0-1,0 0,0 1,0 0,0 0</inkml:trace>
</inkml:ink>
</file>

<file path=ppt/ink/ink9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468 596,'-2'3,"-1"0,1 0,0 0,0 0,0 0,0 0,0 0,1 0,0 0,1 0,0 0,0 0,0 0,3 0,-2 0,1 0,1-1,0-1,0 0,0 0,0 1,1-1,-1 0,0-1,0 1,0 0,0-1,0 0,0 0,0 0,0 0,0-1,0 0,0 0,0 1,0-1,0 0,0 0,-2-2,1 0,-1 0,0 0,-1 0,1-1,-1 1,0 0,-1 0,0 0,0 0,-1 0,-1 1,1-1,-1 2,0 0,0 0,0 0,0 0,0 0,0 1,0 0,0-1,0 1,0 0,0-1,0 1,0 0,0 0,0 0,0 0,0 0,0 0,0 0,0 1,0 1,0 0,3 1,-1 0,-1 0,2 0</inkml:trace>
</inkml:ink>
</file>

<file path=ppt/ink/ink9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489 606,'-3'-1,"0"1,0-1,0 1,0 0,0 1,0 0,0 0,0 0,0 1,0-1,0 0,1 2,0 0,1 0,0 0,1 0,0 0,0 0,0 0,0 0,2 0,-1 0,2-1,0-1,0 0,0 0,0-1,0 0,0 0,0 0,0 0,0 0,0 0,0 0,0 0,0 0,0 0,0 0,0-1,-1-2,-1 0,0 0,0 0,0 0,-1 0,1 0,-1 0,1-1,0 1,-1 0,0 0,0 0,-2 0,-1 2,0 0</inkml:trace>
</inkml:ink>
</file>

<file path=ppt/ink/ink9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88 504,'0'3,"0"0,1 0,-1 1,1-1,-1 0,1 0,0 0,1 0,1-1,0-1,0-1,0 0,0 0,0 0,0 0,0 0,0 0,0-1,-1-2,0 0,-1 0,-1 0,0 0,0 0,-1 0,0 0,0 0,-2 0,2 6,1 0,0 0,0 0,0 0,0 0,0 0,1 0,-1 0,2 0,1-2,-1-4</inkml:trace>
</inkml:ink>
</file>

<file path=ppt/ink/ink9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752 457,'0'3,"0"0,0 0,-1 0,1 0,0 0,0 0,0 0,3-1,0-1,0-1,0-1,0-1,0 0,0 1,0 0,0-2,-3 0,0 0,0 0,-1 0,1 0,-1 6,1 0,0 0,0 0,0 0,0 0,0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1042 433,'5'0,"-2"0,5 0,3 1,-1-1,-4 0,2 1,-3-1</inkml:trace>
</inkml:ink>
</file>

<file path=ppt/ink/ink9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716 577,'-1'3,"1"0,-1 0,1 0,0 0,0 0,1 0,1 0,1-2,0-1,0 0,0-2,0 0,-2-1,2 1,-2-1</inkml:trace>
</inkml:ink>
</file>

<file path=ppt/ink/ink9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738 586,'0'3,"-1"0,1 0,0 0,0 0,0 0</inkml:trace>
</inkml:ink>
</file>

<file path=ppt/ink/ink9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763 457,'-1'3,"1"0,-1 0,0 0,-2 1,0-2,0-1,0-3,3-1,0 0,0 0,1 0,1 0,1 2,2-1,-2 2,0 0,0 0,1 0,-1 0,0 1,0-1,0 1,-2 2,-1 0,0 0,-1 0,-2 1,0-3,-1 2,1-2,0-1,-1 1,1-1,0 0,0-1,3-2,-1 0,1 0,0 0,3 1,0 0,0 2,0-1,1 1,-1 0,0 0,0 1,-1 2,-2 0,-1 0,-2 0,0-1,0 0,-1-1,1 0,0 0,-1-1,1 0,0 0,0 0,0 0,0 0,0-1,2-2,1 0,0 0,1 0,1 0,1 2,0 0,0 1,0 0,0 0,0 0,0 0,0 1,0 0,0 1,-1 1,-2 0,0 0,-3-1,0 0,0 0,0-1,0 0,0 0,0-1,2-3</inkml:trace>
</inkml:ink>
</file>

<file path=ppt/ink/ink9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735 580,'0'3,"0"0,1 0,-1 0,0 0,0 0,0 0,0 0,1 0,1 0,1-1</inkml:trace>
</inkml:ink>
</file>

<file path=ppt/ink/ink9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906 539,'-1'3,"1"0,0 0,1 2,-1-2,2 0,0 0,-1 0,1 0,0 0,1 0,0-1,0-4,-1-1,-1 0,1 0,0 0,0 0,0 0,0 0,-1 0,0 0,0 0,0 0,-1 0,-1 0,0 0,0 0</inkml:trace>
</inkml:ink>
</file>

<file path=ppt/ink/ink9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148 495,'1'3,"3"-3,-1 1,1-1,-1 0,1 0,-1 1,0-1,0 0,0 1,0-1,0 0,0 0,0 0,0 0,0 0,0 0,0 0,0 0,-6 0,0-1,0 0,0 1,0-1,0 0,0 0</inkml:trace>
</inkml:ink>
</file>

<file path=ppt/ink/ink9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172 486,'0'3,"1"1,-1-1,1 0,-1 0,0 0,0 0,0 0,0 0,0 0,1 0</inkml:trace>
</inkml:ink>
</file>

<file path=ppt/ink/ink9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906 533,'1'3,"0"0,0 0,1 0,-1 0,1 1,0-1,0 0,1-1,-1 1,1-2,0-3,-2-1,0 0,1 0,0 0,-1 0,2 1,-2-1,0 0,-1 0</inkml:trace>
</inkml:ink>
</file>

<file path=ppt/ink/ink9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703 677,'0'3,"0"0,0 0,1 0,-1 0,1 1,1-1,1-1,0-2,-1-3,0 0,-1 0,-1 0,1 0,0 0,-1 0,0 0,1 6,0 0,-1 0,1 0,0 0,1 0,-1 0,2-3,-2-3,2 0,-2 0,1 0,-1 0,-1 0</inkml:trace>
</inkml:ink>
</file>

<file path=ppt/ink/ink9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510 450,'2'0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1042 462,'6'1,"2"-1,3 0,-3 0,10 0,-10 0,0 0,-4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8T18:05:3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1137 415,'3'-1,"1"4,0-1,4 2,4 6,-5-6,3 6,-5-4,-1 3,0-3,-2-2,-1-1,-2-10,-1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17BC-B444-4EE4-8341-9A81C41C37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AA28F-9138-4730-91DC-A0F6AB0A73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20C73BD-0A59-4DAA-95C0-A3AD8DEC73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44F16-5551-4811-A05F-0BBE4C535B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C73BD-0A59-4DAA-95C0-A3AD8DEC7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44F16-5551-4811-A05F-0BBE4C535B2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9" Type="http://schemas.openxmlformats.org/officeDocument/2006/relationships/customXml" Target="../ink/ink185.xml"/><Relationship Id="rId98" Type="http://schemas.openxmlformats.org/officeDocument/2006/relationships/image" Target="../media/image171.png"/><Relationship Id="rId97" Type="http://schemas.openxmlformats.org/officeDocument/2006/relationships/customXml" Target="../ink/ink184.xml"/><Relationship Id="rId96" Type="http://schemas.openxmlformats.org/officeDocument/2006/relationships/image" Target="../media/image170.png"/><Relationship Id="rId95" Type="http://schemas.openxmlformats.org/officeDocument/2006/relationships/customXml" Target="../ink/ink183.xml"/><Relationship Id="rId94" Type="http://schemas.openxmlformats.org/officeDocument/2006/relationships/image" Target="../media/image169.png"/><Relationship Id="rId93" Type="http://schemas.openxmlformats.org/officeDocument/2006/relationships/customXml" Target="../ink/ink182.xml"/><Relationship Id="rId92" Type="http://schemas.openxmlformats.org/officeDocument/2006/relationships/image" Target="../media/image168.png"/><Relationship Id="rId91" Type="http://schemas.openxmlformats.org/officeDocument/2006/relationships/customXml" Target="../ink/ink181.xml"/><Relationship Id="rId90" Type="http://schemas.openxmlformats.org/officeDocument/2006/relationships/image" Target="../media/image167.png"/><Relationship Id="rId9" Type="http://schemas.openxmlformats.org/officeDocument/2006/relationships/customXml" Target="../ink/ink139.xml"/><Relationship Id="rId89" Type="http://schemas.openxmlformats.org/officeDocument/2006/relationships/customXml" Target="../ink/ink180.xml"/><Relationship Id="rId88" Type="http://schemas.openxmlformats.org/officeDocument/2006/relationships/image" Target="../media/image166.png"/><Relationship Id="rId87" Type="http://schemas.openxmlformats.org/officeDocument/2006/relationships/customXml" Target="../ink/ink179.xml"/><Relationship Id="rId86" Type="http://schemas.openxmlformats.org/officeDocument/2006/relationships/image" Target="../media/image165.png"/><Relationship Id="rId85" Type="http://schemas.openxmlformats.org/officeDocument/2006/relationships/customXml" Target="../ink/ink178.xml"/><Relationship Id="rId84" Type="http://schemas.openxmlformats.org/officeDocument/2006/relationships/image" Target="../media/image164.png"/><Relationship Id="rId83" Type="http://schemas.openxmlformats.org/officeDocument/2006/relationships/customXml" Target="../ink/ink177.xml"/><Relationship Id="rId82" Type="http://schemas.openxmlformats.org/officeDocument/2006/relationships/image" Target="../media/image163.png"/><Relationship Id="rId81" Type="http://schemas.openxmlformats.org/officeDocument/2006/relationships/customXml" Target="../ink/ink176.xml"/><Relationship Id="rId80" Type="http://schemas.openxmlformats.org/officeDocument/2006/relationships/image" Target="../media/image162.png"/><Relationship Id="rId8" Type="http://schemas.openxmlformats.org/officeDocument/2006/relationships/image" Target="../media/image128.png"/><Relationship Id="rId79" Type="http://schemas.openxmlformats.org/officeDocument/2006/relationships/customXml" Target="../ink/ink175.xml"/><Relationship Id="rId78" Type="http://schemas.openxmlformats.org/officeDocument/2006/relationships/image" Target="../media/image161.png"/><Relationship Id="rId77" Type="http://schemas.openxmlformats.org/officeDocument/2006/relationships/customXml" Target="../ink/ink174.xml"/><Relationship Id="rId76" Type="http://schemas.openxmlformats.org/officeDocument/2006/relationships/image" Target="../media/image160.png"/><Relationship Id="rId75" Type="http://schemas.openxmlformats.org/officeDocument/2006/relationships/customXml" Target="../ink/ink173.xml"/><Relationship Id="rId74" Type="http://schemas.openxmlformats.org/officeDocument/2006/relationships/image" Target="../media/image159.png"/><Relationship Id="rId73" Type="http://schemas.openxmlformats.org/officeDocument/2006/relationships/customXml" Target="../ink/ink172.xml"/><Relationship Id="rId72" Type="http://schemas.openxmlformats.org/officeDocument/2006/relationships/image" Target="../media/image158.png"/><Relationship Id="rId71" Type="http://schemas.openxmlformats.org/officeDocument/2006/relationships/customXml" Target="../ink/ink171.xml"/><Relationship Id="rId70" Type="http://schemas.openxmlformats.org/officeDocument/2006/relationships/image" Target="../media/image157.png"/><Relationship Id="rId7" Type="http://schemas.openxmlformats.org/officeDocument/2006/relationships/customXml" Target="../ink/ink138.xml"/><Relationship Id="rId69" Type="http://schemas.openxmlformats.org/officeDocument/2006/relationships/customXml" Target="../ink/ink170.xml"/><Relationship Id="rId68" Type="http://schemas.openxmlformats.org/officeDocument/2006/relationships/image" Target="../media/image156.png"/><Relationship Id="rId67" Type="http://schemas.openxmlformats.org/officeDocument/2006/relationships/customXml" Target="../ink/ink169.xml"/><Relationship Id="rId66" Type="http://schemas.openxmlformats.org/officeDocument/2006/relationships/image" Target="../media/image155.png"/><Relationship Id="rId65" Type="http://schemas.openxmlformats.org/officeDocument/2006/relationships/customXml" Target="../ink/ink168.xml"/><Relationship Id="rId64" Type="http://schemas.openxmlformats.org/officeDocument/2006/relationships/image" Target="../media/image154.png"/><Relationship Id="rId63" Type="http://schemas.openxmlformats.org/officeDocument/2006/relationships/customXml" Target="../ink/ink167.xml"/><Relationship Id="rId62" Type="http://schemas.openxmlformats.org/officeDocument/2006/relationships/image" Target="../media/image153.png"/><Relationship Id="rId61" Type="http://schemas.openxmlformats.org/officeDocument/2006/relationships/customXml" Target="../ink/ink166.xml"/><Relationship Id="rId60" Type="http://schemas.openxmlformats.org/officeDocument/2006/relationships/customXml" Target="../ink/ink165.xml"/><Relationship Id="rId6" Type="http://schemas.openxmlformats.org/officeDocument/2006/relationships/image" Target="../media/image127.png"/><Relationship Id="rId59" Type="http://schemas.openxmlformats.org/officeDocument/2006/relationships/image" Target="../media/image152.png"/><Relationship Id="rId58" Type="http://schemas.openxmlformats.org/officeDocument/2006/relationships/customXml" Target="../ink/ink164.xml"/><Relationship Id="rId57" Type="http://schemas.openxmlformats.org/officeDocument/2006/relationships/image" Target="../media/image151.png"/><Relationship Id="rId56" Type="http://schemas.openxmlformats.org/officeDocument/2006/relationships/customXml" Target="../ink/ink163.xml"/><Relationship Id="rId55" Type="http://schemas.openxmlformats.org/officeDocument/2006/relationships/customXml" Target="../ink/ink162.xml"/><Relationship Id="rId54" Type="http://schemas.openxmlformats.org/officeDocument/2006/relationships/image" Target="../media/image150.png"/><Relationship Id="rId53" Type="http://schemas.openxmlformats.org/officeDocument/2006/relationships/customXml" Target="../ink/ink161.xml"/><Relationship Id="rId52" Type="http://schemas.openxmlformats.org/officeDocument/2006/relationships/image" Target="../media/image149.png"/><Relationship Id="rId51" Type="http://schemas.openxmlformats.org/officeDocument/2006/relationships/customXml" Target="../ink/ink160.xml"/><Relationship Id="rId50" Type="http://schemas.openxmlformats.org/officeDocument/2006/relationships/image" Target="../media/image21.png"/><Relationship Id="rId5" Type="http://schemas.openxmlformats.org/officeDocument/2006/relationships/customXml" Target="../ink/ink137.xml"/><Relationship Id="rId49" Type="http://schemas.openxmlformats.org/officeDocument/2006/relationships/customXml" Target="../ink/ink159.xml"/><Relationship Id="rId48" Type="http://schemas.openxmlformats.org/officeDocument/2006/relationships/image" Target="../media/image148.png"/><Relationship Id="rId47" Type="http://schemas.openxmlformats.org/officeDocument/2006/relationships/customXml" Target="../ink/ink158.xml"/><Relationship Id="rId46" Type="http://schemas.openxmlformats.org/officeDocument/2006/relationships/image" Target="../media/image147.png"/><Relationship Id="rId45" Type="http://schemas.openxmlformats.org/officeDocument/2006/relationships/customXml" Target="../ink/ink157.xml"/><Relationship Id="rId44" Type="http://schemas.openxmlformats.org/officeDocument/2006/relationships/image" Target="../media/image146.png"/><Relationship Id="rId43" Type="http://schemas.openxmlformats.org/officeDocument/2006/relationships/customXml" Target="../ink/ink156.xml"/><Relationship Id="rId42" Type="http://schemas.openxmlformats.org/officeDocument/2006/relationships/image" Target="../media/image145.png"/><Relationship Id="rId41" Type="http://schemas.openxmlformats.org/officeDocument/2006/relationships/customXml" Target="../ink/ink155.xml"/><Relationship Id="rId40" Type="http://schemas.openxmlformats.org/officeDocument/2006/relationships/image" Target="../media/image144.png"/><Relationship Id="rId4" Type="http://schemas.openxmlformats.org/officeDocument/2006/relationships/image" Target="../media/image12.png"/><Relationship Id="rId39" Type="http://schemas.openxmlformats.org/officeDocument/2006/relationships/customXml" Target="../ink/ink154.xml"/><Relationship Id="rId38" Type="http://schemas.openxmlformats.org/officeDocument/2006/relationships/image" Target="../media/image143.png"/><Relationship Id="rId37" Type="http://schemas.openxmlformats.org/officeDocument/2006/relationships/customXml" Target="../ink/ink153.xml"/><Relationship Id="rId36" Type="http://schemas.openxmlformats.org/officeDocument/2006/relationships/image" Target="../media/image142.png"/><Relationship Id="rId35" Type="http://schemas.openxmlformats.org/officeDocument/2006/relationships/customXml" Target="../ink/ink152.xml"/><Relationship Id="rId34" Type="http://schemas.openxmlformats.org/officeDocument/2006/relationships/image" Target="../media/image141.png"/><Relationship Id="rId33" Type="http://schemas.openxmlformats.org/officeDocument/2006/relationships/customXml" Target="../ink/ink151.xml"/><Relationship Id="rId32" Type="http://schemas.openxmlformats.org/officeDocument/2006/relationships/image" Target="../media/image140.png"/><Relationship Id="rId31" Type="http://schemas.openxmlformats.org/officeDocument/2006/relationships/customXml" Target="../ink/ink150.xml"/><Relationship Id="rId30" Type="http://schemas.openxmlformats.org/officeDocument/2006/relationships/image" Target="../media/image139.png"/><Relationship Id="rId3" Type="http://schemas.openxmlformats.org/officeDocument/2006/relationships/customXml" Target="../ink/ink136.xml"/><Relationship Id="rId29" Type="http://schemas.openxmlformats.org/officeDocument/2006/relationships/customXml" Target="../ink/ink149.xml"/><Relationship Id="rId28" Type="http://schemas.openxmlformats.org/officeDocument/2006/relationships/image" Target="../media/image138.png"/><Relationship Id="rId27" Type="http://schemas.openxmlformats.org/officeDocument/2006/relationships/customXml" Target="../ink/ink148.xml"/><Relationship Id="rId26" Type="http://schemas.openxmlformats.org/officeDocument/2006/relationships/image" Target="../media/image137.png"/><Relationship Id="rId25" Type="http://schemas.openxmlformats.org/officeDocument/2006/relationships/customXml" Target="../ink/ink147.xml"/><Relationship Id="rId24" Type="http://schemas.openxmlformats.org/officeDocument/2006/relationships/image" Target="../media/image136.png"/><Relationship Id="rId23" Type="http://schemas.openxmlformats.org/officeDocument/2006/relationships/customXml" Target="../ink/ink146.xml"/><Relationship Id="rId22" Type="http://schemas.openxmlformats.org/officeDocument/2006/relationships/image" Target="../media/image135.png"/><Relationship Id="rId21" Type="http://schemas.openxmlformats.org/officeDocument/2006/relationships/customXml" Target="../ink/ink145.xml"/><Relationship Id="rId20" Type="http://schemas.openxmlformats.org/officeDocument/2006/relationships/image" Target="../media/image134.png"/><Relationship Id="rId2" Type="http://schemas.openxmlformats.org/officeDocument/2006/relationships/image" Target="../media/image126.png"/><Relationship Id="rId19" Type="http://schemas.openxmlformats.org/officeDocument/2006/relationships/customXml" Target="../ink/ink144.xml"/><Relationship Id="rId18" Type="http://schemas.openxmlformats.org/officeDocument/2006/relationships/image" Target="../media/image133.png"/><Relationship Id="rId17" Type="http://schemas.openxmlformats.org/officeDocument/2006/relationships/customXml" Target="../ink/ink143.xml"/><Relationship Id="rId16" Type="http://schemas.openxmlformats.org/officeDocument/2006/relationships/image" Target="../media/image132.png"/><Relationship Id="rId15" Type="http://schemas.openxmlformats.org/officeDocument/2006/relationships/customXml" Target="../ink/ink142.xml"/><Relationship Id="rId14" Type="http://schemas.openxmlformats.org/officeDocument/2006/relationships/image" Target="../media/image131.png"/><Relationship Id="rId13" Type="http://schemas.openxmlformats.org/officeDocument/2006/relationships/customXml" Target="../ink/ink141.xml"/><Relationship Id="rId12" Type="http://schemas.openxmlformats.org/officeDocument/2006/relationships/image" Target="../media/image130.png"/><Relationship Id="rId11" Type="http://schemas.openxmlformats.org/officeDocument/2006/relationships/customXml" Target="../ink/ink140.xml"/><Relationship Id="rId100" Type="http://schemas.openxmlformats.org/officeDocument/2006/relationships/slideLayout" Target="../slideLayouts/slideLayout2.xml"/><Relationship Id="rId10" Type="http://schemas.openxmlformats.org/officeDocument/2006/relationships/image" Target="../media/image129.png"/><Relationship Id="rId1" Type="http://schemas.openxmlformats.org/officeDocument/2006/relationships/customXml" Target="../ink/ink135.xml"/></Relationships>
</file>

<file path=ppt/slides/_rels/slide11.xml.rels><?xml version="1.0" encoding="UTF-8" standalone="yes"?>
<Relationships xmlns="http://schemas.openxmlformats.org/package/2006/relationships"><Relationship Id="rId9" Type="http://schemas.openxmlformats.org/officeDocument/2006/relationships/image" Target="../media/image176.png"/><Relationship Id="rId8" Type="http://schemas.openxmlformats.org/officeDocument/2006/relationships/customXml" Target="../ink/ink189.xml"/><Relationship Id="rId7" Type="http://schemas.openxmlformats.org/officeDocument/2006/relationships/image" Target="../media/image175.png"/><Relationship Id="rId6" Type="http://schemas.openxmlformats.org/officeDocument/2006/relationships/customXml" Target="../ink/ink188.xml"/><Relationship Id="rId5" Type="http://schemas.openxmlformats.org/officeDocument/2006/relationships/image" Target="../media/image174.png"/><Relationship Id="rId4" Type="http://schemas.openxmlformats.org/officeDocument/2006/relationships/customXml" Target="../ink/ink187.xml"/><Relationship Id="rId3" Type="http://schemas.openxmlformats.org/officeDocument/2006/relationships/image" Target="../media/image173.png"/><Relationship Id="rId25" Type="http://schemas.openxmlformats.org/officeDocument/2006/relationships/notesSlide" Target="../notesSlides/notesSlide3.xml"/><Relationship Id="rId24" Type="http://schemas.openxmlformats.org/officeDocument/2006/relationships/slideLayout" Target="../slideLayouts/slideLayout2.xml"/><Relationship Id="rId23" Type="http://schemas.openxmlformats.org/officeDocument/2006/relationships/image" Target="../media/image183.png"/><Relationship Id="rId22" Type="http://schemas.openxmlformats.org/officeDocument/2006/relationships/customXml" Target="../ink/ink196.xml"/><Relationship Id="rId21" Type="http://schemas.openxmlformats.org/officeDocument/2006/relationships/image" Target="../media/image182.png"/><Relationship Id="rId20" Type="http://schemas.openxmlformats.org/officeDocument/2006/relationships/customXml" Target="../ink/ink195.xml"/><Relationship Id="rId2" Type="http://schemas.openxmlformats.org/officeDocument/2006/relationships/customXml" Target="../ink/ink186.xml"/><Relationship Id="rId19" Type="http://schemas.openxmlformats.org/officeDocument/2006/relationships/image" Target="../media/image181.png"/><Relationship Id="rId18" Type="http://schemas.openxmlformats.org/officeDocument/2006/relationships/customXml" Target="../ink/ink194.xml"/><Relationship Id="rId17" Type="http://schemas.openxmlformats.org/officeDocument/2006/relationships/image" Target="../media/image180.png"/><Relationship Id="rId16" Type="http://schemas.openxmlformats.org/officeDocument/2006/relationships/customXml" Target="../ink/ink193.xml"/><Relationship Id="rId15" Type="http://schemas.openxmlformats.org/officeDocument/2006/relationships/image" Target="../media/image179.png"/><Relationship Id="rId14" Type="http://schemas.openxmlformats.org/officeDocument/2006/relationships/customXml" Target="../ink/ink192.xml"/><Relationship Id="rId13" Type="http://schemas.openxmlformats.org/officeDocument/2006/relationships/image" Target="../media/image178.png"/><Relationship Id="rId12" Type="http://schemas.openxmlformats.org/officeDocument/2006/relationships/customXml" Target="../ink/ink191.xml"/><Relationship Id="rId11" Type="http://schemas.openxmlformats.org/officeDocument/2006/relationships/image" Target="../media/image177.png"/><Relationship Id="rId10" Type="http://schemas.openxmlformats.org/officeDocument/2006/relationships/customXml" Target="../ink/ink190.xml"/><Relationship Id="rId1" Type="http://schemas.openxmlformats.org/officeDocument/2006/relationships/image" Target="../media/image172.png"/></Relationships>
</file>

<file path=ppt/slides/_rels/slide12.xml.rels><?xml version="1.0" encoding="UTF-8" standalone="yes"?>
<Relationships xmlns="http://schemas.openxmlformats.org/package/2006/relationships"><Relationship Id="rId99" Type="http://schemas.openxmlformats.org/officeDocument/2006/relationships/image" Target="../media/image229.png"/><Relationship Id="rId98" Type="http://schemas.openxmlformats.org/officeDocument/2006/relationships/customXml" Target="../ink/ink247.xml"/><Relationship Id="rId97" Type="http://schemas.openxmlformats.org/officeDocument/2006/relationships/image" Target="../media/image228.png"/><Relationship Id="rId96" Type="http://schemas.openxmlformats.org/officeDocument/2006/relationships/customXml" Target="../ink/ink246.xml"/><Relationship Id="rId95" Type="http://schemas.openxmlformats.org/officeDocument/2006/relationships/image" Target="../media/image227.png"/><Relationship Id="rId94" Type="http://schemas.openxmlformats.org/officeDocument/2006/relationships/customXml" Target="../ink/ink245.xml"/><Relationship Id="rId93" Type="http://schemas.openxmlformats.org/officeDocument/2006/relationships/image" Target="../media/image226.png"/><Relationship Id="rId92" Type="http://schemas.openxmlformats.org/officeDocument/2006/relationships/customXml" Target="../ink/ink244.xml"/><Relationship Id="rId91" Type="http://schemas.openxmlformats.org/officeDocument/2006/relationships/image" Target="../media/image225.png"/><Relationship Id="rId90" Type="http://schemas.openxmlformats.org/officeDocument/2006/relationships/customXml" Target="../ink/ink243.xml"/><Relationship Id="rId9" Type="http://schemas.openxmlformats.org/officeDocument/2006/relationships/customXml" Target="../ink/ink201.xml"/><Relationship Id="rId89" Type="http://schemas.openxmlformats.org/officeDocument/2006/relationships/image" Target="../media/image224.png"/><Relationship Id="rId88" Type="http://schemas.openxmlformats.org/officeDocument/2006/relationships/customXml" Target="../ink/ink242.xml"/><Relationship Id="rId87" Type="http://schemas.openxmlformats.org/officeDocument/2006/relationships/customXml" Target="../ink/ink241.xml"/><Relationship Id="rId86" Type="http://schemas.openxmlformats.org/officeDocument/2006/relationships/image" Target="../media/image223.png"/><Relationship Id="rId85" Type="http://schemas.openxmlformats.org/officeDocument/2006/relationships/customXml" Target="../ink/ink240.xml"/><Relationship Id="rId84" Type="http://schemas.openxmlformats.org/officeDocument/2006/relationships/customXml" Target="../ink/ink239.xml"/><Relationship Id="rId83" Type="http://schemas.openxmlformats.org/officeDocument/2006/relationships/image" Target="../media/image222.png"/><Relationship Id="rId82" Type="http://schemas.openxmlformats.org/officeDocument/2006/relationships/customXml" Target="../ink/ink238.xml"/><Relationship Id="rId81" Type="http://schemas.openxmlformats.org/officeDocument/2006/relationships/image" Target="../media/image221.png"/><Relationship Id="rId80" Type="http://schemas.openxmlformats.org/officeDocument/2006/relationships/customXml" Target="../ink/ink237.xml"/><Relationship Id="rId8" Type="http://schemas.openxmlformats.org/officeDocument/2006/relationships/image" Target="../media/image187.png"/><Relationship Id="rId79" Type="http://schemas.openxmlformats.org/officeDocument/2006/relationships/image" Target="../media/image220.png"/><Relationship Id="rId78" Type="http://schemas.openxmlformats.org/officeDocument/2006/relationships/customXml" Target="../ink/ink236.xml"/><Relationship Id="rId77" Type="http://schemas.openxmlformats.org/officeDocument/2006/relationships/customXml" Target="../ink/ink235.xml"/><Relationship Id="rId76" Type="http://schemas.openxmlformats.org/officeDocument/2006/relationships/image" Target="../media/image219.png"/><Relationship Id="rId75" Type="http://schemas.openxmlformats.org/officeDocument/2006/relationships/customXml" Target="../ink/ink234.xml"/><Relationship Id="rId74" Type="http://schemas.openxmlformats.org/officeDocument/2006/relationships/image" Target="../media/image218.png"/><Relationship Id="rId73" Type="http://schemas.openxmlformats.org/officeDocument/2006/relationships/customXml" Target="../ink/ink233.xml"/><Relationship Id="rId72" Type="http://schemas.openxmlformats.org/officeDocument/2006/relationships/image" Target="../media/image217.png"/><Relationship Id="rId71" Type="http://schemas.openxmlformats.org/officeDocument/2006/relationships/customXml" Target="../ink/ink232.xml"/><Relationship Id="rId70" Type="http://schemas.openxmlformats.org/officeDocument/2006/relationships/image" Target="../media/image216.png"/><Relationship Id="rId7" Type="http://schemas.openxmlformats.org/officeDocument/2006/relationships/customXml" Target="../ink/ink200.xml"/><Relationship Id="rId69" Type="http://schemas.openxmlformats.org/officeDocument/2006/relationships/customXml" Target="../ink/ink231.xml"/><Relationship Id="rId68" Type="http://schemas.openxmlformats.org/officeDocument/2006/relationships/image" Target="../media/image215.png"/><Relationship Id="rId67" Type="http://schemas.openxmlformats.org/officeDocument/2006/relationships/customXml" Target="../ink/ink230.xml"/><Relationship Id="rId66" Type="http://schemas.openxmlformats.org/officeDocument/2006/relationships/image" Target="../media/image214.png"/><Relationship Id="rId65" Type="http://schemas.openxmlformats.org/officeDocument/2006/relationships/customXml" Target="../ink/ink229.xml"/><Relationship Id="rId64" Type="http://schemas.openxmlformats.org/officeDocument/2006/relationships/image" Target="../media/image213.png"/><Relationship Id="rId63" Type="http://schemas.openxmlformats.org/officeDocument/2006/relationships/customXml" Target="../ink/ink228.xml"/><Relationship Id="rId62" Type="http://schemas.openxmlformats.org/officeDocument/2006/relationships/image" Target="../media/image212.png"/><Relationship Id="rId61" Type="http://schemas.openxmlformats.org/officeDocument/2006/relationships/customXml" Target="../ink/ink227.xml"/><Relationship Id="rId60" Type="http://schemas.openxmlformats.org/officeDocument/2006/relationships/image" Target="../media/image211.png"/><Relationship Id="rId6" Type="http://schemas.openxmlformats.org/officeDocument/2006/relationships/image" Target="../media/image186.png"/><Relationship Id="rId59" Type="http://schemas.openxmlformats.org/officeDocument/2006/relationships/customXml" Target="../ink/ink226.xml"/><Relationship Id="rId58" Type="http://schemas.openxmlformats.org/officeDocument/2006/relationships/image" Target="../media/image210.png"/><Relationship Id="rId57" Type="http://schemas.openxmlformats.org/officeDocument/2006/relationships/customXml" Target="../ink/ink225.xml"/><Relationship Id="rId56" Type="http://schemas.openxmlformats.org/officeDocument/2006/relationships/image" Target="../media/image209.png"/><Relationship Id="rId55" Type="http://schemas.openxmlformats.org/officeDocument/2006/relationships/customXml" Target="../ink/ink224.xml"/><Relationship Id="rId54" Type="http://schemas.openxmlformats.org/officeDocument/2006/relationships/image" Target="../media/image21.png"/><Relationship Id="rId53" Type="http://schemas.openxmlformats.org/officeDocument/2006/relationships/customXml" Target="../ink/ink223.xml"/><Relationship Id="rId52" Type="http://schemas.openxmlformats.org/officeDocument/2006/relationships/image" Target="../media/image208.png"/><Relationship Id="rId51" Type="http://schemas.openxmlformats.org/officeDocument/2006/relationships/customXml" Target="../ink/ink222.xml"/><Relationship Id="rId50" Type="http://schemas.openxmlformats.org/officeDocument/2006/relationships/image" Target="../media/image207.png"/><Relationship Id="rId5" Type="http://schemas.openxmlformats.org/officeDocument/2006/relationships/customXml" Target="../ink/ink199.xml"/><Relationship Id="rId49" Type="http://schemas.openxmlformats.org/officeDocument/2006/relationships/customXml" Target="../ink/ink221.xml"/><Relationship Id="rId48" Type="http://schemas.openxmlformats.org/officeDocument/2006/relationships/image" Target="../media/image206.png"/><Relationship Id="rId47" Type="http://schemas.openxmlformats.org/officeDocument/2006/relationships/customXml" Target="../ink/ink220.xml"/><Relationship Id="rId46" Type="http://schemas.openxmlformats.org/officeDocument/2006/relationships/image" Target="../media/image205.png"/><Relationship Id="rId45" Type="http://schemas.openxmlformats.org/officeDocument/2006/relationships/customXml" Target="../ink/ink219.xml"/><Relationship Id="rId44" Type="http://schemas.openxmlformats.org/officeDocument/2006/relationships/image" Target="../media/image204.png"/><Relationship Id="rId43" Type="http://schemas.openxmlformats.org/officeDocument/2006/relationships/customXml" Target="../ink/ink218.xml"/><Relationship Id="rId42" Type="http://schemas.openxmlformats.org/officeDocument/2006/relationships/image" Target="../media/image203.png"/><Relationship Id="rId41" Type="http://schemas.openxmlformats.org/officeDocument/2006/relationships/customXml" Target="../ink/ink217.xml"/><Relationship Id="rId40" Type="http://schemas.openxmlformats.org/officeDocument/2006/relationships/image" Target="../media/image202.png"/><Relationship Id="rId4" Type="http://schemas.openxmlformats.org/officeDocument/2006/relationships/image" Target="../media/image185.png"/><Relationship Id="rId39" Type="http://schemas.openxmlformats.org/officeDocument/2006/relationships/customXml" Target="../ink/ink216.xml"/><Relationship Id="rId38" Type="http://schemas.openxmlformats.org/officeDocument/2006/relationships/image" Target="../media/image12.png"/><Relationship Id="rId37" Type="http://schemas.openxmlformats.org/officeDocument/2006/relationships/customXml" Target="../ink/ink215.xml"/><Relationship Id="rId36" Type="http://schemas.openxmlformats.org/officeDocument/2006/relationships/image" Target="../media/image201.png"/><Relationship Id="rId35" Type="http://schemas.openxmlformats.org/officeDocument/2006/relationships/customXml" Target="../ink/ink214.xml"/><Relationship Id="rId34" Type="http://schemas.openxmlformats.org/officeDocument/2006/relationships/image" Target="../media/image200.png"/><Relationship Id="rId33" Type="http://schemas.openxmlformats.org/officeDocument/2006/relationships/customXml" Target="../ink/ink213.xml"/><Relationship Id="rId32" Type="http://schemas.openxmlformats.org/officeDocument/2006/relationships/image" Target="../media/image199.png"/><Relationship Id="rId31" Type="http://schemas.openxmlformats.org/officeDocument/2006/relationships/customXml" Target="../ink/ink212.xml"/><Relationship Id="rId30" Type="http://schemas.openxmlformats.org/officeDocument/2006/relationships/image" Target="../media/image198.png"/><Relationship Id="rId3" Type="http://schemas.openxmlformats.org/officeDocument/2006/relationships/customXml" Target="../ink/ink198.xml"/><Relationship Id="rId29" Type="http://schemas.openxmlformats.org/officeDocument/2006/relationships/customXml" Target="../ink/ink211.xml"/><Relationship Id="rId28" Type="http://schemas.openxmlformats.org/officeDocument/2006/relationships/image" Target="../media/image197.png"/><Relationship Id="rId27" Type="http://schemas.openxmlformats.org/officeDocument/2006/relationships/customXml" Target="../ink/ink210.xml"/><Relationship Id="rId26" Type="http://schemas.openxmlformats.org/officeDocument/2006/relationships/image" Target="../media/image196.png"/><Relationship Id="rId25" Type="http://schemas.openxmlformats.org/officeDocument/2006/relationships/customXml" Target="../ink/ink209.xml"/><Relationship Id="rId24" Type="http://schemas.openxmlformats.org/officeDocument/2006/relationships/image" Target="../media/image195.png"/><Relationship Id="rId23" Type="http://schemas.openxmlformats.org/officeDocument/2006/relationships/customXml" Target="../ink/ink208.xml"/><Relationship Id="rId22" Type="http://schemas.openxmlformats.org/officeDocument/2006/relationships/image" Target="../media/image194.png"/><Relationship Id="rId21" Type="http://schemas.openxmlformats.org/officeDocument/2006/relationships/customXml" Target="../ink/ink207.xml"/><Relationship Id="rId20" Type="http://schemas.openxmlformats.org/officeDocument/2006/relationships/image" Target="../media/image193.png"/><Relationship Id="rId2" Type="http://schemas.openxmlformats.org/officeDocument/2006/relationships/image" Target="../media/image184.png"/><Relationship Id="rId19" Type="http://schemas.openxmlformats.org/officeDocument/2006/relationships/customXml" Target="../ink/ink206.xml"/><Relationship Id="rId18" Type="http://schemas.openxmlformats.org/officeDocument/2006/relationships/image" Target="../media/image192.png"/><Relationship Id="rId17" Type="http://schemas.openxmlformats.org/officeDocument/2006/relationships/customXml" Target="../ink/ink205.xml"/><Relationship Id="rId16" Type="http://schemas.openxmlformats.org/officeDocument/2006/relationships/image" Target="../media/image191.png"/><Relationship Id="rId15" Type="http://schemas.openxmlformats.org/officeDocument/2006/relationships/customXml" Target="../ink/ink204.xml"/><Relationship Id="rId14" Type="http://schemas.openxmlformats.org/officeDocument/2006/relationships/image" Target="../media/image190.png"/><Relationship Id="rId130" Type="http://schemas.openxmlformats.org/officeDocument/2006/relationships/slideLayout" Target="../slideLayouts/slideLayout2.xml"/><Relationship Id="rId13" Type="http://schemas.openxmlformats.org/officeDocument/2006/relationships/customXml" Target="../ink/ink203.xml"/><Relationship Id="rId129" Type="http://schemas.openxmlformats.org/officeDocument/2006/relationships/customXml" Target="../ink/ink263.xml"/><Relationship Id="rId128" Type="http://schemas.openxmlformats.org/officeDocument/2006/relationships/image" Target="../media/image243.png"/><Relationship Id="rId127" Type="http://schemas.openxmlformats.org/officeDocument/2006/relationships/customXml" Target="../ink/ink262.xml"/><Relationship Id="rId126" Type="http://schemas.openxmlformats.org/officeDocument/2006/relationships/image" Target="../media/image242.png"/><Relationship Id="rId125" Type="http://schemas.openxmlformats.org/officeDocument/2006/relationships/customXml" Target="../ink/ink261.xml"/><Relationship Id="rId124" Type="http://schemas.openxmlformats.org/officeDocument/2006/relationships/image" Target="../media/image241.png"/><Relationship Id="rId123" Type="http://schemas.openxmlformats.org/officeDocument/2006/relationships/customXml" Target="../ink/ink260.xml"/><Relationship Id="rId122" Type="http://schemas.openxmlformats.org/officeDocument/2006/relationships/image" Target="../media/image240.png"/><Relationship Id="rId121" Type="http://schemas.openxmlformats.org/officeDocument/2006/relationships/customXml" Target="../ink/ink259.xml"/><Relationship Id="rId120" Type="http://schemas.openxmlformats.org/officeDocument/2006/relationships/customXml" Target="../ink/ink258.xml"/><Relationship Id="rId12" Type="http://schemas.openxmlformats.org/officeDocument/2006/relationships/image" Target="../media/image189.png"/><Relationship Id="rId119" Type="http://schemas.openxmlformats.org/officeDocument/2006/relationships/image" Target="../media/image239.png"/><Relationship Id="rId118" Type="http://schemas.openxmlformats.org/officeDocument/2006/relationships/customXml" Target="../ink/ink257.xml"/><Relationship Id="rId117" Type="http://schemas.openxmlformats.org/officeDocument/2006/relationships/image" Target="../media/image238.png"/><Relationship Id="rId116" Type="http://schemas.openxmlformats.org/officeDocument/2006/relationships/customXml" Target="../ink/ink256.xml"/><Relationship Id="rId115" Type="http://schemas.openxmlformats.org/officeDocument/2006/relationships/image" Target="../media/image237.png"/><Relationship Id="rId114" Type="http://schemas.openxmlformats.org/officeDocument/2006/relationships/customXml" Target="../ink/ink255.xml"/><Relationship Id="rId113" Type="http://schemas.openxmlformats.org/officeDocument/2006/relationships/image" Target="../media/image236.png"/><Relationship Id="rId112" Type="http://schemas.openxmlformats.org/officeDocument/2006/relationships/customXml" Target="../ink/ink254.xml"/><Relationship Id="rId111" Type="http://schemas.openxmlformats.org/officeDocument/2006/relationships/image" Target="../media/image235.png"/><Relationship Id="rId110" Type="http://schemas.openxmlformats.org/officeDocument/2006/relationships/customXml" Target="../ink/ink253.xml"/><Relationship Id="rId11" Type="http://schemas.openxmlformats.org/officeDocument/2006/relationships/customXml" Target="../ink/ink202.xml"/><Relationship Id="rId109" Type="http://schemas.openxmlformats.org/officeDocument/2006/relationships/image" Target="../media/image234.png"/><Relationship Id="rId108" Type="http://schemas.openxmlformats.org/officeDocument/2006/relationships/customXml" Target="../ink/ink252.xml"/><Relationship Id="rId107" Type="http://schemas.openxmlformats.org/officeDocument/2006/relationships/image" Target="../media/image233.png"/><Relationship Id="rId106" Type="http://schemas.openxmlformats.org/officeDocument/2006/relationships/customXml" Target="../ink/ink251.xml"/><Relationship Id="rId105" Type="http://schemas.openxmlformats.org/officeDocument/2006/relationships/image" Target="../media/image232.png"/><Relationship Id="rId104" Type="http://schemas.openxmlformats.org/officeDocument/2006/relationships/customXml" Target="../ink/ink250.xml"/><Relationship Id="rId103" Type="http://schemas.openxmlformats.org/officeDocument/2006/relationships/image" Target="../media/image231.png"/><Relationship Id="rId102" Type="http://schemas.openxmlformats.org/officeDocument/2006/relationships/customXml" Target="../ink/ink249.xml"/><Relationship Id="rId101" Type="http://schemas.openxmlformats.org/officeDocument/2006/relationships/image" Target="../media/image230.png"/><Relationship Id="rId100" Type="http://schemas.openxmlformats.org/officeDocument/2006/relationships/customXml" Target="../ink/ink248.xml"/><Relationship Id="rId10" Type="http://schemas.openxmlformats.org/officeDocument/2006/relationships/image" Target="../media/image188.png"/><Relationship Id="rId1" Type="http://schemas.openxmlformats.org/officeDocument/2006/relationships/customXml" Target="../ink/ink197.xml"/></Relationships>
</file>

<file path=ppt/slides/_rels/slide13.xml.rels><?xml version="1.0" encoding="UTF-8" standalone="yes"?>
<Relationships xmlns="http://schemas.openxmlformats.org/package/2006/relationships"><Relationship Id="rId9" Type="http://schemas.openxmlformats.org/officeDocument/2006/relationships/image" Target="../media/image248.png"/><Relationship Id="rId8" Type="http://schemas.openxmlformats.org/officeDocument/2006/relationships/customXml" Target="../ink/ink267.xml"/><Relationship Id="rId7" Type="http://schemas.openxmlformats.org/officeDocument/2006/relationships/image" Target="../media/image247.png"/><Relationship Id="rId6" Type="http://schemas.openxmlformats.org/officeDocument/2006/relationships/customXml" Target="../ink/ink266.xml"/><Relationship Id="rId5" Type="http://schemas.openxmlformats.org/officeDocument/2006/relationships/image" Target="../media/image246.png"/><Relationship Id="rId4" Type="http://schemas.openxmlformats.org/officeDocument/2006/relationships/customXml" Target="../ink/ink265.xml"/><Relationship Id="rId3" Type="http://schemas.openxmlformats.org/officeDocument/2006/relationships/image" Target="../media/image245.png"/><Relationship Id="rId2" Type="http://schemas.openxmlformats.org/officeDocument/2006/relationships/customXml" Target="../ink/ink264.xml"/><Relationship Id="rId16" Type="http://schemas.openxmlformats.org/officeDocument/2006/relationships/slideLayout" Target="../slideLayouts/slideLayout2.xml"/><Relationship Id="rId15" Type="http://schemas.openxmlformats.org/officeDocument/2006/relationships/image" Target="../media/image251.png"/><Relationship Id="rId14" Type="http://schemas.openxmlformats.org/officeDocument/2006/relationships/customXml" Target="../ink/ink270.xml"/><Relationship Id="rId13" Type="http://schemas.openxmlformats.org/officeDocument/2006/relationships/image" Target="../media/image250.png"/><Relationship Id="rId12" Type="http://schemas.openxmlformats.org/officeDocument/2006/relationships/customXml" Target="../ink/ink269.xml"/><Relationship Id="rId11" Type="http://schemas.openxmlformats.org/officeDocument/2006/relationships/image" Target="../media/image249.png"/><Relationship Id="rId10" Type="http://schemas.openxmlformats.org/officeDocument/2006/relationships/customXml" Target="../ink/ink268.xml"/><Relationship Id="rId1" Type="http://schemas.openxmlformats.org/officeDocument/2006/relationships/image" Target="../media/image244.png"/></Relationships>
</file>

<file path=ppt/slides/_rels/slide14.xml.rels><?xml version="1.0" encoding="UTF-8" standalone="yes"?>
<Relationships xmlns="http://schemas.openxmlformats.org/package/2006/relationships"><Relationship Id="rId9" Type="http://schemas.openxmlformats.org/officeDocument/2006/relationships/customXml" Target="../ink/ink275.xml"/><Relationship Id="rId81" Type="http://schemas.openxmlformats.org/officeDocument/2006/relationships/slideLayout" Target="../slideLayouts/slideLayout2.xml"/><Relationship Id="rId80" Type="http://schemas.openxmlformats.org/officeDocument/2006/relationships/customXml" Target="../ink/ink313.xml"/><Relationship Id="rId8" Type="http://schemas.openxmlformats.org/officeDocument/2006/relationships/image" Target="../media/image255.png"/><Relationship Id="rId79" Type="http://schemas.openxmlformats.org/officeDocument/2006/relationships/image" Target="../media/image286.png"/><Relationship Id="rId78" Type="http://schemas.openxmlformats.org/officeDocument/2006/relationships/customXml" Target="../ink/ink312.xml"/><Relationship Id="rId77" Type="http://schemas.openxmlformats.org/officeDocument/2006/relationships/image" Target="../media/image285.png"/><Relationship Id="rId76" Type="http://schemas.openxmlformats.org/officeDocument/2006/relationships/customXml" Target="../ink/ink311.xml"/><Relationship Id="rId75" Type="http://schemas.openxmlformats.org/officeDocument/2006/relationships/image" Target="../media/image284.png"/><Relationship Id="rId74" Type="http://schemas.openxmlformats.org/officeDocument/2006/relationships/customXml" Target="../ink/ink310.xml"/><Relationship Id="rId73" Type="http://schemas.openxmlformats.org/officeDocument/2006/relationships/image" Target="../media/image283.png"/><Relationship Id="rId72" Type="http://schemas.openxmlformats.org/officeDocument/2006/relationships/customXml" Target="../ink/ink309.xml"/><Relationship Id="rId71" Type="http://schemas.openxmlformats.org/officeDocument/2006/relationships/image" Target="../media/image282.png"/><Relationship Id="rId70" Type="http://schemas.openxmlformats.org/officeDocument/2006/relationships/customXml" Target="../ink/ink308.xml"/><Relationship Id="rId7" Type="http://schemas.openxmlformats.org/officeDocument/2006/relationships/customXml" Target="../ink/ink274.xml"/><Relationship Id="rId69" Type="http://schemas.openxmlformats.org/officeDocument/2006/relationships/image" Target="../media/image281.png"/><Relationship Id="rId68" Type="http://schemas.openxmlformats.org/officeDocument/2006/relationships/customXml" Target="../ink/ink307.xml"/><Relationship Id="rId67" Type="http://schemas.openxmlformats.org/officeDocument/2006/relationships/image" Target="../media/image280.png"/><Relationship Id="rId66" Type="http://schemas.openxmlformats.org/officeDocument/2006/relationships/customXml" Target="../ink/ink306.xml"/><Relationship Id="rId65" Type="http://schemas.openxmlformats.org/officeDocument/2006/relationships/customXml" Target="../ink/ink305.xml"/><Relationship Id="rId64" Type="http://schemas.openxmlformats.org/officeDocument/2006/relationships/image" Target="../media/image279.png"/><Relationship Id="rId63" Type="http://schemas.openxmlformats.org/officeDocument/2006/relationships/customXml" Target="../ink/ink304.xml"/><Relationship Id="rId62" Type="http://schemas.openxmlformats.org/officeDocument/2006/relationships/image" Target="../media/image278.png"/><Relationship Id="rId61" Type="http://schemas.openxmlformats.org/officeDocument/2006/relationships/customXml" Target="../ink/ink303.xml"/><Relationship Id="rId60" Type="http://schemas.openxmlformats.org/officeDocument/2006/relationships/image" Target="../media/image277.png"/><Relationship Id="rId6" Type="http://schemas.openxmlformats.org/officeDocument/2006/relationships/image" Target="../media/image254.png"/><Relationship Id="rId59" Type="http://schemas.openxmlformats.org/officeDocument/2006/relationships/customXml" Target="../ink/ink302.xml"/><Relationship Id="rId58" Type="http://schemas.openxmlformats.org/officeDocument/2006/relationships/image" Target="../media/image276.png"/><Relationship Id="rId57" Type="http://schemas.openxmlformats.org/officeDocument/2006/relationships/customXml" Target="../ink/ink301.xml"/><Relationship Id="rId56" Type="http://schemas.openxmlformats.org/officeDocument/2006/relationships/image" Target="../media/image275.png"/><Relationship Id="rId55" Type="http://schemas.openxmlformats.org/officeDocument/2006/relationships/customXml" Target="../ink/ink300.xml"/><Relationship Id="rId54" Type="http://schemas.openxmlformats.org/officeDocument/2006/relationships/image" Target="../media/image274.png"/><Relationship Id="rId53" Type="http://schemas.openxmlformats.org/officeDocument/2006/relationships/customXml" Target="../ink/ink299.xml"/><Relationship Id="rId52" Type="http://schemas.openxmlformats.org/officeDocument/2006/relationships/customXml" Target="../ink/ink298.xml"/><Relationship Id="rId51" Type="http://schemas.openxmlformats.org/officeDocument/2006/relationships/image" Target="../media/image273.png"/><Relationship Id="rId50" Type="http://schemas.openxmlformats.org/officeDocument/2006/relationships/customXml" Target="../ink/ink297.xml"/><Relationship Id="rId5" Type="http://schemas.openxmlformats.org/officeDocument/2006/relationships/customXml" Target="../ink/ink273.xml"/><Relationship Id="rId49" Type="http://schemas.openxmlformats.org/officeDocument/2006/relationships/image" Target="../media/image272.png"/><Relationship Id="rId48" Type="http://schemas.openxmlformats.org/officeDocument/2006/relationships/customXml" Target="../ink/ink296.xml"/><Relationship Id="rId47" Type="http://schemas.openxmlformats.org/officeDocument/2006/relationships/image" Target="../media/image271.png"/><Relationship Id="rId46" Type="http://schemas.openxmlformats.org/officeDocument/2006/relationships/customXml" Target="../ink/ink295.xml"/><Relationship Id="rId45" Type="http://schemas.openxmlformats.org/officeDocument/2006/relationships/image" Target="../media/image270.png"/><Relationship Id="rId44" Type="http://schemas.openxmlformats.org/officeDocument/2006/relationships/customXml" Target="../ink/ink294.xml"/><Relationship Id="rId43" Type="http://schemas.openxmlformats.org/officeDocument/2006/relationships/image" Target="../media/image269.png"/><Relationship Id="rId42" Type="http://schemas.openxmlformats.org/officeDocument/2006/relationships/customXml" Target="../ink/ink293.xml"/><Relationship Id="rId41" Type="http://schemas.openxmlformats.org/officeDocument/2006/relationships/image" Target="../media/image268.png"/><Relationship Id="rId40" Type="http://schemas.openxmlformats.org/officeDocument/2006/relationships/customXml" Target="../ink/ink292.xml"/><Relationship Id="rId4" Type="http://schemas.openxmlformats.org/officeDocument/2006/relationships/image" Target="../media/image253.png"/><Relationship Id="rId39" Type="http://schemas.openxmlformats.org/officeDocument/2006/relationships/image" Target="../media/image267.png"/><Relationship Id="rId38" Type="http://schemas.openxmlformats.org/officeDocument/2006/relationships/customXml" Target="../ink/ink291.xml"/><Relationship Id="rId37" Type="http://schemas.openxmlformats.org/officeDocument/2006/relationships/image" Target="../media/image266.png"/><Relationship Id="rId36" Type="http://schemas.openxmlformats.org/officeDocument/2006/relationships/customXml" Target="../ink/ink290.xml"/><Relationship Id="rId35" Type="http://schemas.openxmlformats.org/officeDocument/2006/relationships/image" Target="../media/image265.png"/><Relationship Id="rId34" Type="http://schemas.openxmlformats.org/officeDocument/2006/relationships/customXml" Target="../ink/ink289.xml"/><Relationship Id="rId33" Type="http://schemas.openxmlformats.org/officeDocument/2006/relationships/image" Target="../media/image21.png"/><Relationship Id="rId32" Type="http://schemas.openxmlformats.org/officeDocument/2006/relationships/customXml" Target="../ink/ink288.xml"/><Relationship Id="rId31" Type="http://schemas.openxmlformats.org/officeDocument/2006/relationships/image" Target="../media/image264.png"/><Relationship Id="rId30" Type="http://schemas.openxmlformats.org/officeDocument/2006/relationships/customXml" Target="../ink/ink287.xml"/><Relationship Id="rId3" Type="http://schemas.openxmlformats.org/officeDocument/2006/relationships/customXml" Target="../ink/ink272.xml"/><Relationship Id="rId29" Type="http://schemas.openxmlformats.org/officeDocument/2006/relationships/image" Target="../media/image263.png"/><Relationship Id="rId28" Type="http://schemas.openxmlformats.org/officeDocument/2006/relationships/customXml" Target="../ink/ink286.xml"/><Relationship Id="rId27" Type="http://schemas.openxmlformats.org/officeDocument/2006/relationships/customXml" Target="../ink/ink285.xml"/><Relationship Id="rId26" Type="http://schemas.openxmlformats.org/officeDocument/2006/relationships/customXml" Target="../ink/ink284.xml"/><Relationship Id="rId25" Type="http://schemas.openxmlformats.org/officeDocument/2006/relationships/image" Target="../media/image262.png"/><Relationship Id="rId24" Type="http://schemas.openxmlformats.org/officeDocument/2006/relationships/customXml" Target="../ink/ink283.xml"/><Relationship Id="rId23" Type="http://schemas.openxmlformats.org/officeDocument/2006/relationships/image" Target="../media/image261.png"/><Relationship Id="rId22" Type="http://schemas.openxmlformats.org/officeDocument/2006/relationships/customXml" Target="../ink/ink282.xml"/><Relationship Id="rId21" Type="http://schemas.openxmlformats.org/officeDocument/2006/relationships/image" Target="../media/image260.png"/><Relationship Id="rId20" Type="http://schemas.openxmlformats.org/officeDocument/2006/relationships/customXml" Target="../ink/ink281.xml"/><Relationship Id="rId2" Type="http://schemas.openxmlformats.org/officeDocument/2006/relationships/image" Target="../media/image252.png"/><Relationship Id="rId19" Type="http://schemas.openxmlformats.org/officeDocument/2006/relationships/customXml" Target="../ink/ink280.xml"/><Relationship Id="rId18" Type="http://schemas.openxmlformats.org/officeDocument/2006/relationships/image" Target="../media/image259.png"/><Relationship Id="rId17" Type="http://schemas.openxmlformats.org/officeDocument/2006/relationships/customXml" Target="../ink/ink279.xml"/><Relationship Id="rId16" Type="http://schemas.openxmlformats.org/officeDocument/2006/relationships/image" Target="../media/image258.png"/><Relationship Id="rId15" Type="http://schemas.openxmlformats.org/officeDocument/2006/relationships/customXml" Target="../ink/ink278.xml"/><Relationship Id="rId14" Type="http://schemas.openxmlformats.org/officeDocument/2006/relationships/image" Target="../media/image12.png"/><Relationship Id="rId13" Type="http://schemas.openxmlformats.org/officeDocument/2006/relationships/customXml" Target="../ink/ink277.xml"/><Relationship Id="rId12" Type="http://schemas.openxmlformats.org/officeDocument/2006/relationships/image" Target="../media/image257.png"/><Relationship Id="rId11" Type="http://schemas.openxmlformats.org/officeDocument/2006/relationships/customXml" Target="../ink/ink276.xml"/><Relationship Id="rId10" Type="http://schemas.openxmlformats.org/officeDocument/2006/relationships/image" Target="../media/image256.png"/><Relationship Id="rId1" Type="http://schemas.openxmlformats.org/officeDocument/2006/relationships/customXml" Target="../ink/ink271.xml"/></Relationships>
</file>

<file path=ppt/slides/_rels/slide15.xml.rels><?xml version="1.0" encoding="UTF-8" standalone="yes"?>
<Relationships xmlns="http://schemas.openxmlformats.org/package/2006/relationships"><Relationship Id="rId99" Type="http://schemas.openxmlformats.org/officeDocument/2006/relationships/customXml" Target="../ink/ink363.xml"/><Relationship Id="rId98" Type="http://schemas.openxmlformats.org/officeDocument/2006/relationships/image" Target="../media/image334.png"/><Relationship Id="rId97" Type="http://schemas.openxmlformats.org/officeDocument/2006/relationships/customXml" Target="../ink/ink362.xml"/><Relationship Id="rId96" Type="http://schemas.openxmlformats.org/officeDocument/2006/relationships/image" Target="../media/image333.png"/><Relationship Id="rId95" Type="http://schemas.openxmlformats.org/officeDocument/2006/relationships/customXml" Target="../ink/ink361.xml"/><Relationship Id="rId94" Type="http://schemas.openxmlformats.org/officeDocument/2006/relationships/image" Target="../media/image332.png"/><Relationship Id="rId93" Type="http://schemas.openxmlformats.org/officeDocument/2006/relationships/customXml" Target="../ink/ink360.xml"/><Relationship Id="rId92" Type="http://schemas.openxmlformats.org/officeDocument/2006/relationships/image" Target="../media/image331.png"/><Relationship Id="rId91" Type="http://schemas.openxmlformats.org/officeDocument/2006/relationships/customXml" Target="../ink/ink359.xml"/><Relationship Id="rId90" Type="http://schemas.openxmlformats.org/officeDocument/2006/relationships/image" Target="../media/image330.png"/><Relationship Id="rId9" Type="http://schemas.openxmlformats.org/officeDocument/2006/relationships/customXml" Target="../ink/ink318.xml"/><Relationship Id="rId89" Type="http://schemas.openxmlformats.org/officeDocument/2006/relationships/customXml" Target="../ink/ink358.xml"/><Relationship Id="rId88" Type="http://schemas.openxmlformats.org/officeDocument/2006/relationships/image" Target="../media/image329.png"/><Relationship Id="rId87" Type="http://schemas.openxmlformats.org/officeDocument/2006/relationships/customXml" Target="../ink/ink357.xml"/><Relationship Id="rId86" Type="http://schemas.openxmlformats.org/officeDocument/2006/relationships/image" Target="../media/image328.png"/><Relationship Id="rId85" Type="http://schemas.openxmlformats.org/officeDocument/2006/relationships/customXml" Target="../ink/ink356.xml"/><Relationship Id="rId84" Type="http://schemas.openxmlformats.org/officeDocument/2006/relationships/image" Target="../media/image327.png"/><Relationship Id="rId83" Type="http://schemas.openxmlformats.org/officeDocument/2006/relationships/customXml" Target="../ink/ink355.xml"/><Relationship Id="rId82" Type="http://schemas.openxmlformats.org/officeDocument/2006/relationships/image" Target="../media/image326.png"/><Relationship Id="rId81" Type="http://schemas.openxmlformats.org/officeDocument/2006/relationships/customXml" Target="../ink/ink354.xml"/><Relationship Id="rId80" Type="http://schemas.openxmlformats.org/officeDocument/2006/relationships/image" Target="../media/image325.png"/><Relationship Id="rId8" Type="http://schemas.openxmlformats.org/officeDocument/2006/relationships/image" Target="../media/image12.png"/><Relationship Id="rId79" Type="http://schemas.openxmlformats.org/officeDocument/2006/relationships/customXml" Target="../ink/ink353.xml"/><Relationship Id="rId78" Type="http://schemas.openxmlformats.org/officeDocument/2006/relationships/image" Target="../media/image324.png"/><Relationship Id="rId77" Type="http://schemas.openxmlformats.org/officeDocument/2006/relationships/customXml" Target="../ink/ink352.xml"/><Relationship Id="rId76" Type="http://schemas.openxmlformats.org/officeDocument/2006/relationships/image" Target="../media/image323.png"/><Relationship Id="rId75" Type="http://schemas.openxmlformats.org/officeDocument/2006/relationships/customXml" Target="../ink/ink351.xml"/><Relationship Id="rId74" Type="http://schemas.openxmlformats.org/officeDocument/2006/relationships/image" Target="../media/image322.png"/><Relationship Id="rId73" Type="http://schemas.openxmlformats.org/officeDocument/2006/relationships/customXml" Target="../ink/ink350.xml"/><Relationship Id="rId72" Type="http://schemas.openxmlformats.org/officeDocument/2006/relationships/image" Target="../media/image321.png"/><Relationship Id="rId71" Type="http://schemas.openxmlformats.org/officeDocument/2006/relationships/customXml" Target="../ink/ink349.xml"/><Relationship Id="rId70" Type="http://schemas.openxmlformats.org/officeDocument/2006/relationships/image" Target="../media/image320.png"/><Relationship Id="rId7" Type="http://schemas.openxmlformats.org/officeDocument/2006/relationships/customXml" Target="../ink/ink317.xml"/><Relationship Id="rId69" Type="http://schemas.openxmlformats.org/officeDocument/2006/relationships/customXml" Target="../ink/ink348.xml"/><Relationship Id="rId68" Type="http://schemas.openxmlformats.org/officeDocument/2006/relationships/image" Target="../media/image319.png"/><Relationship Id="rId67" Type="http://schemas.openxmlformats.org/officeDocument/2006/relationships/customXml" Target="../ink/ink347.xml"/><Relationship Id="rId66" Type="http://schemas.openxmlformats.org/officeDocument/2006/relationships/image" Target="../media/image318.png"/><Relationship Id="rId65" Type="http://schemas.openxmlformats.org/officeDocument/2006/relationships/customXml" Target="../ink/ink346.xml"/><Relationship Id="rId64" Type="http://schemas.openxmlformats.org/officeDocument/2006/relationships/image" Target="../media/image317.png"/><Relationship Id="rId63" Type="http://schemas.openxmlformats.org/officeDocument/2006/relationships/customXml" Target="../ink/ink345.xml"/><Relationship Id="rId62" Type="http://schemas.openxmlformats.org/officeDocument/2006/relationships/image" Target="../media/image316.png"/><Relationship Id="rId61" Type="http://schemas.openxmlformats.org/officeDocument/2006/relationships/customXml" Target="../ink/ink344.xml"/><Relationship Id="rId60" Type="http://schemas.openxmlformats.org/officeDocument/2006/relationships/image" Target="../media/image315.png"/><Relationship Id="rId6" Type="http://schemas.openxmlformats.org/officeDocument/2006/relationships/image" Target="../media/image289.png"/><Relationship Id="rId59" Type="http://schemas.openxmlformats.org/officeDocument/2006/relationships/customXml" Target="../ink/ink343.xml"/><Relationship Id="rId58" Type="http://schemas.openxmlformats.org/officeDocument/2006/relationships/image" Target="../media/image314.png"/><Relationship Id="rId57" Type="http://schemas.openxmlformats.org/officeDocument/2006/relationships/customXml" Target="../ink/ink342.xml"/><Relationship Id="rId56" Type="http://schemas.openxmlformats.org/officeDocument/2006/relationships/image" Target="../media/image313.png"/><Relationship Id="rId55" Type="http://schemas.openxmlformats.org/officeDocument/2006/relationships/customXml" Target="../ink/ink341.xml"/><Relationship Id="rId54" Type="http://schemas.openxmlformats.org/officeDocument/2006/relationships/image" Target="../media/image312.png"/><Relationship Id="rId53" Type="http://schemas.openxmlformats.org/officeDocument/2006/relationships/customXml" Target="../ink/ink340.xml"/><Relationship Id="rId52" Type="http://schemas.openxmlformats.org/officeDocument/2006/relationships/image" Target="../media/image311.png"/><Relationship Id="rId51" Type="http://schemas.openxmlformats.org/officeDocument/2006/relationships/customXml" Target="../ink/ink339.xml"/><Relationship Id="rId50" Type="http://schemas.openxmlformats.org/officeDocument/2006/relationships/image" Target="../media/image310.png"/><Relationship Id="rId5" Type="http://schemas.openxmlformats.org/officeDocument/2006/relationships/customXml" Target="../ink/ink316.xml"/><Relationship Id="rId49" Type="http://schemas.openxmlformats.org/officeDocument/2006/relationships/customXml" Target="../ink/ink338.xml"/><Relationship Id="rId48" Type="http://schemas.openxmlformats.org/officeDocument/2006/relationships/image" Target="../media/image309.png"/><Relationship Id="rId47" Type="http://schemas.openxmlformats.org/officeDocument/2006/relationships/customXml" Target="../ink/ink337.xml"/><Relationship Id="rId46" Type="http://schemas.openxmlformats.org/officeDocument/2006/relationships/image" Target="../media/image308.png"/><Relationship Id="rId45" Type="http://schemas.openxmlformats.org/officeDocument/2006/relationships/customXml" Target="../ink/ink336.xml"/><Relationship Id="rId44" Type="http://schemas.openxmlformats.org/officeDocument/2006/relationships/image" Target="../media/image307.png"/><Relationship Id="rId43" Type="http://schemas.openxmlformats.org/officeDocument/2006/relationships/customXml" Target="../ink/ink335.xml"/><Relationship Id="rId42" Type="http://schemas.openxmlformats.org/officeDocument/2006/relationships/image" Target="../media/image306.png"/><Relationship Id="rId41" Type="http://schemas.openxmlformats.org/officeDocument/2006/relationships/customXml" Target="../ink/ink334.xml"/><Relationship Id="rId40" Type="http://schemas.openxmlformats.org/officeDocument/2006/relationships/image" Target="../media/image305.png"/><Relationship Id="rId4" Type="http://schemas.openxmlformats.org/officeDocument/2006/relationships/image" Target="../media/image288.png"/><Relationship Id="rId39" Type="http://schemas.openxmlformats.org/officeDocument/2006/relationships/customXml" Target="../ink/ink333.xml"/><Relationship Id="rId38" Type="http://schemas.openxmlformats.org/officeDocument/2006/relationships/image" Target="../media/image304.png"/><Relationship Id="rId37" Type="http://schemas.openxmlformats.org/officeDocument/2006/relationships/customXml" Target="../ink/ink332.xml"/><Relationship Id="rId36" Type="http://schemas.openxmlformats.org/officeDocument/2006/relationships/image" Target="../media/image303.png"/><Relationship Id="rId35" Type="http://schemas.openxmlformats.org/officeDocument/2006/relationships/customXml" Target="../ink/ink331.xml"/><Relationship Id="rId34" Type="http://schemas.openxmlformats.org/officeDocument/2006/relationships/image" Target="../media/image302.png"/><Relationship Id="rId33" Type="http://schemas.openxmlformats.org/officeDocument/2006/relationships/customXml" Target="../ink/ink330.xml"/><Relationship Id="rId32" Type="http://schemas.openxmlformats.org/officeDocument/2006/relationships/image" Target="../media/image301.png"/><Relationship Id="rId31" Type="http://schemas.openxmlformats.org/officeDocument/2006/relationships/customXml" Target="../ink/ink329.xml"/><Relationship Id="rId30" Type="http://schemas.openxmlformats.org/officeDocument/2006/relationships/image" Target="../media/image300.png"/><Relationship Id="rId3" Type="http://schemas.openxmlformats.org/officeDocument/2006/relationships/customXml" Target="../ink/ink315.xml"/><Relationship Id="rId29" Type="http://schemas.openxmlformats.org/officeDocument/2006/relationships/customXml" Target="../ink/ink328.xml"/><Relationship Id="rId28" Type="http://schemas.openxmlformats.org/officeDocument/2006/relationships/image" Target="../media/image299.png"/><Relationship Id="rId27" Type="http://schemas.openxmlformats.org/officeDocument/2006/relationships/customXml" Target="../ink/ink327.xml"/><Relationship Id="rId26" Type="http://schemas.openxmlformats.org/officeDocument/2006/relationships/image" Target="../media/image298.png"/><Relationship Id="rId25" Type="http://schemas.openxmlformats.org/officeDocument/2006/relationships/customXml" Target="../ink/ink326.xml"/><Relationship Id="rId24" Type="http://schemas.openxmlformats.org/officeDocument/2006/relationships/image" Target="../media/image297.png"/><Relationship Id="rId23" Type="http://schemas.openxmlformats.org/officeDocument/2006/relationships/customXml" Target="../ink/ink325.xml"/><Relationship Id="rId22" Type="http://schemas.openxmlformats.org/officeDocument/2006/relationships/image" Target="../media/image296.png"/><Relationship Id="rId21" Type="http://schemas.openxmlformats.org/officeDocument/2006/relationships/customXml" Target="../ink/ink324.xml"/><Relationship Id="rId20" Type="http://schemas.openxmlformats.org/officeDocument/2006/relationships/image" Target="../media/image295.png"/><Relationship Id="rId2" Type="http://schemas.openxmlformats.org/officeDocument/2006/relationships/image" Target="../media/image287.png"/><Relationship Id="rId19" Type="http://schemas.openxmlformats.org/officeDocument/2006/relationships/customXml" Target="../ink/ink323.xml"/><Relationship Id="rId18" Type="http://schemas.openxmlformats.org/officeDocument/2006/relationships/image" Target="../media/image294.png"/><Relationship Id="rId17" Type="http://schemas.openxmlformats.org/officeDocument/2006/relationships/customXml" Target="../ink/ink322.xml"/><Relationship Id="rId16" Type="http://schemas.openxmlformats.org/officeDocument/2006/relationships/image" Target="../media/image293.png"/><Relationship Id="rId15" Type="http://schemas.openxmlformats.org/officeDocument/2006/relationships/customXml" Target="../ink/ink321.xml"/><Relationship Id="rId14" Type="http://schemas.openxmlformats.org/officeDocument/2006/relationships/image" Target="../media/image292.png"/><Relationship Id="rId13" Type="http://schemas.openxmlformats.org/officeDocument/2006/relationships/customXml" Target="../ink/ink320.xml"/><Relationship Id="rId12" Type="http://schemas.openxmlformats.org/officeDocument/2006/relationships/image" Target="../media/image291.png"/><Relationship Id="rId115" Type="http://schemas.openxmlformats.org/officeDocument/2006/relationships/slideLayout" Target="../slideLayouts/slideLayout2.xml"/><Relationship Id="rId114" Type="http://schemas.openxmlformats.org/officeDocument/2006/relationships/image" Target="../media/image342.png"/><Relationship Id="rId113" Type="http://schemas.openxmlformats.org/officeDocument/2006/relationships/customXml" Target="../ink/ink370.xml"/><Relationship Id="rId112" Type="http://schemas.openxmlformats.org/officeDocument/2006/relationships/image" Target="../media/image341.png"/><Relationship Id="rId111" Type="http://schemas.openxmlformats.org/officeDocument/2006/relationships/customXml" Target="../ink/ink369.xml"/><Relationship Id="rId110" Type="http://schemas.openxmlformats.org/officeDocument/2006/relationships/image" Target="../media/image340.png"/><Relationship Id="rId11" Type="http://schemas.openxmlformats.org/officeDocument/2006/relationships/customXml" Target="../ink/ink319.xml"/><Relationship Id="rId109" Type="http://schemas.openxmlformats.org/officeDocument/2006/relationships/customXml" Target="../ink/ink368.xml"/><Relationship Id="rId108" Type="http://schemas.openxmlformats.org/officeDocument/2006/relationships/image" Target="../media/image339.png"/><Relationship Id="rId107" Type="http://schemas.openxmlformats.org/officeDocument/2006/relationships/customXml" Target="../ink/ink367.xml"/><Relationship Id="rId106" Type="http://schemas.openxmlformats.org/officeDocument/2006/relationships/image" Target="../media/image338.png"/><Relationship Id="rId105" Type="http://schemas.openxmlformats.org/officeDocument/2006/relationships/customXml" Target="../ink/ink366.xml"/><Relationship Id="rId104" Type="http://schemas.openxmlformats.org/officeDocument/2006/relationships/image" Target="../media/image337.png"/><Relationship Id="rId103" Type="http://schemas.openxmlformats.org/officeDocument/2006/relationships/customXml" Target="../ink/ink365.xml"/><Relationship Id="rId102" Type="http://schemas.openxmlformats.org/officeDocument/2006/relationships/image" Target="../media/image336.png"/><Relationship Id="rId101" Type="http://schemas.openxmlformats.org/officeDocument/2006/relationships/customXml" Target="../ink/ink364.xml"/><Relationship Id="rId100" Type="http://schemas.openxmlformats.org/officeDocument/2006/relationships/image" Target="../media/image335.png"/><Relationship Id="rId10" Type="http://schemas.openxmlformats.org/officeDocument/2006/relationships/image" Target="../media/image290.png"/><Relationship Id="rId1" Type="http://schemas.openxmlformats.org/officeDocument/2006/relationships/customXml" Target="../ink/ink3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3.png"/></Relationships>
</file>

<file path=ppt/slides/_rels/slide17.xml.rels><?xml version="1.0" encoding="UTF-8" standalone="yes"?>
<Relationships xmlns="http://schemas.openxmlformats.org/package/2006/relationships"><Relationship Id="rId9" Type="http://schemas.openxmlformats.org/officeDocument/2006/relationships/image" Target="../media/image348.png"/><Relationship Id="rId8" Type="http://schemas.openxmlformats.org/officeDocument/2006/relationships/customXml" Target="../ink/ink374.xml"/><Relationship Id="rId7" Type="http://schemas.openxmlformats.org/officeDocument/2006/relationships/image" Target="../media/image347.png"/><Relationship Id="rId6" Type="http://schemas.openxmlformats.org/officeDocument/2006/relationships/customXml" Target="../ink/ink373.xml"/><Relationship Id="rId5" Type="http://schemas.openxmlformats.org/officeDocument/2006/relationships/image" Target="../media/image346.png"/><Relationship Id="rId4" Type="http://schemas.openxmlformats.org/officeDocument/2006/relationships/customXml" Target="../ink/ink372.xml"/><Relationship Id="rId36" Type="http://schemas.openxmlformats.org/officeDocument/2006/relationships/slideLayout" Target="../slideLayouts/slideLayout2.xml"/><Relationship Id="rId35" Type="http://schemas.openxmlformats.org/officeDocument/2006/relationships/image" Target="../media/image361.png"/><Relationship Id="rId34" Type="http://schemas.openxmlformats.org/officeDocument/2006/relationships/customXml" Target="../ink/ink387.xml"/><Relationship Id="rId33" Type="http://schemas.openxmlformats.org/officeDocument/2006/relationships/image" Target="../media/image360.png"/><Relationship Id="rId32" Type="http://schemas.openxmlformats.org/officeDocument/2006/relationships/customXml" Target="../ink/ink386.xml"/><Relationship Id="rId31" Type="http://schemas.openxmlformats.org/officeDocument/2006/relationships/image" Target="../media/image359.png"/><Relationship Id="rId30" Type="http://schemas.openxmlformats.org/officeDocument/2006/relationships/customXml" Target="../ink/ink385.xml"/><Relationship Id="rId3" Type="http://schemas.openxmlformats.org/officeDocument/2006/relationships/image" Target="../media/image345.png"/><Relationship Id="rId29" Type="http://schemas.openxmlformats.org/officeDocument/2006/relationships/image" Target="../media/image358.png"/><Relationship Id="rId28" Type="http://schemas.openxmlformats.org/officeDocument/2006/relationships/customXml" Target="../ink/ink384.xml"/><Relationship Id="rId27" Type="http://schemas.openxmlformats.org/officeDocument/2006/relationships/image" Target="../media/image357.png"/><Relationship Id="rId26" Type="http://schemas.openxmlformats.org/officeDocument/2006/relationships/customXml" Target="../ink/ink383.xml"/><Relationship Id="rId25" Type="http://schemas.openxmlformats.org/officeDocument/2006/relationships/image" Target="../media/image356.png"/><Relationship Id="rId24" Type="http://schemas.openxmlformats.org/officeDocument/2006/relationships/customXml" Target="../ink/ink382.xml"/><Relationship Id="rId23" Type="http://schemas.openxmlformats.org/officeDocument/2006/relationships/image" Target="../media/image355.png"/><Relationship Id="rId22" Type="http://schemas.openxmlformats.org/officeDocument/2006/relationships/customXml" Target="../ink/ink381.xml"/><Relationship Id="rId21" Type="http://schemas.openxmlformats.org/officeDocument/2006/relationships/image" Target="../media/image354.png"/><Relationship Id="rId20" Type="http://schemas.openxmlformats.org/officeDocument/2006/relationships/customXml" Target="../ink/ink380.xml"/><Relationship Id="rId2" Type="http://schemas.openxmlformats.org/officeDocument/2006/relationships/customXml" Target="../ink/ink371.xml"/><Relationship Id="rId19" Type="http://schemas.openxmlformats.org/officeDocument/2006/relationships/image" Target="../media/image353.png"/><Relationship Id="rId18" Type="http://schemas.openxmlformats.org/officeDocument/2006/relationships/customXml" Target="../ink/ink379.xml"/><Relationship Id="rId17" Type="http://schemas.openxmlformats.org/officeDocument/2006/relationships/image" Target="../media/image352.png"/><Relationship Id="rId16" Type="http://schemas.openxmlformats.org/officeDocument/2006/relationships/customXml" Target="../ink/ink378.xml"/><Relationship Id="rId15" Type="http://schemas.openxmlformats.org/officeDocument/2006/relationships/image" Target="../media/image351.png"/><Relationship Id="rId14" Type="http://schemas.openxmlformats.org/officeDocument/2006/relationships/customXml" Target="../ink/ink377.xml"/><Relationship Id="rId13" Type="http://schemas.openxmlformats.org/officeDocument/2006/relationships/image" Target="../media/image350.png"/><Relationship Id="rId12" Type="http://schemas.openxmlformats.org/officeDocument/2006/relationships/customXml" Target="../ink/ink376.xml"/><Relationship Id="rId11" Type="http://schemas.openxmlformats.org/officeDocument/2006/relationships/image" Target="../media/image349.png"/><Relationship Id="rId10" Type="http://schemas.openxmlformats.org/officeDocument/2006/relationships/customXml" Target="../ink/ink375.xml"/><Relationship Id="rId1" Type="http://schemas.openxmlformats.org/officeDocument/2006/relationships/image" Target="../media/image34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2.png"/></Relationships>
</file>

<file path=ppt/slides/_rels/slide19.xml.rels><?xml version="1.0" encoding="UTF-8" standalone="yes"?>
<Relationships xmlns="http://schemas.openxmlformats.org/package/2006/relationships"><Relationship Id="rId9" Type="http://schemas.openxmlformats.org/officeDocument/2006/relationships/image" Target="../media/image367.png"/><Relationship Id="rId8" Type="http://schemas.openxmlformats.org/officeDocument/2006/relationships/customXml" Target="../ink/ink391.xml"/><Relationship Id="rId7" Type="http://schemas.openxmlformats.org/officeDocument/2006/relationships/image" Target="../media/image366.png"/><Relationship Id="rId63" Type="http://schemas.openxmlformats.org/officeDocument/2006/relationships/slideLayout" Target="../slideLayouts/slideLayout2.xml"/><Relationship Id="rId62" Type="http://schemas.openxmlformats.org/officeDocument/2006/relationships/image" Target="../media/image392.png"/><Relationship Id="rId61" Type="http://schemas.openxmlformats.org/officeDocument/2006/relationships/customXml" Target="../ink/ink418.xml"/><Relationship Id="rId60" Type="http://schemas.openxmlformats.org/officeDocument/2006/relationships/image" Target="../media/image391.png"/><Relationship Id="rId6" Type="http://schemas.openxmlformats.org/officeDocument/2006/relationships/customXml" Target="../ink/ink390.xml"/><Relationship Id="rId59" Type="http://schemas.openxmlformats.org/officeDocument/2006/relationships/customXml" Target="../ink/ink417.xml"/><Relationship Id="rId58" Type="http://schemas.openxmlformats.org/officeDocument/2006/relationships/image" Target="../media/image390.png"/><Relationship Id="rId57" Type="http://schemas.openxmlformats.org/officeDocument/2006/relationships/customXml" Target="../ink/ink416.xml"/><Relationship Id="rId56" Type="http://schemas.openxmlformats.org/officeDocument/2006/relationships/image" Target="../media/image389.png"/><Relationship Id="rId55" Type="http://schemas.openxmlformats.org/officeDocument/2006/relationships/customXml" Target="../ink/ink415.xml"/><Relationship Id="rId54" Type="http://schemas.openxmlformats.org/officeDocument/2006/relationships/image" Target="../media/image388.png"/><Relationship Id="rId53" Type="http://schemas.openxmlformats.org/officeDocument/2006/relationships/customXml" Target="../ink/ink414.xml"/><Relationship Id="rId52" Type="http://schemas.openxmlformats.org/officeDocument/2006/relationships/image" Target="../media/image387.png"/><Relationship Id="rId51" Type="http://schemas.openxmlformats.org/officeDocument/2006/relationships/customXml" Target="../ink/ink413.xml"/><Relationship Id="rId50" Type="http://schemas.openxmlformats.org/officeDocument/2006/relationships/image" Target="../media/image386.png"/><Relationship Id="rId5" Type="http://schemas.openxmlformats.org/officeDocument/2006/relationships/image" Target="../media/image365.png"/><Relationship Id="rId49" Type="http://schemas.openxmlformats.org/officeDocument/2006/relationships/customXml" Target="../ink/ink412.xml"/><Relationship Id="rId48" Type="http://schemas.openxmlformats.org/officeDocument/2006/relationships/image" Target="../media/image385.png"/><Relationship Id="rId47" Type="http://schemas.openxmlformats.org/officeDocument/2006/relationships/customXml" Target="../ink/ink411.xml"/><Relationship Id="rId46" Type="http://schemas.openxmlformats.org/officeDocument/2006/relationships/image" Target="../media/image384.png"/><Relationship Id="rId45" Type="http://schemas.openxmlformats.org/officeDocument/2006/relationships/customXml" Target="../ink/ink410.xml"/><Relationship Id="rId44" Type="http://schemas.openxmlformats.org/officeDocument/2006/relationships/image" Target="../media/image383.png"/><Relationship Id="rId43" Type="http://schemas.openxmlformats.org/officeDocument/2006/relationships/customXml" Target="../ink/ink409.xml"/><Relationship Id="rId42" Type="http://schemas.openxmlformats.org/officeDocument/2006/relationships/image" Target="../media/image382.png"/><Relationship Id="rId41" Type="http://schemas.openxmlformats.org/officeDocument/2006/relationships/customXml" Target="../ink/ink408.xml"/><Relationship Id="rId40" Type="http://schemas.openxmlformats.org/officeDocument/2006/relationships/image" Target="../media/image381.png"/><Relationship Id="rId4" Type="http://schemas.openxmlformats.org/officeDocument/2006/relationships/customXml" Target="../ink/ink389.xml"/><Relationship Id="rId39" Type="http://schemas.openxmlformats.org/officeDocument/2006/relationships/customXml" Target="../ink/ink407.xml"/><Relationship Id="rId38" Type="http://schemas.openxmlformats.org/officeDocument/2006/relationships/image" Target="../media/image380.png"/><Relationship Id="rId37" Type="http://schemas.openxmlformats.org/officeDocument/2006/relationships/customXml" Target="../ink/ink406.xml"/><Relationship Id="rId36" Type="http://schemas.openxmlformats.org/officeDocument/2006/relationships/image" Target="../media/image379.png"/><Relationship Id="rId35" Type="http://schemas.openxmlformats.org/officeDocument/2006/relationships/customXml" Target="../ink/ink405.xml"/><Relationship Id="rId34" Type="http://schemas.openxmlformats.org/officeDocument/2006/relationships/image" Target="../media/image378.png"/><Relationship Id="rId33" Type="http://schemas.openxmlformats.org/officeDocument/2006/relationships/customXml" Target="../ink/ink404.xml"/><Relationship Id="rId32" Type="http://schemas.openxmlformats.org/officeDocument/2006/relationships/image" Target="../media/image377.png"/><Relationship Id="rId31" Type="http://schemas.openxmlformats.org/officeDocument/2006/relationships/customXml" Target="../ink/ink403.xml"/><Relationship Id="rId30" Type="http://schemas.openxmlformats.org/officeDocument/2006/relationships/image" Target="../media/image376.png"/><Relationship Id="rId3" Type="http://schemas.openxmlformats.org/officeDocument/2006/relationships/image" Target="../media/image364.png"/><Relationship Id="rId29" Type="http://schemas.openxmlformats.org/officeDocument/2006/relationships/customXml" Target="../ink/ink402.xml"/><Relationship Id="rId28" Type="http://schemas.openxmlformats.org/officeDocument/2006/relationships/image" Target="../media/image375.png"/><Relationship Id="rId27" Type="http://schemas.openxmlformats.org/officeDocument/2006/relationships/customXml" Target="../ink/ink401.xml"/><Relationship Id="rId26" Type="http://schemas.openxmlformats.org/officeDocument/2006/relationships/image" Target="../media/image374.png"/><Relationship Id="rId25" Type="http://schemas.openxmlformats.org/officeDocument/2006/relationships/customXml" Target="../ink/ink400.xml"/><Relationship Id="rId24" Type="http://schemas.openxmlformats.org/officeDocument/2006/relationships/image" Target="../media/image373.png"/><Relationship Id="rId23" Type="http://schemas.openxmlformats.org/officeDocument/2006/relationships/customXml" Target="../ink/ink399.xml"/><Relationship Id="rId22" Type="http://schemas.openxmlformats.org/officeDocument/2006/relationships/image" Target="../media/image372.png"/><Relationship Id="rId21" Type="http://schemas.openxmlformats.org/officeDocument/2006/relationships/customXml" Target="../ink/ink398.xml"/><Relationship Id="rId20" Type="http://schemas.openxmlformats.org/officeDocument/2006/relationships/customXml" Target="../ink/ink397.xml"/><Relationship Id="rId2" Type="http://schemas.openxmlformats.org/officeDocument/2006/relationships/customXml" Target="../ink/ink388.xml"/><Relationship Id="rId19" Type="http://schemas.openxmlformats.org/officeDocument/2006/relationships/image" Target="../media/image371.png"/><Relationship Id="rId18" Type="http://schemas.openxmlformats.org/officeDocument/2006/relationships/customXml" Target="../ink/ink396.xml"/><Relationship Id="rId17" Type="http://schemas.openxmlformats.org/officeDocument/2006/relationships/image" Target="../media/image370.png"/><Relationship Id="rId16" Type="http://schemas.openxmlformats.org/officeDocument/2006/relationships/customXml" Target="../ink/ink395.xml"/><Relationship Id="rId15" Type="http://schemas.openxmlformats.org/officeDocument/2006/relationships/image" Target="../media/image12.png"/><Relationship Id="rId14" Type="http://schemas.openxmlformats.org/officeDocument/2006/relationships/customXml" Target="../ink/ink394.xml"/><Relationship Id="rId13" Type="http://schemas.openxmlformats.org/officeDocument/2006/relationships/image" Target="../media/image369.png"/><Relationship Id="rId12" Type="http://schemas.openxmlformats.org/officeDocument/2006/relationships/customXml" Target="../ink/ink393.xml"/><Relationship Id="rId11" Type="http://schemas.openxmlformats.org/officeDocument/2006/relationships/image" Target="../media/image368.png"/><Relationship Id="rId10" Type="http://schemas.openxmlformats.org/officeDocument/2006/relationships/customXml" Target="../ink/ink392.xml"/><Relationship Id="rId1" Type="http://schemas.openxmlformats.org/officeDocument/2006/relationships/image" Target="../media/image3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customXml" Target="../ink/ink419.xml"/><Relationship Id="rId1" Type="http://schemas.openxmlformats.org/officeDocument/2006/relationships/image" Target="../media/image393.png"/></Relationships>
</file>

<file path=ppt/slides/_rels/slide21.xml.rels><?xml version="1.0" encoding="UTF-8" standalone="yes"?>
<Relationships xmlns="http://schemas.openxmlformats.org/package/2006/relationships"><Relationship Id="rId9" Type="http://schemas.openxmlformats.org/officeDocument/2006/relationships/image" Target="../media/image398.png"/><Relationship Id="rId85" Type="http://schemas.openxmlformats.org/officeDocument/2006/relationships/slideLayout" Target="../slideLayouts/slideLayout2.xml"/><Relationship Id="rId84" Type="http://schemas.openxmlformats.org/officeDocument/2006/relationships/image" Target="../media/image21.png"/><Relationship Id="rId83" Type="http://schemas.openxmlformats.org/officeDocument/2006/relationships/customXml" Target="../ink/ink461.xml"/><Relationship Id="rId82" Type="http://schemas.openxmlformats.org/officeDocument/2006/relationships/image" Target="../media/image433.png"/><Relationship Id="rId81" Type="http://schemas.openxmlformats.org/officeDocument/2006/relationships/customXml" Target="../ink/ink460.xml"/><Relationship Id="rId80" Type="http://schemas.openxmlformats.org/officeDocument/2006/relationships/image" Target="../media/image432.png"/><Relationship Id="rId8" Type="http://schemas.openxmlformats.org/officeDocument/2006/relationships/customXml" Target="../ink/ink423.xml"/><Relationship Id="rId79" Type="http://schemas.openxmlformats.org/officeDocument/2006/relationships/customXml" Target="../ink/ink459.xml"/><Relationship Id="rId78" Type="http://schemas.openxmlformats.org/officeDocument/2006/relationships/image" Target="../media/image431.png"/><Relationship Id="rId77" Type="http://schemas.openxmlformats.org/officeDocument/2006/relationships/customXml" Target="../ink/ink458.xml"/><Relationship Id="rId76" Type="http://schemas.openxmlformats.org/officeDocument/2006/relationships/image" Target="../media/image430.png"/><Relationship Id="rId75" Type="http://schemas.openxmlformats.org/officeDocument/2006/relationships/customXml" Target="../ink/ink457.xml"/><Relationship Id="rId74" Type="http://schemas.openxmlformats.org/officeDocument/2006/relationships/image" Target="../media/image429.png"/><Relationship Id="rId73" Type="http://schemas.openxmlformats.org/officeDocument/2006/relationships/customXml" Target="../ink/ink456.xml"/><Relationship Id="rId72" Type="http://schemas.openxmlformats.org/officeDocument/2006/relationships/image" Target="../media/image428.png"/><Relationship Id="rId71" Type="http://schemas.openxmlformats.org/officeDocument/2006/relationships/customXml" Target="../ink/ink455.xml"/><Relationship Id="rId70" Type="http://schemas.openxmlformats.org/officeDocument/2006/relationships/image" Target="../media/image427.png"/><Relationship Id="rId7" Type="http://schemas.openxmlformats.org/officeDocument/2006/relationships/image" Target="../media/image397.png"/><Relationship Id="rId69" Type="http://schemas.openxmlformats.org/officeDocument/2006/relationships/customXml" Target="../ink/ink454.xml"/><Relationship Id="rId68" Type="http://schemas.openxmlformats.org/officeDocument/2006/relationships/image" Target="../media/image426.png"/><Relationship Id="rId67" Type="http://schemas.openxmlformats.org/officeDocument/2006/relationships/customXml" Target="../ink/ink453.xml"/><Relationship Id="rId66" Type="http://schemas.openxmlformats.org/officeDocument/2006/relationships/image" Target="../media/image425.png"/><Relationship Id="rId65" Type="http://schemas.openxmlformats.org/officeDocument/2006/relationships/customXml" Target="../ink/ink452.xml"/><Relationship Id="rId64" Type="http://schemas.openxmlformats.org/officeDocument/2006/relationships/image" Target="../media/image424.png"/><Relationship Id="rId63" Type="http://schemas.openxmlformats.org/officeDocument/2006/relationships/customXml" Target="../ink/ink451.xml"/><Relationship Id="rId62" Type="http://schemas.openxmlformats.org/officeDocument/2006/relationships/customXml" Target="../ink/ink450.xml"/><Relationship Id="rId61" Type="http://schemas.openxmlformats.org/officeDocument/2006/relationships/image" Target="../media/image423.png"/><Relationship Id="rId60" Type="http://schemas.openxmlformats.org/officeDocument/2006/relationships/customXml" Target="../ink/ink449.xml"/><Relationship Id="rId6" Type="http://schemas.openxmlformats.org/officeDocument/2006/relationships/customXml" Target="../ink/ink422.xml"/><Relationship Id="rId59" Type="http://schemas.openxmlformats.org/officeDocument/2006/relationships/image" Target="../media/image422.png"/><Relationship Id="rId58" Type="http://schemas.openxmlformats.org/officeDocument/2006/relationships/customXml" Target="../ink/ink448.xml"/><Relationship Id="rId57" Type="http://schemas.openxmlformats.org/officeDocument/2006/relationships/image" Target="../media/image421.png"/><Relationship Id="rId56" Type="http://schemas.openxmlformats.org/officeDocument/2006/relationships/customXml" Target="../ink/ink447.xml"/><Relationship Id="rId55" Type="http://schemas.openxmlformats.org/officeDocument/2006/relationships/image" Target="../media/image420.png"/><Relationship Id="rId54" Type="http://schemas.openxmlformats.org/officeDocument/2006/relationships/customXml" Target="../ink/ink446.xml"/><Relationship Id="rId53" Type="http://schemas.openxmlformats.org/officeDocument/2006/relationships/image" Target="../media/image419.png"/><Relationship Id="rId52" Type="http://schemas.openxmlformats.org/officeDocument/2006/relationships/customXml" Target="../ink/ink445.xml"/><Relationship Id="rId51" Type="http://schemas.openxmlformats.org/officeDocument/2006/relationships/image" Target="../media/image12.png"/><Relationship Id="rId50" Type="http://schemas.openxmlformats.org/officeDocument/2006/relationships/customXml" Target="../ink/ink444.xml"/><Relationship Id="rId5" Type="http://schemas.openxmlformats.org/officeDocument/2006/relationships/image" Target="../media/image396.png"/><Relationship Id="rId49" Type="http://schemas.openxmlformats.org/officeDocument/2006/relationships/image" Target="../media/image418.png"/><Relationship Id="rId48" Type="http://schemas.openxmlformats.org/officeDocument/2006/relationships/customXml" Target="../ink/ink443.xml"/><Relationship Id="rId47" Type="http://schemas.openxmlformats.org/officeDocument/2006/relationships/image" Target="../media/image417.png"/><Relationship Id="rId46" Type="http://schemas.openxmlformats.org/officeDocument/2006/relationships/customXml" Target="../ink/ink442.xml"/><Relationship Id="rId45" Type="http://schemas.openxmlformats.org/officeDocument/2006/relationships/image" Target="../media/image416.png"/><Relationship Id="rId44" Type="http://schemas.openxmlformats.org/officeDocument/2006/relationships/customXml" Target="../ink/ink441.xml"/><Relationship Id="rId43" Type="http://schemas.openxmlformats.org/officeDocument/2006/relationships/image" Target="../media/image415.png"/><Relationship Id="rId42" Type="http://schemas.openxmlformats.org/officeDocument/2006/relationships/customXml" Target="../ink/ink440.xml"/><Relationship Id="rId41" Type="http://schemas.openxmlformats.org/officeDocument/2006/relationships/image" Target="../media/image414.png"/><Relationship Id="rId40" Type="http://schemas.openxmlformats.org/officeDocument/2006/relationships/customXml" Target="../ink/ink439.xml"/><Relationship Id="rId4" Type="http://schemas.openxmlformats.org/officeDocument/2006/relationships/customXml" Target="../ink/ink421.xml"/><Relationship Id="rId39" Type="http://schemas.openxmlformats.org/officeDocument/2006/relationships/image" Target="../media/image413.png"/><Relationship Id="rId38" Type="http://schemas.openxmlformats.org/officeDocument/2006/relationships/customXml" Target="../ink/ink438.xml"/><Relationship Id="rId37" Type="http://schemas.openxmlformats.org/officeDocument/2006/relationships/image" Target="../media/image412.png"/><Relationship Id="rId36" Type="http://schemas.openxmlformats.org/officeDocument/2006/relationships/customXml" Target="../ink/ink437.xml"/><Relationship Id="rId35" Type="http://schemas.openxmlformats.org/officeDocument/2006/relationships/image" Target="../media/image411.png"/><Relationship Id="rId34" Type="http://schemas.openxmlformats.org/officeDocument/2006/relationships/customXml" Target="../ink/ink436.xml"/><Relationship Id="rId33" Type="http://schemas.openxmlformats.org/officeDocument/2006/relationships/image" Target="../media/image410.png"/><Relationship Id="rId32" Type="http://schemas.openxmlformats.org/officeDocument/2006/relationships/customXml" Target="../ink/ink435.xml"/><Relationship Id="rId31" Type="http://schemas.openxmlformats.org/officeDocument/2006/relationships/image" Target="../media/image409.png"/><Relationship Id="rId30" Type="http://schemas.openxmlformats.org/officeDocument/2006/relationships/customXml" Target="../ink/ink434.xml"/><Relationship Id="rId3" Type="http://schemas.openxmlformats.org/officeDocument/2006/relationships/image" Target="../media/image395.png"/><Relationship Id="rId29" Type="http://schemas.openxmlformats.org/officeDocument/2006/relationships/image" Target="../media/image408.png"/><Relationship Id="rId28" Type="http://schemas.openxmlformats.org/officeDocument/2006/relationships/customXml" Target="../ink/ink433.xml"/><Relationship Id="rId27" Type="http://schemas.openxmlformats.org/officeDocument/2006/relationships/image" Target="../media/image407.png"/><Relationship Id="rId26" Type="http://schemas.openxmlformats.org/officeDocument/2006/relationships/customXml" Target="../ink/ink432.xml"/><Relationship Id="rId25" Type="http://schemas.openxmlformats.org/officeDocument/2006/relationships/image" Target="../media/image406.png"/><Relationship Id="rId24" Type="http://schemas.openxmlformats.org/officeDocument/2006/relationships/customXml" Target="../ink/ink431.xml"/><Relationship Id="rId23" Type="http://schemas.openxmlformats.org/officeDocument/2006/relationships/image" Target="../media/image405.png"/><Relationship Id="rId22" Type="http://schemas.openxmlformats.org/officeDocument/2006/relationships/customXml" Target="../ink/ink430.xml"/><Relationship Id="rId21" Type="http://schemas.openxmlformats.org/officeDocument/2006/relationships/image" Target="../media/image404.png"/><Relationship Id="rId20" Type="http://schemas.openxmlformats.org/officeDocument/2006/relationships/customXml" Target="../ink/ink429.xml"/><Relationship Id="rId2" Type="http://schemas.openxmlformats.org/officeDocument/2006/relationships/customXml" Target="../ink/ink420.xml"/><Relationship Id="rId19" Type="http://schemas.openxmlformats.org/officeDocument/2006/relationships/image" Target="../media/image403.png"/><Relationship Id="rId18" Type="http://schemas.openxmlformats.org/officeDocument/2006/relationships/customXml" Target="../ink/ink428.xml"/><Relationship Id="rId17" Type="http://schemas.openxmlformats.org/officeDocument/2006/relationships/image" Target="../media/image402.png"/><Relationship Id="rId16" Type="http://schemas.openxmlformats.org/officeDocument/2006/relationships/customXml" Target="../ink/ink427.xml"/><Relationship Id="rId15" Type="http://schemas.openxmlformats.org/officeDocument/2006/relationships/image" Target="../media/image401.png"/><Relationship Id="rId14" Type="http://schemas.openxmlformats.org/officeDocument/2006/relationships/customXml" Target="../ink/ink426.xml"/><Relationship Id="rId13" Type="http://schemas.openxmlformats.org/officeDocument/2006/relationships/image" Target="../media/image400.png"/><Relationship Id="rId12" Type="http://schemas.openxmlformats.org/officeDocument/2006/relationships/customXml" Target="../ink/ink425.xml"/><Relationship Id="rId11" Type="http://schemas.openxmlformats.org/officeDocument/2006/relationships/image" Target="../media/image399.png"/><Relationship Id="rId10" Type="http://schemas.openxmlformats.org/officeDocument/2006/relationships/customXml" Target="../ink/ink424.xml"/><Relationship Id="rId1" Type="http://schemas.openxmlformats.org/officeDocument/2006/relationships/image" Target="../media/image394.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ustomXml" Target="../ink/ink463.xml"/><Relationship Id="rId3" Type="http://schemas.openxmlformats.org/officeDocument/2006/relationships/image" Target="../media/image12.png"/><Relationship Id="rId2" Type="http://schemas.openxmlformats.org/officeDocument/2006/relationships/customXml" Target="../ink/ink462.xml"/><Relationship Id="rId1" Type="http://schemas.openxmlformats.org/officeDocument/2006/relationships/image" Target="../media/image434.png"/></Relationships>
</file>

<file path=ppt/slides/_rels/slide23.xml.rels><?xml version="1.0" encoding="UTF-8" standalone="yes"?>
<Relationships xmlns="http://schemas.openxmlformats.org/package/2006/relationships"><Relationship Id="rId94" Type="http://schemas.openxmlformats.org/officeDocument/2006/relationships/slideLayout" Target="../slideLayouts/slideLayout2.xml"/><Relationship Id="rId93" Type="http://schemas.openxmlformats.org/officeDocument/2006/relationships/customXml" Target="../ink/ink510.xml"/><Relationship Id="rId92" Type="http://schemas.openxmlformats.org/officeDocument/2006/relationships/customXml" Target="../ink/ink509.xml"/><Relationship Id="rId91" Type="http://schemas.openxmlformats.org/officeDocument/2006/relationships/image" Target="../media/image479.png"/><Relationship Id="rId90" Type="http://schemas.openxmlformats.org/officeDocument/2006/relationships/customXml" Target="../ink/ink508.xml"/><Relationship Id="rId9" Type="http://schemas.openxmlformats.org/officeDocument/2006/relationships/image" Target="../media/image439.png"/><Relationship Id="rId89" Type="http://schemas.openxmlformats.org/officeDocument/2006/relationships/image" Target="../media/image478.png"/><Relationship Id="rId88" Type="http://schemas.openxmlformats.org/officeDocument/2006/relationships/customXml" Target="../ink/ink507.xml"/><Relationship Id="rId87" Type="http://schemas.openxmlformats.org/officeDocument/2006/relationships/image" Target="../media/image477.png"/><Relationship Id="rId86" Type="http://schemas.openxmlformats.org/officeDocument/2006/relationships/customXml" Target="../ink/ink506.xml"/><Relationship Id="rId85" Type="http://schemas.openxmlformats.org/officeDocument/2006/relationships/image" Target="../media/image476.png"/><Relationship Id="rId84" Type="http://schemas.openxmlformats.org/officeDocument/2006/relationships/customXml" Target="../ink/ink505.xml"/><Relationship Id="rId83" Type="http://schemas.openxmlformats.org/officeDocument/2006/relationships/image" Target="../media/image475.png"/><Relationship Id="rId82" Type="http://schemas.openxmlformats.org/officeDocument/2006/relationships/customXml" Target="../ink/ink504.xml"/><Relationship Id="rId81" Type="http://schemas.openxmlformats.org/officeDocument/2006/relationships/image" Target="../media/image474.png"/><Relationship Id="rId80" Type="http://schemas.openxmlformats.org/officeDocument/2006/relationships/customXml" Target="../ink/ink503.xml"/><Relationship Id="rId8" Type="http://schemas.openxmlformats.org/officeDocument/2006/relationships/customXml" Target="../ink/ink467.xml"/><Relationship Id="rId79" Type="http://schemas.openxmlformats.org/officeDocument/2006/relationships/image" Target="../media/image473.png"/><Relationship Id="rId78" Type="http://schemas.openxmlformats.org/officeDocument/2006/relationships/customXml" Target="../ink/ink502.xml"/><Relationship Id="rId77" Type="http://schemas.openxmlformats.org/officeDocument/2006/relationships/image" Target="../media/image472.png"/><Relationship Id="rId76" Type="http://schemas.openxmlformats.org/officeDocument/2006/relationships/customXml" Target="../ink/ink501.xml"/><Relationship Id="rId75" Type="http://schemas.openxmlformats.org/officeDocument/2006/relationships/image" Target="../media/image471.png"/><Relationship Id="rId74" Type="http://schemas.openxmlformats.org/officeDocument/2006/relationships/customXml" Target="../ink/ink500.xml"/><Relationship Id="rId73" Type="http://schemas.openxmlformats.org/officeDocument/2006/relationships/image" Target="../media/image12.png"/><Relationship Id="rId72" Type="http://schemas.openxmlformats.org/officeDocument/2006/relationships/customXml" Target="../ink/ink499.xml"/><Relationship Id="rId71" Type="http://schemas.openxmlformats.org/officeDocument/2006/relationships/image" Target="../media/image470.png"/><Relationship Id="rId70" Type="http://schemas.openxmlformats.org/officeDocument/2006/relationships/customXml" Target="../ink/ink498.xml"/><Relationship Id="rId7" Type="http://schemas.openxmlformats.org/officeDocument/2006/relationships/image" Target="../media/image438.png"/><Relationship Id="rId69" Type="http://schemas.openxmlformats.org/officeDocument/2006/relationships/image" Target="../media/image469.png"/><Relationship Id="rId68" Type="http://schemas.openxmlformats.org/officeDocument/2006/relationships/customXml" Target="../ink/ink497.xml"/><Relationship Id="rId67" Type="http://schemas.openxmlformats.org/officeDocument/2006/relationships/image" Target="../media/image468.png"/><Relationship Id="rId66" Type="http://schemas.openxmlformats.org/officeDocument/2006/relationships/customXml" Target="../ink/ink496.xml"/><Relationship Id="rId65" Type="http://schemas.openxmlformats.org/officeDocument/2006/relationships/image" Target="../media/image467.png"/><Relationship Id="rId64" Type="http://schemas.openxmlformats.org/officeDocument/2006/relationships/customXml" Target="../ink/ink495.xml"/><Relationship Id="rId63" Type="http://schemas.openxmlformats.org/officeDocument/2006/relationships/image" Target="../media/image466.png"/><Relationship Id="rId62" Type="http://schemas.openxmlformats.org/officeDocument/2006/relationships/customXml" Target="../ink/ink494.xml"/><Relationship Id="rId61" Type="http://schemas.openxmlformats.org/officeDocument/2006/relationships/image" Target="../media/image465.png"/><Relationship Id="rId60" Type="http://schemas.openxmlformats.org/officeDocument/2006/relationships/customXml" Target="../ink/ink493.xml"/><Relationship Id="rId6" Type="http://schemas.openxmlformats.org/officeDocument/2006/relationships/customXml" Target="../ink/ink466.xml"/><Relationship Id="rId59" Type="http://schemas.openxmlformats.org/officeDocument/2006/relationships/image" Target="../media/image464.png"/><Relationship Id="rId58" Type="http://schemas.openxmlformats.org/officeDocument/2006/relationships/customXml" Target="../ink/ink492.xml"/><Relationship Id="rId57" Type="http://schemas.openxmlformats.org/officeDocument/2006/relationships/image" Target="../media/image463.png"/><Relationship Id="rId56" Type="http://schemas.openxmlformats.org/officeDocument/2006/relationships/customXml" Target="../ink/ink491.xml"/><Relationship Id="rId55" Type="http://schemas.openxmlformats.org/officeDocument/2006/relationships/image" Target="../media/image462.png"/><Relationship Id="rId54" Type="http://schemas.openxmlformats.org/officeDocument/2006/relationships/customXml" Target="../ink/ink490.xml"/><Relationship Id="rId53" Type="http://schemas.openxmlformats.org/officeDocument/2006/relationships/image" Target="../media/image461.png"/><Relationship Id="rId52" Type="http://schemas.openxmlformats.org/officeDocument/2006/relationships/customXml" Target="../ink/ink489.xml"/><Relationship Id="rId51" Type="http://schemas.openxmlformats.org/officeDocument/2006/relationships/image" Target="../media/image460.png"/><Relationship Id="rId50" Type="http://schemas.openxmlformats.org/officeDocument/2006/relationships/customXml" Target="../ink/ink488.xml"/><Relationship Id="rId5" Type="http://schemas.openxmlformats.org/officeDocument/2006/relationships/image" Target="../media/image437.png"/><Relationship Id="rId49" Type="http://schemas.openxmlformats.org/officeDocument/2006/relationships/image" Target="../media/image459.png"/><Relationship Id="rId48" Type="http://schemas.openxmlformats.org/officeDocument/2006/relationships/customXml" Target="../ink/ink487.xml"/><Relationship Id="rId47" Type="http://schemas.openxmlformats.org/officeDocument/2006/relationships/image" Target="../media/image458.png"/><Relationship Id="rId46" Type="http://schemas.openxmlformats.org/officeDocument/2006/relationships/customXml" Target="../ink/ink486.xml"/><Relationship Id="rId45" Type="http://schemas.openxmlformats.org/officeDocument/2006/relationships/image" Target="../media/image457.png"/><Relationship Id="rId44" Type="http://schemas.openxmlformats.org/officeDocument/2006/relationships/customXml" Target="../ink/ink485.xml"/><Relationship Id="rId43" Type="http://schemas.openxmlformats.org/officeDocument/2006/relationships/image" Target="../media/image456.png"/><Relationship Id="rId42" Type="http://schemas.openxmlformats.org/officeDocument/2006/relationships/customXml" Target="../ink/ink484.xml"/><Relationship Id="rId41" Type="http://schemas.openxmlformats.org/officeDocument/2006/relationships/image" Target="../media/image455.png"/><Relationship Id="rId40" Type="http://schemas.openxmlformats.org/officeDocument/2006/relationships/customXml" Target="../ink/ink483.xml"/><Relationship Id="rId4" Type="http://schemas.openxmlformats.org/officeDocument/2006/relationships/customXml" Target="../ink/ink465.xml"/><Relationship Id="rId39" Type="http://schemas.openxmlformats.org/officeDocument/2006/relationships/image" Target="../media/image454.png"/><Relationship Id="rId38" Type="http://schemas.openxmlformats.org/officeDocument/2006/relationships/customXml" Target="../ink/ink482.xml"/><Relationship Id="rId37" Type="http://schemas.openxmlformats.org/officeDocument/2006/relationships/image" Target="../media/image453.png"/><Relationship Id="rId36" Type="http://schemas.openxmlformats.org/officeDocument/2006/relationships/customXml" Target="../ink/ink481.xml"/><Relationship Id="rId35" Type="http://schemas.openxmlformats.org/officeDocument/2006/relationships/image" Target="../media/image452.png"/><Relationship Id="rId34" Type="http://schemas.openxmlformats.org/officeDocument/2006/relationships/customXml" Target="../ink/ink480.xml"/><Relationship Id="rId33" Type="http://schemas.openxmlformats.org/officeDocument/2006/relationships/image" Target="../media/image451.png"/><Relationship Id="rId32" Type="http://schemas.openxmlformats.org/officeDocument/2006/relationships/customXml" Target="../ink/ink479.xml"/><Relationship Id="rId31" Type="http://schemas.openxmlformats.org/officeDocument/2006/relationships/image" Target="../media/image450.png"/><Relationship Id="rId30" Type="http://schemas.openxmlformats.org/officeDocument/2006/relationships/customXml" Target="../ink/ink478.xml"/><Relationship Id="rId3" Type="http://schemas.openxmlformats.org/officeDocument/2006/relationships/image" Target="../media/image436.png"/><Relationship Id="rId29" Type="http://schemas.openxmlformats.org/officeDocument/2006/relationships/image" Target="../media/image449.png"/><Relationship Id="rId28" Type="http://schemas.openxmlformats.org/officeDocument/2006/relationships/customXml" Target="../ink/ink477.xml"/><Relationship Id="rId27" Type="http://schemas.openxmlformats.org/officeDocument/2006/relationships/image" Target="../media/image448.png"/><Relationship Id="rId26" Type="http://schemas.openxmlformats.org/officeDocument/2006/relationships/customXml" Target="../ink/ink476.xml"/><Relationship Id="rId25" Type="http://schemas.openxmlformats.org/officeDocument/2006/relationships/image" Target="../media/image447.png"/><Relationship Id="rId24" Type="http://schemas.openxmlformats.org/officeDocument/2006/relationships/customXml" Target="../ink/ink475.xml"/><Relationship Id="rId23" Type="http://schemas.openxmlformats.org/officeDocument/2006/relationships/image" Target="../media/image446.png"/><Relationship Id="rId22" Type="http://schemas.openxmlformats.org/officeDocument/2006/relationships/customXml" Target="../ink/ink474.xml"/><Relationship Id="rId21" Type="http://schemas.openxmlformats.org/officeDocument/2006/relationships/image" Target="../media/image445.png"/><Relationship Id="rId20" Type="http://schemas.openxmlformats.org/officeDocument/2006/relationships/customXml" Target="../ink/ink473.xml"/><Relationship Id="rId2" Type="http://schemas.openxmlformats.org/officeDocument/2006/relationships/customXml" Target="../ink/ink464.xml"/><Relationship Id="rId19" Type="http://schemas.openxmlformats.org/officeDocument/2006/relationships/image" Target="../media/image444.png"/><Relationship Id="rId18" Type="http://schemas.openxmlformats.org/officeDocument/2006/relationships/customXml" Target="../ink/ink472.xml"/><Relationship Id="rId17" Type="http://schemas.openxmlformats.org/officeDocument/2006/relationships/image" Target="../media/image443.png"/><Relationship Id="rId16" Type="http://schemas.openxmlformats.org/officeDocument/2006/relationships/customXml" Target="../ink/ink471.xml"/><Relationship Id="rId15" Type="http://schemas.openxmlformats.org/officeDocument/2006/relationships/image" Target="../media/image442.png"/><Relationship Id="rId14" Type="http://schemas.openxmlformats.org/officeDocument/2006/relationships/customXml" Target="../ink/ink470.xml"/><Relationship Id="rId13" Type="http://schemas.openxmlformats.org/officeDocument/2006/relationships/image" Target="../media/image441.png"/><Relationship Id="rId12" Type="http://schemas.openxmlformats.org/officeDocument/2006/relationships/customXml" Target="../ink/ink469.xml"/><Relationship Id="rId11" Type="http://schemas.openxmlformats.org/officeDocument/2006/relationships/image" Target="../media/image440.png"/><Relationship Id="rId10" Type="http://schemas.openxmlformats.org/officeDocument/2006/relationships/customXml" Target="../ink/ink468.xml"/><Relationship Id="rId1" Type="http://schemas.openxmlformats.org/officeDocument/2006/relationships/image" Target="../media/image43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0.png"/></Relationships>
</file>

<file path=ppt/slides/_rels/slide25.xml.rels><?xml version="1.0" encoding="UTF-8" standalone="yes"?>
<Relationships xmlns="http://schemas.openxmlformats.org/package/2006/relationships"><Relationship Id="rId9" Type="http://schemas.openxmlformats.org/officeDocument/2006/relationships/customXml" Target="../ink/ink515.xml"/><Relationship Id="rId8" Type="http://schemas.openxmlformats.org/officeDocument/2006/relationships/image" Target="../media/image484.png"/><Relationship Id="rId7" Type="http://schemas.openxmlformats.org/officeDocument/2006/relationships/customXml" Target="../ink/ink514.xml"/><Relationship Id="rId6" Type="http://schemas.openxmlformats.org/officeDocument/2006/relationships/image" Target="../media/image483.png"/><Relationship Id="rId5" Type="http://schemas.openxmlformats.org/officeDocument/2006/relationships/customXml" Target="../ink/ink513.xml"/><Relationship Id="rId45" Type="http://schemas.openxmlformats.org/officeDocument/2006/relationships/slideLayout" Target="../slideLayouts/slideLayout2.xml"/><Relationship Id="rId44" Type="http://schemas.openxmlformats.org/officeDocument/2006/relationships/image" Target="../media/image502.png"/><Relationship Id="rId43" Type="http://schemas.openxmlformats.org/officeDocument/2006/relationships/customXml" Target="../ink/ink532.xml"/><Relationship Id="rId42" Type="http://schemas.openxmlformats.org/officeDocument/2006/relationships/image" Target="../media/image501.png"/><Relationship Id="rId41" Type="http://schemas.openxmlformats.org/officeDocument/2006/relationships/customXml" Target="../ink/ink531.xml"/><Relationship Id="rId40" Type="http://schemas.openxmlformats.org/officeDocument/2006/relationships/image" Target="../media/image500.png"/><Relationship Id="rId4" Type="http://schemas.openxmlformats.org/officeDocument/2006/relationships/image" Target="../media/image482.png"/><Relationship Id="rId39" Type="http://schemas.openxmlformats.org/officeDocument/2006/relationships/customXml" Target="../ink/ink530.xml"/><Relationship Id="rId38" Type="http://schemas.openxmlformats.org/officeDocument/2006/relationships/image" Target="../media/image499.png"/><Relationship Id="rId37" Type="http://schemas.openxmlformats.org/officeDocument/2006/relationships/customXml" Target="../ink/ink529.xml"/><Relationship Id="rId36" Type="http://schemas.openxmlformats.org/officeDocument/2006/relationships/image" Target="../media/image498.png"/><Relationship Id="rId35" Type="http://schemas.openxmlformats.org/officeDocument/2006/relationships/customXml" Target="../ink/ink528.xml"/><Relationship Id="rId34" Type="http://schemas.openxmlformats.org/officeDocument/2006/relationships/image" Target="../media/image497.png"/><Relationship Id="rId33" Type="http://schemas.openxmlformats.org/officeDocument/2006/relationships/customXml" Target="../ink/ink527.xml"/><Relationship Id="rId32" Type="http://schemas.openxmlformats.org/officeDocument/2006/relationships/image" Target="../media/image496.png"/><Relationship Id="rId31" Type="http://schemas.openxmlformats.org/officeDocument/2006/relationships/customXml" Target="../ink/ink526.xml"/><Relationship Id="rId30" Type="http://schemas.openxmlformats.org/officeDocument/2006/relationships/image" Target="../media/image495.png"/><Relationship Id="rId3" Type="http://schemas.openxmlformats.org/officeDocument/2006/relationships/customXml" Target="../ink/ink512.xml"/><Relationship Id="rId29" Type="http://schemas.openxmlformats.org/officeDocument/2006/relationships/customXml" Target="../ink/ink525.xml"/><Relationship Id="rId28" Type="http://schemas.openxmlformats.org/officeDocument/2006/relationships/image" Target="../media/image494.png"/><Relationship Id="rId27" Type="http://schemas.openxmlformats.org/officeDocument/2006/relationships/customXml" Target="../ink/ink524.xml"/><Relationship Id="rId26" Type="http://schemas.openxmlformats.org/officeDocument/2006/relationships/image" Target="../media/image493.png"/><Relationship Id="rId25" Type="http://schemas.openxmlformats.org/officeDocument/2006/relationships/customXml" Target="../ink/ink523.xml"/><Relationship Id="rId24" Type="http://schemas.openxmlformats.org/officeDocument/2006/relationships/image" Target="../media/image492.png"/><Relationship Id="rId23" Type="http://schemas.openxmlformats.org/officeDocument/2006/relationships/customXml" Target="../ink/ink522.xml"/><Relationship Id="rId22" Type="http://schemas.openxmlformats.org/officeDocument/2006/relationships/image" Target="../media/image491.png"/><Relationship Id="rId21" Type="http://schemas.openxmlformats.org/officeDocument/2006/relationships/customXml" Target="../ink/ink521.xml"/><Relationship Id="rId20" Type="http://schemas.openxmlformats.org/officeDocument/2006/relationships/image" Target="../media/image490.png"/><Relationship Id="rId2" Type="http://schemas.openxmlformats.org/officeDocument/2006/relationships/image" Target="../media/image481.png"/><Relationship Id="rId19" Type="http://schemas.openxmlformats.org/officeDocument/2006/relationships/customXml" Target="../ink/ink520.xml"/><Relationship Id="rId18" Type="http://schemas.openxmlformats.org/officeDocument/2006/relationships/image" Target="../media/image489.png"/><Relationship Id="rId17" Type="http://schemas.openxmlformats.org/officeDocument/2006/relationships/customXml" Target="../ink/ink519.xml"/><Relationship Id="rId16" Type="http://schemas.openxmlformats.org/officeDocument/2006/relationships/image" Target="../media/image488.png"/><Relationship Id="rId15" Type="http://schemas.openxmlformats.org/officeDocument/2006/relationships/customXml" Target="../ink/ink518.xml"/><Relationship Id="rId14" Type="http://schemas.openxmlformats.org/officeDocument/2006/relationships/image" Target="../media/image487.png"/><Relationship Id="rId13" Type="http://schemas.openxmlformats.org/officeDocument/2006/relationships/customXml" Target="../ink/ink517.xml"/><Relationship Id="rId12" Type="http://schemas.openxmlformats.org/officeDocument/2006/relationships/image" Target="../media/image486.png"/><Relationship Id="rId11" Type="http://schemas.openxmlformats.org/officeDocument/2006/relationships/customXml" Target="../ink/ink516.xml"/><Relationship Id="rId10" Type="http://schemas.openxmlformats.org/officeDocument/2006/relationships/image" Target="../media/image485.png"/><Relationship Id="rId1" Type="http://schemas.openxmlformats.org/officeDocument/2006/relationships/customXml" Target="../ink/ink511.xml"/></Relationships>
</file>

<file path=ppt/slides/_rels/slide26.xml.rels><?xml version="1.0" encoding="UTF-8" standalone="yes"?>
<Relationships xmlns="http://schemas.openxmlformats.org/package/2006/relationships"><Relationship Id="rId9" Type="http://schemas.openxmlformats.org/officeDocument/2006/relationships/image" Target="../media/image507.png"/><Relationship Id="rId8" Type="http://schemas.openxmlformats.org/officeDocument/2006/relationships/customXml" Target="../ink/ink536.xml"/><Relationship Id="rId7" Type="http://schemas.openxmlformats.org/officeDocument/2006/relationships/image" Target="../media/image506.png"/><Relationship Id="rId6" Type="http://schemas.openxmlformats.org/officeDocument/2006/relationships/customXml" Target="../ink/ink535.xml"/><Relationship Id="rId5" Type="http://schemas.openxmlformats.org/officeDocument/2006/relationships/image" Target="../media/image505.png"/><Relationship Id="rId4" Type="http://schemas.openxmlformats.org/officeDocument/2006/relationships/customXml" Target="../ink/ink534.xml"/><Relationship Id="rId3" Type="http://schemas.openxmlformats.org/officeDocument/2006/relationships/image" Target="../media/image504.png"/><Relationship Id="rId26" Type="http://schemas.openxmlformats.org/officeDocument/2006/relationships/slideLayout" Target="../slideLayouts/slideLayout2.xml"/><Relationship Id="rId25" Type="http://schemas.openxmlformats.org/officeDocument/2006/relationships/image" Target="../media/image12.png"/><Relationship Id="rId24" Type="http://schemas.openxmlformats.org/officeDocument/2006/relationships/customXml" Target="../ink/ink544.xml"/><Relationship Id="rId23" Type="http://schemas.openxmlformats.org/officeDocument/2006/relationships/image" Target="../media/image514.png"/><Relationship Id="rId22" Type="http://schemas.openxmlformats.org/officeDocument/2006/relationships/customXml" Target="../ink/ink543.xml"/><Relationship Id="rId21" Type="http://schemas.openxmlformats.org/officeDocument/2006/relationships/image" Target="../media/image513.png"/><Relationship Id="rId20" Type="http://schemas.openxmlformats.org/officeDocument/2006/relationships/customXml" Target="../ink/ink542.xml"/><Relationship Id="rId2" Type="http://schemas.openxmlformats.org/officeDocument/2006/relationships/customXml" Target="../ink/ink533.xml"/><Relationship Id="rId19" Type="http://schemas.openxmlformats.org/officeDocument/2006/relationships/image" Target="../media/image512.png"/><Relationship Id="rId18" Type="http://schemas.openxmlformats.org/officeDocument/2006/relationships/customXml" Target="../ink/ink541.xml"/><Relationship Id="rId17" Type="http://schemas.openxmlformats.org/officeDocument/2006/relationships/image" Target="../media/image511.png"/><Relationship Id="rId16" Type="http://schemas.openxmlformats.org/officeDocument/2006/relationships/customXml" Target="../ink/ink540.xml"/><Relationship Id="rId15" Type="http://schemas.openxmlformats.org/officeDocument/2006/relationships/image" Target="../media/image510.png"/><Relationship Id="rId14" Type="http://schemas.openxmlformats.org/officeDocument/2006/relationships/customXml" Target="../ink/ink539.xml"/><Relationship Id="rId13" Type="http://schemas.openxmlformats.org/officeDocument/2006/relationships/image" Target="../media/image509.png"/><Relationship Id="rId12" Type="http://schemas.openxmlformats.org/officeDocument/2006/relationships/customXml" Target="../ink/ink538.xml"/><Relationship Id="rId11" Type="http://schemas.openxmlformats.org/officeDocument/2006/relationships/image" Target="../media/image508.png"/><Relationship Id="rId10" Type="http://schemas.openxmlformats.org/officeDocument/2006/relationships/customXml" Target="../ink/ink537.xml"/><Relationship Id="rId1" Type="http://schemas.openxmlformats.org/officeDocument/2006/relationships/image" Target="../media/image503.png"/></Relationships>
</file>

<file path=ppt/slides/_rels/slide27.xml.rels><?xml version="1.0" encoding="UTF-8" standalone="yes"?>
<Relationships xmlns="http://schemas.openxmlformats.org/package/2006/relationships"><Relationship Id="rId9" Type="http://schemas.openxmlformats.org/officeDocument/2006/relationships/customXml" Target="../ink/ink549.xml"/><Relationship Id="rId8" Type="http://schemas.openxmlformats.org/officeDocument/2006/relationships/image" Target="../media/image12.png"/><Relationship Id="rId7" Type="http://schemas.openxmlformats.org/officeDocument/2006/relationships/customXml" Target="../ink/ink548.xml"/><Relationship Id="rId6" Type="http://schemas.openxmlformats.org/officeDocument/2006/relationships/image" Target="../media/image516.png"/><Relationship Id="rId5" Type="http://schemas.openxmlformats.org/officeDocument/2006/relationships/customXml" Target="../ink/ink547.xml"/><Relationship Id="rId4" Type="http://schemas.openxmlformats.org/officeDocument/2006/relationships/image" Target="../media/image21.png"/><Relationship Id="rId3" Type="http://schemas.openxmlformats.org/officeDocument/2006/relationships/customXml" Target="../ink/ink546.xml"/><Relationship Id="rId26" Type="http://schemas.openxmlformats.org/officeDocument/2006/relationships/slideLayout" Target="../slideLayouts/slideLayout2.xml"/><Relationship Id="rId25" Type="http://schemas.openxmlformats.org/officeDocument/2006/relationships/customXml" Target="../ink/ink557.xml"/><Relationship Id="rId24" Type="http://schemas.openxmlformats.org/officeDocument/2006/relationships/image" Target="../media/image524.png"/><Relationship Id="rId23" Type="http://schemas.openxmlformats.org/officeDocument/2006/relationships/customXml" Target="../ink/ink556.xml"/><Relationship Id="rId22" Type="http://schemas.openxmlformats.org/officeDocument/2006/relationships/image" Target="../media/image523.png"/><Relationship Id="rId21" Type="http://schemas.openxmlformats.org/officeDocument/2006/relationships/customXml" Target="../ink/ink555.xml"/><Relationship Id="rId20" Type="http://schemas.openxmlformats.org/officeDocument/2006/relationships/image" Target="../media/image522.png"/><Relationship Id="rId2" Type="http://schemas.openxmlformats.org/officeDocument/2006/relationships/image" Target="../media/image515.png"/><Relationship Id="rId19" Type="http://schemas.openxmlformats.org/officeDocument/2006/relationships/customXml" Target="../ink/ink554.xml"/><Relationship Id="rId18" Type="http://schemas.openxmlformats.org/officeDocument/2006/relationships/image" Target="../media/image521.png"/><Relationship Id="rId17" Type="http://schemas.openxmlformats.org/officeDocument/2006/relationships/customXml" Target="../ink/ink553.xml"/><Relationship Id="rId16" Type="http://schemas.openxmlformats.org/officeDocument/2006/relationships/image" Target="../media/image520.png"/><Relationship Id="rId15" Type="http://schemas.openxmlformats.org/officeDocument/2006/relationships/customXml" Target="../ink/ink552.xml"/><Relationship Id="rId14" Type="http://schemas.openxmlformats.org/officeDocument/2006/relationships/image" Target="../media/image519.png"/><Relationship Id="rId13" Type="http://schemas.openxmlformats.org/officeDocument/2006/relationships/customXml" Target="../ink/ink551.xml"/><Relationship Id="rId12" Type="http://schemas.openxmlformats.org/officeDocument/2006/relationships/image" Target="../media/image518.png"/><Relationship Id="rId11" Type="http://schemas.openxmlformats.org/officeDocument/2006/relationships/customXml" Target="../ink/ink550.xml"/><Relationship Id="rId10" Type="http://schemas.openxmlformats.org/officeDocument/2006/relationships/image" Target="../media/image517.png"/><Relationship Id="rId1" Type="http://schemas.openxmlformats.org/officeDocument/2006/relationships/customXml" Target="../ink/ink545.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559.xml"/><Relationship Id="rId3" Type="http://schemas.openxmlformats.org/officeDocument/2006/relationships/image" Target="../media/image526.png"/><Relationship Id="rId2" Type="http://schemas.openxmlformats.org/officeDocument/2006/relationships/customXml" Target="../ink/ink558.xml"/><Relationship Id="rId1" Type="http://schemas.openxmlformats.org/officeDocument/2006/relationships/image" Target="../media/image525.png"/></Relationships>
</file>

<file path=ppt/slides/_rels/slide29.xml.rels><?xml version="1.0" encoding="UTF-8" standalone="yes"?>
<Relationships xmlns="http://schemas.openxmlformats.org/package/2006/relationships"><Relationship Id="rId9" Type="http://schemas.openxmlformats.org/officeDocument/2006/relationships/customXml" Target="../ink/ink564.xml"/><Relationship Id="rId8" Type="http://schemas.openxmlformats.org/officeDocument/2006/relationships/image" Target="../media/image529.png"/><Relationship Id="rId75" Type="http://schemas.openxmlformats.org/officeDocument/2006/relationships/slideLayout" Target="../slideLayouts/slideLayout2.xml"/><Relationship Id="rId74" Type="http://schemas.openxmlformats.org/officeDocument/2006/relationships/customXml" Target="../ink/ink599.xml"/><Relationship Id="rId73" Type="http://schemas.openxmlformats.org/officeDocument/2006/relationships/image" Target="../media/image558.png"/><Relationship Id="rId72" Type="http://schemas.openxmlformats.org/officeDocument/2006/relationships/customXml" Target="../ink/ink598.xml"/><Relationship Id="rId71" Type="http://schemas.openxmlformats.org/officeDocument/2006/relationships/image" Target="../media/image557.png"/><Relationship Id="rId70" Type="http://schemas.openxmlformats.org/officeDocument/2006/relationships/customXml" Target="../ink/ink597.xml"/><Relationship Id="rId7" Type="http://schemas.openxmlformats.org/officeDocument/2006/relationships/customXml" Target="../ink/ink563.xml"/><Relationship Id="rId69" Type="http://schemas.openxmlformats.org/officeDocument/2006/relationships/image" Target="../media/image556.png"/><Relationship Id="rId68" Type="http://schemas.openxmlformats.org/officeDocument/2006/relationships/customXml" Target="../ink/ink596.xml"/><Relationship Id="rId67" Type="http://schemas.openxmlformats.org/officeDocument/2006/relationships/image" Target="../media/image555.png"/><Relationship Id="rId66" Type="http://schemas.openxmlformats.org/officeDocument/2006/relationships/customXml" Target="../ink/ink595.xml"/><Relationship Id="rId65" Type="http://schemas.openxmlformats.org/officeDocument/2006/relationships/image" Target="../media/image554.png"/><Relationship Id="rId64" Type="http://schemas.openxmlformats.org/officeDocument/2006/relationships/customXml" Target="../ink/ink594.xml"/><Relationship Id="rId63" Type="http://schemas.openxmlformats.org/officeDocument/2006/relationships/image" Target="../media/image553.png"/><Relationship Id="rId62" Type="http://schemas.openxmlformats.org/officeDocument/2006/relationships/customXml" Target="../ink/ink593.xml"/><Relationship Id="rId61" Type="http://schemas.openxmlformats.org/officeDocument/2006/relationships/image" Target="../media/image552.png"/><Relationship Id="rId60" Type="http://schemas.openxmlformats.org/officeDocument/2006/relationships/customXml" Target="../ink/ink592.xml"/><Relationship Id="rId6" Type="http://schemas.openxmlformats.org/officeDocument/2006/relationships/image" Target="../media/image12.png"/><Relationship Id="rId59" Type="http://schemas.openxmlformats.org/officeDocument/2006/relationships/image" Target="../media/image551.png"/><Relationship Id="rId58" Type="http://schemas.openxmlformats.org/officeDocument/2006/relationships/customXml" Target="../ink/ink591.xml"/><Relationship Id="rId57" Type="http://schemas.openxmlformats.org/officeDocument/2006/relationships/image" Target="../media/image550.png"/><Relationship Id="rId56" Type="http://schemas.openxmlformats.org/officeDocument/2006/relationships/customXml" Target="../ink/ink590.xml"/><Relationship Id="rId55" Type="http://schemas.openxmlformats.org/officeDocument/2006/relationships/image" Target="../media/image549.png"/><Relationship Id="rId54" Type="http://schemas.openxmlformats.org/officeDocument/2006/relationships/customXml" Target="../ink/ink589.xml"/><Relationship Id="rId53" Type="http://schemas.openxmlformats.org/officeDocument/2006/relationships/image" Target="../media/image548.png"/><Relationship Id="rId52" Type="http://schemas.openxmlformats.org/officeDocument/2006/relationships/customXml" Target="../ink/ink588.xml"/><Relationship Id="rId51" Type="http://schemas.openxmlformats.org/officeDocument/2006/relationships/image" Target="../media/image547.png"/><Relationship Id="rId50" Type="http://schemas.openxmlformats.org/officeDocument/2006/relationships/customXml" Target="../ink/ink587.xml"/><Relationship Id="rId5" Type="http://schemas.openxmlformats.org/officeDocument/2006/relationships/customXml" Target="../ink/ink562.xml"/><Relationship Id="rId49" Type="http://schemas.openxmlformats.org/officeDocument/2006/relationships/image" Target="../media/image546.png"/><Relationship Id="rId48" Type="http://schemas.openxmlformats.org/officeDocument/2006/relationships/customXml" Target="../ink/ink586.xml"/><Relationship Id="rId47" Type="http://schemas.openxmlformats.org/officeDocument/2006/relationships/image" Target="../media/image545.png"/><Relationship Id="rId46" Type="http://schemas.openxmlformats.org/officeDocument/2006/relationships/customXml" Target="../ink/ink585.xml"/><Relationship Id="rId45" Type="http://schemas.openxmlformats.org/officeDocument/2006/relationships/image" Target="../media/image544.png"/><Relationship Id="rId44" Type="http://schemas.openxmlformats.org/officeDocument/2006/relationships/customXml" Target="../ink/ink584.xml"/><Relationship Id="rId43" Type="http://schemas.openxmlformats.org/officeDocument/2006/relationships/image" Target="../media/image543.png"/><Relationship Id="rId42" Type="http://schemas.openxmlformats.org/officeDocument/2006/relationships/customXml" Target="../ink/ink583.xml"/><Relationship Id="rId41" Type="http://schemas.openxmlformats.org/officeDocument/2006/relationships/image" Target="../media/image542.png"/><Relationship Id="rId40" Type="http://schemas.openxmlformats.org/officeDocument/2006/relationships/customXml" Target="../ink/ink582.xml"/><Relationship Id="rId4" Type="http://schemas.openxmlformats.org/officeDocument/2006/relationships/image" Target="../media/image528.png"/><Relationship Id="rId39" Type="http://schemas.openxmlformats.org/officeDocument/2006/relationships/image" Target="../media/image541.png"/><Relationship Id="rId38" Type="http://schemas.openxmlformats.org/officeDocument/2006/relationships/customXml" Target="../ink/ink581.xml"/><Relationship Id="rId37" Type="http://schemas.openxmlformats.org/officeDocument/2006/relationships/image" Target="../media/image540.png"/><Relationship Id="rId36" Type="http://schemas.openxmlformats.org/officeDocument/2006/relationships/customXml" Target="../ink/ink580.xml"/><Relationship Id="rId35" Type="http://schemas.openxmlformats.org/officeDocument/2006/relationships/image" Target="../media/image539.png"/><Relationship Id="rId34" Type="http://schemas.openxmlformats.org/officeDocument/2006/relationships/customXml" Target="../ink/ink579.xml"/><Relationship Id="rId33" Type="http://schemas.openxmlformats.org/officeDocument/2006/relationships/image" Target="../media/image538.png"/><Relationship Id="rId32" Type="http://schemas.openxmlformats.org/officeDocument/2006/relationships/customXml" Target="../ink/ink578.xml"/><Relationship Id="rId31" Type="http://schemas.openxmlformats.org/officeDocument/2006/relationships/customXml" Target="../ink/ink577.xml"/><Relationship Id="rId30" Type="http://schemas.openxmlformats.org/officeDocument/2006/relationships/image" Target="../media/image537.png"/><Relationship Id="rId3" Type="http://schemas.openxmlformats.org/officeDocument/2006/relationships/customXml" Target="../ink/ink561.xml"/><Relationship Id="rId29" Type="http://schemas.openxmlformats.org/officeDocument/2006/relationships/customXml" Target="../ink/ink576.xml"/><Relationship Id="rId28" Type="http://schemas.openxmlformats.org/officeDocument/2006/relationships/image" Target="../media/image536.png"/><Relationship Id="rId27" Type="http://schemas.openxmlformats.org/officeDocument/2006/relationships/customXml" Target="../ink/ink575.xml"/><Relationship Id="rId26" Type="http://schemas.openxmlformats.org/officeDocument/2006/relationships/image" Target="../media/image21.png"/><Relationship Id="rId25" Type="http://schemas.openxmlformats.org/officeDocument/2006/relationships/customXml" Target="../ink/ink574.xml"/><Relationship Id="rId24" Type="http://schemas.openxmlformats.org/officeDocument/2006/relationships/image" Target="../media/image535.png"/><Relationship Id="rId23" Type="http://schemas.openxmlformats.org/officeDocument/2006/relationships/customXml" Target="../ink/ink573.xml"/><Relationship Id="rId22" Type="http://schemas.openxmlformats.org/officeDocument/2006/relationships/image" Target="../media/image534.png"/><Relationship Id="rId21" Type="http://schemas.openxmlformats.org/officeDocument/2006/relationships/customXml" Target="../ink/ink572.xml"/><Relationship Id="rId20" Type="http://schemas.openxmlformats.org/officeDocument/2006/relationships/image" Target="../media/image533.png"/><Relationship Id="rId2" Type="http://schemas.openxmlformats.org/officeDocument/2006/relationships/image" Target="../media/image527.png"/><Relationship Id="rId19" Type="http://schemas.openxmlformats.org/officeDocument/2006/relationships/customXml" Target="../ink/ink571.xml"/><Relationship Id="rId18" Type="http://schemas.openxmlformats.org/officeDocument/2006/relationships/customXml" Target="../ink/ink570.xml"/><Relationship Id="rId17" Type="http://schemas.openxmlformats.org/officeDocument/2006/relationships/image" Target="../media/image532.png"/><Relationship Id="rId16" Type="http://schemas.openxmlformats.org/officeDocument/2006/relationships/customXml" Target="../ink/ink569.xml"/><Relationship Id="rId15" Type="http://schemas.openxmlformats.org/officeDocument/2006/relationships/customXml" Target="../ink/ink568.xml"/><Relationship Id="rId14" Type="http://schemas.openxmlformats.org/officeDocument/2006/relationships/image" Target="../media/image531.png"/><Relationship Id="rId13" Type="http://schemas.openxmlformats.org/officeDocument/2006/relationships/customXml" Target="../ink/ink567.xml"/><Relationship Id="rId12" Type="http://schemas.openxmlformats.org/officeDocument/2006/relationships/customXml" Target="../ink/ink566.xml"/><Relationship Id="rId11" Type="http://schemas.openxmlformats.org/officeDocument/2006/relationships/image" Target="../media/image530.png"/><Relationship Id="rId10" Type="http://schemas.openxmlformats.org/officeDocument/2006/relationships/customXml" Target="../ink/ink565.xml"/><Relationship Id="rId1" Type="http://schemas.openxmlformats.org/officeDocument/2006/relationships/customXml" Target="../ink/ink56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0.png"/></Relationships>
</file>

<file path=ppt/slides/_rels/slide3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customXml" Target="../ink/ink603.xml"/><Relationship Id="rId7" Type="http://schemas.openxmlformats.org/officeDocument/2006/relationships/image" Target="../media/image564.png"/><Relationship Id="rId6" Type="http://schemas.openxmlformats.org/officeDocument/2006/relationships/customXml" Target="../ink/ink602.xml"/><Relationship Id="rId5" Type="http://schemas.openxmlformats.org/officeDocument/2006/relationships/image" Target="../media/image563.png"/><Relationship Id="rId4" Type="http://schemas.openxmlformats.org/officeDocument/2006/relationships/customXml" Target="../ink/ink601.xml"/><Relationship Id="rId3" Type="http://schemas.openxmlformats.org/officeDocument/2006/relationships/image" Target="../media/image562.png"/><Relationship Id="rId20" Type="http://schemas.openxmlformats.org/officeDocument/2006/relationships/slideLayout" Target="../slideLayouts/slideLayout2.xml"/><Relationship Id="rId2" Type="http://schemas.openxmlformats.org/officeDocument/2006/relationships/customXml" Target="../ink/ink600.xml"/><Relationship Id="rId19" Type="http://schemas.openxmlformats.org/officeDocument/2006/relationships/image" Target="../media/image569.png"/><Relationship Id="rId18" Type="http://schemas.openxmlformats.org/officeDocument/2006/relationships/customXml" Target="../ink/ink608.xml"/><Relationship Id="rId17" Type="http://schemas.openxmlformats.org/officeDocument/2006/relationships/image" Target="../media/image568.png"/><Relationship Id="rId16" Type="http://schemas.openxmlformats.org/officeDocument/2006/relationships/customXml" Target="../ink/ink607.xml"/><Relationship Id="rId15" Type="http://schemas.openxmlformats.org/officeDocument/2006/relationships/image" Target="../media/image567.png"/><Relationship Id="rId14" Type="http://schemas.openxmlformats.org/officeDocument/2006/relationships/customXml" Target="../ink/ink606.xml"/><Relationship Id="rId13" Type="http://schemas.openxmlformats.org/officeDocument/2006/relationships/image" Target="../media/image566.png"/><Relationship Id="rId12" Type="http://schemas.openxmlformats.org/officeDocument/2006/relationships/customXml" Target="../ink/ink605.xml"/><Relationship Id="rId11" Type="http://schemas.openxmlformats.org/officeDocument/2006/relationships/image" Target="../media/image565.png"/><Relationship Id="rId10" Type="http://schemas.openxmlformats.org/officeDocument/2006/relationships/customXml" Target="../ink/ink604.xml"/><Relationship Id="rId1" Type="http://schemas.openxmlformats.org/officeDocument/2006/relationships/image" Target="../media/image561.png"/></Relationships>
</file>

<file path=ppt/slides/_rels/slide33.xml.rels><?xml version="1.0" encoding="UTF-8" standalone="yes"?>
<Relationships xmlns="http://schemas.openxmlformats.org/package/2006/relationships"><Relationship Id="rId9" Type="http://schemas.openxmlformats.org/officeDocument/2006/relationships/customXml" Target="../ink/ink613.xml"/><Relationship Id="rId8" Type="http://schemas.openxmlformats.org/officeDocument/2006/relationships/image" Target="../media/image573.png"/><Relationship Id="rId7" Type="http://schemas.openxmlformats.org/officeDocument/2006/relationships/customXml" Target="../ink/ink612.xml"/><Relationship Id="rId6" Type="http://schemas.openxmlformats.org/officeDocument/2006/relationships/image" Target="../media/image572.png"/><Relationship Id="rId5" Type="http://schemas.openxmlformats.org/officeDocument/2006/relationships/customXml" Target="../ink/ink611.xml"/><Relationship Id="rId4" Type="http://schemas.openxmlformats.org/officeDocument/2006/relationships/image" Target="../media/image571.png"/><Relationship Id="rId30" Type="http://schemas.openxmlformats.org/officeDocument/2006/relationships/slideLayout" Target="../slideLayouts/slideLayout2.xml"/><Relationship Id="rId3" Type="http://schemas.openxmlformats.org/officeDocument/2006/relationships/customXml" Target="../ink/ink610.xml"/><Relationship Id="rId29" Type="http://schemas.openxmlformats.org/officeDocument/2006/relationships/customXml" Target="../ink/ink623.xml"/><Relationship Id="rId28" Type="http://schemas.openxmlformats.org/officeDocument/2006/relationships/image" Target="../media/image582.png"/><Relationship Id="rId27" Type="http://schemas.openxmlformats.org/officeDocument/2006/relationships/customXml" Target="../ink/ink622.xml"/><Relationship Id="rId26" Type="http://schemas.openxmlformats.org/officeDocument/2006/relationships/image" Target="../media/image581.png"/><Relationship Id="rId25" Type="http://schemas.openxmlformats.org/officeDocument/2006/relationships/customXml" Target="../ink/ink621.xml"/><Relationship Id="rId24" Type="http://schemas.openxmlformats.org/officeDocument/2006/relationships/image" Target="../media/image12.png"/><Relationship Id="rId23" Type="http://schemas.openxmlformats.org/officeDocument/2006/relationships/customXml" Target="../ink/ink620.xml"/><Relationship Id="rId22" Type="http://schemas.openxmlformats.org/officeDocument/2006/relationships/image" Target="../media/image580.png"/><Relationship Id="rId21" Type="http://schemas.openxmlformats.org/officeDocument/2006/relationships/customXml" Target="../ink/ink619.xml"/><Relationship Id="rId20" Type="http://schemas.openxmlformats.org/officeDocument/2006/relationships/image" Target="../media/image579.png"/><Relationship Id="rId2" Type="http://schemas.openxmlformats.org/officeDocument/2006/relationships/image" Target="../media/image570.png"/><Relationship Id="rId19" Type="http://schemas.openxmlformats.org/officeDocument/2006/relationships/customXml" Target="../ink/ink618.xml"/><Relationship Id="rId18" Type="http://schemas.openxmlformats.org/officeDocument/2006/relationships/image" Target="../media/image578.png"/><Relationship Id="rId17" Type="http://schemas.openxmlformats.org/officeDocument/2006/relationships/customXml" Target="../ink/ink617.xml"/><Relationship Id="rId16" Type="http://schemas.openxmlformats.org/officeDocument/2006/relationships/image" Target="../media/image577.png"/><Relationship Id="rId15" Type="http://schemas.openxmlformats.org/officeDocument/2006/relationships/customXml" Target="../ink/ink616.xml"/><Relationship Id="rId14" Type="http://schemas.openxmlformats.org/officeDocument/2006/relationships/image" Target="../media/image576.png"/><Relationship Id="rId13" Type="http://schemas.openxmlformats.org/officeDocument/2006/relationships/customXml" Target="../ink/ink615.xml"/><Relationship Id="rId12" Type="http://schemas.openxmlformats.org/officeDocument/2006/relationships/image" Target="../media/image575.png"/><Relationship Id="rId11" Type="http://schemas.openxmlformats.org/officeDocument/2006/relationships/customXml" Target="../ink/ink614.xml"/><Relationship Id="rId10" Type="http://schemas.openxmlformats.org/officeDocument/2006/relationships/image" Target="../media/image574.png"/><Relationship Id="rId1" Type="http://schemas.openxmlformats.org/officeDocument/2006/relationships/customXml" Target="../ink/ink609.xml"/></Relationships>
</file>

<file path=ppt/slides/_rels/slide34.xml.rels><?xml version="1.0" encoding="UTF-8" standalone="yes"?>
<Relationships xmlns="http://schemas.openxmlformats.org/package/2006/relationships"><Relationship Id="rId9" Type="http://schemas.openxmlformats.org/officeDocument/2006/relationships/customXml" Target="../ink/ink628.xml"/><Relationship Id="rId88" Type="http://schemas.openxmlformats.org/officeDocument/2006/relationships/slideLayout" Target="../slideLayouts/slideLayout2.xml"/><Relationship Id="rId87" Type="http://schemas.openxmlformats.org/officeDocument/2006/relationships/image" Target="../media/image623.png"/><Relationship Id="rId86" Type="http://schemas.openxmlformats.org/officeDocument/2006/relationships/customXml" Target="../ink/ink668.xml"/><Relationship Id="rId85" Type="http://schemas.openxmlformats.org/officeDocument/2006/relationships/image" Target="../media/image622.png"/><Relationship Id="rId84" Type="http://schemas.openxmlformats.org/officeDocument/2006/relationships/customXml" Target="../ink/ink667.xml"/><Relationship Id="rId83" Type="http://schemas.openxmlformats.org/officeDocument/2006/relationships/customXml" Target="../ink/ink666.xml"/><Relationship Id="rId82" Type="http://schemas.openxmlformats.org/officeDocument/2006/relationships/image" Target="../media/image621.png"/><Relationship Id="rId81" Type="http://schemas.openxmlformats.org/officeDocument/2006/relationships/customXml" Target="../ink/ink665.xml"/><Relationship Id="rId80" Type="http://schemas.openxmlformats.org/officeDocument/2006/relationships/image" Target="../media/image620.png"/><Relationship Id="rId8" Type="http://schemas.openxmlformats.org/officeDocument/2006/relationships/image" Target="../media/image585.png"/><Relationship Id="rId79" Type="http://schemas.openxmlformats.org/officeDocument/2006/relationships/customXml" Target="../ink/ink664.xml"/><Relationship Id="rId78" Type="http://schemas.openxmlformats.org/officeDocument/2006/relationships/image" Target="../media/image619.png"/><Relationship Id="rId77" Type="http://schemas.openxmlformats.org/officeDocument/2006/relationships/customXml" Target="../ink/ink663.xml"/><Relationship Id="rId76" Type="http://schemas.openxmlformats.org/officeDocument/2006/relationships/image" Target="../media/image618.png"/><Relationship Id="rId75" Type="http://schemas.openxmlformats.org/officeDocument/2006/relationships/customXml" Target="../ink/ink662.xml"/><Relationship Id="rId74" Type="http://schemas.openxmlformats.org/officeDocument/2006/relationships/image" Target="../media/image617.png"/><Relationship Id="rId73" Type="http://schemas.openxmlformats.org/officeDocument/2006/relationships/customXml" Target="../ink/ink661.xml"/><Relationship Id="rId72" Type="http://schemas.openxmlformats.org/officeDocument/2006/relationships/image" Target="../media/image616.png"/><Relationship Id="rId71" Type="http://schemas.openxmlformats.org/officeDocument/2006/relationships/customXml" Target="../ink/ink660.xml"/><Relationship Id="rId70" Type="http://schemas.openxmlformats.org/officeDocument/2006/relationships/image" Target="../media/image615.png"/><Relationship Id="rId7" Type="http://schemas.openxmlformats.org/officeDocument/2006/relationships/customXml" Target="../ink/ink627.xml"/><Relationship Id="rId69" Type="http://schemas.openxmlformats.org/officeDocument/2006/relationships/customXml" Target="../ink/ink659.xml"/><Relationship Id="rId68" Type="http://schemas.openxmlformats.org/officeDocument/2006/relationships/image" Target="../media/image614.png"/><Relationship Id="rId67" Type="http://schemas.openxmlformats.org/officeDocument/2006/relationships/customXml" Target="../ink/ink658.xml"/><Relationship Id="rId66" Type="http://schemas.openxmlformats.org/officeDocument/2006/relationships/image" Target="../media/image613.png"/><Relationship Id="rId65" Type="http://schemas.openxmlformats.org/officeDocument/2006/relationships/customXml" Target="../ink/ink657.xml"/><Relationship Id="rId64" Type="http://schemas.openxmlformats.org/officeDocument/2006/relationships/image" Target="../media/image612.png"/><Relationship Id="rId63" Type="http://schemas.openxmlformats.org/officeDocument/2006/relationships/customXml" Target="../ink/ink656.xml"/><Relationship Id="rId62" Type="http://schemas.openxmlformats.org/officeDocument/2006/relationships/image" Target="../media/image611.png"/><Relationship Id="rId61" Type="http://schemas.openxmlformats.org/officeDocument/2006/relationships/customXml" Target="../ink/ink655.xml"/><Relationship Id="rId60" Type="http://schemas.openxmlformats.org/officeDocument/2006/relationships/image" Target="../media/image610.png"/><Relationship Id="rId6" Type="http://schemas.openxmlformats.org/officeDocument/2006/relationships/image" Target="../media/image584.png"/><Relationship Id="rId59" Type="http://schemas.openxmlformats.org/officeDocument/2006/relationships/customXml" Target="../ink/ink654.xml"/><Relationship Id="rId58" Type="http://schemas.openxmlformats.org/officeDocument/2006/relationships/image" Target="../media/image609.png"/><Relationship Id="rId57" Type="http://schemas.openxmlformats.org/officeDocument/2006/relationships/customXml" Target="../ink/ink653.xml"/><Relationship Id="rId56" Type="http://schemas.openxmlformats.org/officeDocument/2006/relationships/image" Target="../media/image608.png"/><Relationship Id="rId55" Type="http://schemas.openxmlformats.org/officeDocument/2006/relationships/customXml" Target="../ink/ink652.xml"/><Relationship Id="rId54" Type="http://schemas.openxmlformats.org/officeDocument/2006/relationships/customXml" Target="../ink/ink651.xml"/><Relationship Id="rId53" Type="http://schemas.openxmlformats.org/officeDocument/2006/relationships/image" Target="../media/image607.png"/><Relationship Id="rId52" Type="http://schemas.openxmlformats.org/officeDocument/2006/relationships/customXml" Target="../ink/ink650.xml"/><Relationship Id="rId51" Type="http://schemas.openxmlformats.org/officeDocument/2006/relationships/image" Target="../media/image606.png"/><Relationship Id="rId50" Type="http://schemas.openxmlformats.org/officeDocument/2006/relationships/customXml" Target="../ink/ink649.xml"/><Relationship Id="rId5" Type="http://schemas.openxmlformats.org/officeDocument/2006/relationships/customXml" Target="../ink/ink626.xml"/><Relationship Id="rId49" Type="http://schemas.openxmlformats.org/officeDocument/2006/relationships/image" Target="../media/image605.png"/><Relationship Id="rId48" Type="http://schemas.openxmlformats.org/officeDocument/2006/relationships/customXml" Target="../ink/ink648.xml"/><Relationship Id="rId47" Type="http://schemas.openxmlformats.org/officeDocument/2006/relationships/image" Target="../media/image604.png"/><Relationship Id="rId46" Type="http://schemas.openxmlformats.org/officeDocument/2006/relationships/customXml" Target="../ink/ink647.xml"/><Relationship Id="rId45" Type="http://schemas.openxmlformats.org/officeDocument/2006/relationships/image" Target="../media/image603.png"/><Relationship Id="rId44" Type="http://schemas.openxmlformats.org/officeDocument/2006/relationships/customXml" Target="../ink/ink646.xml"/><Relationship Id="rId43" Type="http://schemas.openxmlformats.org/officeDocument/2006/relationships/image" Target="../media/image602.png"/><Relationship Id="rId42" Type="http://schemas.openxmlformats.org/officeDocument/2006/relationships/customXml" Target="../ink/ink645.xml"/><Relationship Id="rId41" Type="http://schemas.openxmlformats.org/officeDocument/2006/relationships/image" Target="../media/image601.png"/><Relationship Id="rId40" Type="http://schemas.openxmlformats.org/officeDocument/2006/relationships/customXml" Target="../ink/ink644.xml"/><Relationship Id="rId4" Type="http://schemas.openxmlformats.org/officeDocument/2006/relationships/image" Target="../media/image12.png"/><Relationship Id="rId39" Type="http://schemas.openxmlformats.org/officeDocument/2006/relationships/image" Target="../media/image600.png"/><Relationship Id="rId38" Type="http://schemas.openxmlformats.org/officeDocument/2006/relationships/customXml" Target="../ink/ink643.xml"/><Relationship Id="rId37" Type="http://schemas.openxmlformats.org/officeDocument/2006/relationships/image" Target="../media/image599.png"/><Relationship Id="rId36" Type="http://schemas.openxmlformats.org/officeDocument/2006/relationships/customXml" Target="../ink/ink642.xml"/><Relationship Id="rId35" Type="http://schemas.openxmlformats.org/officeDocument/2006/relationships/image" Target="../media/image598.png"/><Relationship Id="rId34" Type="http://schemas.openxmlformats.org/officeDocument/2006/relationships/customXml" Target="../ink/ink641.xml"/><Relationship Id="rId33" Type="http://schemas.openxmlformats.org/officeDocument/2006/relationships/image" Target="../media/image597.png"/><Relationship Id="rId32" Type="http://schemas.openxmlformats.org/officeDocument/2006/relationships/customXml" Target="../ink/ink640.xml"/><Relationship Id="rId31" Type="http://schemas.openxmlformats.org/officeDocument/2006/relationships/image" Target="../media/image596.png"/><Relationship Id="rId30" Type="http://schemas.openxmlformats.org/officeDocument/2006/relationships/customXml" Target="../ink/ink639.xml"/><Relationship Id="rId3" Type="http://schemas.openxmlformats.org/officeDocument/2006/relationships/customXml" Target="../ink/ink625.xml"/><Relationship Id="rId29" Type="http://schemas.openxmlformats.org/officeDocument/2006/relationships/image" Target="../media/image595.png"/><Relationship Id="rId28" Type="http://schemas.openxmlformats.org/officeDocument/2006/relationships/customXml" Target="../ink/ink638.xml"/><Relationship Id="rId27" Type="http://schemas.openxmlformats.org/officeDocument/2006/relationships/image" Target="../media/image594.png"/><Relationship Id="rId26" Type="http://schemas.openxmlformats.org/officeDocument/2006/relationships/customXml" Target="../ink/ink637.xml"/><Relationship Id="rId25" Type="http://schemas.openxmlformats.org/officeDocument/2006/relationships/image" Target="../media/image593.png"/><Relationship Id="rId24" Type="http://schemas.openxmlformats.org/officeDocument/2006/relationships/customXml" Target="../ink/ink636.xml"/><Relationship Id="rId23" Type="http://schemas.openxmlformats.org/officeDocument/2006/relationships/image" Target="../media/image592.png"/><Relationship Id="rId22" Type="http://schemas.openxmlformats.org/officeDocument/2006/relationships/customXml" Target="../ink/ink635.xml"/><Relationship Id="rId21" Type="http://schemas.openxmlformats.org/officeDocument/2006/relationships/image" Target="../media/image591.png"/><Relationship Id="rId20" Type="http://schemas.openxmlformats.org/officeDocument/2006/relationships/customXml" Target="../ink/ink634.xml"/><Relationship Id="rId2" Type="http://schemas.openxmlformats.org/officeDocument/2006/relationships/image" Target="../media/image583.png"/><Relationship Id="rId19" Type="http://schemas.openxmlformats.org/officeDocument/2006/relationships/image" Target="../media/image590.png"/><Relationship Id="rId18" Type="http://schemas.openxmlformats.org/officeDocument/2006/relationships/customXml" Target="../ink/ink633.xml"/><Relationship Id="rId17" Type="http://schemas.openxmlformats.org/officeDocument/2006/relationships/image" Target="../media/image589.png"/><Relationship Id="rId16" Type="http://schemas.openxmlformats.org/officeDocument/2006/relationships/customXml" Target="../ink/ink632.xml"/><Relationship Id="rId15" Type="http://schemas.openxmlformats.org/officeDocument/2006/relationships/image" Target="../media/image588.png"/><Relationship Id="rId14" Type="http://schemas.openxmlformats.org/officeDocument/2006/relationships/customXml" Target="../ink/ink631.xml"/><Relationship Id="rId13" Type="http://schemas.openxmlformats.org/officeDocument/2006/relationships/image" Target="../media/image587.png"/><Relationship Id="rId12" Type="http://schemas.openxmlformats.org/officeDocument/2006/relationships/customXml" Target="../ink/ink630.xml"/><Relationship Id="rId11" Type="http://schemas.openxmlformats.org/officeDocument/2006/relationships/customXml" Target="../ink/ink629.xml"/><Relationship Id="rId10" Type="http://schemas.openxmlformats.org/officeDocument/2006/relationships/image" Target="../media/image586.png"/><Relationship Id="rId1" Type="http://schemas.openxmlformats.org/officeDocument/2006/relationships/customXml" Target="../ink/ink624.xml"/></Relationships>
</file>

<file path=ppt/slides/_rels/slide35.xml.rels><?xml version="1.0" encoding="UTF-8" standalone="yes"?>
<Relationships xmlns="http://schemas.openxmlformats.org/package/2006/relationships"><Relationship Id="rId9" Type="http://schemas.openxmlformats.org/officeDocument/2006/relationships/image" Target="../media/image627.png"/><Relationship Id="rId8" Type="http://schemas.openxmlformats.org/officeDocument/2006/relationships/customXml" Target="../ink/ink672.xml"/><Relationship Id="rId7" Type="http://schemas.openxmlformats.org/officeDocument/2006/relationships/image" Target="../media/image626.png"/><Relationship Id="rId67" Type="http://schemas.openxmlformats.org/officeDocument/2006/relationships/notesSlide" Target="../notesSlides/notesSlide4.xml"/><Relationship Id="rId66" Type="http://schemas.openxmlformats.org/officeDocument/2006/relationships/slideLayout" Target="../slideLayouts/slideLayout2.xml"/><Relationship Id="rId65" Type="http://schemas.openxmlformats.org/officeDocument/2006/relationships/image" Target="../media/image653.png"/><Relationship Id="rId64" Type="http://schemas.openxmlformats.org/officeDocument/2006/relationships/customXml" Target="../ink/ink701.xml"/><Relationship Id="rId63" Type="http://schemas.openxmlformats.org/officeDocument/2006/relationships/image" Target="../media/image652.png"/><Relationship Id="rId62" Type="http://schemas.openxmlformats.org/officeDocument/2006/relationships/customXml" Target="../ink/ink700.xml"/><Relationship Id="rId61" Type="http://schemas.openxmlformats.org/officeDocument/2006/relationships/image" Target="../media/image651.png"/><Relationship Id="rId60" Type="http://schemas.openxmlformats.org/officeDocument/2006/relationships/customXml" Target="../ink/ink699.xml"/><Relationship Id="rId6" Type="http://schemas.openxmlformats.org/officeDocument/2006/relationships/customXml" Target="../ink/ink671.xml"/><Relationship Id="rId59" Type="http://schemas.openxmlformats.org/officeDocument/2006/relationships/image" Target="../media/image650.png"/><Relationship Id="rId58" Type="http://schemas.openxmlformats.org/officeDocument/2006/relationships/customXml" Target="../ink/ink698.xml"/><Relationship Id="rId57" Type="http://schemas.openxmlformats.org/officeDocument/2006/relationships/image" Target="../media/image649.png"/><Relationship Id="rId56" Type="http://schemas.openxmlformats.org/officeDocument/2006/relationships/customXml" Target="../ink/ink697.xml"/><Relationship Id="rId55" Type="http://schemas.openxmlformats.org/officeDocument/2006/relationships/customXml" Target="../ink/ink696.xml"/><Relationship Id="rId54" Type="http://schemas.openxmlformats.org/officeDocument/2006/relationships/image" Target="../media/image648.png"/><Relationship Id="rId53" Type="http://schemas.openxmlformats.org/officeDocument/2006/relationships/customXml" Target="../ink/ink695.xml"/><Relationship Id="rId52" Type="http://schemas.openxmlformats.org/officeDocument/2006/relationships/image" Target="../media/image647.png"/><Relationship Id="rId51" Type="http://schemas.openxmlformats.org/officeDocument/2006/relationships/customXml" Target="../ink/ink694.xml"/><Relationship Id="rId50" Type="http://schemas.openxmlformats.org/officeDocument/2006/relationships/image" Target="../media/image646.png"/><Relationship Id="rId5" Type="http://schemas.openxmlformats.org/officeDocument/2006/relationships/image" Target="../media/image21.png"/><Relationship Id="rId49" Type="http://schemas.openxmlformats.org/officeDocument/2006/relationships/customXml" Target="../ink/ink693.xml"/><Relationship Id="rId48" Type="http://schemas.openxmlformats.org/officeDocument/2006/relationships/image" Target="../media/image645.png"/><Relationship Id="rId47" Type="http://schemas.openxmlformats.org/officeDocument/2006/relationships/customXml" Target="../ink/ink692.xml"/><Relationship Id="rId46" Type="http://schemas.openxmlformats.org/officeDocument/2006/relationships/image" Target="../media/image644.png"/><Relationship Id="rId45" Type="http://schemas.openxmlformats.org/officeDocument/2006/relationships/customXml" Target="../ink/ink691.xml"/><Relationship Id="rId44" Type="http://schemas.openxmlformats.org/officeDocument/2006/relationships/image" Target="../media/image643.png"/><Relationship Id="rId43" Type="http://schemas.openxmlformats.org/officeDocument/2006/relationships/customXml" Target="../ink/ink690.xml"/><Relationship Id="rId42" Type="http://schemas.openxmlformats.org/officeDocument/2006/relationships/image" Target="../media/image642.png"/><Relationship Id="rId41" Type="http://schemas.openxmlformats.org/officeDocument/2006/relationships/customXml" Target="../ink/ink689.xml"/><Relationship Id="rId40" Type="http://schemas.openxmlformats.org/officeDocument/2006/relationships/image" Target="../media/image641.png"/><Relationship Id="rId4" Type="http://schemas.openxmlformats.org/officeDocument/2006/relationships/customXml" Target="../ink/ink670.xml"/><Relationship Id="rId39" Type="http://schemas.openxmlformats.org/officeDocument/2006/relationships/customXml" Target="../ink/ink688.xml"/><Relationship Id="rId38" Type="http://schemas.openxmlformats.org/officeDocument/2006/relationships/image" Target="../media/image640.png"/><Relationship Id="rId37" Type="http://schemas.openxmlformats.org/officeDocument/2006/relationships/customXml" Target="../ink/ink687.xml"/><Relationship Id="rId36" Type="http://schemas.openxmlformats.org/officeDocument/2006/relationships/image" Target="../media/image639.png"/><Relationship Id="rId35" Type="http://schemas.openxmlformats.org/officeDocument/2006/relationships/customXml" Target="../ink/ink686.xml"/><Relationship Id="rId34" Type="http://schemas.openxmlformats.org/officeDocument/2006/relationships/image" Target="../media/image638.png"/><Relationship Id="rId33" Type="http://schemas.openxmlformats.org/officeDocument/2006/relationships/customXml" Target="../ink/ink685.xml"/><Relationship Id="rId32" Type="http://schemas.openxmlformats.org/officeDocument/2006/relationships/image" Target="../media/image637.png"/><Relationship Id="rId31" Type="http://schemas.openxmlformats.org/officeDocument/2006/relationships/customXml" Target="../ink/ink684.xml"/><Relationship Id="rId30" Type="http://schemas.openxmlformats.org/officeDocument/2006/relationships/image" Target="../media/image636.png"/><Relationship Id="rId3" Type="http://schemas.openxmlformats.org/officeDocument/2006/relationships/image" Target="../media/image625.png"/><Relationship Id="rId29" Type="http://schemas.openxmlformats.org/officeDocument/2006/relationships/customXml" Target="../ink/ink683.xml"/><Relationship Id="rId28" Type="http://schemas.openxmlformats.org/officeDocument/2006/relationships/image" Target="../media/image635.png"/><Relationship Id="rId27" Type="http://schemas.openxmlformats.org/officeDocument/2006/relationships/customXml" Target="../ink/ink682.xml"/><Relationship Id="rId26" Type="http://schemas.openxmlformats.org/officeDocument/2006/relationships/image" Target="../media/image634.png"/><Relationship Id="rId25" Type="http://schemas.openxmlformats.org/officeDocument/2006/relationships/customXml" Target="../ink/ink681.xml"/><Relationship Id="rId24" Type="http://schemas.openxmlformats.org/officeDocument/2006/relationships/image" Target="../media/image633.png"/><Relationship Id="rId23" Type="http://schemas.openxmlformats.org/officeDocument/2006/relationships/customXml" Target="../ink/ink680.xml"/><Relationship Id="rId22" Type="http://schemas.openxmlformats.org/officeDocument/2006/relationships/image" Target="../media/image632.png"/><Relationship Id="rId21" Type="http://schemas.openxmlformats.org/officeDocument/2006/relationships/customXml" Target="../ink/ink679.xml"/><Relationship Id="rId20" Type="http://schemas.openxmlformats.org/officeDocument/2006/relationships/image" Target="../media/image631.png"/><Relationship Id="rId2" Type="http://schemas.openxmlformats.org/officeDocument/2006/relationships/customXml" Target="../ink/ink669.xml"/><Relationship Id="rId19" Type="http://schemas.openxmlformats.org/officeDocument/2006/relationships/customXml" Target="../ink/ink678.xml"/><Relationship Id="rId18" Type="http://schemas.openxmlformats.org/officeDocument/2006/relationships/image" Target="../media/image630.png"/><Relationship Id="rId17" Type="http://schemas.openxmlformats.org/officeDocument/2006/relationships/customXml" Target="../ink/ink677.xml"/><Relationship Id="rId16" Type="http://schemas.openxmlformats.org/officeDocument/2006/relationships/image" Target="../media/image629.png"/><Relationship Id="rId15" Type="http://schemas.openxmlformats.org/officeDocument/2006/relationships/customXml" Target="../ink/ink676.xml"/><Relationship Id="rId14" Type="http://schemas.openxmlformats.org/officeDocument/2006/relationships/customXml" Target="../ink/ink675.xml"/><Relationship Id="rId13" Type="http://schemas.openxmlformats.org/officeDocument/2006/relationships/image" Target="../media/image12.png"/><Relationship Id="rId12" Type="http://schemas.openxmlformats.org/officeDocument/2006/relationships/customXml" Target="../ink/ink674.xml"/><Relationship Id="rId11" Type="http://schemas.openxmlformats.org/officeDocument/2006/relationships/image" Target="../media/image628.png"/><Relationship Id="rId10" Type="http://schemas.openxmlformats.org/officeDocument/2006/relationships/customXml" Target="../ink/ink673.xml"/><Relationship Id="rId1" Type="http://schemas.openxmlformats.org/officeDocument/2006/relationships/image" Target="../media/image624.png"/></Relationships>
</file>

<file path=ppt/slides/_rels/slide36.xml.rels><?xml version="1.0" encoding="UTF-8" standalone="yes"?>
<Relationships xmlns="http://schemas.openxmlformats.org/package/2006/relationships"><Relationship Id="rId9" Type="http://schemas.openxmlformats.org/officeDocument/2006/relationships/customXml" Target="../ink/ink706.xml"/><Relationship Id="rId8" Type="http://schemas.openxmlformats.org/officeDocument/2006/relationships/customXml" Target="../ink/ink705.xml"/><Relationship Id="rId7" Type="http://schemas.openxmlformats.org/officeDocument/2006/relationships/image" Target="../media/image656.png"/><Relationship Id="rId6" Type="http://schemas.openxmlformats.org/officeDocument/2006/relationships/customXml" Target="../ink/ink704.xml"/><Relationship Id="rId52" Type="http://schemas.openxmlformats.org/officeDocument/2006/relationships/slideLayout" Target="../slideLayouts/slideLayout2.xml"/><Relationship Id="rId51" Type="http://schemas.openxmlformats.org/officeDocument/2006/relationships/image" Target="../media/image677.png"/><Relationship Id="rId50" Type="http://schemas.openxmlformats.org/officeDocument/2006/relationships/customXml" Target="../ink/ink727.xml"/><Relationship Id="rId5" Type="http://schemas.openxmlformats.org/officeDocument/2006/relationships/image" Target="../media/image12.png"/><Relationship Id="rId49" Type="http://schemas.openxmlformats.org/officeDocument/2006/relationships/image" Target="../media/image676.png"/><Relationship Id="rId48" Type="http://schemas.openxmlformats.org/officeDocument/2006/relationships/customXml" Target="../ink/ink726.xml"/><Relationship Id="rId47" Type="http://schemas.openxmlformats.org/officeDocument/2006/relationships/customXml" Target="../ink/ink725.xml"/><Relationship Id="rId46" Type="http://schemas.openxmlformats.org/officeDocument/2006/relationships/image" Target="../media/image675.png"/><Relationship Id="rId45" Type="http://schemas.openxmlformats.org/officeDocument/2006/relationships/customXml" Target="../ink/ink724.xml"/><Relationship Id="rId44" Type="http://schemas.openxmlformats.org/officeDocument/2006/relationships/image" Target="../media/image674.png"/><Relationship Id="rId43" Type="http://schemas.openxmlformats.org/officeDocument/2006/relationships/customXml" Target="../ink/ink723.xml"/><Relationship Id="rId42" Type="http://schemas.openxmlformats.org/officeDocument/2006/relationships/image" Target="../media/image673.png"/><Relationship Id="rId41" Type="http://schemas.openxmlformats.org/officeDocument/2006/relationships/customXml" Target="../ink/ink722.xml"/><Relationship Id="rId40" Type="http://schemas.openxmlformats.org/officeDocument/2006/relationships/image" Target="../media/image672.png"/><Relationship Id="rId4" Type="http://schemas.openxmlformats.org/officeDocument/2006/relationships/customXml" Target="../ink/ink703.xml"/><Relationship Id="rId39" Type="http://schemas.openxmlformats.org/officeDocument/2006/relationships/customXml" Target="../ink/ink721.xml"/><Relationship Id="rId38" Type="http://schemas.openxmlformats.org/officeDocument/2006/relationships/image" Target="../media/image671.png"/><Relationship Id="rId37" Type="http://schemas.openxmlformats.org/officeDocument/2006/relationships/customXml" Target="../ink/ink720.xml"/><Relationship Id="rId36" Type="http://schemas.openxmlformats.org/officeDocument/2006/relationships/image" Target="../media/image670.png"/><Relationship Id="rId35" Type="http://schemas.openxmlformats.org/officeDocument/2006/relationships/customXml" Target="../ink/ink719.xml"/><Relationship Id="rId34" Type="http://schemas.openxmlformats.org/officeDocument/2006/relationships/image" Target="../media/image669.png"/><Relationship Id="rId33" Type="http://schemas.openxmlformats.org/officeDocument/2006/relationships/customXml" Target="../ink/ink718.xml"/><Relationship Id="rId32" Type="http://schemas.openxmlformats.org/officeDocument/2006/relationships/image" Target="../media/image668.png"/><Relationship Id="rId31" Type="http://schemas.openxmlformats.org/officeDocument/2006/relationships/customXml" Target="../ink/ink717.xml"/><Relationship Id="rId30" Type="http://schemas.openxmlformats.org/officeDocument/2006/relationships/image" Target="../media/image667.png"/><Relationship Id="rId3" Type="http://schemas.openxmlformats.org/officeDocument/2006/relationships/image" Target="../media/image655.png"/><Relationship Id="rId29" Type="http://schemas.openxmlformats.org/officeDocument/2006/relationships/customXml" Target="../ink/ink716.xml"/><Relationship Id="rId28" Type="http://schemas.openxmlformats.org/officeDocument/2006/relationships/image" Target="../media/image666.png"/><Relationship Id="rId27" Type="http://schemas.openxmlformats.org/officeDocument/2006/relationships/customXml" Target="../ink/ink715.xml"/><Relationship Id="rId26" Type="http://schemas.openxmlformats.org/officeDocument/2006/relationships/image" Target="../media/image665.png"/><Relationship Id="rId25" Type="http://schemas.openxmlformats.org/officeDocument/2006/relationships/customXml" Target="../ink/ink714.xml"/><Relationship Id="rId24" Type="http://schemas.openxmlformats.org/officeDocument/2006/relationships/image" Target="../media/image664.png"/><Relationship Id="rId23" Type="http://schemas.openxmlformats.org/officeDocument/2006/relationships/customXml" Target="../ink/ink713.xml"/><Relationship Id="rId22" Type="http://schemas.openxmlformats.org/officeDocument/2006/relationships/image" Target="../media/image663.png"/><Relationship Id="rId21" Type="http://schemas.openxmlformats.org/officeDocument/2006/relationships/customXml" Target="../ink/ink712.xml"/><Relationship Id="rId20" Type="http://schemas.openxmlformats.org/officeDocument/2006/relationships/image" Target="../media/image662.png"/><Relationship Id="rId2" Type="http://schemas.openxmlformats.org/officeDocument/2006/relationships/customXml" Target="../ink/ink702.xml"/><Relationship Id="rId19" Type="http://schemas.openxmlformats.org/officeDocument/2006/relationships/customXml" Target="../ink/ink711.xml"/><Relationship Id="rId18" Type="http://schemas.openxmlformats.org/officeDocument/2006/relationships/image" Target="../media/image661.png"/><Relationship Id="rId17" Type="http://schemas.openxmlformats.org/officeDocument/2006/relationships/customXml" Target="../ink/ink710.xml"/><Relationship Id="rId16" Type="http://schemas.openxmlformats.org/officeDocument/2006/relationships/image" Target="../media/image660.png"/><Relationship Id="rId15" Type="http://schemas.openxmlformats.org/officeDocument/2006/relationships/customXml" Target="../ink/ink709.xml"/><Relationship Id="rId14" Type="http://schemas.openxmlformats.org/officeDocument/2006/relationships/image" Target="../media/image659.png"/><Relationship Id="rId13" Type="http://schemas.openxmlformats.org/officeDocument/2006/relationships/customXml" Target="../ink/ink708.xml"/><Relationship Id="rId12" Type="http://schemas.openxmlformats.org/officeDocument/2006/relationships/image" Target="../media/image658.png"/><Relationship Id="rId11" Type="http://schemas.openxmlformats.org/officeDocument/2006/relationships/customXml" Target="../ink/ink707.xml"/><Relationship Id="rId10" Type="http://schemas.openxmlformats.org/officeDocument/2006/relationships/image" Target="../media/image657.png"/><Relationship Id="rId1" Type="http://schemas.openxmlformats.org/officeDocument/2006/relationships/image" Target="../media/image654.png"/></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81.png"/><Relationship Id="rId6" Type="http://schemas.openxmlformats.org/officeDocument/2006/relationships/customXml" Target="../ink/ink730.xml"/><Relationship Id="rId5" Type="http://schemas.openxmlformats.org/officeDocument/2006/relationships/image" Target="../media/image680.png"/><Relationship Id="rId4" Type="http://schemas.openxmlformats.org/officeDocument/2006/relationships/customXml" Target="../ink/ink729.xml"/><Relationship Id="rId3" Type="http://schemas.openxmlformats.org/officeDocument/2006/relationships/image" Target="../media/image679.png"/><Relationship Id="rId2" Type="http://schemas.openxmlformats.org/officeDocument/2006/relationships/customXml" Target="../ink/ink728.xml"/><Relationship Id="rId1" Type="http://schemas.openxmlformats.org/officeDocument/2006/relationships/image" Target="../media/image678.png"/></Relationships>
</file>

<file path=ppt/slides/_rels/slide38.xml.rels><?xml version="1.0" encoding="UTF-8" standalone="yes"?>
<Relationships xmlns="http://schemas.openxmlformats.org/package/2006/relationships"><Relationship Id="rId9" Type="http://schemas.openxmlformats.org/officeDocument/2006/relationships/image" Target="../media/image685.png"/><Relationship Id="rId8" Type="http://schemas.openxmlformats.org/officeDocument/2006/relationships/customXml" Target="../ink/ink734.xml"/><Relationship Id="rId7" Type="http://schemas.openxmlformats.org/officeDocument/2006/relationships/image" Target="../media/image684.png"/><Relationship Id="rId62" Type="http://schemas.openxmlformats.org/officeDocument/2006/relationships/slideLayout" Target="../slideLayouts/slideLayout2.xml"/><Relationship Id="rId61" Type="http://schemas.openxmlformats.org/officeDocument/2006/relationships/image" Target="../media/image710.png"/><Relationship Id="rId60" Type="http://schemas.openxmlformats.org/officeDocument/2006/relationships/customXml" Target="../ink/ink760.xml"/><Relationship Id="rId6" Type="http://schemas.openxmlformats.org/officeDocument/2006/relationships/customXml" Target="../ink/ink733.xml"/><Relationship Id="rId59" Type="http://schemas.openxmlformats.org/officeDocument/2006/relationships/image" Target="../media/image709.png"/><Relationship Id="rId58" Type="http://schemas.openxmlformats.org/officeDocument/2006/relationships/customXml" Target="../ink/ink759.xml"/><Relationship Id="rId57" Type="http://schemas.openxmlformats.org/officeDocument/2006/relationships/image" Target="../media/image708.png"/><Relationship Id="rId56" Type="http://schemas.openxmlformats.org/officeDocument/2006/relationships/customXml" Target="../ink/ink758.xml"/><Relationship Id="rId55" Type="http://schemas.openxmlformats.org/officeDocument/2006/relationships/image" Target="../media/image707.png"/><Relationship Id="rId54" Type="http://schemas.openxmlformats.org/officeDocument/2006/relationships/customXml" Target="../ink/ink757.xml"/><Relationship Id="rId53" Type="http://schemas.openxmlformats.org/officeDocument/2006/relationships/image" Target="../media/image706.png"/><Relationship Id="rId52" Type="http://schemas.openxmlformats.org/officeDocument/2006/relationships/customXml" Target="../ink/ink756.xml"/><Relationship Id="rId51" Type="http://schemas.openxmlformats.org/officeDocument/2006/relationships/image" Target="../media/image705.png"/><Relationship Id="rId50" Type="http://schemas.openxmlformats.org/officeDocument/2006/relationships/customXml" Target="../ink/ink755.xml"/><Relationship Id="rId5" Type="http://schemas.openxmlformats.org/officeDocument/2006/relationships/image" Target="../media/image21.png"/><Relationship Id="rId49" Type="http://schemas.openxmlformats.org/officeDocument/2006/relationships/image" Target="../media/image704.png"/><Relationship Id="rId48" Type="http://schemas.openxmlformats.org/officeDocument/2006/relationships/customXml" Target="../ink/ink754.xml"/><Relationship Id="rId47" Type="http://schemas.openxmlformats.org/officeDocument/2006/relationships/image" Target="../media/image703.png"/><Relationship Id="rId46" Type="http://schemas.openxmlformats.org/officeDocument/2006/relationships/customXml" Target="../ink/ink753.xml"/><Relationship Id="rId45" Type="http://schemas.openxmlformats.org/officeDocument/2006/relationships/image" Target="../media/image702.png"/><Relationship Id="rId44" Type="http://schemas.openxmlformats.org/officeDocument/2006/relationships/customXml" Target="../ink/ink752.xml"/><Relationship Id="rId43" Type="http://schemas.openxmlformats.org/officeDocument/2006/relationships/image" Target="../media/image701.png"/><Relationship Id="rId42" Type="http://schemas.openxmlformats.org/officeDocument/2006/relationships/customXml" Target="../ink/ink751.xml"/><Relationship Id="rId41" Type="http://schemas.openxmlformats.org/officeDocument/2006/relationships/image" Target="../media/image700.png"/><Relationship Id="rId40" Type="http://schemas.openxmlformats.org/officeDocument/2006/relationships/customXml" Target="../ink/ink750.xml"/><Relationship Id="rId4" Type="http://schemas.openxmlformats.org/officeDocument/2006/relationships/customXml" Target="../ink/ink732.xml"/><Relationship Id="rId39" Type="http://schemas.openxmlformats.org/officeDocument/2006/relationships/image" Target="../media/image699.png"/><Relationship Id="rId38" Type="http://schemas.openxmlformats.org/officeDocument/2006/relationships/customXml" Target="../ink/ink749.xml"/><Relationship Id="rId37" Type="http://schemas.openxmlformats.org/officeDocument/2006/relationships/image" Target="../media/image698.png"/><Relationship Id="rId36" Type="http://schemas.openxmlformats.org/officeDocument/2006/relationships/customXml" Target="../ink/ink748.xml"/><Relationship Id="rId35" Type="http://schemas.openxmlformats.org/officeDocument/2006/relationships/image" Target="../media/image697.png"/><Relationship Id="rId34" Type="http://schemas.openxmlformats.org/officeDocument/2006/relationships/customXml" Target="../ink/ink747.xml"/><Relationship Id="rId33" Type="http://schemas.openxmlformats.org/officeDocument/2006/relationships/image" Target="../media/image696.png"/><Relationship Id="rId32" Type="http://schemas.openxmlformats.org/officeDocument/2006/relationships/customXml" Target="../ink/ink746.xml"/><Relationship Id="rId31" Type="http://schemas.openxmlformats.org/officeDocument/2006/relationships/image" Target="../media/image695.png"/><Relationship Id="rId30" Type="http://schemas.openxmlformats.org/officeDocument/2006/relationships/customXml" Target="../ink/ink745.xml"/><Relationship Id="rId3" Type="http://schemas.openxmlformats.org/officeDocument/2006/relationships/image" Target="../media/image683.png"/><Relationship Id="rId29" Type="http://schemas.openxmlformats.org/officeDocument/2006/relationships/image" Target="../media/image694.png"/><Relationship Id="rId28" Type="http://schemas.openxmlformats.org/officeDocument/2006/relationships/customXml" Target="../ink/ink744.xml"/><Relationship Id="rId27" Type="http://schemas.openxmlformats.org/officeDocument/2006/relationships/image" Target="../media/image693.png"/><Relationship Id="rId26" Type="http://schemas.openxmlformats.org/officeDocument/2006/relationships/customXml" Target="../ink/ink743.xml"/><Relationship Id="rId25" Type="http://schemas.openxmlformats.org/officeDocument/2006/relationships/image" Target="../media/image692.png"/><Relationship Id="rId24" Type="http://schemas.openxmlformats.org/officeDocument/2006/relationships/customXml" Target="../ink/ink742.xml"/><Relationship Id="rId23" Type="http://schemas.openxmlformats.org/officeDocument/2006/relationships/image" Target="../media/image691.png"/><Relationship Id="rId22" Type="http://schemas.openxmlformats.org/officeDocument/2006/relationships/customXml" Target="../ink/ink741.xml"/><Relationship Id="rId21" Type="http://schemas.openxmlformats.org/officeDocument/2006/relationships/image" Target="../media/image690.png"/><Relationship Id="rId20" Type="http://schemas.openxmlformats.org/officeDocument/2006/relationships/customXml" Target="../ink/ink740.xml"/><Relationship Id="rId2" Type="http://schemas.openxmlformats.org/officeDocument/2006/relationships/customXml" Target="../ink/ink731.xml"/><Relationship Id="rId19" Type="http://schemas.openxmlformats.org/officeDocument/2006/relationships/image" Target="../media/image689.png"/><Relationship Id="rId18" Type="http://schemas.openxmlformats.org/officeDocument/2006/relationships/customXml" Target="../ink/ink739.xml"/><Relationship Id="rId17" Type="http://schemas.openxmlformats.org/officeDocument/2006/relationships/image" Target="../media/image688.png"/><Relationship Id="rId16" Type="http://schemas.openxmlformats.org/officeDocument/2006/relationships/customXml" Target="../ink/ink738.xml"/><Relationship Id="rId15" Type="http://schemas.openxmlformats.org/officeDocument/2006/relationships/image" Target="../media/image687.png"/><Relationship Id="rId14" Type="http://schemas.openxmlformats.org/officeDocument/2006/relationships/customXml" Target="../ink/ink737.xml"/><Relationship Id="rId13" Type="http://schemas.openxmlformats.org/officeDocument/2006/relationships/image" Target="../media/image12.png"/><Relationship Id="rId12" Type="http://schemas.openxmlformats.org/officeDocument/2006/relationships/customXml" Target="../ink/ink736.xml"/><Relationship Id="rId11" Type="http://schemas.openxmlformats.org/officeDocument/2006/relationships/image" Target="../media/image686.png"/><Relationship Id="rId10" Type="http://schemas.openxmlformats.org/officeDocument/2006/relationships/customXml" Target="../ink/ink735.xml"/><Relationship Id="rId1" Type="http://schemas.openxmlformats.org/officeDocument/2006/relationships/image" Target="../media/image682.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customXml" Target="../ink/ink763.xml"/><Relationship Id="rId5" Type="http://schemas.openxmlformats.org/officeDocument/2006/relationships/image" Target="../media/image713.png"/><Relationship Id="rId4" Type="http://schemas.openxmlformats.org/officeDocument/2006/relationships/customXml" Target="../ink/ink762.xml"/><Relationship Id="rId3" Type="http://schemas.openxmlformats.org/officeDocument/2006/relationships/image" Target="../media/image712.png"/><Relationship Id="rId2" Type="http://schemas.openxmlformats.org/officeDocument/2006/relationships/customXml" Target="../ink/ink761.xml"/><Relationship Id="rId1" Type="http://schemas.openxmlformats.org/officeDocument/2006/relationships/image" Target="../media/image711.png"/></Relationships>
</file>

<file path=ppt/slides/_rels/slide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customXml" Target="../ink/ink4.xml"/><Relationship Id="rId7" Type="http://schemas.openxmlformats.org/officeDocument/2006/relationships/image" Target="../media/image5.png"/><Relationship Id="rId6" Type="http://schemas.openxmlformats.org/officeDocument/2006/relationships/customXml" Target="../ink/ink3.xml"/><Relationship Id="rId57" Type="http://schemas.openxmlformats.org/officeDocument/2006/relationships/notesSlide" Target="../notesSlides/notesSlide1.xml"/><Relationship Id="rId56" Type="http://schemas.openxmlformats.org/officeDocument/2006/relationships/slideLayout" Target="../slideLayouts/slideLayout2.xml"/><Relationship Id="rId55" Type="http://schemas.openxmlformats.org/officeDocument/2006/relationships/image" Target="../media/image27.png"/><Relationship Id="rId54" Type="http://schemas.openxmlformats.org/officeDocument/2006/relationships/customXml" Target="../ink/ink29.xml"/><Relationship Id="rId53" Type="http://schemas.openxmlformats.org/officeDocument/2006/relationships/image" Target="../media/image26.png"/><Relationship Id="rId52" Type="http://schemas.openxmlformats.org/officeDocument/2006/relationships/customXml" Target="../ink/ink28.xml"/><Relationship Id="rId51" Type="http://schemas.openxmlformats.org/officeDocument/2006/relationships/image" Target="../media/image25.png"/><Relationship Id="rId50" Type="http://schemas.openxmlformats.org/officeDocument/2006/relationships/customXml" Target="../ink/ink27.xml"/><Relationship Id="rId5" Type="http://schemas.openxmlformats.org/officeDocument/2006/relationships/image" Target="../media/image4.png"/><Relationship Id="rId49" Type="http://schemas.openxmlformats.org/officeDocument/2006/relationships/image" Target="../media/image24.png"/><Relationship Id="rId48" Type="http://schemas.openxmlformats.org/officeDocument/2006/relationships/customXml" Target="../ink/ink26.xml"/><Relationship Id="rId47" Type="http://schemas.openxmlformats.org/officeDocument/2006/relationships/image" Target="../media/image23.png"/><Relationship Id="rId46" Type="http://schemas.openxmlformats.org/officeDocument/2006/relationships/customXml" Target="../ink/ink25.xml"/><Relationship Id="rId45" Type="http://schemas.openxmlformats.org/officeDocument/2006/relationships/image" Target="../media/image22.png"/><Relationship Id="rId44" Type="http://schemas.openxmlformats.org/officeDocument/2006/relationships/customXml" Target="../ink/ink24.xml"/><Relationship Id="rId43" Type="http://schemas.openxmlformats.org/officeDocument/2006/relationships/image" Target="../media/image21.png"/><Relationship Id="rId42" Type="http://schemas.openxmlformats.org/officeDocument/2006/relationships/customXml" Target="../ink/ink23.xml"/><Relationship Id="rId41" Type="http://schemas.openxmlformats.org/officeDocument/2006/relationships/image" Target="../media/image20.png"/><Relationship Id="rId40" Type="http://schemas.openxmlformats.org/officeDocument/2006/relationships/customXml" Target="../ink/ink22.xml"/><Relationship Id="rId4" Type="http://schemas.openxmlformats.org/officeDocument/2006/relationships/customXml" Target="../ink/ink2.xml"/><Relationship Id="rId39" Type="http://schemas.openxmlformats.org/officeDocument/2006/relationships/image" Target="../media/image19.png"/><Relationship Id="rId38" Type="http://schemas.openxmlformats.org/officeDocument/2006/relationships/customXml" Target="../ink/ink21.xml"/><Relationship Id="rId37" Type="http://schemas.openxmlformats.org/officeDocument/2006/relationships/image" Target="../media/image18.png"/><Relationship Id="rId36" Type="http://schemas.openxmlformats.org/officeDocument/2006/relationships/customXml" Target="../ink/ink20.xml"/><Relationship Id="rId35" Type="http://schemas.openxmlformats.org/officeDocument/2006/relationships/image" Target="../media/image17.png"/><Relationship Id="rId34" Type="http://schemas.openxmlformats.org/officeDocument/2006/relationships/customXml" Target="../ink/ink19.xml"/><Relationship Id="rId33" Type="http://schemas.openxmlformats.org/officeDocument/2006/relationships/customXml" Target="../ink/ink18.xml"/><Relationship Id="rId32" Type="http://schemas.openxmlformats.org/officeDocument/2006/relationships/customXml" Target="../ink/ink17.xml"/><Relationship Id="rId31" Type="http://schemas.openxmlformats.org/officeDocument/2006/relationships/customXml" Target="../ink/ink16.xml"/><Relationship Id="rId30" Type="http://schemas.openxmlformats.org/officeDocument/2006/relationships/customXml" Target="../ink/ink15.xml"/><Relationship Id="rId3" Type="http://schemas.openxmlformats.org/officeDocument/2006/relationships/image" Target="../media/image3.png"/><Relationship Id="rId29" Type="http://schemas.openxmlformats.org/officeDocument/2006/relationships/image" Target="../media/image16.png"/><Relationship Id="rId28" Type="http://schemas.openxmlformats.org/officeDocument/2006/relationships/customXml" Target="../ink/ink14.xml"/><Relationship Id="rId27" Type="http://schemas.openxmlformats.org/officeDocument/2006/relationships/image" Target="../media/image15.png"/><Relationship Id="rId26" Type="http://schemas.openxmlformats.org/officeDocument/2006/relationships/customXml" Target="../ink/ink13.xml"/><Relationship Id="rId25" Type="http://schemas.openxmlformats.org/officeDocument/2006/relationships/image" Target="../media/image14.png"/><Relationship Id="rId24" Type="http://schemas.openxmlformats.org/officeDocument/2006/relationships/customXml" Target="../ink/ink12.xml"/><Relationship Id="rId23" Type="http://schemas.openxmlformats.org/officeDocument/2006/relationships/image" Target="../media/image13.png"/><Relationship Id="rId22" Type="http://schemas.openxmlformats.org/officeDocument/2006/relationships/customXml" Target="../ink/ink11.xml"/><Relationship Id="rId21" Type="http://schemas.openxmlformats.org/officeDocument/2006/relationships/image" Target="../media/image12.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1.png"/><Relationship Id="rId18" Type="http://schemas.openxmlformats.org/officeDocument/2006/relationships/customXml" Target="../ink/ink9.xml"/><Relationship Id="rId17" Type="http://schemas.openxmlformats.org/officeDocument/2006/relationships/image" Target="../media/image10.png"/><Relationship Id="rId16" Type="http://schemas.openxmlformats.org/officeDocument/2006/relationships/customXml" Target="../ink/ink8.xml"/><Relationship Id="rId15" Type="http://schemas.openxmlformats.org/officeDocument/2006/relationships/image" Target="../media/image9.png"/><Relationship Id="rId14" Type="http://schemas.openxmlformats.org/officeDocument/2006/relationships/customXml" Target="../ink/ink7.xml"/><Relationship Id="rId13" Type="http://schemas.openxmlformats.org/officeDocument/2006/relationships/image" Target="../media/image8.png"/><Relationship Id="rId12" Type="http://schemas.openxmlformats.org/officeDocument/2006/relationships/customXml" Target="../ink/ink6.xml"/><Relationship Id="rId11" Type="http://schemas.openxmlformats.org/officeDocument/2006/relationships/image" Target="../media/image7.png"/><Relationship Id="rId10" Type="http://schemas.openxmlformats.org/officeDocument/2006/relationships/customXml" Target="../ink/ink5.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9" Type="http://schemas.openxmlformats.org/officeDocument/2006/relationships/image" Target="../media/image720.png"/><Relationship Id="rId8" Type="http://schemas.openxmlformats.org/officeDocument/2006/relationships/customXml" Target="../ink/ink765.xml"/><Relationship Id="rId7" Type="http://schemas.openxmlformats.org/officeDocument/2006/relationships/image" Target="../media/image719.png"/><Relationship Id="rId6" Type="http://schemas.openxmlformats.org/officeDocument/2006/relationships/customXml" Target="../ink/ink764.xml"/><Relationship Id="rId5" Type="http://schemas.openxmlformats.org/officeDocument/2006/relationships/image" Target="../media/image718.png"/><Relationship Id="rId4" Type="http://schemas.openxmlformats.org/officeDocument/2006/relationships/image" Target="../media/image717.png"/><Relationship Id="rId3" Type="http://schemas.openxmlformats.org/officeDocument/2006/relationships/image" Target="../media/image716.png"/><Relationship Id="rId25" Type="http://schemas.openxmlformats.org/officeDocument/2006/relationships/slideLayout" Target="../slideLayouts/slideLayout2.xml"/><Relationship Id="rId24" Type="http://schemas.openxmlformats.org/officeDocument/2006/relationships/customXml" Target="../ink/ink774.xml"/><Relationship Id="rId23" Type="http://schemas.openxmlformats.org/officeDocument/2006/relationships/image" Target="../media/image724.png"/><Relationship Id="rId22" Type="http://schemas.openxmlformats.org/officeDocument/2006/relationships/customXml" Target="../ink/ink773.xml"/><Relationship Id="rId21" Type="http://schemas.openxmlformats.org/officeDocument/2006/relationships/customXml" Target="../ink/ink772.xml"/><Relationship Id="rId20" Type="http://schemas.openxmlformats.org/officeDocument/2006/relationships/image" Target="../media/image21.png"/><Relationship Id="rId2" Type="http://schemas.openxmlformats.org/officeDocument/2006/relationships/image" Target="../media/image715.png"/><Relationship Id="rId19" Type="http://schemas.openxmlformats.org/officeDocument/2006/relationships/customXml" Target="../ink/ink771.xml"/><Relationship Id="rId18" Type="http://schemas.openxmlformats.org/officeDocument/2006/relationships/customXml" Target="../ink/ink770.xml"/><Relationship Id="rId17" Type="http://schemas.openxmlformats.org/officeDocument/2006/relationships/image" Target="../media/image723.png"/><Relationship Id="rId16" Type="http://schemas.openxmlformats.org/officeDocument/2006/relationships/customXml" Target="../ink/ink769.xml"/><Relationship Id="rId15" Type="http://schemas.openxmlformats.org/officeDocument/2006/relationships/image" Target="../media/image12.png"/><Relationship Id="rId14" Type="http://schemas.openxmlformats.org/officeDocument/2006/relationships/customXml" Target="../ink/ink768.xml"/><Relationship Id="rId13" Type="http://schemas.openxmlformats.org/officeDocument/2006/relationships/image" Target="../media/image722.png"/><Relationship Id="rId12" Type="http://schemas.openxmlformats.org/officeDocument/2006/relationships/customXml" Target="../ink/ink767.xml"/><Relationship Id="rId11" Type="http://schemas.openxmlformats.org/officeDocument/2006/relationships/image" Target="../media/image721.png"/><Relationship Id="rId10" Type="http://schemas.openxmlformats.org/officeDocument/2006/relationships/customXml" Target="../ink/ink766.xml"/><Relationship Id="rId1" Type="http://schemas.openxmlformats.org/officeDocument/2006/relationships/image" Target="../media/image714.png"/></Relationships>
</file>

<file path=ppt/slides/_rels/slide41.xml.rels><?xml version="1.0" encoding="UTF-8" standalone="yes"?>
<Relationships xmlns="http://schemas.openxmlformats.org/package/2006/relationships"><Relationship Id="rId9" Type="http://schemas.openxmlformats.org/officeDocument/2006/relationships/customXml" Target="../ink/ink779.xml"/><Relationship Id="rId8" Type="http://schemas.openxmlformats.org/officeDocument/2006/relationships/image" Target="../media/image728.png"/><Relationship Id="rId7" Type="http://schemas.openxmlformats.org/officeDocument/2006/relationships/customXml" Target="../ink/ink778.xml"/><Relationship Id="rId6" Type="http://schemas.openxmlformats.org/officeDocument/2006/relationships/image" Target="../media/image727.png"/><Relationship Id="rId5" Type="http://schemas.openxmlformats.org/officeDocument/2006/relationships/customXml" Target="../ink/ink777.xml"/><Relationship Id="rId41" Type="http://schemas.openxmlformats.org/officeDocument/2006/relationships/slideLayout" Target="../slideLayouts/slideLayout2.xml"/><Relationship Id="rId40" Type="http://schemas.openxmlformats.org/officeDocument/2006/relationships/image" Target="../media/image744.png"/><Relationship Id="rId4" Type="http://schemas.openxmlformats.org/officeDocument/2006/relationships/image" Target="../media/image726.png"/><Relationship Id="rId39" Type="http://schemas.openxmlformats.org/officeDocument/2006/relationships/customXml" Target="../ink/ink794.xml"/><Relationship Id="rId38" Type="http://schemas.openxmlformats.org/officeDocument/2006/relationships/image" Target="../media/image743.png"/><Relationship Id="rId37" Type="http://schemas.openxmlformats.org/officeDocument/2006/relationships/customXml" Target="../ink/ink793.xml"/><Relationship Id="rId36" Type="http://schemas.openxmlformats.org/officeDocument/2006/relationships/image" Target="../media/image742.png"/><Relationship Id="rId35" Type="http://schemas.openxmlformats.org/officeDocument/2006/relationships/customXml" Target="../ink/ink792.xml"/><Relationship Id="rId34" Type="http://schemas.openxmlformats.org/officeDocument/2006/relationships/image" Target="../media/image741.png"/><Relationship Id="rId33" Type="http://schemas.openxmlformats.org/officeDocument/2006/relationships/customXml" Target="../ink/ink791.xml"/><Relationship Id="rId32" Type="http://schemas.openxmlformats.org/officeDocument/2006/relationships/image" Target="../media/image740.png"/><Relationship Id="rId31" Type="http://schemas.openxmlformats.org/officeDocument/2006/relationships/customXml" Target="../ink/ink790.xml"/><Relationship Id="rId30" Type="http://schemas.openxmlformats.org/officeDocument/2006/relationships/image" Target="../media/image739.png"/><Relationship Id="rId3" Type="http://schemas.openxmlformats.org/officeDocument/2006/relationships/customXml" Target="../ink/ink776.xml"/><Relationship Id="rId29" Type="http://schemas.openxmlformats.org/officeDocument/2006/relationships/customXml" Target="../ink/ink789.xml"/><Relationship Id="rId28" Type="http://schemas.openxmlformats.org/officeDocument/2006/relationships/image" Target="../media/image738.png"/><Relationship Id="rId27" Type="http://schemas.openxmlformats.org/officeDocument/2006/relationships/customXml" Target="../ink/ink788.xml"/><Relationship Id="rId26" Type="http://schemas.openxmlformats.org/officeDocument/2006/relationships/image" Target="../media/image737.png"/><Relationship Id="rId25" Type="http://schemas.openxmlformats.org/officeDocument/2006/relationships/customXml" Target="../ink/ink787.xml"/><Relationship Id="rId24" Type="http://schemas.openxmlformats.org/officeDocument/2006/relationships/image" Target="../media/image736.png"/><Relationship Id="rId23" Type="http://schemas.openxmlformats.org/officeDocument/2006/relationships/customXml" Target="../ink/ink786.xml"/><Relationship Id="rId22" Type="http://schemas.openxmlformats.org/officeDocument/2006/relationships/image" Target="../media/image735.png"/><Relationship Id="rId21" Type="http://schemas.openxmlformats.org/officeDocument/2006/relationships/customXml" Target="../ink/ink785.xml"/><Relationship Id="rId20" Type="http://schemas.openxmlformats.org/officeDocument/2006/relationships/image" Target="../media/image734.png"/><Relationship Id="rId2" Type="http://schemas.openxmlformats.org/officeDocument/2006/relationships/image" Target="../media/image725.png"/><Relationship Id="rId19" Type="http://schemas.openxmlformats.org/officeDocument/2006/relationships/customXml" Target="../ink/ink784.xml"/><Relationship Id="rId18" Type="http://schemas.openxmlformats.org/officeDocument/2006/relationships/image" Target="../media/image733.png"/><Relationship Id="rId17" Type="http://schemas.openxmlformats.org/officeDocument/2006/relationships/customXml" Target="../ink/ink783.xml"/><Relationship Id="rId16" Type="http://schemas.openxmlformats.org/officeDocument/2006/relationships/image" Target="../media/image732.png"/><Relationship Id="rId15" Type="http://schemas.openxmlformats.org/officeDocument/2006/relationships/customXml" Target="../ink/ink782.xml"/><Relationship Id="rId14" Type="http://schemas.openxmlformats.org/officeDocument/2006/relationships/image" Target="../media/image731.png"/><Relationship Id="rId13" Type="http://schemas.openxmlformats.org/officeDocument/2006/relationships/customXml" Target="../ink/ink781.xml"/><Relationship Id="rId12" Type="http://schemas.openxmlformats.org/officeDocument/2006/relationships/image" Target="../media/image730.png"/><Relationship Id="rId11" Type="http://schemas.openxmlformats.org/officeDocument/2006/relationships/customXml" Target="../ink/ink780.xml"/><Relationship Id="rId10" Type="http://schemas.openxmlformats.org/officeDocument/2006/relationships/image" Target="../media/image729.png"/><Relationship Id="rId1" Type="http://schemas.openxmlformats.org/officeDocument/2006/relationships/customXml" Target="../ink/ink775.xml"/></Relationships>
</file>

<file path=ppt/slides/_rels/slide42.xml.rels><?xml version="1.0" encoding="UTF-8" standalone="yes"?>
<Relationships xmlns="http://schemas.openxmlformats.org/package/2006/relationships"><Relationship Id="rId9" Type="http://schemas.openxmlformats.org/officeDocument/2006/relationships/image" Target="../media/image748.png"/><Relationship Id="rId8" Type="http://schemas.openxmlformats.org/officeDocument/2006/relationships/customXml" Target="../ink/ink798.xml"/><Relationship Id="rId72" Type="http://schemas.openxmlformats.org/officeDocument/2006/relationships/slideLayout" Target="../slideLayouts/slideLayout2.xml"/><Relationship Id="rId71" Type="http://schemas.openxmlformats.org/officeDocument/2006/relationships/image" Target="../media/image779.png"/><Relationship Id="rId70" Type="http://schemas.openxmlformats.org/officeDocument/2006/relationships/customXml" Target="../ink/ink829.xml"/><Relationship Id="rId7" Type="http://schemas.openxmlformats.org/officeDocument/2006/relationships/image" Target="../media/image747.png"/><Relationship Id="rId69" Type="http://schemas.openxmlformats.org/officeDocument/2006/relationships/image" Target="../media/image778.png"/><Relationship Id="rId68" Type="http://schemas.openxmlformats.org/officeDocument/2006/relationships/customXml" Target="../ink/ink828.xml"/><Relationship Id="rId67" Type="http://schemas.openxmlformats.org/officeDocument/2006/relationships/image" Target="../media/image777.png"/><Relationship Id="rId66" Type="http://schemas.openxmlformats.org/officeDocument/2006/relationships/customXml" Target="../ink/ink827.xml"/><Relationship Id="rId65" Type="http://schemas.openxmlformats.org/officeDocument/2006/relationships/image" Target="../media/image776.png"/><Relationship Id="rId64" Type="http://schemas.openxmlformats.org/officeDocument/2006/relationships/customXml" Target="../ink/ink826.xml"/><Relationship Id="rId63" Type="http://schemas.openxmlformats.org/officeDocument/2006/relationships/image" Target="../media/image775.png"/><Relationship Id="rId62" Type="http://schemas.openxmlformats.org/officeDocument/2006/relationships/customXml" Target="../ink/ink825.xml"/><Relationship Id="rId61" Type="http://schemas.openxmlformats.org/officeDocument/2006/relationships/image" Target="../media/image774.png"/><Relationship Id="rId60" Type="http://schemas.openxmlformats.org/officeDocument/2006/relationships/customXml" Target="../ink/ink824.xml"/><Relationship Id="rId6" Type="http://schemas.openxmlformats.org/officeDocument/2006/relationships/customXml" Target="../ink/ink797.xml"/><Relationship Id="rId59" Type="http://schemas.openxmlformats.org/officeDocument/2006/relationships/image" Target="../media/image773.png"/><Relationship Id="rId58" Type="http://schemas.openxmlformats.org/officeDocument/2006/relationships/customXml" Target="../ink/ink823.xml"/><Relationship Id="rId57" Type="http://schemas.openxmlformats.org/officeDocument/2006/relationships/image" Target="../media/image772.png"/><Relationship Id="rId56" Type="http://schemas.openxmlformats.org/officeDocument/2006/relationships/customXml" Target="../ink/ink822.xml"/><Relationship Id="rId55" Type="http://schemas.openxmlformats.org/officeDocument/2006/relationships/image" Target="../media/image771.png"/><Relationship Id="rId54" Type="http://schemas.openxmlformats.org/officeDocument/2006/relationships/customXml" Target="../ink/ink821.xml"/><Relationship Id="rId53" Type="http://schemas.openxmlformats.org/officeDocument/2006/relationships/image" Target="../media/image770.png"/><Relationship Id="rId52" Type="http://schemas.openxmlformats.org/officeDocument/2006/relationships/customXml" Target="../ink/ink820.xml"/><Relationship Id="rId51" Type="http://schemas.openxmlformats.org/officeDocument/2006/relationships/image" Target="../media/image769.png"/><Relationship Id="rId50" Type="http://schemas.openxmlformats.org/officeDocument/2006/relationships/customXml" Target="../ink/ink819.xml"/><Relationship Id="rId5" Type="http://schemas.openxmlformats.org/officeDocument/2006/relationships/image" Target="../media/image746.png"/><Relationship Id="rId49" Type="http://schemas.openxmlformats.org/officeDocument/2006/relationships/image" Target="../media/image768.png"/><Relationship Id="rId48" Type="http://schemas.openxmlformats.org/officeDocument/2006/relationships/customXml" Target="../ink/ink818.xml"/><Relationship Id="rId47" Type="http://schemas.openxmlformats.org/officeDocument/2006/relationships/image" Target="../media/image767.png"/><Relationship Id="rId46" Type="http://schemas.openxmlformats.org/officeDocument/2006/relationships/customXml" Target="../ink/ink817.xml"/><Relationship Id="rId45" Type="http://schemas.openxmlformats.org/officeDocument/2006/relationships/image" Target="../media/image766.png"/><Relationship Id="rId44" Type="http://schemas.openxmlformats.org/officeDocument/2006/relationships/customXml" Target="../ink/ink816.xml"/><Relationship Id="rId43" Type="http://schemas.openxmlformats.org/officeDocument/2006/relationships/image" Target="../media/image765.png"/><Relationship Id="rId42" Type="http://schemas.openxmlformats.org/officeDocument/2006/relationships/customXml" Target="../ink/ink815.xml"/><Relationship Id="rId41" Type="http://schemas.openxmlformats.org/officeDocument/2006/relationships/image" Target="../media/image764.png"/><Relationship Id="rId40" Type="http://schemas.openxmlformats.org/officeDocument/2006/relationships/customXml" Target="../ink/ink814.xml"/><Relationship Id="rId4" Type="http://schemas.openxmlformats.org/officeDocument/2006/relationships/customXml" Target="../ink/ink796.xml"/><Relationship Id="rId39" Type="http://schemas.openxmlformats.org/officeDocument/2006/relationships/image" Target="../media/image763.png"/><Relationship Id="rId38" Type="http://schemas.openxmlformats.org/officeDocument/2006/relationships/customXml" Target="../ink/ink813.xml"/><Relationship Id="rId37" Type="http://schemas.openxmlformats.org/officeDocument/2006/relationships/image" Target="../media/image762.png"/><Relationship Id="rId36" Type="http://schemas.openxmlformats.org/officeDocument/2006/relationships/customXml" Target="../ink/ink812.xml"/><Relationship Id="rId35" Type="http://schemas.openxmlformats.org/officeDocument/2006/relationships/image" Target="../media/image761.png"/><Relationship Id="rId34" Type="http://schemas.openxmlformats.org/officeDocument/2006/relationships/customXml" Target="../ink/ink811.xml"/><Relationship Id="rId33" Type="http://schemas.openxmlformats.org/officeDocument/2006/relationships/image" Target="../media/image760.png"/><Relationship Id="rId32" Type="http://schemas.openxmlformats.org/officeDocument/2006/relationships/customXml" Target="../ink/ink810.xml"/><Relationship Id="rId31" Type="http://schemas.openxmlformats.org/officeDocument/2006/relationships/image" Target="../media/image759.png"/><Relationship Id="rId30" Type="http://schemas.openxmlformats.org/officeDocument/2006/relationships/customXml" Target="../ink/ink809.xml"/><Relationship Id="rId3" Type="http://schemas.openxmlformats.org/officeDocument/2006/relationships/image" Target="../media/image12.png"/><Relationship Id="rId29" Type="http://schemas.openxmlformats.org/officeDocument/2006/relationships/image" Target="../media/image758.png"/><Relationship Id="rId28" Type="http://schemas.openxmlformats.org/officeDocument/2006/relationships/customXml" Target="../ink/ink808.xml"/><Relationship Id="rId27" Type="http://schemas.openxmlformats.org/officeDocument/2006/relationships/image" Target="../media/image757.png"/><Relationship Id="rId26" Type="http://schemas.openxmlformats.org/officeDocument/2006/relationships/customXml" Target="../ink/ink807.xml"/><Relationship Id="rId25" Type="http://schemas.openxmlformats.org/officeDocument/2006/relationships/image" Target="../media/image756.png"/><Relationship Id="rId24" Type="http://schemas.openxmlformats.org/officeDocument/2006/relationships/customXml" Target="../ink/ink806.xml"/><Relationship Id="rId23" Type="http://schemas.openxmlformats.org/officeDocument/2006/relationships/image" Target="../media/image755.png"/><Relationship Id="rId22" Type="http://schemas.openxmlformats.org/officeDocument/2006/relationships/customXml" Target="../ink/ink805.xml"/><Relationship Id="rId21" Type="http://schemas.openxmlformats.org/officeDocument/2006/relationships/image" Target="../media/image754.png"/><Relationship Id="rId20" Type="http://schemas.openxmlformats.org/officeDocument/2006/relationships/customXml" Target="../ink/ink804.xml"/><Relationship Id="rId2" Type="http://schemas.openxmlformats.org/officeDocument/2006/relationships/customXml" Target="../ink/ink795.xml"/><Relationship Id="rId19" Type="http://schemas.openxmlformats.org/officeDocument/2006/relationships/image" Target="../media/image753.png"/><Relationship Id="rId18" Type="http://schemas.openxmlformats.org/officeDocument/2006/relationships/customXml" Target="../ink/ink803.xml"/><Relationship Id="rId17" Type="http://schemas.openxmlformats.org/officeDocument/2006/relationships/image" Target="../media/image752.png"/><Relationship Id="rId16" Type="http://schemas.openxmlformats.org/officeDocument/2006/relationships/customXml" Target="../ink/ink802.xml"/><Relationship Id="rId15" Type="http://schemas.openxmlformats.org/officeDocument/2006/relationships/image" Target="../media/image751.png"/><Relationship Id="rId14" Type="http://schemas.openxmlformats.org/officeDocument/2006/relationships/customXml" Target="../ink/ink801.xml"/><Relationship Id="rId13" Type="http://schemas.openxmlformats.org/officeDocument/2006/relationships/image" Target="../media/image750.png"/><Relationship Id="rId12" Type="http://schemas.openxmlformats.org/officeDocument/2006/relationships/customXml" Target="../ink/ink800.xml"/><Relationship Id="rId11" Type="http://schemas.openxmlformats.org/officeDocument/2006/relationships/image" Target="../media/image749.png"/><Relationship Id="rId10" Type="http://schemas.openxmlformats.org/officeDocument/2006/relationships/customXml" Target="../ink/ink799.xml"/><Relationship Id="rId1" Type="http://schemas.openxmlformats.org/officeDocument/2006/relationships/image" Target="../media/image745.png"/></Relationships>
</file>

<file path=ppt/slides/_rels/slide43.xml.rels><?xml version="1.0" encoding="UTF-8" standalone="yes"?>
<Relationships xmlns="http://schemas.openxmlformats.org/package/2006/relationships"><Relationship Id="rId9" Type="http://schemas.openxmlformats.org/officeDocument/2006/relationships/customXml" Target="../ink/ink833.xml"/><Relationship Id="rId8" Type="http://schemas.openxmlformats.org/officeDocument/2006/relationships/image" Target="../media/image784.png"/><Relationship Id="rId7" Type="http://schemas.openxmlformats.org/officeDocument/2006/relationships/customXml" Target="../ink/ink832.xml"/><Relationship Id="rId67" Type="http://schemas.openxmlformats.org/officeDocument/2006/relationships/notesSlide" Target="../notesSlides/notesSlide5.xml"/><Relationship Id="rId66" Type="http://schemas.openxmlformats.org/officeDocument/2006/relationships/slideLayout" Target="../slideLayouts/slideLayout2.xml"/><Relationship Id="rId65" Type="http://schemas.openxmlformats.org/officeDocument/2006/relationships/image" Target="../media/image810.png"/><Relationship Id="rId64" Type="http://schemas.openxmlformats.org/officeDocument/2006/relationships/customXml" Target="../ink/ink861.xml"/><Relationship Id="rId63" Type="http://schemas.openxmlformats.org/officeDocument/2006/relationships/image" Target="../media/image809.png"/><Relationship Id="rId62" Type="http://schemas.openxmlformats.org/officeDocument/2006/relationships/customXml" Target="../ink/ink860.xml"/><Relationship Id="rId61" Type="http://schemas.openxmlformats.org/officeDocument/2006/relationships/image" Target="../media/image808.png"/><Relationship Id="rId60" Type="http://schemas.openxmlformats.org/officeDocument/2006/relationships/customXml" Target="../ink/ink859.xml"/><Relationship Id="rId6" Type="http://schemas.openxmlformats.org/officeDocument/2006/relationships/image" Target="../media/image783.png"/><Relationship Id="rId59" Type="http://schemas.openxmlformats.org/officeDocument/2006/relationships/image" Target="../media/image807.png"/><Relationship Id="rId58" Type="http://schemas.openxmlformats.org/officeDocument/2006/relationships/customXml" Target="../ink/ink858.xml"/><Relationship Id="rId57" Type="http://schemas.openxmlformats.org/officeDocument/2006/relationships/image" Target="../media/image806.png"/><Relationship Id="rId56" Type="http://schemas.openxmlformats.org/officeDocument/2006/relationships/customXml" Target="../ink/ink857.xml"/><Relationship Id="rId55" Type="http://schemas.openxmlformats.org/officeDocument/2006/relationships/image" Target="../media/image805.png"/><Relationship Id="rId54" Type="http://schemas.openxmlformats.org/officeDocument/2006/relationships/customXml" Target="../ink/ink856.xml"/><Relationship Id="rId53" Type="http://schemas.openxmlformats.org/officeDocument/2006/relationships/image" Target="../media/image804.png"/><Relationship Id="rId52" Type="http://schemas.openxmlformats.org/officeDocument/2006/relationships/customXml" Target="../ink/ink855.xml"/><Relationship Id="rId51" Type="http://schemas.openxmlformats.org/officeDocument/2006/relationships/image" Target="../media/image803.png"/><Relationship Id="rId50" Type="http://schemas.openxmlformats.org/officeDocument/2006/relationships/customXml" Target="../ink/ink854.xml"/><Relationship Id="rId5" Type="http://schemas.openxmlformats.org/officeDocument/2006/relationships/customXml" Target="../ink/ink831.xml"/><Relationship Id="rId49" Type="http://schemas.openxmlformats.org/officeDocument/2006/relationships/image" Target="../media/image802.png"/><Relationship Id="rId48" Type="http://schemas.openxmlformats.org/officeDocument/2006/relationships/customXml" Target="../ink/ink853.xml"/><Relationship Id="rId47" Type="http://schemas.openxmlformats.org/officeDocument/2006/relationships/image" Target="../media/image801.png"/><Relationship Id="rId46" Type="http://schemas.openxmlformats.org/officeDocument/2006/relationships/customXml" Target="../ink/ink852.xml"/><Relationship Id="rId45" Type="http://schemas.openxmlformats.org/officeDocument/2006/relationships/image" Target="../media/image800.png"/><Relationship Id="rId44" Type="http://schemas.openxmlformats.org/officeDocument/2006/relationships/customXml" Target="../ink/ink851.xml"/><Relationship Id="rId43" Type="http://schemas.openxmlformats.org/officeDocument/2006/relationships/image" Target="../media/image799.png"/><Relationship Id="rId42" Type="http://schemas.openxmlformats.org/officeDocument/2006/relationships/customXml" Target="../ink/ink850.xml"/><Relationship Id="rId41" Type="http://schemas.openxmlformats.org/officeDocument/2006/relationships/image" Target="../media/image798.png"/><Relationship Id="rId40" Type="http://schemas.openxmlformats.org/officeDocument/2006/relationships/customXml" Target="../ink/ink849.xml"/><Relationship Id="rId4" Type="http://schemas.openxmlformats.org/officeDocument/2006/relationships/image" Target="../media/image782.png"/><Relationship Id="rId39" Type="http://schemas.openxmlformats.org/officeDocument/2006/relationships/image" Target="../media/image797.png"/><Relationship Id="rId38" Type="http://schemas.openxmlformats.org/officeDocument/2006/relationships/customXml" Target="../ink/ink848.xml"/><Relationship Id="rId37" Type="http://schemas.openxmlformats.org/officeDocument/2006/relationships/image" Target="../media/image796.png"/><Relationship Id="rId36" Type="http://schemas.openxmlformats.org/officeDocument/2006/relationships/customXml" Target="../ink/ink847.xml"/><Relationship Id="rId35" Type="http://schemas.openxmlformats.org/officeDocument/2006/relationships/image" Target="../media/image795.png"/><Relationship Id="rId34" Type="http://schemas.openxmlformats.org/officeDocument/2006/relationships/customXml" Target="../ink/ink846.xml"/><Relationship Id="rId33" Type="http://schemas.openxmlformats.org/officeDocument/2006/relationships/customXml" Target="../ink/ink845.xml"/><Relationship Id="rId32" Type="http://schemas.openxmlformats.org/officeDocument/2006/relationships/image" Target="../media/image794.png"/><Relationship Id="rId31" Type="http://schemas.openxmlformats.org/officeDocument/2006/relationships/customXml" Target="../ink/ink844.xml"/><Relationship Id="rId30" Type="http://schemas.openxmlformats.org/officeDocument/2006/relationships/image" Target="../media/image793.png"/><Relationship Id="rId3" Type="http://schemas.openxmlformats.org/officeDocument/2006/relationships/customXml" Target="../ink/ink830.xml"/><Relationship Id="rId29" Type="http://schemas.openxmlformats.org/officeDocument/2006/relationships/customXml" Target="../ink/ink843.xml"/><Relationship Id="rId28" Type="http://schemas.openxmlformats.org/officeDocument/2006/relationships/image" Target="../media/image792.png"/><Relationship Id="rId27" Type="http://schemas.openxmlformats.org/officeDocument/2006/relationships/customXml" Target="../ink/ink842.xml"/><Relationship Id="rId26" Type="http://schemas.openxmlformats.org/officeDocument/2006/relationships/image" Target="../media/image791.png"/><Relationship Id="rId25" Type="http://schemas.openxmlformats.org/officeDocument/2006/relationships/customXml" Target="../ink/ink841.xml"/><Relationship Id="rId24" Type="http://schemas.openxmlformats.org/officeDocument/2006/relationships/image" Target="../media/image21.png"/><Relationship Id="rId23" Type="http://schemas.openxmlformats.org/officeDocument/2006/relationships/customXml" Target="../ink/ink840.xml"/><Relationship Id="rId22" Type="http://schemas.openxmlformats.org/officeDocument/2006/relationships/image" Target="../media/image790.png"/><Relationship Id="rId21" Type="http://schemas.openxmlformats.org/officeDocument/2006/relationships/customXml" Target="../ink/ink839.xml"/><Relationship Id="rId20" Type="http://schemas.openxmlformats.org/officeDocument/2006/relationships/image" Target="../media/image789.png"/><Relationship Id="rId2" Type="http://schemas.openxmlformats.org/officeDocument/2006/relationships/image" Target="../media/image781.png"/><Relationship Id="rId19" Type="http://schemas.openxmlformats.org/officeDocument/2006/relationships/customXml" Target="../ink/ink838.xml"/><Relationship Id="rId18" Type="http://schemas.openxmlformats.org/officeDocument/2006/relationships/image" Target="../media/image788.png"/><Relationship Id="rId17" Type="http://schemas.openxmlformats.org/officeDocument/2006/relationships/customXml" Target="../ink/ink837.xml"/><Relationship Id="rId16" Type="http://schemas.openxmlformats.org/officeDocument/2006/relationships/image" Target="../media/image12.png"/><Relationship Id="rId15" Type="http://schemas.openxmlformats.org/officeDocument/2006/relationships/customXml" Target="../ink/ink836.xml"/><Relationship Id="rId14" Type="http://schemas.openxmlformats.org/officeDocument/2006/relationships/image" Target="../media/image787.png"/><Relationship Id="rId13" Type="http://schemas.openxmlformats.org/officeDocument/2006/relationships/customXml" Target="../ink/ink835.xml"/><Relationship Id="rId12" Type="http://schemas.openxmlformats.org/officeDocument/2006/relationships/image" Target="../media/image786.png"/><Relationship Id="rId11" Type="http://schemas.openxmlformats.org/officeDocument/2006/relationships/customXml" Target="../ink/ink834.xml"/><Relationship Id="rId10" Type="http://schemas.openxmlformats.org/officeDocument/2006/relationships/image" Target="../media/image785.png"/><Relationship Id="rId1" Type="http://schemas.openxmlformats.org/officeDocument/2006/relationships/image" Target="../media/image780.png"/></Relationships>
</file>

<file path=ppt/slides/_rels/slide44.xml.rels><?xml version="1.0" encoding="UTF-8" standalone="yes"?>
<Relationships xmlns="http://schemas.openxmlformats.org/package/2006/relationships"><Relationship Id="rId99" Type="http://schemas.openxmlformats.org/officeDocument/2006/relationships/image" Target="../media/image857.png"/><Relationship Id="rId98" Type="http://schemas.openxmlformats.org/officeDocument/2006/relationships/customXml" Target="../ink/ink911.xml"/><Relationship Id="rId97" Type="http://schemas.openxmlformats.org/officeDocument/2006/relationships/customXml" Target="../ink/ink910.xml"/><Relationship Id="rId96" Type="http://schemas.openxmlformats.org/officeDocument/2006/relationships/image" Target="../media/image856.png"/><Relationship Id="rId95" Type="http://schemas.openxmlformats.org/officeDocument/2006/relationships/customXml" Target="../ink/ink909.xml"/><Relationship Id="rId94" Type="http://schemas.openxmlformats.org/officeDocument/2006/relationships/image" Target="../media/image855.png"/><Relationship Id="rId93" Type="http://schemas.openxmlformats.org/officeDocument/2006/relationships/customXml" Target="../ink/ink908.xml"/><Relationship Id="rId92" Type="http://schemas.openxmlformats.org/officeDocument/2006/relationships/image" Target="../media/image12.png"/><Relationship Id="rId91" Type="http://schemas.openxmlformats.org/officeDocument/2006/relationships/customXml" Target="../ink/ink907.xml"/><Relationship Id="rId90" Type="http://schemas.openxmlformats.org/officeDocument/2006/relationships/image" Target="../media/image854.png"/><Relationship Id="rId9" Type="http://schemas.openxmlformats.org/officeDocument/2006/relationships/image" Target="../media/image815.png"/><Relationship Id="rId89" Type="http://schemas.openxmlformats.org/officeDocument/2006/relationships/customXml" Target="../ink/ink906.xml"/><Relationship Id="rId88" Type="http://schemas.openxmlformats.org/officeDocument/2006/relationships/image" Target="../media/image853.png"/><Relationship Id="rId87" Type="http://schemas.openxmlformats.org/officeDocument/2006/relationships/customXml" Target="../ink/ink905.xml"/><Relationship Id="rId86" Type="http://schemas.openxmlformats.org/officeDocument/2006/relationships/image" Target="../media/image852.png"/><Relationship Id="rId85" Type="http://schemas.openxmlformats.org/officeDocument/2006/relationships/customXml" Target="../ink/ink904.xml"/><Relationship Id="rId84" Type="http://schemas.openxmlformats.org/officeDocument/2006/relationships/image" Target="../media/image851.png"/><Relationship Id="rId83" Type="http://schemas.openxmlformats.org/officeDocument/2006/relationships/customXml" Target="../ink/ink903.xml"/><Relationship Id="rId82" Type="http://schemas.openxmlformats.org/officeDocument/2006/relationships/image" Target="../media/image850.png"/><Relationship Id="rId81" Type="http://schemas.openxmlformats.org/officeDocument/2006/relationships/customXml" Target="../ink/ink902.xml"/><Relationship Id="rId80" Type="http://schemas.openxmlformats.org/officeDocument/2006/relationships/image" Target="../media/image849.png"/><Relationship Id="rId8" Type="http://schemas.openxmlformats.org/officeDocument/2006/relationships/customXml" Target="../ink/ink865.xml"/><Relationship Id="rId79" Type="http://schemas.openxmlformats.org/officeDocument/2006/relationships/customXml" Target="../ink/ink901.xml"/><Relationship Id="rId78" Type="http://schemas.openxmlformats.org/officeDocument/2006/relationships/image" Target="../media/image848.png"/><Relationship Id="rId77" Type="http://schemas.openxmlformats.org/officeDocument/2006/relationships/customXml" Target="../ink/ink900.xml"/><Relationship Id="rId76" Type="http://schemas.openxmlformats.org/officeDocument/2006/relationships/image" Target="../media/image847.png"/><Relationship Id="rId75" Type="http://schemas.openxmlformats.org/officeDocument/2006/relationships/customXml" Target="../ink/ink899.xml"/><Relationship Id="rId74" Type="http://schemas.openxmlformats.org/officeDocument/2006/relationships/image" Target="../media/image846.png"/><Relationship Id="rId73" Type="http://schemas.openxmlformats.org/officeDocument/2006/relationships/customXml" Target="../ink/ink898.xml"/><Relationship Id="rId72" Type="http://schemas.openxmlformats.org/officeDocument/2006/relationships/image" Target="../media/image845.png"/><Relationship Id="rId71" Type="http://schemas.openxmlformats.org/officeDocument/2006/relationships/customXml" Target="../ink/ink897.xml"/><Relationship Id="rId70" Type="http://schemas.openxmlformats.org/officeDocument/2006/relationships/customXml" Target="../ink/ink896.xml"/><Relationship Id="rId7" Type="http://schemas.openxmlformats.org/officeDocument/2006/relationships/image" Target="../media/image814.png"/><Relationship Id="rId69" Type="http://schemas.openxmlformats.org/officeDocument/2006/relationships/image" Target="../media/image844.png"/><Relationship Id="rId68" Type="http://schemas.openxmlformats.org/officeDocument/2006/relationships/customXml" Target="../ink/ink895.xml"/><Relationship Id="rId67" Type="http://schemas.openxmlformats.org/officeDocument/2006/relationships/image" Target="../media/image843.png"/><Relationship Id="rId66" Type="http://schemas.openxmlformats.org/officeDocument/2006/relationships/customXml" Target="../ink/ink894.xml"/><Relationship Id="rId65" Type="http://schemas.openxmlformats.org/officeDocument/2006/relationships/image" Target="../media/image842.png"/><Relationship Id="rId64" Type="http://schemas.openxmlformats.org/officeDocument/2006/relationships/customXml" Target="../ink/ink893.xml"/><Relationship Id="rId63" Type="http://schemas.openxmlformats.org/officeDocument/2006/relationships/image" Target="../media/image841.png"/><Relationship Id="rId62" Type="http://schemas.openxmlformats.org/officeDocument/2006/relationships/customXml" Target="../ink/ink892.xml"/><Relationship Id="rId61" Type="http://schemas.openxmlformats.org/officeDocument/2006/relationships/image" Target="../media/image840.png"/><Relationship Id="rId60" Type="http://schemas.openxmlformats.org/officeDocument/2006/relationships/customXml" Target="../ink/ink891.xml"/><Relationship Id="rId6" Type="http://schemas.openxmlformats.org/officeDocument/2006/relationships/customXml" Target="../ink/ink864.xml"/><Relationship Id="rId59" Type="http://schemas.openxmlformats.org/officeDocument/2006/relationships/image" Target="../media/image839.png"/><Relationship Id="rId58" Type="http://schemas.openxmlformats.org/officeDocument/2006/relationships/customXml" Target="../ink/ink890.xml"/><Relationship Id="rId57" Type="http://schemas.openxmlformats.org/officeDocument/2006/relationships/image" Target="../media/image21.png"/><Relationship Id="rId56" Type="http://schemas.openxmlformats.org/officeDocument/2006/relationships/customXml" Target="../ink/ink889.xml"/><Relationship Id="rId55" Type="http://schemas.openxmlformats.org/officeDocument/2006/relationships/image" Target="../media/image838.png"/><Relationship Id="rId54" Type="http://schemas.openxmlformats.org/officeDocument/2006/relationships/customXml" Target="../ink/ink888.xml"/><Relationship Id="rId53" Type="http://schemas.openxmlformats.org/officeDocument/2006/relationships/image" Target="../media/image837.png"/><Relationship Id="rId52" Type="http://schemas.openxmlformats.org/officeDocument/2006/relationships/customXml" Target="../ink/ink887.xml"/><Relationship Id="rId51" Type="http://schemas.openxmlformats.org/officeDocument/2006/relationships/image" Target="../media/image836.png"/><Relationship Id="rId50" Type="http://schemas.openxmlformats.org/officeDocument/2006/relationships/customXml" Target="../ink/ink886.xml"/><Relationship Id="rId5" Type="http://schemas.openxmlformats.org/officeDocument/2006/relationships/image" Target="../media/image813.png"/><Relationship Id="rId49" Type="http://schemas.openxmlformats.org/officeDocument/2006/relationships/image" Target="../media/image835.png"/><Relationship Id="rId48" Type="http://schemas.openxmlformats.org/officeDocument/2006/relationships/customXml" Target="../ink/ink885.xml"/><Relationship Id="rId47" Type="http://schemas.openxmlformats.org/officeDocument/2006/relationships/image" Target="../media/image834.png"/><Relationship Id="rId46" Type="http://schemas.openxmlformats.org/officeDocument/2006/relationships/customXml" Target="../ink/ink884.xml"/><Relationship Id="rId45" Type="http://schemas.openxmlformats.org/officeDocument/2006/relationships/image" Target="../media/image833.png"/><Relationship Id="rId44" Type="http://schemas.openxmlformats.org/officeDocument/2006/relationships/customXml" Target="../ink/ink883.xml"/><Relationship Id="rId43" Type="http://schemas.openxmlformats.org/officeDocument/2006/relationships/image" Target="../media/image832.png"/><Relationship Id="rId42" Type="http://schemas.openxmlformats.org/officeDocument/2006/relationships/customXml" Target="../ink/ink882.xml"/><Relationship Id="rId41" Type="http://schemas.openxmlformats.org/officeDocument/2006/relationships/image" Target="../media/image831.png"/><Relationship Id="rId40" Type="http://schemas.openxmlformats.org/officeDocument/2006/relationships/customXml" Target="../ink/ink881.xml"/><Relationship Id="rId4" Type="http://schemas.openxmlformats.org/officeDocument/2006/relationships/customXml" Target="../ink/ink863.xml"/><Relationship Id="rId39" Type="http://schemas.openxmlformats.org/officeDocument/2006/relationships/image" Target="../media/image830.png"/><Relationship Id="rId38" Type="http://schemas.openxmlformats.org/officeDocument/2006/relationships/customXml" Target="../ink/ink880.xml"/><Relationship Id="rId37" Type="http://schemas.openxmlformats.org/officeDocument/2006/relationships/image" Target="../media/image829.png"/><Relationship Id="rId36" Type="http://schemas.openxmlformats.org/officeDocument/2006/relationships/customXml" Target="../ink/ink879.xml"/><Relationship Id="rId35" Type="http://schemas.openxmlformats.org/officeDocument/2006/relationships/image" Target="../media/image828.png"/><Relationship Id="rId34" Type="http://schemas.openxmlformats.org/officeDocument/2006/relationships/customXml" Target="../ink/ink878.xml"/><Relationship Id="rId33" Type="http://schemas.openxmlformats.org/officeDocument/2006/relationships/image" Target="../media/image827.png"/><Relationship Id="rId32" Type="http://schemas.openxmlformats.org/officeDocument/2006/relationships/customXml" Target="../ink/ink877.xml"/><Relationship Id="rId31" Type="http://schemas.openxmlformats.org/officeDocument/2006/relationships/image" Target="../media/image826.png"/><Relationship Id="rId30" Type="http://schemas.openxmlformats.org/officeDocument/2006/relationships/customXml" Target="../ink/ink876.xml"/><Relationship Id="rId3" Type="http://schemas.openxmlformats.org/officeDocument/2006/relationships/image" Target="../media/image812.png"/><Relationship Id="rId29" Type="http://schemas.openxmlformats.org/officeDocument/2006/relationships/image" Target="../media/image825.png"/><Relationship Id="rId28" Type="http://schemas.openxmlformats.org/officeDocument/2006/relationships/customXml" Target="../ink/ink875.xml"/><Relationship Id="rId27" Type="http://schemas.openxmlformats.org/officeDocument/2006/relationships/image" Target="../media/image824.png"/><Relationship Id="rId26" Type="http://schemas.openxmlformats.org/officeDocument/2006/relationships/customXml" Target="../ink/ink874.xml"/><Relationship Id="rId25" Type="http://schemas.openxmlformats.org/officeDocument/2006/relationships/image" Target="../media/image823.png"/><Relationship Id="rId24" Type="http://schemas.openxmlformats.org/officeDocument/2006/relationships/customXml" Target="../ink/ink873.xml"/><Relationship Id="rId23" Type="http://schemas.openxmlformats.org/officeDocument/2006/relationships/image" Target="../media/image822.png"/><Relationship Id="rId22" Type="http://schemas.openxmlformats.org/officeDocument/2006/relationships/customXml" Target="../ink/ink872.xml"/><Relationship Id="rId21" Type="http://schemas.openxmlformats.org/officeDocument/2006/relationships/image" Target="../media/image821.png"/><Relationship Id="rId20" Type="http://schemas.openxmlformats.org/officeDocument/2006/relationships/customXml" Target="../ink/ink871.xml"/><Relationship Id="rId2" Type="http://schemas.openxmlformats.org/officeDocument/2006/relationships/customXml" Target="../ink/ink862.xml"/><Relationship Id="rId19" Type="http://schemas.openxmlformats.org/officeDocument/2006/relationships/image" Target="../media/image820.png"/><Relationship Id="rId18" Type="http://schemas.openxmlformats.org/officeDocument/2006/relationships/customXml" Target="../ink/ink870.xml"/><Relationship Id="rId17" Type="http://schemas.openxmlformats.org/officeDocument/2006/relationships/image" Target="../media/image819.png"/><Relationship Id="rId16" Type="http://schemas.openxmlformats.org/officeDocument/2006/relationships/customXml" Target="../ink/ink869.xml"/><Relationship Id="rId15" Type="http://schemas.openxmlformats.org/officeDocument/2006/relationships/image" Target="../media/image818.png"/><Relationship Id="rId14" Type="http://schemas.openxmlformats.org/officeDocument/2006/relationships/customXml" Target="../ink/ink868.xml"/><Relationship Id="rId134" Type="http://schemas.openxmlformats.org/officeDocument/2006/relationships/slideLayout" Target="../slideLayouts/slideLayout2.xml"/><Relationship Id="rId133" Type="http://schemas.openxmlformats.org/officeDocument/2006/relationships/image" Target="../media/image874.png"/><Relationship Id="rId132" Type="http://schemas.openxmlformats.org/officeDocument/2006/relationships/customXml" Target="../ink/ink928.xml"/><Relationship Id="rId131" Type="http://schemas.openxmlformats.org/officeDocument/2006/relationships/image" Target="../media/image873.png"/><Relationship Id="rId130" Type="http://schemas.openxmlformats.org/officeDocument/2006/relationships/customXml" Target="../ink/ink927.xml"/><Relationship Id="rId13" Type="http://schemas.openxmlformats.org/officeDocument/2006/relationships/image" Target="../media/image817.png"/><Relationship Id="rId129" Type="http://schemas.openxmlformats.org/officeDocument/2006/relationships/image" Target="../media/image872.png"/><Relationship Id="rId128" Type="http://schemas.openxmlformats.org/officeDocument/2006/relationships/customXml" Target="../ink/ink926.xml"/><Relationship Id="rId127" Type="http://schemas.openxmlformats.org/officeDocument/2006/relationships/image" Target="../media/image871.png"/><Relationship Id="rId126" Type="http://schemas.openxmlformats.org/officeDocument/2006/relationships/customXml" Target="../ink/ink925.xml"/><Relationship Id="rId125" Type="http://schemas.openxmlformats.org/officeDocument/2006/relationships/image" Target="../media/image870.png"/><Relationship Id="rId124" Type="http://schemas.openxmlformats.org/officeDocument/2006/relationships/customXml" Target="../ink/ink924.xml"/><Relationship Id="rId123" Type="http://schemas.openxmlformats.org/officeDocument/2006/relationships/image" Target="../media/image869.png"/><Relationship Id="rId122" Type="http://schemas.openxmlformats.org/officeDocument/2006/relationships/customXml" Target="../ink/ink923.xml"/><Relationship Id="rId121" Type="http://schemas.openxmlformats.org/officeDocument/2006/relationships/image" Target="../media/image868.png"/><Relationship Id="rId120" Type="http://schemas.openxmlformats.org/officeDocument/2006/relationships/customXml" Target="../ink/ink922.xml"/><Relationship Id="rId12" Type="http://schemas.openxmlformats.org/officeDocument/2006/relationships/customXml" Target="../ink/ink867.xml"/><Relationship Id="rId119" Type="http://schemas.openxmlformats.org/officeDocument/2006/relationships/image" Target="../media/image867.png"/><Relationship Id="rId118" Type="http://schemas.openxmlformats.org/officeDocument/2006/relationships/customXml" Target="../ink/ink921.xml"/><Relationship Id="rId117" Type="http://schemas.openxmlformats.org/officeDocument/2006/relationships/image" Target="../media/image866.png"/><Relationship Id="rId116" Type="http://schemas.openxmlformats.org/officeDocument/2006/relationships/customXml" Target="../ink/ink920.xml"/><Relationship Id="rId115" Type="http://schemas.openxmlformats.org/officeDocument/2006/relationships/image" Target="../media/image865.png"/><Relationship Id="rId114" Type="http://schemas.openxmlformats.org/officeDocument/2006/relationships/customXml" Target="../ink/ink919.xml"/><Relationship Id="rId113" Type="http://schemas.openxmlformats.org/officeDocument/2006/relationships/image" Target="../media/image864.png"/><Relationship Id="rId112" Type="http://schemas.openxmlformats.org/officeDocument/2006/relationships/customXml" Target="../ink/ink918.xml"/><Relationship Id="rId111" Type="http://schemas.openxmlformats.org/officeDocument/2006/relationships/image" Target="../media/image863.png"/><Relationship Id="rId110" Type="http://schemas.openxmlformats.org/officeDocument/2006/relationships/customXml" Target="../ink/ink917.xml"/><Relationship Id="rId11" Type="http://schemas.openxmlformats.org/officeDocument/2006/relationships/image" Target="../media/image816.png"/><Relationship Id="rId109" Type="http://schemas.openxmlformats.org/officeDocument/2006/relationships/image" Target="../media/image862.png"/><Relationship Id="rId108" Type="http://schemas.openxmlformats.org/officeDocument/2006/relationships/customXml" Target="../ink/ink916.xml"/><Relationship Id="rId107" Type="http://schemas.openxmlformats.org/officeDocument/2006/relationships/image" Target="../media/image861.png"/><Relationship Id="rId106" Type="http://schemas.openxmlformats.org/officeDocument/2006/relationships/customXml" Target="../ink/ink915.xml"/><Relationship Id="rId105" Type="http://schemas.openxmlformats.org/officeDocument/2006/relationships/image" Target="../media/image860.png"/><Relationship Id="rId104" Type="http://schemas.openxmlformats.org/officeDocument/2006/relationships/customXml" Target="../ink/ink914.xml"/><Relationship Id="rId103" Type="http://schemas.openxmlformats.org/officeDocument/2006/relationships/image" Target="../media/image859.png"/><Relationship Id="rId102" Type="http://schemas.openxmlformats.org/officeDocument/2006/relationships/customXml" Target="../ink/ink913.xml"/><Relationship Id="rId101" Type="http://schemas.openxmlformats.org/officeDocument/2006/relationships/image" Target="../media/image858.png"/><Relationship Id="rId100" Type="http://schemas.openxmlformats.org/officeDocument/2006/relationships/customXml" Target="../ink/ink912.xml"/><Relationship Id="rId10" Type="http://schemas.openxmlformats.org/officeDocument/2006/relationships/customXml" Target="../ink/ink866.xml"/><Relationship Id="rId1" Type="http://schemas.openxmlformats.org/officeDocument/2006/relationships/image" Target="../media/image811.png"/></Relationships>
</file>

<file path=ppt/slides/_rels/slide45.xml.rels><?xml version="1.0" encoding="UTF-8" standalone="yes"?>
<Relationships xmlns="http://schemas.openxmlformats.org/package/2006/relationships"><Relationship Id="rId99" Type="http://schemas.openxmlformats.org/officeDocument/2006/relationships/customXml" Target="../ink/ink978.xml"/><Relationship Id="rId98" Type="http://schemas.openxmlformats.org/officeDocument/2006/relationships/image" Target="../media/image922.png"/><Relationship Id="rId97" Type="http://schemas.openxmlformats.org/officeDocument/2006/relationships/customXml" Target="../ink/ink977.xml"/><Relationship Id="rId96" Type="http://schemas.openxmlformats.org/officeDocument/2006/relationships/image" Target="../media/image921.png"/><Relationship Id="rId95" Type="http://schemas.openxmlformats.org/officeDocument/2006/relationships/customXml" Target="../ink/ink976.xml"/><Relationship Id="rId94" Type="http://schemas.openxmlformats.org/officeDocument/2006/relationships/image" Target="../media/image920.png"/><Relationship Id="rId93" Type="http://schemas.openxmlformats.org/officeDocument/2006/relationships/customXml" Target="../ink/ink975.xml"/><Relationship Id="rId92" Type="http://schemas.openxmlformats.org/officeDocument/2006/relationships/image" Target="../media/image919.png"/><Relationship Id="rId91" Type="http://schemas.openxmlformats.org/officeDocument/2006/relationships/customXml" Target="../ink/ink974.xml"/><Relationship Id="rId90" Type="http://schemas.openxmlformats.org/officeDocument/2006/relationships/image" Target="../media/image918.png"/><Relationship Id="rId9" Type="http://schemas.openxmlformats.org/officeDocument/2006/relationships/customXml" Target="../ink/ink933.xml"/><Relationship Id="rId89" Type="http://schemas.openxmlformats.org/officeDocument/2006/relationships/customXml" Target="../ink/ink973.xml"/><Relationship Id="rId88" Type="http://schemas.openxmlformats.org/officeDocument/2006/relationships/image" Target="../media/image917.png"/><Relationship Id="rId87" Type="http://schemas.openxmlformats.org/officeDocument/2006/relationships/customXml" Target="../ink/ink972.xml"/><Relationship Id="rId86" Type="http://schemas.openxmlformats.org/officeDocument/2006/relationships/image" Target="../media/image916.png"/><Relationship Id="rId85" Type="http://schemas.openxmlformats.org/officeDocument/2006/relationships/customXml" Target="../ink/ink971.xml"/><Relationship Id="rId84" Type="http://schemas.openxmlformats.org/officeDocument/2006/relationships/image" Target="../media/image915.png"/><Relationship Id="rId83" Type="http://schemas.openxmlformats.org/officeDocument/2006/relationships/customXml" Target="../ink/ink970.xml"/><Relationship Id="rId82" Type="http://schemas.openxmlformats.org/officeDocument/2006/relationships/image" Target="../media/image914.png"/><Relationship Id="rId81" Type="http://schemas.openxmlformats.org/officeDocument/2006/relationships/customXml" Target="../ink/ink969.xml"/><Relationship Id="rId80" Type="http://schemas.openxmlformats.org/officeDocument/2006/relationships/image" Target="../media/image913.png"/><Relationship Id="rId8" Type="http://schemas.openxmlformats.org/officeDocument/2006/relationships/image" Target="../media/image878.png"/><Relationship Id="rId79" Type="http://schemas.openxmlformats.org/officeDocument/2006/relationships/customXml" Target="../ink/ink968.xml"/><Relationship Id="rId78" Type="http://schemas.openxmlformats.org/officeDocument/2006/relationships/image" Target="../media/image912.png"/><Relationship Id="rId77" Type="http://schemas.openxmlformats.org/officeDocument/2006/relationships/customXml" Target="../ink/ink967.xml"/><Relationship Id="rId76" Type="http://schemas.openxmlformats.org/officeDocument/2006/relationships/image" Target="../media/image911.png"/><Relationship Id="rId75" Type="http://schemas.openxmlformats.org/officeDocument/2006/relationships/customXml" Target="../ink/ink966.xml"/><Relationship Id="rId74" Type="http://schemas.openxmlformats.org/officeDocument/2006/relationships/image" Target="../media/image910.png"/><Relationship Id="rId73" Type="http://schemas.openxmlformats.org/officeDocument/2006/relationships/customXml" Target="../ink/ink965.xml"/><Relationship Id="rId72" Type="http://schemas.openxmlformats.org/officeDocument/2006/relationships/image" Target="../media/image909.png"/><Relationship Id="rId71" Type="http://schemas.openxmlformats.org/officeDocument/2006/relationships/customXml" Target="../ink/ink964.xml"/><Relationship Id="rId70" Type="http://schemas.openxmlformats.org/officeDocument/2006/relationships/image" Target="../media/image908.png"/><Relationship Id="rId7" Type="http://schemas.openxmlformats.org/officeDocument/2006/relationships/customXml" Target="../ink/ink932.xml"/><Relationship Id="rId69" Type="http://schemas.openxmlformats.org/officeDocument/2006/relationships/customXml" Target="../ink/ink963.xml"/><Relationship Id="rId68" Type="http://schemas.openxmlformats.org/officeDocument/2006/relationships/image" Target="../media/image907.png"/><Relationship Id="rId67" Type="http://schemas.openxmlformats.org/officeDocument/2006/relationships/customXml" Target="../ink/ink962.xml"/><Relationship Id="rId66" Type="http://schemas.openxmlformats.org/officeDocument/2006/relationships/image" Target="../media/image906.png"/><Relationship Id="rId65" Type="http://schemas.openxmlformats.org/officeDocument/2006/relationships/customXml" Target="../ink/ink961.xml"/><Relationship Id="rId64" Type="http://schemas.openxmlformats.org/officeDocument/2006/relationships/image" Target="../media/image905.png"/><Relationship Id="rId63" Type="http://schemas.openxmlformats.org/officeDocument/2006/relationships/customXml" Target="../ink/ink960.xml"/><Relationship Id="rId62" Type="http://schemas.openxmlformats.org/officeDocument/2006/relationships/image" Target="../media/image904.png"/><Relationship Id="rId61" Type="http://schemas.openxmlformats.org/officeDocument/2006/relationships/customXml" Target="../ink/ink959.xml"/><Relationship Id="rId60" Type="http://schemas.openxmlformats.org/officeDocument/2006/relationships/image" Target="../media/image903.png"/><Relationship Id="rId6" Type="http://schemas.openxmlformats.org/officeDocument/2006/relationships/image" Target="../media/image877.png"/><Relationship Id="rId59" Type="http://schemas.openxmlformats.org/officeDocument/2006/relationships/customXml" Target="../ink/ink958.xml"/><Relationship Id="rId58" Type="http://schemas.openxmlformats.org/officeDocument/2006/relationships/image" Target="../media/image902.png"/><Relationship Id="rId57" Type="http://schemas.openxmlformats.org/officeDocument/2006/relationships/customXml" Target="../ink/ink957.xml"/><Relationship Id="rId56" Type="http://schemas.openxmlformats.org/officeDocument/2006/relationships/image" Target="../media/image901.png"/><Relationship Id="rId55" Type="http://schemas.openxmlformats.org/officeDocument/2006/relationships/customXml" Target="../ink/ink956.xml"/><Relationship Id="rId54" Type="http://schemas.openxmlformats.org/officeDocument/2006/relationships/image" Target="../media/image900.png"/><Relationship Id="rId53" Type="http://schemas.openxmlformats.org/officeDocument/2006/relationships/customXml" Target="../ink/ink955.xml"/><Relationship Id="rId52" Type="http://schemas.openxmlformats.org/officeDocument/2006/relationships/image" Target="../media/image899.png"/><Relationship Id="rId51" Type="http://schemas.openxmlformats.org/officeDocument/2006/relationships/customXml" Target="../ink/ink954.xml"/><Relationship Id="rId50" Type="http://schemas.openxmlformats.org/officeDocument/2006/relationships/image" Target="../media/image898.png"/><Relationship Id="rId5" Type="http://schemas.openxmlformats.org/officeDocument/2006/relationships/customXml" Target="../ink/ink931.xml"/><Relationship Id="rId49" Type="http://schemas.openxmlformats.org/officeDocument/2006/relationships/customXml" Target="../ink/ink953.xml"/><Relationship Id="rId48" Type="http://schemas.openxmlformats.org/officeDocument/2006/relationships/image" Target="../media/image897.png"/><Relationship Id="rId47" Type="http://schemas.openxmlformats.org/officeDocument/2006/relationships/customXml" Target="../ink/ink952.xml"/><Relationship Id="rId46" Type="http://schemas.openxmlformats.org/officeDocument/2006/relationships/image" Target="../media/image896.png"/><Relationship Id="rId45" Type="http://schemas.openxmlformats.org/officeDocument/2006/relationships/customXml" Target="../ink/ink951.xml"/><Relationship Id="rId44" Type="http://schemas.openxmlformats.org/officeDocument/2006/relationships/image" Target="../media/image895.png"/><Relationship Id="rId43" Type="http://schemas.openxmlformats.org/officeDocument/2006/relationships/customXml" Target="../ink/ink950.xml"/><Relationship Id="rId42" Type="http://schemas.openxmlformats.org/officeDocument/2006/relationships/image" Target="../media/image894.png"/><Relationship Id="rId41" Type="http://schemas.openxmlformats.org/officeDocument/2006/relationships/customXml" Target="../ink/ink949.xml"/><Relationship Id="rId40" Type="http://schemas.openxmlformats.org/officeDocument/2006/relationships/image" Target="../media/image893.png"/><Relationship Id="rId4" Type="http://schemas.openxmlformats.org/officeDocument/2006/relationships/image" Target="../media/image876.png"/><Relationship Id="rId39" Type="http://schemas.openxmlformats.org/officeDocument/2006/relationships/customXml" Target="../ink/ink948.xml"/><Relationship Id="rId38" Type="http://schemas.openxmlformats.org/officeDocument/2006/relationships/image" Target="../media/image892.png"/><Relationship Id="rId37" Type="http://schemas.openxmlformats.org/officeDocument/2006/relationships/customXml" Target="../ink/ink947.xml"/><Relationship Id="rId36" Type="http://schemas.openxmlformats.org/officeDocument/2006/relationships/image" Target="../media/image891.png"/><Relationship Id="rId35" Type="http://schemas.openxmlformats.org/officeDocument/2006/relationships/customXml" Target="../ink/ink946.xml"/><Relationship Id="rId34" Type="http://schemas.openxmlformats.org/officeDocument/2006/relationships/image" Target="../media/image890.png"/><Relationship Id="rId33" Type="http://schemas.openxmlformats.org/officeDocument/2006/relationships/customXml" Target="../ink/ink945.xml"/><Relationship Id="rId32" Type="http://schemas.openxmlformats.org/officeDocument/2006/relationships/image" Target="../media/image889.png"/><Relationship Id="rId31" Type="http://schemas.openxmlformats.org/officeDocument/2006/relationships/customXml" Target="../ink/ink944.xml"/><Relationship Id="rId30" Type="http://schemas.openxmlformats.org/officeDocument/2006/relationships/image" Target="../media/image21.png"/><Relationship Id="rId3" Type="http://schemas.openxmlformats.org/officeDocument/2006/relationships/customXml" Target="../ink/ink930.xml"/><Relationship Id="rId29" Type="http://schemas.openxmlformats.org/officeDocument/2006/relationships/customXml" Target="../ink/ink943.xml"/><Relationship Id="rId28" Type="http://schemas.openxmlformats.org/officeDocument/2006/relationships/image" Target="../media/image888.png"/><Relationship Id="rId27" Type="http://schemas.openxmlformats.org/officeDocument/2006/relationships/customXml" Target="../ink/ink942.xml"/><Relationship Id="rId26" Type="http://schemas.openxmlformats.org/officeDocument/2006/relationships/image" Target="../media/image887.png"/><Relationship Id="rId25" Type="http://schemas.openxmlformats.org/officeDocument/2006/relationships/customXml" Target="../ink/ink941.xml"/><Relationship Id="rId24" Type="http://schemas.openxmlformats.org/officeDocument/2006/relationships/image" Target="../media/image886.png"/><Relationship Id="rId23" Type="http://schemas.openxmlformats.org/officeDocument/2006/relationships/customXml" Target="../ink/ink940.xml"/><Relationship Id="rId22" Type="http://schemas.openxmlformats.org/officeDocument/2006/relationships/image" Target="../media/image885.png"/><Relationship Id="rId21" Type="http://schemas.openxmlformats.org/officeDocument/2006/relationships/customXml" Target="../ink/ink939.xml"/><Relationship Id="rId20" Type="http://schemas.openxmlformats.org/officeDocument/2006/relationships/image" Target="../media/image884.png"/><Relationship Id="rId2" Type="http://schemas.openxmlformats.org/officeDocument/2006/relationships/image" Target="../media/image875.png"/><Relationship Id="rId19" Type="http://schemas.openxmlformats.org/officeDocument/2006/relationships/customXml" Target="../ink/ink938.xml"/><Relationship Id="rId18" Type="http://schemas.openxmlformats.org/officeDocument/2006/relationships/image" Target="../media/image883.png"/><Relationship Id="rId17" Type="http://schemas.openxmlformats.org/officeDocument/2006/relationships/customXml" Target="../ink/ink937.xml"/><Relationship Id="rId16" Type="http://schemas.openxmlformats.org/officeDocument/2006/relationships/image" Target="../media/image882.png"/><Relationship Id="rId15" Type="http://schemas.openxmlformats.org/officeDocument/2006/relationships/customXml" Target="../ink/ink936.xml"/><Relationship Id="rId14" Type="http://schemas.openxmlformats.org/officeDocument/2006/relationships/image" Target="../media/image881.png"/><Relationship Id="rId13" Type="http://schemas.openxmlformats.org/officeDocument/2006/relationships/customXml" Target="../ink/ink935.xml"/><Relationship Id="rId12" Type="http://schemas.openxmlformats.org/officeDocument/2006/relationships/image" Target="../media/image880.png"/><Relationship Id="rId11" Type="http://schemas.openxmlformats.org/officeDocument/2006/relationships/customXml" Target="../ink/ink934.xml"/><Relationship Id="rId103" Type="http://schemas.openxmlformats.org/officeDocument/2006/relationships/slideLayout" Target="../slideLayouts/slideLayout2.xml"/><Relationship Id="rId102" Type="http://schemas.openxmlformats.org/officeDocument/2006/relationships/image" Target="../media/image12.png"/><Relationship Id="rId101" Type="http://schemas.openxmlformats.org/officeDocument/2006/relationships/customXml" Target="../ink/ink979.xml"/><Relationship Id="rId100" Type="http://schemas.openxmlformats.org/officeDocument/2006/relationships/image" Target="../media/image923.png"/><Relationship Id="rId10" Type="http://schemas.openxmlformats.org/officeDocument/2006/relationships/image" Target="../media/image879.png"/><Relationship Id="rId1" Type="http://schemas.openxmlformats.org/officeDocument/2006/relationships/customXml" Target="../ink/ink92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6.png"/></Relationships>
</file>

<file path=ppt/slides/_rels/slide5.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customXml" Target="../ink/ink33.xml"/><Relationship Id="rId7" Type="http://schemas.openxmlformats.org/officeDocument/2006/relationships/image" Target="../media/image31.png"/><Relationship Id="rId6" Type="http://schemas.openxmlformats.org/officeDocument/2006/relationships/customXml" Target="../ink/ink32.xml"/><Relationship Id="rId53" Type="http://schemas.openxmlformats.org/officeDocument/2006/relationships/slideLayout" Target="../slideLayouts/slideLayout2.xml"/><Relationship Id="rId52" Type="http://schemas.openxmlformats.org/officeDocument/2006/relationships/image" Target="../media/image52.png"/><Relationship Id="rId51" Type="http://schemas.openxmlformats.org/officeDocument/2006/relationships/customXml" Target="../ink/ink55.xml"/><Relationship Id="rId50" Type="http://schemas.openxmlformats.org/officeDocument/2006/relationships/image" Target="../media/image51.png"/><Relationship Id="rId5" Type="http://schemas.openxmlformats.org/officeDocument/2006/relationships/image" Target="../media/image30.png"/><Relationship Id="rId49" Type="http://schemas.openxmlformats.org/officeDocument/2006/relationships/customXml" Target="../ink/ink54.xml"/><Relationship Id="rId48" Type="http://schemas.openxmlformats.org/officeDocument/2006/relationships/image" Target="../media/image50.png"/><Relationship Id="rId47" Type="http://schemas.openxmlformats.org/officeDocument/2006/relationships/customXml" Target="../ink/ink53.xml"/><Relationship Id="rId46" Type="http://schemas.openxmlformats.org/officeDocument/2006/relationships/customXml" Target="../ink/ink52.xml"/><Relationship Id="rId45" Type="http://schemas.openxmlformats.org/officeDocument/2006/relationships/image" Target="../media/image49.png"/><Relationship Id="rId44" Type="http://schemas.openxmlformats.org/officeDocument/2006/relationships/customXml" Target="../ink/ink51.xml"/><Relationship Id="rId43" Type="http://schemas.openxmlformats.org/officeDocument/2006/relationships/image" Target="../media/image48.png"/><Relationship Id="rId42" Type="http://schemas.openxmlformats.org/officeDocument/2006/relationships/customXml" Target="../ink/ink50.xml"/><Relationship Id="rId41" Type="http://schemas.openxmlformats.org/officeDocument/2006/relationships/image" Target="../media/image47.png"/><Relationship Id="rId40" Type="http://schemas.openxmlformats.org/officeDocument/2006/relationships/customXml" Target="../ink/ink49.xml"/><Relationship Id="rId4" Type="http://schemas.openxmlformats.org/officeDocument/2006/relationships/customXml" Target="../ink/ink31.xml"/><Relationship Id="rId39" Type="http://schemas.openxmlformats.org/officeDocument/2006/relationships/image" Target="../media/image12.png"/><Relationship Id="rId38" Type="http://schemas.openxmlformats.org/officeDocument/2006/relationships/customXml" Target="../ink/ink48.xml"/><Relationship Id="rId37" Type="http://schemas.openxmlformats.org/officeDocument/2006/relationships/image" Target="../media/image46.png"/><Relationship Id="rId36" Type="http://schemas.openxmlformats.org/officeDocument/2006/relationships/customXml" Target="../ink/ink47.xml"/><Relationship Id="rId35" Type="http://schemas.openxmlformats.org/officeDocument/2006/relationships/image" Target="../media/image45.png"/><Relationship Id="rId34" Type="http://schemas.openxmlformats.org/officeDocument/2006/relationships/customXml" Target="../ink/ink46.xml"/><Relationship Id="rId33" Type="http://schemas.openxmlformats.org/officeDocument/2006/relationships/image" Target="../media/image44.png"/><Relationship Id="rId32" Type="http://schemas.openxmlformats.org/officeDocument/2006/relationships/customXml" Target="../ink/ink45.xml"/><Relationship Id="rId31" Type="http://schemas.openxmlformats.org/officeDocument/2006/relationships/image" Target="../media/image43.png"/><Relationship Id="rId30" Type="http://schemas.openxmlformats.org/officeDocument/2006/relationships/customXml" Target="../ink/ink44.xml"/><Relationship Id="rId3" Type="http://schemas.openxmlformats.org/officeDocument/2006/relationships/image" Target="../media/image29.png"/><Relationship Id="rId29" Type="http://schemas.openxmlformats.org/officeDocument/2006/relationships/image" Target="../media/image42.png"/><Relationship Id="rId28" Type="http://schemas.openxmlformats.org/officeDocument/2006/relationships/customXml" Target="../ink/ink43.xml"/><Relationship Id="rId27" Type="http://schemas.openxmlformats.org/officeDocument/2006/relationships/image" Target="../media/image41.png"/><Relationship Id="rId26" Type="http://schemas.openxmlformats.org/officeDocument/2006/relationships/customXml" Target="../ink/ink42.xml"/><Relationship Id="rId25" Type="http://schemas.openxmlformats.org/officeDocument/2006/relationships/image" Target="../media/image40.png"/><Relationship Id="rId24" Type="http://schemas.openxmlformats.org/officeDocument/2006/relationships/customXml" Target="../ink/ink41.xml"/><Relationship Id="rId23" Type="http://schemas.openxmlformats.org/officeDocument/2006/relationships/image" Target="../media/image39.png"/><Relationship Id="rId22" Type="http://schemas.openxmlformats.org/officeDocument/2006/relationships/customXml" Target="../ink/ink40.xml"/><Relationship Id="rId21" Type="http://schemas.openxmlformats.org/officeDocument/2006/relationships/image" Target="../media/image38.png"/><Relationship Id="rId20" Type="http://schemas.openxmlformats.org/officeDocument/2006/relationships/customXml" Target="../ink/ink39.xml"/><Relationship Id="rId2" Type="http://schemas.openxmlformats.org/officeDocument/2006/relationships/customXml" Target="../ink/ink30.xml"/><Relationship Id="rId19" Type="http://schemas.openxmlformats.org/officeDocument/2006/relationships/image" Target="../media/image37.png"/><Relationship Id="rId18" Type="http://schemas.openxmlformats.org/officeDocument/2006/relationships/customXml" Target="../ink/ink38.xml"/><Relationship Id="rId17" Type="http://schemas.openxmlformats.org/officeDocument/2006/relationships/image" Target="../media/image36.png"/><Relationship Id="rId16" Type="http://schemas.openxmlformats.org/officeDocument/2006/relationships/customXml" Target="../ink/ink37.xml"/><Relationship Id="rId15" Type="http://schemas.openxmlformats.org/officeDocument/2006/relationships/image" Target="../media/image35.png"/><Relationship Id="rId14" Type="http://schemas.openxmlformats.org/officeDocument/2006/relationships/customXml" Target="../ink/ink36.xml"/><Relationship Id="rId13" Type="http://schemas.openxmlformats.org/officeDocument/2006/relationships/image" Target="../media/image34.png"/><Relationship Id="rId12" Type="http://schemas.openxmlformats.org/officeDocument/2006/relationships/customXml" Target="../ink/ink35.xml"/><Relationship Id="rId11" Type="http://schemas.openxmlformats.org/officeDocument/2006/relationships/image" Target="../media/image33.png"/><Relationship Id="rId10" Type="http://schemas.openxmlformats.org/officeDocument/2006/relationships/customXml" Target="../ink/ink34.xml"/><Relationship Id="rId1" Type="http://schemas.openxmlformats.org/officeDocument/2006/relationships/image" Target="../media/image2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9.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57.png"/><Relationship Id="rId8" Type="http://schemas.openxmlformats.org/officeDocument/2006/relationships/customXml" Target="../ink/ink59.xml"/><Relationship Id="rId7" Type="http://schemas.openxmlformats.org/officeDocument/2006/relationships/image" Target="../media/image56.png"/><Relationship Id="rId62" Type="http://schemas.openxmlformats.org/officeDocument/2006/relationships/slideLayout" Target="../slideLayouts/slideLayout2.xml"/><Relationship Id="rId61" Type="http://schemas.openxmlformats.org/officeDocument/2006/relationships/image" Target="../media/image81.png"/><Relationship Id="rId60" Type="http://schemas.openxmlformats.org/officeDocument/2006/relationships/customXml" Target="../ink/ink85.xml"/><Relationship Id="rId6" Type="http://schemas.openxmlformats.org/officeDocument/2006/relationships/customXml" Target="../ink/ink58.xml"/><Relationship Id="rId59" Type="http://schemas.openxmlformats.org/officeDocument/2006/relationships/image" Target="../media/image80.png"/><Relationship Id="rId58" Type="http://schemas.openxmlformats.org/officeDocument/2006/relationships/customXml" Target="../ink/ink84.xml"/><Relationship Id="rId57" Type="http://schemas.openxmlformats.org/officeDocument/2006/relationships/image" Target="../media/image12.png"/><Relationship Id="rId56" Type="http://schemas.openxmlformats.org/officeDocument/2006/relationships/customXml" Target="../ink/ink83.xml"/><Relationship Id="rId55" Type="http://schemas.openxmlformats.org/officeDocument/2006/relationships/image" Target="../media/image79.png"/><Relationship Id="rId54" Type="http://schemas.openxmlformats.org/officeDocument/2006/relationships/customXml" Target="../ink/ink82.xml"/><Relationship Id="rId53" Type="http://schemas.openxmlformats.org/officeDocument/2006/relationships/image" Target="../media/image78.png"/><Relationship Id="rId52" Type="http://schemas.openxmlformats.org/officeDocument/2006/relationships/customXml" Target="../ink/ink81.xml"/><Relationship Id="rId51" Type="http://schemas.openxmlformats.org/officeDocument/2006/relationships/image" Target="../media/image77.png"/><Relationship Id="rId50" Type="http://schemas.openxmlformats.org/officeDocument/2006/relationships/customXml" Target="../ink/ink80.xml"/><Relationship Id="rId5" Type="http://schemas.openxmlformats.org/officeDocument/2006/relationships/image" Target="../media/image55.png"/><Relationship Id="rId49" Type="http://schemas.openxmlformats.org/officeDocument/2006/relationships/image" Target="../media/image76.png"/><Relationship Id="rId48" Type="http://schemas.openxmlformats.org/officeDocument/2006/relationships/customXml" Target="../ink/ink79.xml"/><Relationship Id="rId47" Type="http://schemas.openxmlformats.org/officeDocument/2006/relationships/image" Target="../media/image75.png"/><Relationship Id="rId46" Type="http://schemas.openxmlformats.org/officeDocument/2006/relationships/customXml" Target="../ink/ink78.xml"/><Relationship Id="rId45" Type="http://schemas.openxmlformats.org/officeDocument/2006/relationships/image" Target="../media/image74.png"/><Relationship Id="rId44" Type="http://schemas.openxmlformats.org/officeDocument/2006/relationships/customXml" Target="../ink/ink77.xml"/><Relationship Id="rId43" Type="http://schemas.openxmlformats.org/officeDocument/2006/relationships/image" Target="../media/image73.png"/><Relationship Id="rId42" Type="http://schemas.openxmlformats.org/officeDocument/2006/relationships/customXml" Target="../ink/ink76.xml"/><Relationship Id="rId41" Type="http://schemas.openxmlformats.org/officeDocument/2006/relationships/image" Target="../media/image72.png"/><Relationship Id="rId40" Type="http://schemas.openxmlformats.org/officeDocument/2006/relationships/customXml" Target="../ink/ink75.xml"/><Relationship Id="rId4" Type="http://schemas.openxmlformats.org/officeDocument/2006/relationships/customXml" Target="../ink/ink57.xml"/><Relationship Id="rId39" Type="http://schemas.openxmlformats.org/officeDocument/2006/relationships/image" Target="../media/image71.png"/><Relationship Id="rId38" Type="http://schemas.openxmlformats.org/officeDocument/2006/relationships/customXml" Target="../ink/ink74.xml"/><Relationship Id="rId37" Type="http://schemas.openxmlformats.org/officeDocument/2006/relationships/image" Target="../media/image70.png"/><Relationship Id="rId36" Type="http://schemas.openxmlformats.org/officeDocument/2006/relationships/customXml" Target="../ink/ink73.xml"/><Relationship Id="rId35" Type="http://schemas.openxmlformats.org/officeDocument/2006/relationships/image" Target="../media/image21.png"/><Relationship Id="rId34" Type="http://schemas.openxmlformats.org/officeDocument/2006/relationships/customXml" Target="../ink/ink72.xml"/><Relationship Id="rId33" Type="http://schemas.openxmlformats.org/officeDocument/2006/relationships/image" Target="../media/image69.png"/><Relationship Id="rId32" Type="http://schemas.openxmlformats.org/officeDocument/2006/relationships/customXml" Target="../ink/ink71.xml"/><Relationship Id="rId31" Type="http://schemas.openxmlformats.org/officeDocument/2006/relationships/image" Target="../media/image68.png"/><Relationship Id="rId30" Type="http://schemas.openxmlformats.org/officeDocument/2006/relationships/customXml" Target="../ink/ink70.xml"/><Relationship Id="rId3" Type="http://schemas.openxmlformats.org/officeDocument/2006/relationships/image" Target="../media/image54.png"/><Relationship Id="rId29" Type="http://schemas.openxmlformats.org/officeDocument/2006/relationships/image" Target="../media/image67.png"/><Relationship Id="rId28" Type="http://schemas.openxmlformats.org/officeDocument/2006/relationships/customXml" Target="../ink/ink69.xml"/><Relationship Id="rId27" Type="http://schemas.openxmlformats.org/officeDocument/2006/relationships/image" Target="../media/image66.png"/><Relationship Id="rId26" Type="http://schemas.openxmlformats.org/officeDocument/2006/relationships/customXml" Target="../ink/ink68.xml"/><Relationship Id="rId25" Type="http://schemas.openxmlformats.org/officeDocument/2006/relationships/image" Target="../media/image65.png"/><Relationship Id="rId24" Type="http://schemas.openxmlformats.org/officeDocument/2006/relationships/customXml" Target="../ink/ink67.xml"/><Relationship Id="rId23" Type="http://schemas.openxmlformats.org/officeDocument/2006/relationships/image" Target="../media/image64.png"/><Relationship Id="rId22" Type="http://schemas.openxmlformats.org/officeDocument/2006/relationships/customXml" Target="../ink/ink66.xml"/><Relationship Id="rId21" Type="http://schemas.openxmlformats.org/officeDocument/2006/relationships/image" Target="../media/image63.png"/><Relationship Id="rId20" Type="http://schemas.openxmlformats.org/officeDocument/2006/relationships/customXml" Target="../ink/ink65.xml"/><Relationship Id="rId2" Type="http://schemas.openxmlformats.org/officeDocument/2006/relationships/customXml" Target="../ink/ink56.xml"/><Relationship Id="rId19" Type="http://schemas.openxmlformats.org/officeDocument/2006/relationships/image" Target="../media/image62.png"/><Relationship Id="rId18" Type="http://schemas.openxmlformats.org/officeDocument/2006/relationships/customXml" Target="../ink/ink64.xml"/><Relationship Id="rId17" Type="http://schemas.openxmlformats.org/officeDocument/2006/relationships/image" Target="../media/image61.png"/><Relationship Id="rId16" Type="http://schemas.openxmlformats.org/officeDocument/2006/relationships/customXml" Target="../ink/ink63.xml"/><Relationship Id="rId15" Type="http://schemas.openxmlformats.org/officeDocument/2006/relationships/image" Target="../media/image60.png"/><Relationship Id="rId14" Type="http://schemas.openxmlformats.org/officeDocument/2006/relationships/customXml" Target="../ink/ink62.xml"/><Relationship Id="rId13" Type="http://schemas.openxmlformats.org/officeDocument/2006/relationships/image" Target="../media/image59.png"/><Relationship Id="rId12" Type="http://schemas.openxmlformats.org/officeDocument/2006/relationships/customXml" Target="../ink/ink61.xml"/><Relationship Id="rId11" Type="http://schemas.openxmlformats.org/officeDocument/2006/relationships/image" Target="../media/image58.png"/><Relationship Id="rId10" Type="http://schemas.openxmlformats.org/officeDocument/2006/relationships/customXml" Target="../ink/ink60.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9" Type="http://schemas.openxmlformats.org/officeDocument/2006/relationships/image" Target="../media/image86.png"/><Relationship Id="rId8" Type="http://schemas.openxmlformats.org/officeDocument/2006/relationships/customXml" Target="../ink/ink89.xml"/><Relationship Id="rId7" Type="http://schemas.openxmlformats.org/officeDocument/2006/relationships/image" Target="../media/image85.png"/><Relationship Id="rId68" Type="http://schemas.openxmlformats.org/officeDocument/2006/relationships/slideLayout" Target="../slideLayouts/slideLayout2.xml"/><Relationship Id="rId67" Type="http://schemas.openxmlformats.org/officeDocument/2006/relationships/customXml" Target="../ink/ink119.xml"/><Relationship Id="rId66" Type="http://schemas.openxmlformats.org/officeDocument/2006/relationships/image" Target="../media/image12.png"/><Relationship Id="rId65" Type="http://schemas.openxmlformats.org/officeDocument/2006/relationships/customXml" Target="../ink/ink118.xml"/><Relationship Id="rId64" Type="http://schemas.openxmlformats.org/officeDocument/2006/relationships/image" Target="../media/image112.png"/><Relationship Id="rId63" Type="http://schemas.openxmlformats.org/officeDocument/2006/relationships/customXml" Target="../ink/ink117.xml"/><Relationship Id="rId62" Type="http://schemas.openxmlformats.org/officeDocument/2006/relationships/image" Target="../media/image111.png"/><Relationship Id="rId61" Type="http://schemas.openxmlformats.org/officeDocument/2006/relationships/customXml" Target="../ink/ink116.xml"/><Relationship Id="rId60" Type="http://schemas.openxmlformats.org/officeDocument/2006/relationships/customXml" Target="../ink/ink115.xml"/><Relationship Id="rId6" Type="http://schemas.openxmlformats.org/officeDocument/2006/relationships/customXml" Target="../ink/ink88.xml"/><Relationship Id="rId59" Type="http://schemas.openxmlformats.org/officeDocument/2006/relationships/image" Target="../media/image110.png"/><Relationship Id="rId58" Type="http://schemas.openxmlformats.org/officeDocument/2006/relationships/customXml" Target="../ink/ink114.xml"/><Relationship Id="rId57" Type="http://schemas.openxmlformats.org/officeDocument/2006/relationships/image" Target="../media/image21.png"/><Relationship Id="rId56" Type="http://schemas.openxmlformats.org/officeDocument/2006/relationships/customXml" Target="../ink/ink113.xml"/><Relationship Id="rId55" Type="http://schemas.openxmlformats.org/officeDocument/2006/relationships/image" Target="../media/image109.png"/><Relationship Id="rId54" Type="http://schemas.openxmlformats.org/officeDocument/2006/relationships/customXml" Target="../ink/ink112.xml"/><Relationship Id="rId53" Type="http://schemas.openxmlformats.org/officeDocument/2006/relationships/image" Target="../media/image108.png"/><Relationship Id="rId52" Type="http://schemas.openxmlformats.org/officeDocument/2006/relationships/customXml" Target="../ink/ink111.xml"/><Relationship Id="rId51" Type="http://schemas.openxmlformats.org/officeDocument/2006/relationships/image" Target="../media/image107.png"/><Relationship Id="rId50" Type="http://schemas.openxmlformats.org/officeDocument/2006/relationships/customXml" Target="../ink/ink110.xml"/><Relationship Id="rId5" Type="http://schemas.openxmlformats.org/officeDocument/2006/relationships/image" Target="../media/image84.png"/><Relationship Id="rId49" Type="http://schemas.openxmlformats.org/officeDocument/2006/relationships/image" Target="../media/image106.png"/><Relationship Id="rId48" Type="http://schemas.openxmlformats.org/officeDocument/2006/relationships/customXml" Target="../ink/ink109.xml"/><Relationship Id="rId47" Type="http://schemas.openxmlformats.org/officeDocument/2006/relationships/image" Target="../media/image105.png"/><Relationship Id="rId46" Type="http://schemas.openxmlformats.org/officeDocument/2006/relationships/customXml" Target="../ink/ink108.xml"/><Relationship Id="rId45" Type="http://schemas.openxmlformats.org/officeDocument/2006/relationships/image" Target="../media/image104.png"/><Relationship Id="rId44" Type="http://schemas.openxmlformats.org/officeDocument/2006/relationships/customXml" Target="../ink/ink107.xml"/><Relationship Id="rId43" Type="http://schemas.openxmlformats.org/officeDocument/2006/relationships/image" Target="../media/image103.png"/><Relationship Id="rId42" Type="http://schemas.openxmlformats.org/officeDocument/2006/relationships/customXml" Target="../ink/ink106.xml"/><Relationship Id="rId41" Type="http://schemas.openxmlformats.org/officeDocument/2006/relationships/image" Target="../media/image102.png"/><Relationship Id="rId40" Type="http://schemas.openxmlformats.org/officeDocument/2006/relationships/customXml" Target="../ink/ink105.xml"/><Relationship Id="rId4" Type="http://schemas.openxmlformats.org/officeDocument/2006/relationships/customXml" Target="../ink/ink87.xml"/><Relationship Id="rId39" Type="http://schemas.openxmlformats.org/officeDocument/2006/relationships/image" Target="../media/image101.png"/><Relationship Id="rId38" Type="http://schemas.openxmlformats.org/officeDocument/2006/relationships/customXml" Target="../ink/ink104.xml"/><Relationship Id="rId37" Type="http://schemas.openxmlformats.org/officeDocument/2006/relationships/image" Target="../media/image100.png"/><Relationship Id="rId36" Type="http://schemas.openxmlformats.org/officeDocument/2006/relationships/customXml" Target="../ink/ink103.xml"/><Relationship Id="rId35" Type="http://schemas.openxmlformats.org/officeDocument/2006/relationships/image" Target="../media/image99.png"/><Relationship Id="rId34" Type="http://schemas.openxmlformats.org/officeDocument/2006/relationships/customXml" Target="../ink/ink102.xml"/><Relationship Id="rId33" Type="http://schemas.openxmlformats.org/officeDocument/2006/relationships/image" Target="../media/image98.png"/><Relationship Id="rId32" Type="http://schemas.openxmlformats.org/officeDocument/2006/relationships/customXml" Target="../ink/ink101.xml"/><Relationship Id="rId31" Type="http://schemas.openxmlformats.org/officeDocument/2006/relationships/image" Target="../media/image97.png"/><Relationship Id="rId30" Type="http://schemas.openxmlformats.org/officeDocument/2006/relationships/customXml" Target="../ink/ink100.xml"/><Relationship Id="rId3" Type="http://schemas.openxmlformats.org/officeDocument/2006/relationships/image" Target="../media/image83.png"/><Relationship Id="rId29" Type="http://schemas.openxmlformats.org/officeDocument/2006/relationships/image" Target="../media/image96.png"/><Relationship Id="rId28" Type="http://schemas.openxmlformats.org/officeDocument/2006/relationships/customXml" Target="../ink/ink99.xml"/><Relationship Id="rId27" Type="http://schemas.openxmlformats.org/officeDocument/2006/relationships/image" Target="../media/image95.png"/><Relationship Id="rId26" Type="http://schemas.openxmlformats.org/officeDocument/2006/relationships/customXml" Target="../ink/ink98.xml"/><Relationship Id="rId25" Type="http://schemas.openxmlformats.org/officeDocument/2006/relationships/image" Target="../media/image94.png"/><Relationship Id="rId24" Type="http://schemas.openxmlformats.org/officeDocument/2006/relationships/customXml" Target="../ink/ink97.xml"/><Relationship Id="rId23" Type="http://schemas.openxmlformats.org/officeDocument/2006/relationships/image" Target="../media/image93.png"/><Relationship Id="rId22" Type="http://schemas.openxmlformats.org/officeDocument/2006/relationships/customXml" Target="../ink/ink96.xml"/><Relationship Id="rId21" Type="http://schemas.openxmlformats.org/officeDocument/2006/relationships/image" Target="../media/image92.png"/><Relationship Id="rId20" Type="http://schemas.openxmlformats.org/officeDocument/2006/relationships/customXml" Target="../ink/ink95.xml"/><Relationship Id="rId2" Type="http://schemas.openxmlformats.org/officeDocument/2006/relationships/customXml" Target="../ink/ink86.xml"/><Relationship Id="rId19" Type="http://schemas.openxmlformats.org/officeDocument/2006/relationships/image" Target="../media/image91.png"/><Relationship Id="rId18" Type="http://schemas.openxmlformats.org/officeDocument/2006/relationships/customXml" Target="../ink/ink94.xml"/><Relationship Id="rId17" Type="http://schemas.openxmlformats.org/officeDocument/2006/relationships/image" Target="../media/image90.png"/><Relationship Id="rId16" Type="http://schemas.openxmlformats.org/officeDocument/2006/relationships/customXml" Target="../ink/ink93.xml"/><Relationship Id="rId15" Type="http://schemas.openxmlformats.org/officeDocument/2006/relationships/image" Target="../media/image89.png"/><Relationship Id="rId14" Type="http://schemas.openxmlformats.org/officeDocument/2006/relationships/customXml" Target="../ink/ink92.xml"/><Relationship Id="rId13" Type="http://schemas.openxmlformats.org/officeDocument/2006/relationships/image" Target="../media/image88.png"/><Relationship Id="rId12" Type="http://schemas.openxmlformats.org/officeDocument/2006/relationships/customXml" Target="../ink/ink91.xml"/><Relationship Id="rId11" Type="http://schemas.openxmlformats.org/officeDocument/2006/relationships/image" Target="../media/image87.png"/><Relationship Id="rId10" Type="http://schemas.openxmlformats.org/officeDocument/2006/relationships/customXml" Target="../ink/ink90.xml"/><Relationship Id="rId1" Type="http://schemas.openxmlformats.org/officeDocument/2006/relationships/image" Target="../media/image82.png"/></Relationships>
</file>

<file path=ppt/slides/_rels/slide8.xml.rels><?xml version="1.0" encoding="UTF-8" standalone="yes"?>
<Relationships xmlns="http://schemas.openxmlformats.org/package/2006/relationships"><Relationship Id="rId9" Type="http://schemas.openxmlformats.org/officeDocument/2006/relationships/image" Target="../media/image117.png"/><Relationship Id="rId8" Type="http://schemas.openxmlformats.org/officeDocument/2006/relationships/customXml" Target="../ink/ink123.xml"/><Relationship Id="rId7" Type="http://schemas.openxmlformats.org/officeDocument/2006/relationships/image" Target="../media/image116.png"/><Relationship Id="rId6" Type="http://schemas.openxmlformats.org/officeDocument/2006/relationships/customXml" Target="../ink/ink122.xml"/><Relationship Id="rId5" Type="http://schemas.openxmlformats.org/officeDocument/2006/relationships/image" Target="../media/image115.png"/><Relationship Id="rId4" Type="http://schemas.openxmlformats.org/officeDocument/2006/relationships/customXml" Target="../ink/ink121.xml"/><Relationship Id="rId3" Type="http://schemas.openxmlformats.org/officeDocument/2006/relationships/image" Target="../media/image114.png"/><Relationship Id="rId26" Type="http://schemas.openxmlformats.org/officeDocument/2006/relationships/slideLayout" Target="../slideLayouts/slideLayout2.xml"/><Relationship Id="rId25" Type="http://schemas.openxmlformats.org/officeDocument/2006/relationships/image" Target="../media/image21.png"/><Relationship Id="rId24" Type="http://schemas.openxmlformats.org/officeDocument/2006/relationships/customXml" Target="../ink/ink131.xml"/><Relationship Id="rId23" Type="http://schemas.openxmlformats.org/officeDocument/2006/relationships/image" Target="../media/image123.png"/><Relationship Id="rId22" Type="http://schemas.openxmlformats.org/officeDocument/2006/relationships/customXml" Target="../ink/ink130.xml"/><Relationship Id="rId21" Type="http://schemas.openxmlformats.org/officeDocument/2006/relationships/image" Target="../media/image12.png"/><Relationship Id="rId20" Type="http://schemas.openxmlformats.org/officeDocument/2006/relationships/customXml" Target="../ink/ink129.xml"/><Relationship Id="rId2" Type="http://schemas.openxmlformats.org/officeDocument/2006/relationships/customXml" Target="../ink/ink120.xml"/><Relationship Id="rId19" Type="http://schemas.openxmlformats.org/officeDocument/2006/relationships/image" Target="../media/image122.png"/><Relationship Id="rId18" Type="http://schemas.openxmlformats.org/officeDocument/2006/relationships/customXml" Target="../ink/ink128.xml"/><Relationship Id="rId17" Type="http://schemas.openxmlformats.org/officeDocument/2006/relationships/image" Target="../media/image121.png"/><Relationship Id="rId16" Type="http://schemas.openxmlformats.org/officeDocument/2006/relationships/customXml" Target="../ink/ink127.xml"/><Relationship Id="rId15" Type="http://schemas.openxmlformats.org/officeDocument/2006/relationships/image" Target="../media/image120.png"/><Relationship Id="rId14" Type="http://schemas.openxmlformats.org/officeDocument/2006/relationships/customXml" Target="../ink/ink126.xml"/><Relationship Id="rId13" Type="http://schemas.openxmlformats.org/officeDocument/2006/relationships/image" Target="../media/image119.png"/><Relationship Id="rId12" Type="http://schemas.openxmlformats.org/officeDocument/2006/relationships/customXml" Target="../ink/ink125.xml"/><Relationship Id="rId11" Type="http://schemas.openxmlformats.org/officeDocument/2006/relationships/image" Target="../media/image118.png"/><Relationship Id="rId10" Type="http://schemas.openxmlformats.org/officeDocument/2006/relationships/customXml" Target="../ink/ink124.xml"/><Relationship Id="rId1" Type="http://schemas.openxmlformats.org/officeDocument/2006/relationships/image" Target="../media/image11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customXml" Target="../ink/ink134.xml"/><Relationship Id="rId5" Type="http://schemas.openxmlformats.org/officeDocument/2006/relationships/image" Target="../media/image125.png"/><Relationship Id="rId4" Type="http://schemas.openxmlformats.org/officeDocument/2006/relationships/customXml" Target="../ink/ink133.xml"/><Relationship Id="rId3" Type="http://schemas.openxmlformats.org/officeDocument/2006/relationships/image" Target="../media/image12.png"/><Relationship Id="rId2" Type="http://schemas.openxmlformats.org/officeDocument/2006/relationships/customXml" Target="../ink/ink132.xml"/><Relationship Id="rId1" Type="http://schemas.openxmlformats.org/officeDocument/2006/relationships/image" Target="../media/image1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图论</a:t>
            </a:r>
            <a:r>
              <a:rPr lang="en-US" altLang="zh-CN" dirty="0" smtClean="0"/>
              <a:t>2</a:t>
            </a:r>
            <a:endParaRPr lang="zh-CN" altLang="en-US" dirty="0"/>
          </a:p>
        </p:txBody>
      </p:sp>
      <p:sp>
        <p:nvSpPr>
          <p:cNvPr id="3" name="副标题 2"/>
          <p:cNvSpPr>
            <a:spLocks noGrp="1"/>
          </p:cNvSpPr>
          <p:nvPr>
            <p:ph type="subTitle" idx="1"/>
          </p:nvPr>
        </p:nvSpPr>
        <p:spPr/>
        <p:txBody>
          <a:bodyPr/>
          <a:lstStyle/>
          <a:p>
            <a:r>
              <a:rPr lang="en-US" altLang="zh-CN" dirty="0" smtClean="0"/>
              <a:t>2022.7 </a:t>
            </a:r>
            <a:r>
              <a:rPr lang="zh-CN" altLang="en-US" dirty="0" smtClean="0"/>
              <a:t>宋学伟</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删去点不太好考虑，我们倒过来，先删去所有点，然后倒序加点，</a:t>
            </a:r>
            <a:endParaRPr lang="en-US" altLang="zh-CN" dirty="0" smtClean="0"/>
          </a:p>
          <a:p>
            <a:pPr marL="0" indent="0">
              <a:buNone/>
            </a:pPr>
            <a:r>
              <a:rPr lang="zh-CN" altLang="en-US" dirty="0" smtClean="0"/>
              <a:t>加入点时加入对应的边即可。</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248785" y="2142490"/>
              <a:ext cx="1748155" cy="62230"/>
            </p14:xfrm>
          </p:contentPart>
        </mc:Choice>
        <mc:Fallback xmlns="">
          <p:pic>
            <p:nvPicPr>
              <p:cNvPr id="4" name="墨迹 3"/>
            </p:nvPicPr>
            <p:blipFill>
              <a:blip r:embed="rId2"/>
            </p:blipFill>
            <p:spPr>
              <a:xfrm>
                <a:off x="4248785" y="2142490"/>
                <a:ext cx="1748155" cy="6223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6588760" y="3406140"/>
              <a:ext cx="17780" cy="360"/>
            </p14:xfrm>
          </p:contentPart>
        </mc:Choice>
        <mc:Fallback xmlns="">
          <p:pic>
            <p:nvPicPr>
              <p:cNvPr id="5" name="墨迹 4"/>
            </p:nvPicPr>
            <p:blipFill>
              <a:blip r:embed="rId4"/>
            </p:blipFill>
            <p:spPr>
              <a:xfrm>
                <a:off x="6588760" y="3406140"/>
                <a:ext cx="1778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160270" y="3253740"/>
              <a:ext cx="806450" cy="842645"/>
            </p14:xfrm>
          </p:contentPart>
        </mc:Choice>
        <mc:Fallback xmlns="">
          <p:pic>
            <p:nvPicPr>
              <p:cNvPr id="6" name="墨迹 5"/>
            </p:nvPicPr>
            <p:blipFill>
              <a:blip r:embed="rId6"/>
            </p:blipFill>
            <p:spPr>
              <a:xfrm>
                <a:off x="2160270" y="3253740"/>
                <a:ext cx="806450" cy="8426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3038475" y="3639185"/>
              <a:ext cx="1891665" cy="152400"/>
            </p14:xfrm>
          </p:contentPart>
        </mc:Choice>
        <mc:Fallback xmlns="">
          <p:pic>
            <p:nvPicPr>
              <p:cNvPr id="7" name="墨迹 6"/>
            </p:nvPicPr>
            <p:blipFill>
              <a:blip r:embed="rId8"/>
            </p:blipFill>
            <p:spPr>
              <a:xfrm>
                <a:off x="3038475" y="3639185"/>
                <a:ext cx="1891665" cy="152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5073650" y="3352800"/>
              <a:ext cx="555625" cy="860425"/>
            </p14:xfrm>
          </p:contentPart>
        </mc:Choice>
        <mc:Fallback xmlns="">
          <p:pic>
            <p:nvPicPr>
              <p:cNvPr id="8" name="墨迹 7"/>
            </p:nvPicPr>
            <p:blipFill>
              <a:blip r:embed="rId10"/>
            </p:blipFill>
            <p:spPr>
              <a:xfrm>
                <a:off x="5073650" y="3352800"/>
                <a:ext cx="555625" cy="8604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701030" y="3693160"/>
              <a:ext cx="1658620" cy="45085"/>
            </p14:xfrm>
          </p:contentPart>
        </mc:Choice>
        <mc:Fallback xmlns="">
          <p:pic>
            <p:nvPicPr>
              <p:cNvPr id="9" name="墨迹 8"/>
            </p:nvPicPr>
            <p:blipFill>
              <a:blip r:embed="rId12"/>
            </p:blipFill>
            <p:spPr>
              <a:xfrm>
                <a:off x="5701030" y="3693160"/>
                <a:ext cx="1658620" cy="450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7449185" y="3558540"/>
              <a:ext cx="861060" cy="493395"/>
            </p14:xfrm>
          </p:contentPart>
        </mc:Choice>
        <mc:Fallback xmlns="">
          <p:pic>
            <p:nvPicPr>
              <p:cNvPr id="10" name="墨迹 9"/>
            </p:nvPicPr>
            <p:blipFill>
              <a:blip r:embed="rId14"/>
            </p:blipFill>
            <p:spPr>
              <a:xfrm>
                <a:off x="7449185" y="3558540"/>
                <a:ext cx="861060" cy="4933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5396230" y="4150360"/>
              <a:ext cx="18415" cy="1031240"/>
            </p14:xfrm>
          </p:contentPart>
        </mc:Choice>
        <mc:Fallback xmlns="">
          <p:pic>
            <p:nvPicPr>
              <p:cNvPr id="11" name="墨迹 10"/>
            </p:nvPicPr>
            <p:blipFill>
              <a:blip r:embed="rId16"/>
            </p:blipFill>
            <p:spPr>
              <a:xfrm>
                <a:off x="5396230" y="4150360"/>
                <a:ext cx="18415" cy="10312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5145405" y="5163185"/>
              <a:ext cx="591820" cy="672465"/>
            </p14:xfrm>
          </p:contentPart>
        </mc:Choice>
        <mc:Fallback xmlns="">
          <p:pic>
            <p:nvPicPr>
              <p:cNvPr id="12" name="墨迹 11"/>
            </p:nvPicPr>
            <p:blipFill>
              <a:blip r:embed="rId18"/>
            </p:blipFill>
            <p:spPr>
              <a:xfrm>
                <a:off x="5145405" y="5163185"/>
                <a:ext cx="591820" cy="67246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5029200" y="3190875"/>
              <a:ext cx="923290" cy="1264285"/>
            </p14:xfrm>
          </p:contentPart>
        </mc:Choice>
        <mc:Fallback xmlns="">
          <p:pic>
            <p:nvPicPr>
              <p:cNvPr id="13" name="墨迹 12"/>
            </p:nvPicPr>
            <p:blipFill>
              <a:blip r:embed="rId20"/>
            </p:blipFill>
            <p:spPr>
              <a:xfrm>
                <a:off x="5029200" y="3190875"/>
                <a:ext cx="923290" cy="12642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5001895" y="2850515"/>
              <a:ext cx="735330" cy="1389380"/>
            </p14:xfrm>
          </p:contentPart>
        </mc:Choice>
        <mc:Fallback xmlns="">
          <p:pic>
            <p:nvPicPr>
              <p:cNvPr id="14" name="墨迹 13"/>
            </p:nvPicPr>
            <p:blipFill>
              <a:blip r:embed="rId22"/>
            </p:blipFill>
            <p:spPr>
              <a:xfrm>
                <a:off x="5001895" y="2850515"/>
                <a:ext cx="735330" cy="13893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1102360" y="4509135"/>
              <a:ext cx="385445" cy="394335"/>
            </p14:xfrm>
          </p:contentPart>
        </mc:Choice>
        <mc:Fallback xmlns="">
          <p:pic>
            <p:nvPicPr>
              <p:cNvPr id="15" name="墨迹 14"/>
            </p:nvPicPr>
            <p:blipFill>
              <a:blip r:embed="rId24"/>
            </p:blipFill>
            <p:spPr>
              <a:xfrm>
                <a:off x="1102360" y="4509135"/>
                <a:ext cx="385445" cy="3943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1200785" y="3854450"/>
              <a:ext cx="986155" cy="672465"/>
            </p14:xfrm>
          </p:contentPart>
        </mc:Choice>
        <mc:Fallback xmlns="">
          <p:pic>
            <p:nvPicPr>
              <p:cNvPr id="16" name="墨迹 15"/>
            </p:nvPicPr>
            <p:blipFill>
              <a:blip r:embed="rId26"/>
            </p:blipFill>
            <p:spPr>
              <a:xfrm>
                <a:off x="1200785" y="3854450"/>
                <a:ext cx="986155" cy="67246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2456180" y="3917315"/>
              <a:ext cx="205740" cy="672465"/>
            </p14:xfrm>
          </p:contentPart>
        </mc:Choice>
        <mc:Fallback xmlns="">
          <p:pic>
            <p:nvPicPr>
              <p:cNvPr id="17" name="墨迹 16"/>
            </p:nvPicPr>
            <p:blipFill>
              <a:blip r:embed="rId28"/>
            </p:blipFill>
            <p:spPr>
              <a:xfrm>
                <a:off x="2456180" y="3917315"/>
                <a:ext cx="205740" cy="67246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2519045" y="4607560"/>
              <a:ext cx="313690" cy="349885"/>
            </p14:xfrm>
          </p:contentPart>
        </mc:Choice>
        <mc:Fallback xmlns="">
          <p:pic>
            <p:nvPicPr>
              <p:cNvPr id="18" name="墨迹 17"/>
            </p:nvPicPr>
            <p:blipFill>
              <a:blip r:embed="rId30"/>
            </p:blipFill>
            <p:spPr>
              <a:xfrm>
                <a:off x="2519045" y="4607560"/>
                <a:ext cx="313690" cy="34988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1613535" y="4876800"/>
              <a:ext cx="1129665" cy="8890"/>
            </p14:xfrm>
          </p:contentPart>
        </mc:Choice>
        <mc:Fallback xmlns="">
          <p:pic>
            <p:nvPicPr>
              <p:cNvPr id="19" name="墨迹 18"/>
            </p:nvPicPr>
            <p:blipFill>
              <a:blip r:embed="rId32"/>
            </p:blipFill>
            <p:spPr>
              <a:xfrm>
                <a:off x="1613535" y="4876800"/>
                <a:ext cx="1129665" cy="889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833120" y="2985135"/>
              <a:ext cx="2143125" cy="2536825"/>
            </p14:xfrm>
          </p:contentPart>
        </mc:Choice>
        <mc:Fallback xmlns="">
          <p:pic>
            <p:nvPicPr>
              <p:cNvPr id="20" name="墨迹 19"/>
            </p:nvPicPr>
            <p:blipFill>
              <a:blip r:embed="rId34"/>
            </p:blipFill>
            <p:spPr>
              <a:xfrm>
                <a:off x="833120" y="2985135"/>
                <a:ext cx="2143125" cy="253682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5136515" y="3343275"/>
              <a:ext cx="627380" cy="887730"/>
            </p14:xfrm>
          </p:contentPart>
        </mc:Choice>
        <mc:Fallback xmlns="">
          <p:pic>
            <p:nvPicPr>
              <p:cNvPr id="21" name="墨迹 20"/>
            </p:nvPicPr>
            <p:blipFill>
              <a:blip r:embed="rId36"/>
            </p:blipFill>
            <p:spPr>
              <a:xfrm>
                <a:off x="5136515" y="3343275"/>
                <a:ext cx="627380" cy="8877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4975225" y="2985135"/>
              <a:ext cx="1138555" cy="1407160"/>
            </p14:xfrm>
          </p:contentPart>
        </mc:Choice>
        <mc:Fallback xmlns="">
          <p:pic>
            <p:nvPicPr>
              <p:cNvPr id="22" name="墨迹 21"/>
            </p:nvPicPr>
            <p:blipFill>
              <a:blip r:embed="rId38"/>
            </p:blipFill>
            <p:spPr>
              <a:xfrm>
                <a:off x="4975225" y="2985135"/>
                <a:ext cx="1138555" cy="14071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3253740" y="3020695"/>
              <a:ext cx="1963420" cy="27305"/>
            </p14:xfrm>
          </p:contentPart>
        </mc:Choice>
        <mc:Fallback xmlns="">
          <p:pic>
            <p:nvPicPr>
              <p:cNvPr id="23" name="墨迹 22"/>
            </p:nvPicPr>
            <p:blipFill>
              <a:blip r:embed="rId40"/>
            </p:blipFill>
            <p:spPr>
              <a:xfrm>
                <a:off x="3253740" y="3020695"/>
                <a:ext cx="1963420" cy="2730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1524000" y="4840605"/>
              <a:ext cx="752475" cy="89535"/>
            </p14:xfrm>
          </p:contentPart>
        </mc:Choice>
        <mc:Fallback xmlns="">
          <p:pic>
            <p:nvPicPr>
              <p:cNvPr id="24" name="墨迹 23"/>
            </p:nvPicPr>
            <p:blipFill>
              <a:blip r:embed="rId42"/>
            </p:blipFill>
            <p:spPr>
              <a:xfrm>
                <a:off x="1524000" y="4840605"/>
                <a:ext cx="752475" cy="8953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1524000" y="3800475"/>
              <a:ext cx="797560" cy="833755"/>
            </p14:xfrm>
          </p:contentPart>
        </mc:Choice>
        <mc:Fallback xmlns="">
          <p:pic>
            <p:nvPicPr>
              <p:cNvPr id="25" name="墨迹 24"/>
            </p:nvPicPr>
            <p:blipFill>
              <a:blip r:embed="rId44"/>
            </p:blipFill>
            <p:spPr>
              <a:xfrm>
                <a:off x="1524000" y="3800475"/>
                <a:ext cx="797560" cy="83375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1864360" y="4795520"/>
              <a:ext cx="753110" cy="27305"/>
            </p14:xfrm>
          </p:contentPart>
        </mc:Choice>
        <mc:Fallback xmlns="">
          <p:pic>
            <p:nvPicPr>
              <p:cNvPr id="26" name="墨迹 25"/>
            </p:nvPicPr>
            <p:blipFill>
              <a:blip r:embed="rId46"/>
            </p:blipFill>
            <p:spPr>
              <a:xfrm>
                <a:off x="1864360" y="4795520"/>
                <a:ext cx="753110" cy="2730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2500630" y="3836670"/>
              <a:ext cx="313690" cy="762000"/>
            </p14:xfrm>
          </p:contentPart>
        </mc:Choice>
        <mc:Fallback xmlns="">
          <p:pic>
            <p:nvPicPr>
              <p:cNvPr id="27" name="墨迹 26"/>
            </p:nvPicPr>
            <p:blipFill>
              <a:blip r:embed="rId48"/>
            </p:blipFill>
            <p:spPr>
              <a:xfrm>
                <a:off x="2500630" y="3836670"/>
                <a:ext cx="313690" cy="7620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2805430" y="4607560"/>
              <a:ext cx="18415" cy="360"/>
            </p14:xfrm>
          </p:contentPart>
        </mc:Choice>
        <mc:Fallback xmlns="">
          <p:pic>
            <p:nvPicPr>
              <p:cNvPr id="28" name="墨迹 27"/>
            </p:nvPicPr>
            <p:blipFill>
              <a:blip r:embed="rId50"/>
            </p:blipFill>
            <p:spPr>
              <a:xfrm>
                <a:off x="2805430" y="4607560"/>
                <a:ext cx="18415"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3899535" y="1550670"/>
              <a:ext cx="2133600" cy="1093470"/>
            </p14:xfrm>
          </p:contentPart>
        </mc:Choice>
        <mc:Fallback xmlns="">
          <p:pic>
            <p:nvPicPr>
              <p:cNvPr id="29" name="墨迹 28"/>
            </p:nvPicPr>
            <p:blipFill>
              <a:blip r:embed="rId52"/>
            </p:blipFill>
            <p:spPr>
              <a:xfrm>
                <a:off x="3899535" y="1550670"/>
                <a:ext cx="2133600" cy="109347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9044940" y="2142490"/>
              <a:ext cx="2026285" cy="62230"/>
            </p14:xfrm>
          </p:contentPart>
        </mc:Choice>
        <mc:Fallback xmlns="">
          <p:pic>
            <p:nvPicPr>
              <p:cNvPr id="30" name="墨迹 29"/>
            </p:nvPicPr>
            <p:blipFill>
              <a:blip r:embed="rId54"/>
            </p:blipFill>
            <p:spPr>
              <a:xfrm>
                <a:off x="9044940" y="2142490"/>
                <a:ext cx="2026285" cy="6223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11062335" y="2151380"/>
              <a:ext cx="17780" cy="360"/>
            </p14:xfrm>
          </p:contentPart>
        </mc:Choice>
        <mc:Fallback xmlns="">
          <p:pic>
            <p:nvPicPr>
              <p:cNvPr id="31" name="墨迹 30"/>
            </p:nvPicPr>
            <p:blipFill>
              <a:blip r:embed="rId4"/>
            </p:blipFill>
            <p:spPr>
              <a:xfrm>
                <a:off x="11062335" y="2151380"/>
                <a:ext cx="1778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2" name="墨迹 31"/>
              <p14:cNvContentPartPr/>
              <p14:nvPr/>
            </p14:nvContentPartPr>
            <p14:xfrm>
              <a:off x="2214245" y="3119120"/>
              <a:ext cx="967740" cy="1201420"/>
            </p14:xfrm>
          </p:contentPart>
        </mc:Choice>
        <mc:Fallback xmlns="">
          <p:pic>
            <p:nvPicPr>
              <p:cNvPr id="32" name="墨迹 31"/>
            </p:nvPicPr>
            <p:blipFill>
              <a:blip r:embed="rId57"/>
            </p:blipFill>
            <p:spPr>
              <a:xfrm>
                <a:off x="2214245" y="3119120"/>
                <a:ext cx="967740" cy="120142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3" name="墨迹 32"/>
              <p14:cNvContentPartPr/>
              <p14:nvPr/>
            </p14:nvContentPartPr>
            <p14:xfrm>
              <a:off x="2115185" y="3190875"/>
              <a:ext cx="941705" cy="986155"/>
            </p14:xfrm>
          </p:contentPart>
        </mc:Choice>
        <mc:Fallback xmlns="">
          <p:pic>
            <p:nvPicPr>
              <p:cNvPr id="33" name="墨迹 32"/>
            </p:nvPicPr>
            <p:blipFill>
              <a:blip r:embed="rId59"/>
            </p:blipFill>
            <p:spPr>
              <a:xfrm>
                <a:off x="2115185" y="3190875"/>
                <a:ext cx="941705" cy="98615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4" name="墨迹 33"/>
              <p14:cNvContentPartPr/>
              <p14:nvPr/>
            </p14:nvContentPartPr>
            <p14:xfrm>
              <a:off x="2106295" y="4177030"/>
              <a:ext cx="17780" cy="360"/>
            </p14:xfrm>
          </p:contentPart>
        </mc:Choice>
        <mc:Fallback xmlns="">
          <p:pic>
            <p:nvPicPr>
              <p:cNvPr id="34" name="墨迹 33"/>
            </p:nvPicPr>
            <p:blipFill>
              <a:blip r:embed="rId4"/>
            </p:blipFill>
            <p:spPr>
              <a:xfrm>
                <a:off x="2106295" y="4177030"/>
                <a:ext cx="17780"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9277985" y="2886075"/>
              <a:ext cx="565150" cy="547370"/>
            </p14:xfrm>
          </p:contentPart>
        </mc:Choice>
        <mc:Fallback xmlns="">
          <p:pic>
            <p:nvPicPr>
              <p:cNvPr id="35" name="墨迹 34"/>
            </p:nvPicPr>
            <p:blipFill>
              <a:blip r:embed="rId62"/>
            </p:blipFill>
            <p:spPr>
              <a:xfrm>
                <a:off x="9277985" y="2886075"/>
                <a:ext cx="565150" cy="54737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8874760" y="3397250"/>
              <a:ext cx="627380" cy="932180"/>
            </p14:xfrm>
          </p:contentPart>
        </mc:Choice>
        <mc:Fallback xmlns="">
          <p:pic>
            <p:nvPicPr>
              <p:cNvPr id="36" name="墨迹 35"/>
            </p:nvPicPr>
            <p:blipFill>
              <a:blip r:embed="rId64"/>
            </p:blipFill>
            <p:spPr>
              <a:xfrm>
                <a:off x="8874760" y="3397250"/>
                <a:ext cx="627380" cy="9321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8811895" y="4320540"/>
              <a:ext cx="484505" cy="241935"/>
            </p14:xfrm>
          </p:contentPart>
        </mc:Choice>
        <mc:Fallback xmlns="">
          <p:pic>
            <p:nvPicPr>
              <p:cNvPr id="37" name="墨迹 36"/>
            </p:nvPicPr>
            <p:blipFill>
              <a:blip r:embed="rId66"/>
            </p:blipFill>
            <p:spPr>
              <a:xfrm>
                <a:off x="8811895" y="4320540"/>
                <a:ext cx="484505" cy="24193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墨迹 37"/>
              <p14:cNvContentPartPr/>
              <p14:nvPr/>
            </p14:nvContentPartPr>
            <p14:xfrm>
              <a:off x="9906000" y="3316605"/>
              <a:ext cx="385445" cy="663575"/>
            </p14:xfrm>
          </p:contentPart>
        </mc:Choice>
        <mc:Fallback xmlns="">
          <p:pic>
            <p:nvPicPr>
              <p:cNvPr id="38" name="墨迹 37"/>
            </p:nvPicPr>
            <p:blipFill>
              <a:blip r:embed="rId68"/>
            </p:blipFill>
            <p:spPr>
              <a:xfrm>
                <a:off x="9906000" y="3316605"/>
                <a:ext cx="385445" cy="66357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墨迹 38"/>
              <p14:cNvContentPartPr/>
              <p14:nvPr/>
            </p14:nvContentPartPr>
            <p14:xfrm>
              <a:off x="10300335" y="3962400"/>
              <a:ext cx="412115" cy="447675"/>
            </p14:xfrm>
          </p:contentPart>
        </mc:Choice>
        <mc:Fallback xmlns="">
          <p:pic>
            <p:nvPicPr>
              <p:cNvPr id="39" name="墨迹 38"/>
            </p:nvPicPr>
            <p:blipFill>
              <a:blip r:embed="rId70"/>
            </p:blipFill>
            <p:spPr>
              <a:xfrm>
                <a:off x="10300335" y="3962400"/>
                <a:ext cx="412115" cy="44767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墨迹 39"/>
              <p14:cNvContentPartPr/>
              <p14:nvPr/>
            </p14:nvContentPartPr>
            <p14:xfrm>
              <a:off x="9466580" y="4401185"/>
              <a:ext cx="699135" cy="134620"/>
            </p14:xfrm>
          </p:contentPart>
        </mc:Choice>
        <mc:Fallback xmlns="">
          <p:pic>
            <p:nvPicPr>
              <p:cNvPr id="40" name="墨迹 39"/>
            </p:nvPicPr>
            <p:blipFill>
              <a:blip r:embed="rId72"/>
            </p:blipFill>
            <p:spPr>
              <a:xfrm>
                <a:off x="9466580" y="4401185"/>
                <a:ext cx="699135" cy="13462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墨迹 40"/>
              <p14:cNvContentPartPr/>
              <p14:nvPr/>
            </p14:nvContentPartPr>
            <p14:xfrm>
              <a:off x="9690735" y="3181985"/>
              <a:ext cx="8890" cy="224155"/>
            </p14:xfrm>
          </p:contentPart>
        </mc:Choice>
        <mc:Fallback xmlns="">
          <p:pic>
            <p:nvPicPr>
              <p:cNvPr id="41" name="墨迹 40"/>
            </p:nvPicPr>
            <p:blipFill>
              <a:blip r:embed="rId74"/>
            </p:blipFill>
            <p:spPr>
              <a:xfrm>
                <a:off x="9690735" y="3181985"/>
                <a:ext cx="8890" cy="22415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墨迹 41"/>
              <p14:cNvContentPartPr/>
              <p14:nvPr/>
            </p14:nvContentPartPr>
            <p14:xfrm>
              <a:off x="9018270" y="4365625"/>
              <a:ext cx="125730" cy="98425"/>
            </p14:xfrm>
          </p:contentPart>
        </mc:Choice>
        <mc:Fallback xmlns="">
          <p:pic>
            <p:nvPicPr>
              <p:cNvPr id="42" name="墨迹 41"/>
            </p:nvPicPr>
            <p:blipFill>
              <a:blip r:embed="rId76"/>
            </p:blipFill>
            <p:spPr>
              <a:xfrm>
                <a:off x="9018270" y="4365625"/>
                <a:ext cx="125730" cy="984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10461625" y="3989070"/>
              <a:ext cx="98425" cy="295910"/>
            </p14:xfrm>
          </p:contentPart>
        </mc:Choice>
        <mc:Fallback xmlns="">
          <p:pic>
            <p:nvPicPr>
              <p:cNvPr id="43" name="墨迹 42"/>
            </p:nvPicPr>
            <p:blipFill>
              <a:blip r:embed="rId78"/>
            </p:blipFill>
            <p:spPr>
              <a:xfrm>
                <a:off x="10461625" y="3989070"/>
                <a:ext cx="98425" cy="29591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墨迹 43"/>
              <p14:cNvContentPartPr/>
              <p14:nvPr/>
            </p14:nvContentPartPr>
            <p14:xfrm>
              <a:off x="7620000" y="4939030"/>
              <a:ext cx="492760" cy="502285"/>
            </p14:xfrm>
          </p:contentPart>
        </mc:Choice>
        <mc:Fallback xmlns="">
          <p:pic>
            <p:nvPicPr>
              <p:cNvPr id="44" name="墨迹 43"/>
            </p:nvPicPr>
            <p:blipFill>
              <a:blip r:embed="rId80"/>
            </p:blipFill>
            <p:spPr>
              <a:xfrm>
                <a:off x="7620000" y="4939030"/>
                <a:ext cx="492760" cy="50228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墨迹 44"/>
              <p14:cNvContentPartPr/>
              <p14:nvPr/>
            </p14:nvContentPartPr>
            <p14:xfrm>
              <a:off x="7870825" y="5029200"/>
              <a:ext cx="360" cy="322580"/>
            </p14:xfrm>
          </p:contentPart>
        </mc:Choice>
        <mc:Fallback xmlns="">
          <p:pic>
            <p:nvPicPr>
              <p:cNvPr id="45" name="墨迹 44"/>
            </p:nvPicPr>
            <p:blipFill>
              <a:blip r:embed="rId82"/>
            </p:blipFill>
            <p:spPr>
              <a:xfrm>
                <a:off x="7870825" y="5029200"/>
                <a:ext cx="360" cy="3225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墨迹 45"/>
              <p14:cNvContentPartPr/>
              <p14:nvPr/>
            </p14:nvContentPartPr>
            <p14:xfrm>
              <a:off x="7072630" y="5378450"/>
              <a:ext cx="717550" cy="520065"/>
            </p14:xfrm>
          </p:contentPart>
        </mc:Choice>
        <mc:Fallback xmlns="">
          <p:pic>
            <p:nvPicPr>
              <p:cNvPr id="46" name="墨迹 45"/>
            </p:nvPicPr>
            <p:blipFill>
              <a:blip r:embed="rId84"/>
            </p:blipFill>
            <p:spPr>
              <a:xfrm>
                <a:off x="7072630" y="5378450"/>
                <a:ext cx="717550" cy="5200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墨迹 46"/>
              <p14:cNvContentPartPr/>
              <p14:nvPr/>
            </p14:nvContentPartPr>
            <p14:xfrm>
              <a:off x="6956425" y="5719445"/>
              <a:ext cx="412115" cy="546735"/>
            </p14:xfrm>
          </p:contentPart>
        </mc:Choice>
        <mc:Fallback xmlns="">
          <p:pic>
            <p:nvPicPr>
              <p:cNvPr id="47" name="墨迹 46"/>
            </p:nvPicPr>
            <p:blipFill>
              <a:blip r:embed="rId86"/>
            </p:blipFill>
            <p:spPr>
              <a:xfrm>
                <a:off x="6956425" y="5719445"/>
                <a:ext cx="412115" cy="54673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墨迹 47"/>
              <p14:cNvContentPartPr/>
              <p14:nvPr/>
            </p14:nvContentPartPr>
            <p14:xfrm>
              <a:off x="7162800" y="5934075"/>
              <a:ext cx="223520" cy="170815"/>
            </p14:xfrm>
          </p:contentPart>
        </mc:Choice>
        <mc:Fallback xmlns="">
          <p:pic>
            <p:nvPicPr>
              <p:cNvPr id="48" name="墨迹 47"/>
            </p:nvPicPr>
            <p:blipFill>
              <a:blip r:embed="rId88"/>
            </p:blipFill>
            <p:spPr>
              <a:xfrm>
                <a:off x="7162800" y="5934075"/>
                <a:ext cx="223520" cy="17081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墨迹 48"/>
              <p14:cNvContentPartPr/>
              <p14:nvPr/>
            </p14:nvContentPartPr>
            <p14:xfrm>
              <a:off x="8193405" y="5306695"/>
              <a:ext cx="654685" cy="493395"/>
            </p14:xfrm>
          </p:contentPart>
        </mc:Choice>
        <mc:Fallback xmlns="">
          <p:pic>
            <p:nvPicPr>
              <p:cNvPr id="49" name="墨迹 48"/>
            </p:nvPicPr>
            <p:blipFill>
              <a:blip r:embed="rId90"/>
            </p:blipFill>
            <p:spPr>
              <a:xfrm>
                <a:off x="8193405" y="5306695"/>
                <a:ext cx="654685" cy="49339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墨迹 49"/>
              <p14:cNvContentPartPr/>
              <p14:nvPr/>
            </p14:nvContentPartPr>
            <p14:xfrm>
              <a:off x="8632825" y="5692140"/>
              <a:ext cx="537845" cy="582930"/>
            </p14:xfrm>
          </p:contentPart>
        </mc:Choice>
        <mc:Fallback xmlns="">
          <p:pic>
            <p:nvPicPr>
              <p:cNvPr id="50" name="墨迹 49"/>
            </p:nvPicPr>
            <p:blipFill>
              <a:blip r:embed="rId92"/>
            </p:blipFill>
            <p:spPr>
              <a:xfrm>
                <a:off x="8632825" y="5692140"/>
                <a:ext cx="537845" cy="5829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墨迹 50"/>
              <p14:cNvContentPartPr/>
              <p14:nvPr/>
            </p14:nvContentPartPr>
            <p14:xfrm>
              <a:off x="8785225" y="5817870"/>
              <a:ext cx="125095" cy="313690"/>
            </p14:xfrm>
          </p:contentPart>
        </mc:Choice>
        <mc:Fallback xmlns="">
          <p:pic>
            <p:nvPicPr>
              <p:cNvPr id="51" name="墨迹 50"/>
            </p:nvPicPr>
            <p:blipFill>
              <a:blip r:embed="rId94"/>
            </p:blipFill>
            <p:spPr>
              <a:xfrm>
                <a:off x="8785225" y="5817870"/>
                <a:ext cx="125095" cy="31369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墨迹 51"/>
              <p14:cNvContentPartPr/>
              <p14:nvPr/>
            </p14:nvContentPartPr>
            <p14:xfrm>
              <a:off x="7620000" y="4822825"/>
              <a:ext cx="869315" cy="1021715"/>
            </p14:xfrm>
          </p:contentPart>
        </mc:Choice>
        <mc:Fallback xmlns="">
          <p:pic>
            <p:nvPicPr>
              <p:cNvPr id="52" name="墨迹 51"/>
            </p:nvPicPr>
            <p:blipFill>
              <a:blip r:embed="rId96"/>
            </p:blipFill>
            <p:spPr>
              <a:xfrm>
                <a:off x="7620000" y="4822825"/>
                <a:ext cx="869315" cy="102171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墨迹 52"/>
              <p14:cNvContentPartPr/>
              <p14:nvPr/>
            </p14:nvContentPartPr>
            <p14:xfrm>
              <a:off x="7870825" y="4535805"/>
              <a:ext cx="358775" cy="1210310"/>
            </p14:xfrm>
          </p:contentPart>
        </mc:Choice>
        <mc:Fallback xmlns="">
          <p:pic>
            <p:nvPicPr>
              <p:cNvPr id="53" name="墨迹 52"/>
            </p:nvPicPr>
            <p:blipFill>
              <a:blip r:embed="rId98"/>
            </p:blipFill>
            <p:spPr>
              <a:xfrm>
                <a:off x="7870825" y="4535805"/>
                <a:ext cx="358775" cy="121031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墨迹 53"/>
              <p14:cNvContentPartPr/>
              <p14:nvPr/>
            </p14:nvContentPartPr>
            <p14:xfrm>
              <a:off x="2133600" y="5611495"/>
              <a:ext cx="17780" cy="360"/>
            </p14:xfrm>
          </p:contentPart>
        </mc:Choice>
        <mc:Fallback xmlns="">
          <p:pic>
            <p:nvPicPr>
              <p:cNvPr id="54" name="墨迹 53"/>
            </p:nvPicPr>
            <p:blipFill>
              <a:blip r:embed="rId4"/>
            </p:blipFill>
            <p:spPr>
              <a:xfrm>
                <a:off x="2133600" y="5611495"/>
                <a:ext cx="17780" cy="360"/>
              </a:xfrm>
              <a:prstGeom prst="rect"/>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[NOI2002] </a:t>
            </a:r>
            <a:r>
              <a:rPr lang="zh-CN" altLang="en-US" b="1" dirty="0"/>
              <a:t>银河英雄</a:t>
            </a:r>
            <a:r>
              <a:rPr lang="zh-CN" altLang="en-US" b="1" dirty="0" smtClean="0"/>
              <a:t>传说</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有</a:t>
                </a:r>
                <a:r>
                  <a:rPr lang="en-US" altLang="zh-CN" dirty="0" smtClean="0"/>
                  <a:t>30000</a:t>
                </a:r>
                <a:r>
                  <a:rPr lang="zh-CN" altLang="en-US" dirty="0" smtClean="0"/>
                  <a:t>战舰</a:t>
                </a:r>
                <a:r>
                  <a:rPr lang="en-US" altLang="zh-CN" dirty="0" smtClean="0"/>
                  <a:t>30000</a:t>
                </a:r>
                <a:r>
                  <a:rPr lang="zh-CN" altLang="en-US" dirty="0" smtClean="0"/>
                  <a:t>列，初始编号为</a:t>
                </a:r>
                <a:r>
                  <a:rPr lang="en-US" altLang="zh-CN" dirty="0"/>
                  <a:t>x</a:t>
                </a:r>
                <a:r>
                  <a:rPr lang="zh-CN" altLang="en-US" dirty="0" smtClean="0"/>
                  <a:t>的战舰在第</a:t>
                </a:r>
                <a:r>
                  <a:rPr lang="en-US" altLang="zh-CN" dirty="0" smtClean="0"/>
                  <a:t>x</a:t>
                </a:r>
                <a:r>
                  <a:rPr lang="zh-CN" altLang="en-US" dirty="0" smtClean="0"/>
                  <a:t>行，需要支持如下两个操作：</a:t>
                </a:r>
                <a:endParaRPr lang="en-US" altLang="zh-CN" dirty="0" smtClean="0"/>
              </a:p>
              <a:p>
                <a:r>
                  <a:rPr lang="zh-CN" altLang="en-US" dirty="0" smtClean="0"/>
                  <a:t>合并：</a:t>
                </a:r>
                <a:r>
                  <a:rPr lang="en-US" altLang="zh-CN" dirty="0"/>
                  <a:t>M </a:t>
                </a:r>
                <a:r>
                  <a:rPr lang="en-US" altLang="zh-CN" dirty="0" err="1"/>
                  <a:t>i</a:t>
                </a:r>
                <a:r>
                  <a:rPr lang="en-US" altLang="zh-CN" dirty="0"/>
                  <a:t> j</a:t>
                </a:r>
                <a:r>
                  <a:rPr lang="zh-CN" altLang="en-US" dirty="0"/>
                  <a:t>，含义为第 </a:t>
                </a:r>
                <a:r>
                  <a:rPr lang="en-US" altLang="zh-CN" dirty="0" err="1" smtClean="0"/>
                  <a:t>i</a:t>
                </a:r>
                <a:r>
                  <a:rPr lang="en-US" altLang="zh-CN" dirty="0" smtClean="0"/>
                  <a:t> </a:t>
                </a:r>
                <a:r>
                  <a:rPr lang="zh-CN" altLang="en-US" dirty="0"/>
                  <a:t>号战舰所在的整个战舰队列，作为一个整体（头在前尾在后）接至第 </a:t>
                </a:r>
                <a:r>
                  <a:rPr lang="en-US" altLang="zh-CN" dirty="0" smtClean="0"/>
                  <a:t>j </a:t>
                </a:r>
                <a:r>
                  <a:rPr lang="zh-CN" altLang="en-US" dirty="0"/>
                  <a:t>号战舰所在的战舰队列的尾部。显然战舰队列是由处于同一列的一个或多个战舰组成的。合并指令的执行结果会使队列增大</a:t>
                </a:r>
                <a:r>
                  <a:rPr lang="zh-CN" altLang="en-US" dirty="0" smtClean="0"/>
                  <a:t>。</a:t>
                </a:r>
                <a:endParaRPr lang="en-US" altLang="zh-CN" dirty="0" smtClean="0"/>
              </a:p>
              <a:p>
                <a:r>
                  <a:rPr lang="zh-CN" altLang="en-US" dirty="0" smtClean="0"/>
                  <a:t>查询：</a:t>
                </a:r>
                <a:r>
                  <a:rPr lang="en-US" altLang="zh-CN" dirty="0" smtClean="0"/>
                  <a:t>C </a:t>
                </a:r>
                <a:r>
                  <a:rPr lang="en-US" altLang="zh-CN" dirty="0" err="1" smtClean="0"/>
                  <a:t>i</a:t>
                </a:r>
                <a:r>
                  <a:rPr lang="en-US" altLang="zh-CN" dirty="0" smtClean="0"/>
                  <a:t> j , </a:t>
                </a:r>
                <a:r>
                  <a:rPr lang="zh-CN" altLang="en-US" dirty="0" smtClean="0"/>
                  <a:t>含义为查询</a:t>
                </a:r>
                <a:r>
                  <a:rPr lang="en-US" altLang="zh-CN" dirty="0" err="1" smtClean="0"/>
                  <a:t>i</a:t>
                </a:r>
                <a:r>
                  <a:rPr lang="zh-CN" altLang="en-US" dirty="0" smtClean="0"/>
                  <a:t>号战舰和</a:t>
                </a:r>
                <a:r>
                  <a:rPr lang="en-US" altLang="zh-CN" dirty="0" smtClean="0"/>
                  <a:t>j</a:t>
                </a:r>
                <a:r>
                  <a:rPr lang="zh-CN" altLang="en-US" dirty="0" smtClean="0"/>
                  <a:t>号战舰是否在同一列中，如果是回答两战舰中间战舰数目。</a:t>
                </a:r>
                <a:endParaRPr lang="en-US" altLang="zh-CN" dirty="0" smtClean="0"/>
              </a:p>
              <a:p>
                <a:r>
                  <a:rPr lang="zh-CN" altLang="en-US" dirty="0" smtClean="0"/>
                  <a:t>操作数</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5</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8874760" y="1738630"/>
              <a:ext cx="197485" cy="824865"/>
            </p14:xfrm>
          </p:contentPart>
        </mc:Choice>
        <mc:Fallback xmlns="">
          <p:pic>
            <p:nvPicPr>
              <p:cNvPr id="4" name="墨迹 3"/>
            </p:nvPicPr>
            <p:blipFill>
              <a:blip r:embed="rId3"/>
            </p:blipFill>
            <p:spPr>
              <a:xfrm>
                <a:off x="8874760" y="1738630"/>
                <a:ext cx="197485" cy="82486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8749030" y="1505585"/>
              <a:ext cx="260350" cy="923290"/>
            </p14:xfrm>
          </p:contentPart>
        </mc:Choice>
        <mc:Fallback xmlns="">
          <p:pic>
            <p:nvPicPr>
              <p:cNvPr id="5" name="墨迹 4"/>
            </p:nvPicPr>
            <p:blipFill>
              <a:blip r:embed="rId5"/>
            </p:blipFill>
            <p:spPr>
              <a:xfrm>
                <a:off x="8749030" y="1505585"/>
                <a:ext cx="260350" cy="92329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8408670" y="1183005"/>
              <a:ext cx="187960" cy="45085"/>
            </p14:xfrm>
          </p:contentPart>
        </mc:Choice>
        <mc:Fallback xmlns="">
          <p:pic>
            <p:nvPicPr>
              <p:cNvPr id="6" name="墨迹 5"/>
            </p:nvPicPr>
            <p:blipFill>
              <a:blip r:embed="rId7"/>
            </p:blipFill>
            <p:spPr>
              <a:xfrm>
                <a:off x="8408670" y="1183005"/>
                <a:ext cx="187960" cy="4508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426450" y="1200785"/>
              <a:ext cx="125730" cy="197485"/>
            </p14:xfrm>
          </p:contentPart>
        </mc:Choice>
        <mc:Fallback xmlns="">
          <p:pic>
            <p:nvPicPr>
              <p:cNvPr id="7" name="墨迹 6"/>
            </p:nvPicPr>
            <p:blipFill>
              <a:blip r:embed="rId9"/>
            </p:blipFill>
            <p:spPr>
              <a:xfrm>
                <a:off x="8426450" y="1200785"/>
                <a:ext cx="125730" cy="19748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8453120" y="1308735"/>
              <a:ext cx="152400" cy="259715"/>
            </p14:xfrm>
          </p:contentPart>
        </mc:Choice>
        <mc:Fallback xmlns="">
          <p:pic>
            <p:nvPicPr>
              <p:cNvPr id="8" name="墨迹 7"/>
            </p:nvPicPr>
            <p:blipFill>
              <a:blip r:embed="rId11"/>
            </p:blipFill>
            <p:spPr>
              <a:xfrm>
                <a:off x="8453120" y="1308735"/>
                <a:ext cx="152400" cy="25971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8444230" y="1371600"/>
              <a:ext cx="134620" cy="80645"/>
            </p14:xfrm>
          </p:contentPart>
        </mc:Choice>
        <mc:Fallback xmlns="">
          <p:pic>
            <p:nvPicPr>
              <p:cNvPr id="9" name="墨迹 8"/>
            </p:nvPicPr>
            <p:blipFill>
              <a:blip r:embed="rId13"/>
            </p:blipFill>
            <p:spPr>
              <a:xfrm>
                <a:off x="8444230" y="1371600"/>
                <a:ext cx="134620" cy="8064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8731250" y="1236980"/>
              <a:ext cx="26670" cy="152400"/>
            </p14:xfrm>
          </p:contentPart>
        </mc:Choice>
        <mc:Fallback xmlns="">
          <p:pic>
            <p:nvPicPr>
              <p:cNvPr id="10" name="墨迹 9"/>
            </p:nvPicPr>
            <p:blipFill>
              <a:blip r:embed="rId15"/>
            </p:blipFill>
            <p:spPr>
              <a:xfrm>
                <a:off x="8731250" y="1236980"/>
                <a:ext cx="26670" cy="1524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8829675" y="1093470"/>
              <a:ext cx="62865" cy="448310"/>
            </p14:xfrm>
          </p:contentPart>
        </mc:Choice>
        <mc:Fallback xmlns="">
          <p:pic>
            <p:nvPicPr>
              <p:cNvPr id="11" name="墨迹 10"/>
            </p:nvPicPr>
            <p:blipFill>
              <a:blip r:embed="rId17"/>
            </p:blipFill>
            <p:spPr>
              <a:xfrm>
                <a:off x="8829675" y="1093470"/>
                <a:ext cx="62865" cy="44831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9681845" y="501650"/>
              <a:ext cx="35560" cy="860425"/>
            </p14:xfrm>
          </p:contentPart>
        </mc:Choice>
        <mc:Fallback xmlns="">
          <p:pic>
            <p:nvPicPr>
              <p:cNvPr id="12" name="墨迹 11"/>
            </p:nvPicPr>
            <p:blipFill>
              <a:blip r:embed="rId19"/>
            </p:blipFill>
            <p:spPr>
              <a:xfrm>
                <a:off x="9681845" y="501650"/>
                <a:ext cx="35560" cy="86042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10048875" y="555625"/>
              <a:ext cx="53975" cy="744220"/>
            </p14:xfrm>
          </p:contentPart>
        </mc:Choice>
        <mc:Fallback xmlns="">
          <p:pic>
            <p:nvPicPr>
              <p:cNvPr id="13" name="墨迹 12"/>
            </p:nvPicPr>
            <p:blipFill>
              <a:blip r:embed="rId21"/>
            </p:blipFill>
            <p:spPr>
              <a:xfrm>
                <a:off x="10048875" y="555625"/>
                <a:ext cx="53975" cy="7442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10533380" y="466090"/>
              <a:ext cx="44450" cy="770890"/>
            </p14:xfrm>
          </p:contentPart>
        </mc:Choice>
        <mc:Fallback xmlns="">
          <p:pic>
            <p:nvPicPr>
              <p:cNvPr id="14" name="墨迹 13"/>
            </p:nvPicPr>
            <p:blipFill>
              <a:blip r:embed="rId23"/>
            </p:blipFill>
            <p:spPr>
              <a:xfrm>
                <a:off x="10533380" y="466090"/>
                <a:ext cx="44450" cy="770890"/>
              </a:xfrm>
              <a:prstGeom prst="rect"/>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边带权的并查集：在并查集每个点上维护和父亲之间的一些信息，路径压缩时修改路径上点的相应信息。</a:t>
            </a:r>
            <a:endParaRPr lang="en-US" altLang="zh-CN" dirty="0" smtClean="0"/>
          </a:p>
          <a:p>
            <a:r>
              <a:rPr lang="zh-CN" altLang="en-US" dirty="0" smtClean="0"/>
              <a:t>本题中为了回答询问我们需要知道某战舰</a:t>
            </a:r>
            <a:r>
              <a:rPr lang="en-US" altLang="zh-CN" dirty="0" smtClean="0"/>
              <a:t>u</a:t>
            </a:r>
            <a:r>
              <a:rPr lang="zh-CN" altLang="en-US" dirty="0" smtClean="0"/>
              <a:t>在队列中是第几号，可以在并查集上维护</a:t>
            </a:r>
            <a:r>
              <a:rPr lang="en-US" altLang="zh-CN" dirty="0" smtClean="0"/>
              <a:t>u</a:t>
            </a:r>
            <a:r>
              <a:rPr lang="zh-CN" altLang="en-US" dirty="0"/>
              <a:t>在</a:t>
            </a:r>
            <a:r>
              <a:rPr lang="zh-CN" altLang="en-US" dirty="0" smtClean="0"/>
              <a:t>队列中排名</a:t>
            </a:r>
            <a:r>
              <a:rPr lang="en-US" altLang="zh-CN" dirty="0" smtClean="0"/>
              <a:t>-fa[u]</a:t>
            </a:r>
            <a:r>
              <a:rPr lang="zh-CN" altLang="en-US" dirty="0" smtClean="0"/>
              <a:t>在队列中排名</a:t>
            </a:r>
            <a:endParaRPr lang="en-US" altLang="zh-CN" dirty="0" smtClean="0"/>
          </a:p>
          <a:p>
            <a:r>
              <a:rPr lang="zh-CN" altLang="en-US" dirty="0" smtClean="0"/>
              <a:t>合并时不使用按秩合并，按题目给的合并方向来，这样可以保证在并查集中父亲在队列中位置总是在儿子前面。</a:t>
            </a:r>
            <a:endParaRPr lang="en-US" altLang="zh-CN" dirty="0" smtClean="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6445250" y="349250"/>
              <a:ext cx="412750" cy="340995"/>
            </p14:xfrm>
          </p:contentPart>
        </mc:Choice>
        <mc:Fallback xmlns="">
          <p:pic>
            <p:nvPicPr>
              <p:cNvPr id="4" name="墨迹 3"/>
            </p:nvPicPr>
            <p:blipFill>
              <a:blip r:embed="rId2"/>
            </p:blipFill>
            <p:spPr>
              <a:xfrm>
                <a:off x="6445250" y="349250"/>
                <a:ext cx="412750" cy="3409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5495290" y="573405"/>
              <a:ext cx="967740" cy="654685"/>
            </p14:xfrm>
          </p:contentPart>
        </mc:Choice>
        <mc:Fallback xmlns="">
          <p:pic>
            <p:nvPicPr>
              <p:cNvPr id="5" name="墨迹 4"/>
            </p:nvPicPr>
            <p:blipFill>
              <a:blip r:embed="rId4"/>
            </p:blipFill>
            <p:spPr>
              <a:xfrm>
                <a:off x="5495290" y="573405"/>
                <a:ext cx="967740" cy="6546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432425" y="1156335"/>
              <a:ext cx="313690" cy="241935"/>
            </p14:xfrm>
          </p:contentPart>
        </mc:Choice>
        <mc:Fallback xmlns="">
          <p:pic>
            <p:nvPicPr>
              <p:cNvPr id="6" name="墨迹 5"/>
            </p:nvPicPr>
            <p:blipFill>
              <a:blip r:embed="rId6"/>
            </p:blipFill>
            <p:spPr>
              <a:xfrm>
                <a:off x="5432425" y="1156335"/>
                <a:ext cx="313690" cy="2419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812915" y="662940"/>
              <a:ext cx="511175" cy="304800"/>
            </p14:xfrm>
          </p:contentPart>
        </mc:Choice>
        <mc:Fallback xmlns="">
          <p:pic>
            <p:nvPicPr>
              <p:cNvPr id="7" name="墨迹 6"/>
            </p:nvPicPr>
            <p:blipFill>
              <a:blip r:embed="rId8"/>
            </p:blipFill>
            <p:spPr>
              <a:xfrm>
                <a:off x="6812915" y="662940"/>
                <a:ext cx="511175" cy="304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7171690" y="949960"/>
              <a:ext cx="187960" cy="278130"/>
            </p14:xfrm>
          </p:contentPart>
        </mc:Choice>
        <mc:Fallback xmlns="">
          <p:pic>
            <p:nvPicPr>
              <p:cNvPr id="8" name="墨迹 7"/>
            </p:nvPicPr>
            <p:blipFill>
              <a:blip r:embed="rId10"/>
            </p:blipFill>
            <p:spPr>
              <a:xfrm>
                <a:off x="7171690" y="949960"/>
                <a:ext cx="187960" cy="2781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4572000" y="1389380"/>
              <a:ext cx="985520" cy="412115"/>
            </p14:xfrm>
          </p:contentPart>
        </mc:Choice>
        <mc:Fallback xmlns="">
          <p:pic>
            <p:nvPicPr>
              <p:cNvPr id="9" name="墨迹 8"/>
            </p:nvPicPr>
            <p:blipFill>
              <a:blip r:embed="rId12"/>
            </p:blipFill>
            <p:spPr>
              <a:xfrm>
                <a:off x="4572000" y="1389380"/>
                <a:ext cx="985520" cy="41211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4598670" y="1666875"/>
              <a:ext cx="170180" cy="215265"/>
            </p14:xfrm>
          </p:contentPart>
        </mc:Choice>
        <mc:Fallback xmlns="">
          <p:pic>
            <p:nvPicPr>
              <p:cNvPr id="10" name="墨迹 9"/>
            </p:nvPicPr>
            <p:blipFill>
              <a:blip r:embed="rId14"/>
            </p:blipFill>
            <p:spPr>
              <a:xfrm>
                <a:off x="4598670" y="1666875"/>
                <a:ext cx="170180" cy="21526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5800090" y="1380490"/>
              <a:ext cx="376555" cy="322580"/>
            </p14:xfrm>
          </p:contentPart>
        </mc:Choice>
        <mc:Fallback xmlns="">
          <p:pic>
            <p:nvPicPr>
              <p:cNvPr id="11" name="墨迹 10"/>
            </p:nvPicPr>
            <p:blipFill>
              <a:blip r:embed="rId16"/>
            </p:blipFill>
            <p:spPr>
              <a:xfrm>
                <a:off x="5800090" y="1380490"/>
                <a:ext cx="376555" cy="3225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6140450" y="1703070"/>
              <a:ext cx="241935" cy="215265"/>
            </p14:xfrm>
          </p:contentPart>
        </mc:Choice>
        <mc:Fallback xmlns="">
          <p:pic>
            <p:nvPicPr>
              <p:cNvPr id="12" name="墨迹 11"/>
            </p:nvPicPr>
            <p:blipFill>
              <a:blip r:embed="rId18"/>
            </p:blipFill>
            <p:spPr>
              <a:xfrm>
                <a:off x="6140450" y="1703070"/>
                <a:ext cx="241935" cy="21526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8552180" y="492760"/>
              <a:ext cx="259715" cy="968375"/>
            </p14:xfrm>
          </p:contentPart>
        </mc:Choice>
        <mc:Fallback xmlns="">
          <p:pic>
            <p:nvPicPr>
              <p:cNvPr id="13" name="墨迹 12"/>
            </p:nvPicPr>
            <p:blipFill>
              <a:blip r:embed="rId20"/>
            </p:blipFill>
            <p:spPr>
              <a:xfrm>
                <a:off x="8552180" y="492760"/>
                <a:ext cx="259715" cy="96837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8471535" y="1075690"/>
              <a:ext cx="286385" cy="62230"/>
            </p14:xfrm>
          </p:contentPart>
        </mc:Choice>
        <mc:Fallback xmlns="">
          <p:pic>
            <p:nvPicPr>
              <p:cNvPr id="14" name="墨迹 13"/>
            </p:nvPicPr>
            <p:blipFill>
              <a:blip r:embed="rId22"/>
            </p:blipFill>
            <p:spPr>
              <a:xfrm>
                <a:off x="8471535" y="1075690"/>
                <a:ext cx="286385" cy="622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8776335" y="1003935"/>
              <a:ext cx="250825" cy="376555"/>
            </p14:xfrm>
          </p:contentPart>
        </mc:Choice>
        <mc:Fallback xmlns="">
          <p:pic>
            <p:nvPicPr>
              <p:cNvPr id="15" name="墨迹 14"/>
            </p:nvPicPr>
            <p:blipFill>
              <a:blip r:embed="rId24"/>
            </p:blipFill>
            <p:spPr>
              <a:xfrm>
                <a:off x="8776335" y="1003935"/>
                <a:ext cx="250825" cy="3765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9027160" y="1057275"/>
              <a:ext cx="152400" cy="206375"/>
            </p14:xfrm>
          </p:contentPart>
        </mc:Choice>
        <mc:Fallback xmlns="">
          <p:pic>
            <p:nvPicPr>
              <p:cNvPr id="16" name="墨迹 15"/>
            </p:nvPicPr>
            <p:blipFill>
              <a:blip r:embed="rId26"/>
            </p:blipFill>
            <p:spPr>
              <a:xfrm>
                <a:off x="9027160" y="1057275"/>
                <a:ext cx="152400" cy="2063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9260205" y="734695"/>
              <a:ext cx="206375" cy="537845"/>
            </p14:xfrm>
          </p:contentPart>
        </mc:Choice>
        <mc:Fallback xmlns="">
          <p:pic>
            <p:nvPicPr>
              <p:cNvPr id="17" name="墨迹 16"/>
            </p:nvPicPr>
            <p:blipFill>
              <a:blip r:embed="rId28"/>
            </p:blipFill>
            <p:spPr>
              <a:xfrm>
                <a:off x="9260205" y="734695"/>
                <a:ext cx="206375" cy="5378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9519920" y="887095"/>
              <a:ext cx="367665" cy="313690"/>
            </p14:xfrm>
          </p:contentPart>
        </mc:Choice>
        <mc:Fallback xmlns="">
          <p:pic>
            <p:nvPicPr>
              <p:cNvPr id="18" name="墨迹 17"/>
            </p:nvPicPr>
            <p:blipFill>
              <a:blip r:embed="rId30"/>
            </p:blipFill>
            <p:spPr>
              <a:xfrm>
                <a:off x="9519920" y="887095"/>
                <a:ext cx="367665" cy="31369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9627870" y="878205"/>
              <a:ext cx="215265" cy="385445"/>
            </p14:xfrm>
          </p:contentPart>
        </mc:Choice>
        <mc:Fallback xmlns="">
          <p:pic>
            <p:nvPicPr>
              <p:cNvPr id="19" name="墨迹 18"/>
            </p:nvPicPr>
            <p:blipFill>
              <a:blip r:embed="rId32"/>
            </p:blipFill>
            <p:spPr>
              <a:xfrm>
                <a:off x="9627870" y="878205"/>
                <a:ext cx="215265" cy="3854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10022205" y="645160"/>
              <a:ext cx="269240" cy="716915"/>
            </p14:xfrm>
          </p:contentPart>
        </mc:Choice>
        <mc:Fallback xmlns="">
          <p:pic>
            <p:nvPicPr>
              <p:cNvPr id="20" name="墨迹 19"/>
            </p:nvPicPr>
            <p:blipFill>
              <a:blip r:embed="rId34"/>
            </p:blipFill>
            <p:spPr>
              <a:xfrm>
                <a:off x="10022205" y="645160"/>
                <a:ext cx="269240" cy="7169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1129030" y="4867275"/>
              <a:ext cx="313690" cy="466725"/>
            </p14:xfrm>
          </p:contentPart>
        </mc:Choice>
        <mc:Fallback xmlns="">
          <p:pic>
            <p:nvPicPr>
              <p:cNvPr id="21" name="墨迹 20"/>
            </p:nvPicPr>
            <p:blipFill>
              <a:blip r:embed="rId36"/>
            </p:blipFill>
            <p:spPr>
              <a:xfrm>
                <a:off x="1129030" y="4867275"/>
                <a:ext cx="313690" cy="4667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1272540" y="4625340"/>
              <a:ext cx="17780" cy="360"/>
            </p14:xfrm>
          </p:contentPart>
        </mc:Choice>
        <mc:Fallback xmlns="">
          <p:pic>
            <p:nvPicPr>
              <p:cNvPr id="22" name="墨迹 21"/>
            </p:nvPicPr>
            <p:blipFill>
              <a:blip r:embed="rId38"/>
            </p:blipFill>
            <p:spPr>
              <a:xfrm>
                <a:off x="1272540" y="4625340"/>
                <a:ext cx="1778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2366645" y="5208270"/>
              <a:ext cx="62230" cy="421005"/>
            </p14:xfrm>
          </p:contentPart>
        </mc:Choice>
        <mc:Fallback xmlns="">
          <p:pic>
            <p:nvPicPr>
              <p:cNvPr id="23" name="墨迹 22"/>
            </p:nvPicPr>
            <p:blipFill>
              <a:blip r:embed="rId40"/>
            </p:blipFill>
            <p:spPr>
              <a:xfrm>
                <a:off x="2366645" y="5208270"/>
                <a:ext cx="62230" cy="42100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2447290" y="5091430"/>
              <a:ext cx="3370580" cy="574040"/>
            </p14:xfrm>
          </p:contentPart>
        </mc:Choice>
        <mc:Fallback xmlns="">
          <p:pic>
            <p:nvPicPr>
              <p:cNvPr id="24" name="墨迹 23"/>
            </p:nvPicPr>
            <p:blipFill>
              <a:blip r:embed="rId42"/>
            </p:blipFill>
            <p:spPr>
              <a:xfrm>
                <a:off x="2447290" y="5091430"/>
                <a:ext cx="3370580" cy="57404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2509520" y="5647690"/>
              <a:ext cx="3003550" cy="98425"/>
            </p14:xfrm>
          </p:contentPart>
        </mc:Choice>
        <mc:Fallback xmlns="">
          <p:pic>
            <p:nvPicPr>
              <p:cNvPr id="25" name="墨迹 24"/>
            </p:nvPicPr>
            <p:blipFill>
              <a:blip r:embed="rId44"/>
            </p:blipFill>
            <p:spPr>
              <a:xfrm>
                <a:off x="2509520" y="5647690"/>
                <a:ext cx="3003550" cy="984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4114800" y="5118735"/>
              <a:ext cx="26670" cy="627380"/>
            </p14:xfrm>
          </p:contentPart>
        </mc:Choice>
        <mc:Fallback xmlns="">
          <p:pic>
            <p:nvPicPr>
              <p:cNvPr id="26" name="墨迹 25"/>
            </p:nvPicPr>
            <p:blipFill>
              <a:blip r:embed="rId46"/>
            </p:blipFill>
            <p:spPr>
              <a:xfrm>
                <a:off x="4114800" y="5118735"/>
                <a:ext cx="26670" cy="62738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4284980" y="5217160"/>
              <a:ext cx="474980" cy="394335"/>
            </p14:xfrm>
          </p:contentPart>
        </mc:Choice>
        <mc:Fallback xmlns="">
          <p:pic>
            <p:nvPicPr>
              <p:cNvPr id="27" name="墨迹 26"/>
            </p:nvPicPr>
            <p:blipFill>
              <a:blip r:embed="rId48"/>
            </p:blipFill>
            <p:spPr>
              <a:xfrm>
                <a:off x="4284980" y="5217160"/>
                <a:ext cx="474980" cy="39433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4150360" y="5683250"/>
              <a:ext cx="340360" cy="360"/>
            </p14:xfrm>
          </p:contentPart>
        </mc:Choice>
        <mc:Fallback xmlns="">
          <p:pic>
            <p:nvPicPr>
              <p:cNvPr id="28" name="墨迹 27"/>
            </p:nvPicPr>
            <p:blipFill>
              <a:blip r:embed="rId50"/>
            </p:blipFill>
            <p:spPr>
              <a:xfrm>
                <a:off x="4150360" y="5683250"/>
                <a:ext cx="340360"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4329430" y="5369560"/>
              <a:ext cx="107950" cy="269240"/>
            </p14:xfrm>
          </p:contentPart>
        </mc:Choice>
        <mc:Fallback xmlns="">
          <p:pic>
            <p:nvPicPr>
              <p:cNvPr id="29" name="墨迹 28"/>
            </p:nvPicPr>
            <p:blipFill>
              <a:blip r:embed="rId52"/>
            </p:blipFill>
            <p:spPr>
              <a:xfrm>
                <a:off x="4329430" y="5369560"/>
                <a:ext cx="107950" cy="26924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4410075" y="5351780"/>
              <a:ext cx="18415" cy="360"/>
            </p14:xfrm>
          </p:contentPart>
        </mc:Choice>
        <mc:Fallback xmlns="">
          <p:pic>
            <p:nvPicPr>
              <p:cNvPr id="30" name="墨迹 29"/>
            </p:nvPicPr>
            <p:blipFill>
              <a:blip r:embed="rId54"/>
            </p:blipFill>
            <p:spPr>
              <a:xfrm>
                <a:off x="4410075" y="5351780"/>
                <a:ext cx="18415"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4302760" y="4580890"/>
              <a:ext cx="134620" cy="474980"/>
            </p14:xfrm>
          </p:contentPart>
        </mc:Choice>
        <mc:Fallback xmlns="">
          <p:pic>
            <p:nvPicPr>
              <p:cNvPr id="31" name="墨迹 30"/>
            </p:nvPicPr>
            <p:blipFill>
              <a:blip r:embed="rId56"/>
            </p:blipFill>
            <p:spPr>
              <a:xfrm>
                <a:off x="4302760" y="4580890"/>
                <a:ext cx="134620" cy="4749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4338320" y="4526915"/>
              <a:ext cx="215265" cy="71755"/>
            </p14:xfrm>
          </p:contentPart>
        </mc:Choice>
        <mc:Fallback xmlns="">
          <p:pic>
            <p:nvPicPr>
              <p:cNvPr id="32" name="墨迹 31"/>
            </p:nvPicPr>
            <p:blipFill>
              <a:blip r:embed="rId58"/>
            </p:blipFill>
            <p:spPr>
              <a:xfrm>
                <a:off x="4338320" y="4526915"/>
                <a:ext cx="215265" cy="7175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3101340" y="5199380"/>
              <a:ext cx="27305" cy="466090"/>
            </p14:xfrm>
          </p:contentPart>
        </mc:Choice>
        <mc:Fallback xmlns="">
          <p:pic>
            <p:nvPicPr>
              <p:cNvPr id="33" name="墨迹 32"/>
            </p:nvPicPr>
            <p:blipFill>
              <a:blip r:embed="rId60"/>
            </p:blipFill>
            <p:spPr>
              <a:xfrm>
                <a:off x="3101340" y="5199380"/>
                <a:ext cx="27305" cy="46609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3181985" y="5136515"/>
              <a:ext cx="475615" cy="546735"/>
            </p14:xfrm>
          </p:contentPart>
        </mc:Choice>
        <mc:Fallback xmlns="">
          <p:pic>
            <p:nvPicPr>
              <p:cNvPr id="34" name="墨迹 33"/>
            </p:nvPicPr>
            <p:blipFill>
              <a:blip r:embed="rId62"/>
            </p:blipFill>
            <p:spPr>
              <a:xfrm>
                <a:off x="3181985" y="5136515"/>
                <a:ext cx="475615" cy="5467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3137535" y="5656580"/>
              <a:ext cx="412115" cy="17780"/>
            </p14:xfrm>
          </p:contentPart>
        </mc:Choice>
        <mc:Fallback xmlns="">
          <p:pic>
            <p:nvPicPr>
              <p:cNvPr id="35" name="墨迹 34"/>
            </p:nvPicPr>
            <p:blipFill>
              <a:blip r:embed="rId64"/>
            </p:blipFill>
            <p:spPr>
              <a:xfrm>
                <a:off x="3137535" y="5656580"/>
                <a:ext cx="412115" cy="177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3253740" y="5306695"/>
              <a:ext cx="161290" cy="224155"/>
            </p14:xfrm>
          </p:contentPart>
        </mc:Choice>
        <mc:Fallback xmlns="">
          <p:pic>
            <p:nvPicPr>
              <p:cNvPr id="36" name="墨迹 35"/>
            </p:nvPicPr>
            <p:blipFill>
              <a:blip r:embed="rId66"/>
            </p:blipFill>
            <p:spPr>
              <a:xfrm>
                <a:off x="3253740" y="5306695"/>
                <a:ext cx="161290" cy="22415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3388360" y="5262245"/>
              <a:ext cx="53975" cy="35560"/>
            </p14:xfrm>
          </p:contentPart>
        </mc:Choice>
        <mc:Fallback xmlns="">
          <p:pic>
            <p:nvPicPr>
              <p:cNvPr id="37" name="墨迹 36"/>
            </p:nvPicPr>
            <p:blipFill>
              <a:blip r:embed="rId68"/>
            </p:blipFill>
            <p:spPr>
              <a:xfrm>
                <a:off x="3388360" y="5262245"/>
                <a:ext cx="53975" cy="355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3281045" y="4714875"/>
              <a:ext cx="214630" cy="403860"/>
            </p14:xfrm>
          </p:contentPart>
        </mc:Choice>
        <mc:Fallback xmlns="">
          <p:pic>
            <p:nvPicPr>
              <p:cNvPr id="38" name="墨迹 37"/>
            </p:nvPicPr>
            <p:blipFill>
              <a:blip r:embed="rId70"/>
            </p:blipFill>
            <p:spPr>
              <a:xfrm>
                <a:off x="3281045" y="4714875"/>
                <a:ext cx="214630" cy="4038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4159250" y="5055870"/>
              <a:ext cx="260350" cy="8890"/>
            </p14:xfrm>
          </p:contentPart>
        </mc:Choice>
        <mc:Fallback xmlns="">
          <p:pic>
            <p:nvPicPr>
              <p:cNvPr id="39" name="墨迹 38"/>
            </p:nvPicPr>
            <p:blipFill>
              <a:blip r:embed="rId72"/>
            </p:blipFill>
            <p:spPr>
              <a:xfrm>
                <a:off x="4159250" y="5055870"/>
                <a:ext cx="260350" cy="889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4392295" y="3514090"/>
              <a:ext cx="260350" cy="360"/>
            </p14:xfrm>
          </p:contentPart>
        </mc:Choice>
        <mc:Fallback xmlns="">
          <p:pic>
            <p:nvPicPr>
              <p:cNvPr id="40" name="墨迹 39"/>
            </p:nvPicPr>
            <p:blipFill>
              <a:blip r:embed="rId74"/>
            </p:blipFill>
            <p:spPr>
              <a:xfrm>
                <a:off x="4392295" y="3514090"/>
                <a:ext cx="260350"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6902450" y="4222115"/>
              <a:ext cx="8890" cy="26670"/>
            </p14:xfrm>
          </p:contentPart>
        </mc:Choice>
        <mc:Fallback xmlns="">
          <p:pic>
            <p:nvPicPr>
              <p:cNvPr id="41" name="墨迹 40"/>
            </p:nvPicPr>
            <p:blipFill>
              <a:blip r:embed="rId76"/>
            </p:blipFill>
            <p:spPr>
              <a:xfrm>
                <a:off x="6902450" y="4222115"/>
                <a:ext cx="8890" cy="2667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9771380" y="4096385"/>
              <a:ext cx="17780" cy="360"/>
            </p14:xfrm>
          </p:contentPart>
        </mc:Choice>
        <mc:Fallback xmlns="">
          <p:pic>
            <p:nvPicPr>
              <p:cNvPr id="42" name="墨迹 41"/>
            </p:nvPicPr>
            <p:blipFill>
              <a:blip r:embed="rId38"/>
            </p:blipFill>
            <p:spPr>
              <a:xfrm>
                <a:off x="9771380" y="4096385"/>
                <a:ext cx="17780" cy="36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3" name="墨迹 42"/>
              <p14:cNvContentPartPr/>
              <p14:nvPr/>
            </p14:nvContentPartPr>
            <p14:xfrm>
              <a:off x="6158230" y="152400"/>
              <a:ext cx="18415" cy="223520"/>
            </p14:xfrm>
          </p:contentPart>
        </mc:Choice>
        <mc:Fallback xmlns="">
          <p:pic>
            <p:nvPicPr>
              <p:cNvPr id="43" name="墨迹 42"/>
            </p:nvPicPr>
            <p:blipFill>
              <a:blip r:embed="rId79"/>
            </p:blipFill>
            <p:spPr>
              <a:xfrm>
                <a:off x="6158230" y="152400"/>
                <a:ext cx="18415" cy="22352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4" name="墨迹 43"/>
              <p14:cNvContentPartPr/>
              <p14:nvPr/>
            </p14:nvContentPartPr>
            <p14:xfrm>
              <a:off x="5082540" y="573405"/>
              <a:ext cx="224155" cy="528955"/>
            </p14:xfrm>
          </p:contentPart>
        </mc:Choice>
        <mc:Fallback xmlns="">
          <p:pic>
            <p:nvPicPr>
              <p:cNvPr id="44" name="墨迹 43"/>
            </p:nvPicPr>
            <p:blipFill>
              <a:blip r:embed="rId81"/>
            </p:blipFill>
            <p:spPr>
              <a:xfrm>
                <a:off x="5082540" y="573405"/>
                <a:ext cx="224155" cy="52895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5" name="墨迹 44"/>
              <p14:cNvContentPartPr/>
              <p14:nvPr/>
            </p14:nvContentPartPr>
            <p14:xfrm>
              <a:off x="4069715" y="1407160"/>
              <a:ext cx="143510" cy="466090"/>
            </p14:xfrm>
          </p:contentPart>
        </mc:Choice>
        <mc:Fallback xmlns="">
          <p:pic>
            <p:nvPicPr>
              <p:cNvPr id="45" name="墨迹 44"/>
            </p:nvPicPr>
            <p:blipFill>
              <a:blip r:embed="rId83"/>
            </p:blipFill>
            <p:spPr>
              <a:xfrm>
                <a:off x="4069715" y="1407160"/>
                <a:ext cx="143510" cy="46609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6" name="墨迹 45"/>
              <p14:cNvContentPartPr/>
              <p14:nvPr/>
            </p14:nvContentPartPr>
            <p14:xfrm>
              <a:off x="4204335" y="1371600"/>
              <a:ext cx="17780" cy="360"/>
            </p14:xfrm>
          </p:contentPart>
        </mc:Choice>
        <mc:Fallback xmlns="">
          <p:pic>
            <p:nvPicPr>
              <p:cNvPr id="46" name="墨迹 45"/>
            </p:nvPicPr>
            <p:blipFill>
              <a:blip r:embed="rId38"/>
            </p:blipFill>
            <p:spPr>
              <a:xfrm>
                <a:off x="4204335" y="1371600"/>
                <a:ext cx="17780" cy="36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墨迹 46"/>
              <p14:cNvContentPartPr/>
              <p14:nvPr/>
            </p14:nvContentPartPr>
            <p14:xfrm>
              <a:off x="4195445" y="1389380"/>
              <a:ext cx="133985" cy="360"/>
            </p14:xfrm>
          </p:contentPart>
        </mc:Choice>
        <mc:Fallback xmlns="">
          <p:pic>
            <p:nvPicPr>
              <p:cNvPr id="47" name="墨迹 46"/>
            </p:nvPicPr>
            <p:blipFill>
              <a:blip r:embed="rId86"/>
            </p:blipFill>
            <p:spPr>
              <a:xfrm>
                <a:off x="4195445" y="1389380"/>
                <a:ext cx="133985" cy="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墨迹 47"/>
              <p14:cNvContentPartPr/>
              <p14:nvPr/>
            </p14:nvContentPartPr>
            <p14:xfrm>
              <a:off x="4365625" y="1389380"/>
              <a:ext cx="17780" cy="360"/>
            </p14:xfrm>
          </p:contentPart>
        </mc:Choice>
        <mc:Fallback xmlns="">
          <p:pic>
            <p:nvPicPr>
              <p:cNvPr id="48" name="墨迹 47"/>
            </p:nvPicPr>
            <p:blipFill>
              <a:blip r:embed="rId38"/>
            </p:blipFill>
            <p:spPr>
              <a:xfrm>
                <a:off x="4365625" y="1389380"/>
                <a:ext cx="17780" cy="36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9" name="墨迹 48"/>
              <p14:cNvContentPartPr/>
              <p14:nvPr/>
            </p14:nvContentPartPr>
            <p14:xfrm>
              <a:off x="4697095" y="1245870"/>
              <a:ext cx="197485" cy="187960"/>
            </p14:xfrm>
          </p:contentPart>
        </mc:Choice>
        <mc:Fallback xmlns="">
          <p:pic>
            <p:nvPicPr>
              <p:cNvPr id="49" name="墨迹 48"/>
            </p:nvPicPr>
            <p:blipFill>
              <a:blip r:embed="rId89"/>
            </p:blipFill>
            <p:spPr>
              <a:xfrm>
                <a:off x="4697095" y="1245870"/>
                <a:ext cx="197485" cy="18796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0" name="墨迹 49"/>
              <p14:cNvContentPartPr/>
              <p14:nvPr/>
            </p14:nvContentPartPr>
            <p14:xfrm>
              <a:off x="5746115" y="654050"/>
              <a:ext cx="259715" cy="215265"/>
            </p14:xfrm>
          </p:contentPart>
        </mc:Choice>
        <mc:Fallback xmlns="">
          <p:pic>
            <p:nvPicPr>
              <p:cNvPr id="50" name="墨迹 49"/>
            </p:nvPicPr>
            <p:blipFill>
              <a:blip r:embed="rId91"/>
            </p:blipFill>
            <p:spPr>
              <a:xfrm>
                <a:off x="5746115" y="654050"/>
                <a:ext cx="259715" cy="21526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1" name="墨迹 50"/>
              <p14:cNvContentPartPr/>
              <p14:nvPr/>
            </p14:nvContentPartPr>
            <p14:xfrm>
              <a:off x="3962400" y="1478915"/>
              <a:ext cx="259715" cy="412115"/>
            </p14:xfrm>
          </p:contentPart>
        </mc:Choice>
        <mc:Fallback xmlns="">
          <p:pic>
            <p:nvPicPr>
              <p:cNvPr id="51" name="墨迹 50"/>
            </p:nvPicPr>
            <p:blipFill>
              <a:blip r:embed="rId93"/>
            </p:blipFill>
            <p:spPr>
              <a:xfrm>
                <a:off x="3962400" y="1478915"/>
                <a:ext cx="259715" cy="41211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2" name="墨迹 51"/>
              <p14:cNvContentPartPr/>
              <p14:nvPr/>
            </p14:nvContentPartPr>
            <p14:xfrm>
              <a:off x="4105275" y="1424940"/>
              <a:ext cx="152400" cy="45085"/>
            </p14:xfrm>
          </p:contentPart>
        </mc:Choice>
        <mc:Fallback xmlns="">
          <p:pic>
            <p:nvPicPr>
              <p:cNvPr id="52" name="墨迹 51"/>
            </p:nvPicPr>
            <p:blipFill>
              <a:blip r:embed="rId95"/>
            </p:blipFill>
            <p:spPr>
              <a:xfrm>
                <a:off x="4105275" y="1424940"/>
                <a:ext cx="152400" cy="4508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3" name="墨迹 52"/>
              <p14:cNvContentPartPr/>
              <p14:nvPr/>
            </p14:nvContentPartPr>
            <p14:xfrm>
              <a:off x="1299845" y="2689225"/>
              <a:ext cx="1165225" cy="17780"/>
            </p14:xfrm>
          </p:contentPart>
        </mc:Choice>
        <mc:Fallback xmlns="">
          <p:pic>
            <p:nvPicPr>
              <p:cNvPr id="53" name="墨迹 52"/>
            </p:nvPicPr>
            <p:blipFill>
              <a:blip r:embed="rId97"/>
            </p:blipFill>
            <p:spPr>
              <a:xfrm>
                <a:off x="1299845" y="2689225"/>
                <a:ext cx="1165225" cy="1778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4" name="墨迹 53"/>
              <p14:cNvContentPartPr/>
              <p14:nvPr/>
            </p14:nvContentPartPr>
            <p14:xfrm>
              <a:off x="4598670" y="1703070"/>
              <a:ext cx="170180" cy="187960"/>
            </p14:xfrm>
          </p:contentPart>
        </mc:Choice>
        <mc:Fallback xmlns="">
          <p:pic>
            <p:nvPicPr>
              <p:cNvPr id="54" name="墨迹 53"/>
            </p:nvPicPr>
            <p:blipFill>
              <a:blip r:embed="rId99"/>
            </p:blipFill>
            <p:spPr>
              <a:xfrm>
                <a:off x="4598670" y="1703070"/>
                <a:ext cx="170180" cy="18796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5" name="墨迹 54"/>
              <p14:cNvContentPartPr/>
              <p14:nvPr/>
            </p14:nvContentPartPr>
            <p14:xfrm>
              <a:off x="8587740" y="4276090"/>
              <a:ext cx="251460" cy="349250"/>
            </p14:xfrm>
          </p:contentPart>
        </mc:Choice>
        <mc:Fallback xmlns="">
          <p:pic>
            <p:nvPicPr>
              <p:cNvPr id="55" name="墨迹 54"/>
            </p:nvPicPr>
            <p:blipFill>
              <a:blip r:embed="rId101"/>
            </p:blipFill>
            <p:spPr>
              <a:xfrm>
                <a:off x="8587740" y="4276090"/>
                <a:ext cx="251460" cy="34925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6" name="墨迹 55"/>
              <p14:cNvContentPartPr/>
              <p14:nvPr/>
            </p14:nvContentPartPr>
            <p14:xfrm>
              <a:off x="8041005" y="4553585"/>
              <a:ext cx="574040" cy="448310"/>
            </p14:xfrm>
          </p:contentPart>
        </mc:Choice>
        <mc:Fallback xmlns="">
          <p:pic>
            <p:nvPicPr>
              <p:cNvPr id="56" name="墨迹 55"/>
            </p:nvPicPr>
            <p:blipFill>
              <a:blip r:embed="rId103"/>
            </p:blipFill>
            <p:spPr>
              <a:xfrm>
                <a:off x="8041005" y="4553585"/>
                <a:ext cx="574040" cy="44831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7" name="墨迹 56"/>
              <p14:cNvContentPartPr/>
              <p14:nvPr/>
            </p14:nvContentPartPr>
            <p14:xfrm>
              <a:off x="7995920" y="4957445"/>
              <a:ext cx="278130" cy="268605"/>
            </p14:xfrm>
          </p:contentPart>
        </mc:Choice>
        <mc:Fallback xmlns="">
          <p:pic>
            <p:nvPicPr>
              <p:cNvPr id="57" name="墨迹 56"/>
            </p:nvPicPr>
            <p:blipFill>
              <a:blip r:embed="rId105"/>
            </p:blipFill>
            <p:spPr>
              <a:xfrm>
                <a:off x="7995920" y="4957445"/>
                <a:ext cx="278130" cy="26860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8" name="墨迹 57"/>
              <p14:cNvContentPartPr/>
              <p14:nvPr/>
            </p14:nvContentPartPr>
            <p14:xfrm>
              <a:off x="7682230" y="4705985"/>
              <a:ext cx="206375" cy="448310"/>
            </p14:xfrm>
          </p:contentPart>
        </mc:Choice>
        <mc:Fallback xmlns="">
          <p:pic>
            <p:nvPicPr>
              <p:cNvPr id="58" name="墨迹 57"/>
            </p:nvPicPr>
            <p:blipFill>
              <a:blip r:embed="rId107"/>
            </p:blipFill>
            <p:spPr>
              <a:xfrm>
                <a:off x="7682230" y="4705985"/>
                <a:ext cx="206375" cy="44831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9" name="墨迹 58"/>
              <p14:cNvContentPartPr/>
              <p14:nvPr/>
            </p14:nvContentPartPr>
            <p14:xfrm>
              <a:off x="8256270" y="5181600"/>
              <a:ext cx="421005" cy="555625"/>
            </p14:xfrm>
          </p:contentPart>
        </mc:Choice>
        <mc:Fallback xmlns="">
          <p:pic>
            <p:nvPicPr>
              <p:cNvPr id="59" name="墨迹 58"/>
            </p:nvPicPr>
            <p:blipFill>
              <a:blip r:embed="rId109"/>
            </p:blipFill>
            <p:spPr>
              <a:xfrm>
                <a:off x="8256270" y="5181600"/>
                <a:ext cx="421005" cy="55562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0" name="墨迹 59"/>
              <p14:cNvContentPartPr/>
              <p14:nvPr/>
            </p14:nvContentPartPr>
            <p14:xfrm>
              <a:off x="8713470" y="5656580"/>
              <a:ext cx="215265" cy="277495"/>
            </p14:xfrm>
          </p:contentPart>
        </mc:Choice>
        <mc:Fallback xmlns="">
          <p:pic>
            <p:nvPicPr>
              <p:cNvPr id="60" name="墨迹 59"/>
            </p:nvPicPr>
            <p:blipFill>
              <a:blip r:embed="rId111"/>
            </p:blipFill>
            <p:spPr>
              <a:xfrm>
                <a:off x="8713470" y="5656580"/>
                <a:ext cx="215265" cy="27749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1" name="墨迹 60"/>
              <p14:cNvContentPartPr/>
              <p14:nvPr/>
            </p14:nvContentPartPr>
            <p14:xfrm>
              <a:off x="8892540" y="4518025"/>
              <a:ext cx="789305" cy="466090"/>
            </p14:xfrm>
          </p:contentPart>
        </mc:Choice>
        <mc:Fallback xmlns="">
          <p:pic>
            <p:nvPicPr>
              <p:cNvPr id="61" name="墨迹 60"/>
            </p:nvPicPr>
            <p:blipFill>
              <a:blip r:embed="rId113"/>
            </p:blipFill>
            <p:spPr>
              <a:xfrm>
                <a:off x="8892540" y="4518025"/>
                <a:ext cx="789305" cy="46609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2" name="墨迹 61"/>
              <p14:cNvContentPartPr/>
              <p14:nvPr/>
            </p14:nvContentPartPr>
            <p14:xfrm>
              <a:off x="9699625" y="4903470"/>
              <a:ext cx="170180" cy="295910"/>
            </p14:xfrm>
          </p:contentPart>
        </mc:Choice>
        <mc:Fallback xmlns="">
          <p:pic>
            <p:nvPicPr>
              <p:cNvPr id="62" name="墨迹 61"/>
            </p:nvPicPr>
            <p:blipFill>
              <a:blip r:embed="rId115"/>
            </p:blipFill>
            <p:spPr>
              <a:xfrm>
                <a:off x="9699625" y="4903470"/>
                <a:ext cx="170180" cy="29591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3" name="墨迹 62"/>
              <p14:cNvContentPartPr/>
              <p14:nvPr/>
            </p14:nvContentPartPr>
            <p14:xfrm>
              <a:off x="8184515" y="4589780"/>
              <a:ext cx="125730" cy="179070"/>
            </p14:xfrm>
          </p:contentPart>
        </mc:Choice>
        <mc:Fallback xmlns="">
          <p:pic>
            <p:nvPicPr>
              <p:cNvPr id="63" name="墨迹 62"/>
            </p:nvPicPr>
            <p:blipFill>
              <a:blip r:embed="rId117"/>
            </p:blipFill>
            <p:spPr>
              <a:xfrm>
                <a:off x="8184515" y="4589780"/>
                <a:ext cx="125730" cy="17907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4" name="墨迹 63"/>
              <p14:cNvContentPartPr/>
              <p14:nvPr/>
            </p14:nvContentPartPr>
            <p14:xfrm>
              <a:off x="8955405" y="4132580"/>
              <a:ext cx="45085" cy="241935"/>
            </p14:xfrm>
          </p:contentPart>
        </mc:Choice>
        <mc:Fallback xmlns="">
          <p:pic>
            <p:nvPicPr>
              <p:cNvPr id="64" name="墨迹 63"/>
            </p:nvPicPr>
            <p:blipFill>
              <a:blip r:embed="rId119"/>
            </p:blipFill>
            <p:spPr>
              <a:xfrm>
                <a:off x="8955405" y="4132580"/>
                <a:ext cx="45085" cy="241935"/>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5" name="墨迹 64"/>
              <p14:cNvContentPartPr/>
              <p14:nvPr/>
            </p14:nvContentPartPr>
            <p14:xfrm>
              <a:off x="6723380" y="6059805"/>
              <a:ext cx="17780" cy="360"/>
            </p14:xfrm>
          </p:contentPart>
        </mc:Choice>
        <mc:Fallback xmlns="">
          <p:pic>
            <p:nvPicPr>
              <p:cNvPr id="65" name="墨迹 64"/>
            </p:nvPicPr>
            <p:blipFill>
              <a:blip r:embed="rId38"/>
            </p:blipFill>
            <p:spPr>
              <a:xfrm>
                <a:off x="6723380" y="6059805"/>
                <a:ext cx="17780" cy="36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6" name="墨迹 65"/>
              <p14:cNvContentPartPr/>
              <p14:nvPr/>
            </p14:nvContentPartPr>
            <p14:xfrm>
              <a:off x="7000875" y="4347845"/>
              <a:ext cx="1721485" cy="277495"/>
            </p14:xfrm>
          </p:contentPart>
        </mc:Choice>
        <mc:Fallback xmlns="">
          <p:pic>
            <p:nvPicPr>
              <p:cNvPr id="66" name="墨迹 65"/>
            </p:nvPicPr>
            <p:blipFill>
              <a:blip r:embed="rId122"/>
            </p:blipFill>
            <p:spPr>
              <a:xfrm>
                <a:off x="7000875" y="4347845"/>
                <a:ext cx="1721485" cy="27749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7" name="墨迹 66"/>
              <p14:cNvContentPartPr/>
              <p14:nvPr/>
            </p14:nvContentPartPr>
            <p14:xfrm>
              <a:off x="6858000" y="4598670"/>
              <a:ext cx="250825" cy="259715"/>
            </p14:xfrm>
          </p:contentPart>
        </mc:Choice>
        <mc:Fallback xmlns="">
          <p:pic>
            <p:nvPicPr>
              <p:cNvPr id="67" name="墨迹 66"/>
            </p:nvPicPr>
            <p:blipFill>
              <a:blip r:embed="rId124"/>
            </p:blipFill>
            <p:spPr>
              <a:xfrm>
                <a:off x="6858000" y="4598670"/>
                <a:ext cx="250825" cy="25971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8" name="墨迹 67"/>
              <p14:cNvContentPartPr/>
              <p14:nvPr/>
            </p14:nvContentPartPr>
            <p14:xfrm>
              <a:off x="7296785" y="4437380"/>
              <a:ext cx="188595" cy="196850"/>
            </p14:xfrm>
          </p:contentPart>
        </mc:Choice>
        <mc:Fallback xmlns="">
          <p:pic>
            <p:nvPicPr>
              <p:cNvPr id="68" name="墨迹 67"/>
            </p:nvPicPr>
            <p:blipFill>
              <a:blip r:embed="rId126"/>
            </p:blipFill>
            <p:spPr>
              <a:xfrm>
                <a:off x="7296785" y="4437380"/>
                <a:ext cx="188595" cy="1968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9" name="墨迹 68"/>
              <p14:cNvContentPartPr/>
              <p14:nvPr/>
            </p14:nvContentPartPr>
            <p14:xfrm>
              <a:off x="7458075" y="4446270"/>
              <a:ext cx="18415" cy="385445"/>
            </p14:xfrm>
          </p:contentPart>
        </mc:Choice>
        <mc:Fallback xmlns="">
          <p:pic>
            <p:nvPicPr>
              <p:cNvPr id="69" name="墨迹 68"/>
            </p:nvPicPr>
            <p:blipFill>
              <a:blip r:embed="rId128"/>
            </p:blipFill>
            <p:spPr>
              <a:xfrm>
                <a:off x="7458075" y="4446270"/>
                <a:ext cx="18415" cy="38544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0" name="墨迹 69"/>
              <p14:cNvContentPartPr/>
              <p14:nvPr/>
            </p14:nvContentPartPr>
            <p14:xfrm>
              <a:off x="4714875" y="4159250"/>
              <a:ext cx="18415" cy="360"/>
            </p14:xfrm>
          </p:contentPart>
        </mc:Choice>
        <mc:Fallback xmlns="">
          <p:pic>
            <p:nvPicPr>
              <p:cNvPr id="70" name="墨迹 69"/>
            </p:nvPicPr>
            <p:blipFill>
              <a:blip r:embed="rId54"/>
            </p:blipFill>
            <p:spPr>
              <a:xfrm>
                <a:off x="4714875" y="4159250"/>
                <a:ext cx="18415" cy="360"/>
              </a:xfrm>
              <a:prstGeom prst="rect"/>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P1892 [BOI2003]</a:t>
            </a:r>
            <a:r>
              <a:rPr lang="zh-CN" altLang="en-US" b="1" dirty="0" smtClean="0"/>
              <a:t>团伙</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现在有 </a:t>
                </a:r>
                <a:r>
                  <a:rPr lang="en-US" altLang="zh-CN" dirty="0" smtClean="0"/>
                  <a:t>n </a:t>
                </a:r>
                <a:r>
                  <a:rPr lang="zh-CN" altLang="en-US" dirty="0"/>
                  <a:t>个人，他们之间有两种关系：朋友和敌人。我们知道：</a:t>
                </a:r>
                <a:endParaRPr lang="zh-CN" altLang="en-US" dirty="0"/>
              </a:p>
              <a:p>
                <a:r>
                  <a:rPr lang="zh-CN" altLang="en-US" dirty="0"/>
                  <a:t>一个人的朋友的朋友是朋友</a:t>
                </a:r>
                <a:endParaRPr lang="zh-CN" altLang="en-US" dirty="0"/>
              </a:p>
              <a:p>
                <a:r>
                  <a:rPr lang="zh-CN" altLang="en-US" dirty="0"/>
                  <a:t>一个人的敌人的敌人是朋友</a:t>
                </a:r>
                <a:endParaRPr lang="zh-CN" altLang="en-US" dirty="0"/>
              </a:p>
              <a:p>
                <a:r>
                  <a:rPr lang="zh-CN" altLang="en-US" dirty="0"/>
                  <a:t>现在要对这些人进行组团。两个人在一个团体内当且仅当这两个人是朋友。请求出这些人中最多可能有的团体数</a:t>
                </a:r>
                <a:r>
                  <a:rPr lang="zh-CN" altLang="en-US" dirty="0" smtClean="0"/>
                  <a:t>。</a:t>
                </a:r>
                <a:endParaRPr lang="en-US" altLang="zh-CN" dirty="0" smtClean="0"/>
              </a:p>
              <a:p>
                <a14:m>
                  <m:oMath xmlns:m="http://schemas.openxmlformats.org/officeDocument/2006/math">
                    <m:r>
                      <a:rPr lang="zh-CN" altLang="en-US" i="1" dirty="0">
                        <a:latin typeface="Cambria Math" panose="02040503050406030204" pitchFamily="18" charset="0"/>
                      </a:rPr>
                      <m:t>人数</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5</m:t>
                        </m:r>
                      </m:sup>
                    </m:sSup>
                    <m:r>
                      <a:rPr lang="en-US" altLang="zh-CN" b="0" i="1" dirty="0" smtClean="0">
                        <a:latin typeface="Cambria Math" panose="02040503050406030204" pitchFamily="18" charset="0"/>
                      </a:rPr>
                      <m:t> , </m:t>
                    </m:r>
                    <m:r>
                      <a:rPr lang="zh-CN" altLang="en-US" i="1" dirty="0">
                        <a:latin typeface="Cambria Math" panose="02040503050406030204" pitchFamily="18" charset="0"/>
                      </a:rPr>
                      <m:t>关系</m:t>
                    </m:r>
                  </m:oMath>
                </a14:m>
                <a:r>
                  <a:rPr lang="zh-CN" altLang="en-US" dirty="0" smtClean="0"/>
                  <a:t>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oMath>
                </a14:m>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267585" y="2240915"/>
              <a:ext cx="1390015" cy="62865"/>
            </p14:xfrm>
          </p:contentPart>
        </mc:Choice>
        <mc:Fallback xmlns="">
          <p:pic>
            <p:nvPicPr>
              <p:cNvPr id="4" name="墨迹 3"/>
            </p:nvPicPr>
            <p:blipFill>
              <a:blip r:embed="rId3"/>
            </p:blipFill>
            <p:spPr>
              <a:xfrm>
                <a:off x="2267585" y="2240915"/>
                <a:ext cx="1390015" cy="6286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2545715" y="2760980"/>
              <a:ext cx="2456180" cy="107315"/>
            </p14:xfrm>
          </p:contentPart>
        </mc:Choice>
        <mc:Fallback xmlns="">
          <p:pic>
            <p:nvPicPr>
              <p:cNvPr id="5" name="墨迹 4"/>
            </p:nvPicPr>
            <p:blipFill>
              <a:blip r:embed="rId5"/>
            </p:blipFill>
            <p:spPr>
              <a:xfrm>
                <a:off x="2545715" y="2760980"/>
                <a:ext cx="2456180" cy="10731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626360" y="3227070"/>
              <a:ext cx="2617470" cy="26670"/>
            </p14:xfrm>
          </p:contentPart>
        </mc:Choice>
        <mc:Fallback xmlns="">
          <p:pic>
            <p:nvPicPr>
              <p:cNvPr id="6" name="墨迹 5"/>
            </p:nvPicPr>
            <p:blipFill>
              <a:blip r:embed="rId7"/>
            </p:blipFill>
            <p:spPr>
              <a:xfrm>
                <a:off x="2626360" y="3227070"/>
                <a:ext cx="2617470" cy="266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6059805" y="2491740"/>
              <a:ext cx="412115" cy="430530"/>
            </p14:xfrm>
          </p:contentPart>
        </mc:Choice>
        <mc:Fallback xmlns="">
          <p:pic>
            <p:nvPicPr>
              <p:cNvPr id="7" name="墨迹 6"/>
            </p:nvPicPr>
            <p:blipFill>
              <a:blip r:embed="rId9"/>
            </p:blipFill>
            <p:spPr>
              <a:xfrm>
                <a:off x="6059805" y="2491740"/>
                <a:ext cx="412115" cy="43053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6096000" y="2482850"/>
              <a:ext cx="349250" cy="358775"/>
            </p14:xfrm>
          </p:contentPart>
        </mc:Choice>
        <mc:Fallback xmlns="">
          <p:pic>
            <p:nvPicPr>
              <p:cNvPr id="8" name="墨迹 7"/>
            </p:nvPicPr>
            <p:blipFill>
              <a:blip r:embed="rId11"/>
            </p:blipFill>
            <p:spPr>
              <a:xfrm>
                <a:off x="6096000" y="2482850"/>
                <a:ext cx="349250" cy="3587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7000875" y="2428875"/>
              <a:ext cx="304800" cy="349885"/>
            </p14:xfrm>
          </p:contentPart>
        </mc:Choice>
        <mc:Fallback xmlns="">
          <p:pic>
            <p:nvPicPr>
              <p:cNvPr id="9" name="墨迹 8"/>
            </p:nvPicPr>
            <p:blipFill>
              <a:blip r:embed="rId13"/>
            </p:blipFill>
            <p:spPr>
              <a:xfrm>
                <a:off x="7000875" y="2428875"/>
                <a:ext cx="304800" cy="34988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6938645" y="2428875"/>
              <a:ext cx="403225" cy="744220"/>
            </p14:xfrm>
          </p:contentPart>
        </mc:Choice>
        <mc:Fallback xmlns="">
          <p:pic>
            <p:nvPicPr>
              <p:cNvPr id="10" name="墨迹 9"/>
            </p:nvPicPr>
            <p:blipFill>
              <a:blip r:embed="rId15"/>
            </p:blipFill>
            <p:spPr>
              <a:xfrm>
                <a:off x="6938645" y="2428875"/>
                <a:ext cx="403225" cy="744220"/>
              </a:xfrm>
              <a:prstGeom prst="rect"/>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并查集维护扩展域：将一个点的多种关系集分别表示出来。</a:t>
            </a:r>
            <a:endParaRPr lang="en-US" altLang="zh-CN" dirty="0" smtClean="0"/>
          </a:p>
          <a:p>
            <a:r>
              <a:rPr lang="zh-CN" altLang="en-US" dirty="0" smtClean="0"/>
              <a:t>本题中我们可以设第 </a:t>
            </a:r>
            <a:r>
              <a:rPr lang="en-US" altLang="zh-CN" dirty="0" err="1" smtClean="0"/>
              <a:t>i</a:t>
            </a:r>
            <a:r>
              <a:rPr lang="en-US" altLang="zh-CN" dirty="0" smtClean="0"/>
              <a:t> </a:t>
            </a:r>
            <a:r>
              <a:rPr lang="zh-CN" altLang="en-US" dirty="0" smtClean="0"/>
              <a:t>个人的朋友集合为 </a:t>
            </a:r>
            <a:r>
              <a:rPr lang="en-US" altLang="zh-CN" dirty="0" err="1" smtClean="0"/>
              <a:t>i</a:t>
            </a:r>
            <a:r>
              <a:rPr lang="en-US" altLang="zh-CN" dirty="0" smtClean="0"/>
              <a:t> , </a:t>
            </a:r>
            <a:r>
              <a:rPr lang="zh-CN" altLang="en-US" dirty="0" smtClean="0"/>
              <a:t>敌人集合为 </a:t>
            </a:r>
            <a:r>
              <a:rPr lang="en-US" altLang="zh-CN" dirty="0" err="1" smtClean="0"/>
              <a:t>i+n</a:t>
            </a:r>
            <a:r>
              <a:rPr lang="en-US" altLang="zh-CN" dirty="0"/>
              <a:t> </a:t>
            </a:r>
            <a:r>
              <a:rPr lang="zh-CN" altLang="en-US" dirty="0" smtClean="0"/>
              <a:t>，</a:t>
            </a:r>
            <a:endParaRPr lang="en-US" altLang="zh-CN" dirty="0" smtClean="0"/>
          </a:p>
          <a:p>
            <a:r>
              <a:rPr lang="zh-CN" altLang="en-US" dirty="0" smtClean="0"/>
              <a:t>若两个人 </a:t>
            </a:r>
            <a:r>
              <a:rPr lang="en-US" altLang="zh-CN" dirty="0" smtClean="0"/>
              <a:t>u</a:t>
            </a:r>
            <a:r>
              <a:rPr lang="zh-CN" altLang="en-US" dirty="0" smtClean="0"/>
              <a:t>，</a:t>
            </a:r>
            <a:r>
              <a:rPr lang="en-US" altLang="zh-CN" dirty="0" smtClean="0"/>
              <a:t>v </a:t>
            </a:r>
            <a:r>
              <a:rPr lang="zh-CN" altLang="en-US" dirty="0" smtClean="0"/>
              <a:t>是朋友，则</a:t>
            </a:r>
            <a:r>
              <a:rPr lang="en-US" altLang="zh-CN" dirty="0" smtClean="0"/>
              <a:t>u</a:t>
            </a:r>
            <a:r>
              <a:rPr lang="zh-CN" altLang="en-US" dirty="0" smtClean="0"/>
              <a:t>和</a:t>
            </a:r>
            <a:r>
              <a:rPr lang="en-US" altLang="zh-CN" dirty="0" smtClean="0"/>
              <a:t>v </a:t>
            </a:r>
            <a:r>
              <a:rPr lang="zh-CN" altLang="en-US" dirty="0" smtClean="0"/>
              <a:t>，</a:t>
            </a:r>
            <a:r>
              <a:rPr lang="en-US" altLang="zh-CN" dirty="0" err="1" smtClean="0"/>
              <a:t>u+n</a:t>
            </a:r>
            <a:r>
              <a:rPr lang="zh-CN" altLang="en-US" dirty="0" smtClean="0"/>
              <a:t>和</a:t>
            </a:r>
            <a:r>
              <a:rPr lang="en-US" altLang="zh-CN" dirty="0" err="1" smtClean="0"/>
              <a:t>v+n</a:t>
            </a:r>
            <a:r>
              <a:rPr lang="zh-CN" altLang="en-US" dirty="0" smtClean="0"/>
              <a:t>分别应该是同一个集合，用并查集合并。</a:t>
            </a:r>
            <a:endParaRPr lang="en-US" altLang="zh-CN" dirty="0" smtClean="0"/>
          </a:p>
          <a:p>
            <a:r>
              <a:rPr lang="zh-CN" altLang="en-US" dirty="0" smtClean="0"/>
              <a:t>若两个人</a:t>
            </a:r>
            <a:r>
              <a:rPr lang="en-US" altLang="zh-CN" dirty="0" smtClean="0"/>
              <a:t>u</a:t>
            </a:r>
            <a:r>
              <a:rPr lang="zh-CN" altLang="en-US" dirty="0" smtClean="0"/>
              <a:t>，</a:t>
            </a:r>
            <a:r>
              <a:rPr lang="en-US" altLang="zh-CN" dirty="0" smtClean="0"/>
              <a:t>v</a:t>
            </a:r>
            <a:r>
              <a:rPr lang="zh-CN" altLang="en-US" dirty="0" smtClean="0"/>
              <a:t>是敌人，由“敌人的敌人是朋友的规则”，我们知道</a:t>
            </a:r>
            <a:r>
              <a:rPr lang="en-US" altLang="zh-CN" dirty="0" smtClean="0"/>
              <a:t>u</a:t>
            </a:r>
            <a:r>
              <a:rPr lang="zh-CN" altLang="en-US" dirty="0" smtClean="0"/>
              <a:t>和</a:t>
            </a:r>
            <a:r>
              <a:rPr lang="en-US" altLang="zh-CN" dirty="0" err="1" smtClean="0"/>
              <a:t>v+n</a:t>
            </a:r>
            <a:r>
              <a:rPr lang="zh-CN" altLang="en-US" dirty="0" smtClean="0"/>
              <a:t>，</a:t>
            </a:r>
            <a:r>
              <a:rPr lang="en-US" altLang="zh-CN" dirty="0" err="1" smtClean="0"/>
              <a:t>u+n</a:t>
            </a:r>
            <a:r>
              <a:rPr lang="zh-CN" altLang="en-US" dirty="0" smtClean="0"/>
              <a:t>和</a:t>
            </a:r>
            <a:r>
              <a:rPr lang="en-US" altLang="zh-CN" dirty="0" smtClean="0"/>
              <a:t>v</a:t>
            </a:r>
            <a:r>
              <a:rPr lang="zh-CN" altLang="en-US" dirty="0" smtClean="0"/>
              <a:t>应该是一个集合，合并即可。</a:t>
            </a:r>
            <a:endParaRPr lang="en-US" altLang="zh-CN" dirty="0" smtClean="0"/>
          </a:p>
          <a:p>
            <a:r>
              <a:rPr lang="zh-CN" altLang="en-US" dirty="0" smtClean="0"/>
              <a:t>最后扫点</a:t>
            </a:r>
            <a:r>
              <a:rPr lang="en-US" altLang="zh-CN" dirty="0" smtClean="0"/>
              <a:t>1-n</a:t>
            </a:r>
            <a:r>
              <a:rPr lang="zh-CN" altLang="en-US" dirty="0" smtClean="0"/>
              <a:t>看看分属多少个集合来统计答案。</a:t>
            </a:r>
            <a:endParaRPr lang="en-US" altLang="zh-CN" dirty="0" smtClean="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2393315" y="1075690"/>
              <a:ext cx="600710" cy="394335"/>
            </p14:xfrm>
          </p:contentPart>
        </mc:Choice>
        <mc:Fallback xmlns="">
          <p:pic>
            <p:nvPicPr>
              <p:cNvPr id="4" name="墨迹 3"/>
            </p:nvPicPr>
            <p:blipFill>
              <a:blip r:embed="rId2"/>
            </p:blipFill>
            <p:spPr>
              <a:xfrm>
                <a:off x="2393315" y="1075690"/>
                <a:ext cx="600710" cy="3943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2482850" y="985520"/>
              <a:ext cx="421640" cy="412750"/>
            </p14:xfrm>
          </p:contentPart>
        </mc:Choice>
        <mc:Fallback xmlns="">
          <p:pic>
            <p:nvPicPr>
              <p:cNvPr id="5" name="墨迹 4"/>
            </p:nvPicPr>
            <p:blipFill>
              <a:blip r:embed="rId4"/>
            </p:blipFill>
            <p:spPr>
              <a:xfrm>
                <a:off x="2482850" y="985520"/>
                <a:ext cx="421640" cy="4127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481830" y="985520"/>
              <a:ext cx="565150" cy="493395"/>
            </p14:xfrm>
          </p:contentPart>
        </mc:Choice>
        <mc:Fallback xmlns="">
          <p:pic>
            <p:nvPicPr>
              <p:cNvPr id="6" name="墨迹 5"/>
            </p:nvPicPr>
            <p:blipFill>
              <a:blip r:embed="rId6"/>
            </p:blipFill>
            <p:spPr>
              <a:xfrm>
                <a:off x="4481830" y="985520"/>
                <a:ext cx="565150" cy="4933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4481830" y="878205"/>
              <a:ext cx="448310" cy="627380"/>
            </p14:xfrm>
          </p:contentPart>
        </mc:Choice>
        <mc:Fallback xmlns="">
          <p:pic>
            <p:nvPicPr>
              <p:cNvPr id="7" name="墨迹 6"/>
            </p:nvPicPr>
            <p:blipFill>
              <a:blip r:embed="rId8"/>
            </p:blipFill>
            <p:spPr>
              <a:xfrm>
                <a:off x="4481830" y="878205"/>
                <a:ext cx="448310" cy="6273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2500630" y="1666875"/>
              <a:ext cx="815975" cy="9525"/>
            </p14:xfrm>
          </p:contentPart>
        </mc:Choice>
        <mc:Fallback xmlns="">
          <p:pic>
            <p:nvPicPr>
              <p:cNvPr id="8" name="墨迹 7"/>
            </p:nvPicPr>
            <p:blipFill>
              <a:blip r:embed="rId10"/>
            </p:blipFill>
            <p:spPr>
              <a:xfrm>
                <a:off x="2500630" y="1666875"/>
                <a:ext cx="815975" cy="952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4177030" y="1657985"/>
              <a:ext cx="1344930" cy="360"/>
            </p14:xfrm>
          </p:contentPart>
        </mc:Choice>
        <mc:Fallback xmlns="">
          <p:pic>
            <p:nvPicPr>
              <p:cNvPr id="9" name="墨迹 8"/>
            </p:nvPicPr>
            <p:blipFill>
              <a:blip r:embed="rId12"/>
            </p:blipFill>
            <p:spPr>
              <a:xfrm>
                <a:off x="4177030" y="1657985"/>
                <a:ext cx="134493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5521960" y="1657985"/>
              <a:ext cx="17780" cy="360"/>
            </p14:xfrm>
          </p:contentPart>
        </mc:Choice>
        <mc:Fallback xmlns="">
          <p:pic>
            <p:nvPicPr>
              <p:cNvPr id="10" name="墨迹 9"/>
            </p:nvPicPr>
            <p:blipFill>
              <a:blip r:embed="rId14"/>
            </p:blipFill>
            <p:spPr>
              <a:xfrm>
                <a:off x="5521960" y="1657985"/>
                <a:ext cx="1778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7494270" y="2787650"/>
              <a:ext cx="430530" cy="360"/>
            </p14:xfrm>
          </p:contentPart>
        </mc:Choice>
        <mc:Fallback xmlns="">
          <p:pic>
            <p:nvPicPr>
              <p:cNvPr id="11" name="墨迹 10"/>
            </p:nvPicPr>
            <p:blipFill>
              <a:blip r:embed="rId16"/>
            </p:blipFill>
            <p:spPr>
              <a:xfrm>
                <a:off x="7494270" y="2787650"/>
                <a:ext cx="43053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10174605" y="2715895"/>
              <a:ext cx="340995" cy="8890"/>
            </p14:xfrm>
          </p:contentPart>
        </mc:Choice>
        <mc:Fallback xmlns="">
          <p:pic>
            <p:nvPicPr>
              <p:cNvPr id="12" name="墨迹 11"/>
            </p:nvPicPr>
            <p:blipFill>
              <a:blip r:embed="rId18"/>
            </p:blipFill>
            <p:spPr>
              <a:xfrm>
                <a:off x="10174605" y="2715895"/>
                <a:ext cx="340995" cy="8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10614025" y="2733675"/>
              <a:ext cx="17780" cy="360"/>
            </p14:xfrm>
          </p:contentPart>
        </mc:Choice>
        <mc:Fallback xmlns="">
          <p:pic>
            <p:nvPicPr>
              <p:cNvPr id="13" name="墨迹 12"/>
            </p:nvPicPr>
            <p:blipFill>
              <a:blip r:embed="rId14"/>
            </p:blipFill>
            <p:spPr>
              <a:xfrm>
                <a:off x="10614025" y="2733675"/>
                <a:ext cx="1778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9726295" y="2034540"/>
              <a:ext cx="618490" cy="744220"/>
            </p14:xfrm>
          </p:contentPart>
        </mc:Choice>
        <mc:Fallback xmlns="">
          <p:pic>
            <p:nvPicPr>
              <p:cNvPr id="14" name="墨迹 13"/>
            </p:nvPicPr>
            <p:blipFill>
              <a:blip r:embed="rId21"/>
            </p:blipFill>
            <p:spPr>
              <a:xfrm>
                <a:off x="9726295" y="2034540"/>
                <a:ext cx="618490" cy="74422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1676400" y="3209290"/>
              <a:ext cx="2249805" cy="71755"/>
            </p14:xfrm>
          </p:contentPart>
        </mc:Choice>
        <mc:Fallback xmlns="">
          <p:pic>
            <p:nvPicPr>
              <p:cNvPr id="15" name="墨迹 14"/>
            </p:nvPicPr>
            <p:blipFill>
              <a:blip r:embed="rId23"/>
            </p:blipFill>
            <p:spPr>
              <a:xfrm>
                <a:off x="1676400" y="3209290"/>
                <a:ext cx="2249805" cy="7175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5145405" y="3271520"/>
              <a:ext cx="645795" cy="27305"/>
            </p14:xfrm>
          </p:contentPart>
        </mc:Choice>
        <mc:Fallback xmlns="">
          <p:pic>
            <p:nvPicPr>
              <p:cNvPr id="16" name="墨迹 15"/>
            </p:nvPicPr>
            <p:blipFill>
              <a:blip r:embed="rId25"/>
            </p:blipFill>
            <p:spPr>
              <a:xfrm>
                <a:off x="5145405" y="3271520"/>
                <a:ext cx="645795" cy="2730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5800090" y="3298825"/>
              <a:ext cx="17780" cy="360"/>
            </p14:xfrm>
          </p:contentPart>
        </mc:Choice>
        <mc:Fallback xmlns="">
          <p:pic>
            <p:nvPicPr>
              <p:cNvPr id="17" name="墨迹 16"/>
            </p:nvPicPr>
            <p:blipFill>
              <a:blip r:embed="rId14"/>
            </p:blipFill>
            <p:spPr>
              <a:xfrm>
                <a:off x="5800090" y="3298825"/>
                <a:ext cx="1778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6140450" y="3262630"/>
              <a:ext cx="17780" cy="360"/>
            </p14:xfrm>
          </p:contentPart>
        </mc:Choice>
        <mc:Fallback xmlns="">
          <p:pic>
            <p:nvPicPr>
              <p:cNvPr id="18" name="墨迹 17"/>
            </p:nvPicPr>
            <p:blipFill>
              <a:blip r:embed="rId14"/>
            </p:blipFill>
            <p:spPr>
              <a:xfrm>
                <a:off x="6140450" y="3262630"/>
                <a:ext cx="1778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墨迹 18"/>
              <p14:cNvContentPartPr/>
              <p14:nvPr/>
            </p14:nvContentPartPr>
            <p14:xfrm>
              <a:off x="4939030" y="3227070"/>
              <a:ext cx="1040130" cy="26670"/>
            </p14:xfrm>
          </p:contentPart>
        </mc:Choice>
        <mc:Fallback xmlns="">
          <p:pic>
            <p:nvPicPr>
              <p:cNvPr id="19" name="墨迹 18"/>
            </p:nvPicPr>
            <p:blipFill>
              <a:blip r:embed="rId29"/>
            </p:blipFill>
            <p:spPr>
              <a:xfrm>
                <a:off x="4939030" y="3227070"/>
                <a:ext cx="1040130" cy="2667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墨迹 19"/>
              <p14:cNvContentPartPr/>
              <p14:nvPr/>
            </p14:nvContentPartPr>
            <p14:xfrm>
              <a:off x="6463030" y="3289935"/>
              <a:ext cx="2205355" cy="17780"/>
            </p14:xfrm>
          </p:contentPart>
        </mc:Choice>
        <mc:Fallback xmlns="">
          <p:pic>
            <p:nvPicPr>
              <p:cNvPr id="20" name="墨迹 19"/>
            </p:nvPicPr>
            <p:blipFill>
              <a:blip r:embed="rId31"/>
            </p:blipFill>
            <p:spPr>
              <a:xfrm>
                <a:off x="6463030" y="3289935"/>
                <a:ext cx="2205355" cy="1778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墨迹 20"/>
              <p14:cNvContentPartPr/>
              <p14:nvPr/>
            </p14:nvContentPartPr>
            <p14:xfrm>
              <a:off x="8677275" y="3307715"/>
              <a:ext cx="18415" cy="360"/>
            </p14:xfrm>
          </p:contentPart>
        </mc:Choice>
        <mc:Fallback xmlns="">
          <p:pic>
            <p:nvPicPr>
              <p:cNvPr id="21" name="墨迹 20"/>
            </p:nvPicPr>
            <p:blipFill>
              <a:blip r:embed="rId33"/>
            </p:blipFill>
            <p:spPr>
              <a:xfrm>
                <a:off x="8677275" y="3307715"/>
                <a:ext cx="18415"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墨迹 21"/>
              <p14:cNvContentPartPr/>
              <p14:nvPr/>
            </p14:nvContentPartPr>
            <p14:xfrm>
              <a:off x="11043920" y="4159250"/>
              <a:ext cx="269240" cy="36195"/>
            </p14:xfrm>
          </p:contentPart>
        </mc:Choice>
        <mc:Fallback xmlns="">
          <p:pic>
            <p:nvPicPr>
              <p:cNvPr id="22" name="墨迹 21"/>
            </p:nvPicPr>
            <p:blipFill>
              <a:blip r:embed="rId35"/>
            </p:blipFill>
            <p:spPr>
              <a:xfrm>
                <a:off x="11043920" y="4159250"/>
                <a:ext cx="269240" cy="361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墨迹 22"/>
              <p14:cNvContentPartPr/>
              <p14:nvPr/>
            </p14:nvContentPartPr>
            <p14:xfrm>
              <a:off x="1541780" y="4481830"/>
              <a:ext cx="600710" cy="8890"/>
            </p14:xfrm>
          </p:contentPart>
        </mc:Choice>
        <mc:Fallback xmlns="">
          <p:pic>
            <p:nvPicPr>
              <p:cNvPr id="23" name="墨迹 22"/>
            </p:nvPicPr>
            <p:blipFill>
              <a:blip r:embed="rId37"/>
            </p:blipFill>
            <p:spPr>
              <a:xfrm>
                <a:off x="1541780" y="4481830"/>
                <a:ext cx="600710" cy="889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墨迹 23"/>
              <p14:cNvContentPartPr/>
              <p14:nvPr/>
            </p14:nvContentPartPr>
            <p14:xfrm>
              <a:off x="10873740" y="3747135"/>
              <a:ext cx="457200" cy="564515"/>
            </p14:xfrm>
          </p:contentPart>
        </mc:Choice>
        <mc:Fallback xmlns="">
          <p:pic>
            <p:nvPicPr>
              <p:cNvPr id="24" name="墨迹 23"/>
            </p:nvPicPr>
            <p:blipFill>
              <a:blip r:embed="rId39"/>
            </p:blipFill>
            <p:spPr>
              <a:xfrm>
                <a:off x="10873740" y="3747135"/>
                <a:ext cx="457200" cy="56451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墨迹 24"/>
              <p14:cNvContentPartPr/>
              <p14:nvPr/>
            </p14:nvContentPartPr>
            <p14:xfrm>
              <a:off x="11277600" y="3818890"/>
              <a:ext cx="53340" cy="26670"/>
            </p14:xfrm>
          </p:contentPart>
        </mc:Choice>
        <mc:Fallback xmlns="">
          <p:pic>
            <p:nvPicPr>
              <p:cNvPr id="25" name="墨迹 24"/>
            </p:nvPicPr>
            <p:blipFill>
              <a:blip r:embed="rId41"/>
            </p:blipFill>
            <p:spPr>
              <a:xfrm>
                <a:off x="11277600" y="3818890"/>
                <a:ext cx="53340" cy="266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墨迹 25"/>
              <p14:cNvContentPartPr/>
              <p14:nvPr/>
            </p14:nvContentPartPr>
            <p14:xfrm>
              <a:off x="2500630" y="4553585"/>
              <a:ext cx="565150" cy="8890"/>
            </p14:xfrm>
          </p:contentPart>
        </mc:Choice>
        <mc:Fallback xmlns="">
          <p:pic>
            <p:nvPicPr>
              <p:cNvPr id="26" name="墨迹 25"/>
            </p:nvPicPr>
            <p:blipFill>
              <a:blip r:embed="rId43"/>
            </p:blipFill>
            <p:spPr>
              <a:xfrm>
                <a:off x="2500630" y="4553585"/>
                <a:ext cx="565150" cy="889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墨迹 26"/>
              <p14:cNvContentPartPr/>
              <p14:nvPr/>
            </p14:nvContentPartPr>
            <p14:xfrm>
              <a:off x="2877185" y="4159250"/>
              <a:ext cx="394335" cy="215265"/>
            </p14:xfrm>
          </p:contentPart>
        </mc:Choice>
        <mc:Fallback xmlns="">
          <p:pic>
            <p:nvPicPr>
              <p:cNvPr id="27" name="墨迹 26"/>
            </p:nvPicPr>
            <p:blipFill>
              <a:blip r:embed="rId45"/>
            </p:blipFill>
            <p:spPr>
              <a:xfrm>
                <a:off x="2877185" y="4159250"/>
                <a:ext cx="394335" cy="21526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8" name="墨迹 27"/>
              <p14:cNvContentPartPr/>
              <p14:nvPr/>
            </p14:nvContentPartPr>
            <p14:xfrm>
              <a:off x="2500630" y="4132580"/>
              <a:ext cx="681355" cy="466090"/>
            </p14:xfrm>
          </p:contentPart>
        </mc:Choice>
        <mc:Fallback xmlns="">
          <p:pic>
            <p:nvPicPr>
              <p:cNvPr id="28" name="墨迹 27"/>
            </p:nvPicPr>
            <p:blipFill>
              <a:blip r:embed="rId47"/>
            </p:blipFill>
            <p:spPr>
              <a:xfrm>
                <a:off x="2500630" y="4132580"/>
                <a:ext cx="681355" cy="46609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9" name="墨迹 28"/>
              <p14:cNvContentPartPr/>
              <p14:nvPr/>
            </p14:nvContentPartPr>
            <p14:xfrm>
              <a:off x="3423920" y="4580890"/>
              <a:ext cx="314325" cy="8890"/>
            </p14:xfrm>
          </p:contentPart>
        </mc:Choice>
        <mc:Fallback xmlns="">
          <p:pic>
            <p:nvPicPr>
              <p:cNvPr id="29" name="墨迹 28"/>
            </p:nvPicPr>
            <p:blipFill>
              <a:blip r:embed="rId49"/>
            </p:blipFill>
            <p:spPr>
              <a:xfrm>
                <a:off x="3423920" y="4580890"/>
                <a:ext cx="314325" cy="889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0" name="墨迹 29"/>
              <p14:cNvContentPartPr/>
              <p14:nvPr/>
            </p14:nvContentPartPr>
            <p14:xfrm>
              <a:off x="2106295" y="5073650"/>
              <a:ext cx="1362710" cy="8890"/>
            </p14:xfrm>
          </p:contentPart>
        </mc:Choice>
        <mc:Fallback xmlns="">
          <p:pic>
            <p:nvPicPr>
              <p:cNvPr id="30" name="墨迹 29"/>
            </p:nvPicPr>
            <p:blipFill>
              <a:blip r:embed="rId51"/>
            </p:blipFill>
            <p:spPr>
              <a:xfrm>
                <a:off x="2106295" y="5073650"/>
                <a:ext cx="1362710" cy="889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1" name="墨迹 30"/>
              <p14:cNvContentPartPr/>
              <p14:nvPr/>
            </p14:nvContentPartPr>
            <p14:xfrm>
              <a:off x="2061845" y="5271135"/>
              <a:ext cx="17780" cy="360"/>
            </p14:xfrm>
          </p:contentPart>
        </mc:Choice>
        <mc:Fallback xmlns="">
          <p:pic>
            <p:nvPicPr>
              <p:cNvPr id="31" name="墨迹 30"/>
            </p:nvPicPr>
            <p:blipFill>
              <a:blip r:embed="rId14"/>
            </p:blipFill>
            <p:spPr>
              <a:xfrm>
                <a:off x="2061845" y="5271135"/>
                <a:ext cx="17780" cy="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2" name="墨迹 31"/>
              <p14:cNvContentPartPr/>
              <p14:nvPr/>
            </p14:nvContentPartPr>
            <p14:xfrm>
              <a:off x="1810385" y="5504180"/>
              <a:ext cx="475615" cy="385445"/>
            </p14:xfrm>
          </p:contentPart>
        </mc:Choice>
        <mc:Fallback xmlns="">
          <p:pic>
            <p:nvPicPr>
              <p:cNvPr id="32" name="墨迹 31"/>
            </p:nvPicPr>
            <p:blipFill>
              <a:blip r:embed="rId54"/>
            </p:blipFill>
            <p:spPr>
              <a:xfrm>
                <a:off x="1810385" y="5504180"/>
                <a:ext cx="475615" cy="38544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墨迹 32"/>
              <p14:cNvContentPartPr/>
              <p14:nvPr/>
            </p14:nvContentPartPr>
            <p14:xfrm>
              <a:off x="2025650" y="5262245"/>
              <a:ext cx="80645" cy="179070"/>
            </p14:xfrm>
          </p:contentPart>
        </mc:Choice>
        <mc:Fallback xmlns="">
          <p:pic>
            <p:nvPicPr>
              <p:cNvPr id="33" name="墨迹 32"/>
            </p:nvPicPr>
            <p:blipFill>
              <a:blip r:embed="rId56"/>
            </p:blipFill>
            <p:spPr>
              <a:xfrm>
                <a:off x="2025650" y="5262245"/>
                <a:ext cx="80645" cy="17907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墨迹 33"/>
              <p14:cNvContentPartPr/>
              <p14:nvPr/>
            </p14:nvContentPartPr>
            <p14:xfrm>
              <a:off x="3352800" y="5181600"/>
              <a:ext cx="196850" cy="1021715"/>
            </p14:xfrm>
          </p:contentPart>
        </mc:Choice>
        <mc:Fallback xmlns="">
          <p:pic>
            <p:nvPicPr>
              <p:cNvPr id="34" name="墨迹 33"/>
            </p:nvPicPr>
            <p:blipFill>
              <a:blip r:embed="rId58"/>
            </p:blipFill>
            <p:spPr>
              <a:xfrm>
                <a:off x="3352800" y="5181600"/>
                <a:ext cx="196850" cy="102171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墨迹 34"/>
              <p14:cNvContentPartPr/>
              <p14:nvPr/>
            </p14:nvContentPartPr>
            <p14:xfrm>
              <a:off x="3200400" y="5504180"/>
              <a:ext cx="403225" cy="44450"/>
            </p14:xfrm>
          </p:contentPart>
        </mc:Choice>
        <mc:Fallback xmlns="">
          <p:pic>
            <p:nvPicPr>
              <p:cNvPr id="35" name="墨迹 34"/>
            </p:nvPicPr>
            <p:blipFill>
              <a:blip r:embed="rId60"/>
            </p:blipFill>
            <p:spPr>
              <a:xfrm>
                <a:off x="3200400" y="5504180"/>
                <a:ext cx="403225" cy="444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墨迹 35"/>
              <p14:cNvContentPartPr/>
              <p14:nvPr/>
            </p14:nvContentPartPr>
            <p14:xfrm>
              <a:off x="3719830" y="5476875"/>
              <a:ext cx="251460" cy="439420"/>
            </p14:xfrm>
          </p:contentPart>
        </mc:Choice>
        <mc:Fallback xmlns="">
          <p:pic>
            <p:nvPicPr>
              <p:cNvPr id="36" name="墨迹 35"/>
            </p:nvPicPr>
            <p:blipFill>
              <a:blip r:embed="rId62"/>
            </p:blipFill>
            <p:spPr>
              <a:xfrm>
                <a:off x="3719830" y="5476875"/>
                <a:ext cx="251460" cy="43942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墨迹 36"/>
              <p14:cNvContentPartPr/>
              <p14:nvPr/>
            </p14:nvContentPartPr>
            <p14:xfrm>
              <a:off x="4132580" y="5746115"/>
              <a:ext cx="8890" cy="287020"/>
            </p14:xfrm>
          </p:contentPart>
        </mc:Choice>
        <mc:Fallback xmlns="">
          <p:pic>
            <p:nvPicPr>
              <p:cNvPr id="37" name="墨迹 36"/>
            </p:nvPicPr>
            <p:blipFill>
              <a:blip r:embed="rId64"/>
            </p:blipFill>
            <p:spPr>
              <a:xfrm>
                <a:off x="4132580" y="5746115"/>
                <a:ext cx="8890" cy="2870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4141470" y="5638800"/>
              <a:ext cx="17780" cy="360"/>
            </p14:xfrm>
          </p:contentPart>
        </mc:Choice>
        <mc:Fallback xmlns="">
          <p:pic>
            <p:nvPicPr>
              <p:cNvPr id="38" name="墨迹 37"/>
            </p:nvPicPr>
            <p:blipFill>
              <a:blip r:embed="rId14"/>
            </p:blipFill>
            <p:spPr>
              <a:xfrm>
                <a:off x="4141470" y="5638800"/>
                <a:ext cx="17780"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9" name="墨迹 38"/>
              <p14:cNvContentPartPr/>
              <p14:nvPr/>
            </p14:nvContentPartPr>
            <p14:xfrm>
              <a:off x="4329430" y="5602605"/>
              <a:ext cx="394970" cy="26670"/>
            </p14:xfrm>
          </p:contentPart>
        </mc:Choice>
        <mc:Fallback xmlns="">
          <p:pic>
            <p:nvPicPr>
              <p:cNvPr id="39" name="墨迹 38"/>
            </p:nvPicPr>
            <p:blipFill>
              <a:blip r:embed="rId67"/>
            </p:blipFill>
            <p:spPr>
              <a:xfrm>
                <a:off x="4329430" y="5602605"/>
                <a:ext cx="394970" cy="2667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0" name="墨迹 39"/>
              <p14:cNvContentPartPr/>
              <p14:nvPr/>
            </p14:nvContentPartPr>
            <p14:xfrm>
              <a:off x="4347845" y="5781675"/>
              <a:ext cx="474980" cy="9525"/>
            </p14:xfrm>
          </p:contentPart>
        </mc:Choice>
        <mc:Fallback xmlns="">
          <p:pic>
            <p:nvPicPr>
              <p:cNvPr id="40" name="墨迹 39"/>
            </p:nvPicPr>
            <p:blipFill>
              <a:blip r:embed="rId69"/>
            </p:blipFill>
            <p:spPr>
              <a:xfrm>
                <a:off x="4347845" y="5781675"/>
                <a:ext cx="474980" cy="952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1" name="墨迹 40"/>
              <p14:cNvContentPartPr/>
              <p14:nvPr/>
            </p14:nvContentPartPr>
            <p14:xfrm>
              <a:off x="5154295" y="5557520"/>
              <a:ext cx="17780" cy="403860"/>
            </p14:xfrm>
          </p:contentPart>
        </mc:Choice>
        <mc:Fallback xmlns="">
          <p:pic>
            <p:nvPicPr>
              <p:cNvPr id="41" name="墨迹 40"/>
            </p:nvPicPr>
            <p:blipFill>
              <a:blip r:embed="rId71"/>
            </p:blipFill>
            <p:spPr>
              <a:xfrm>
                <a:off x="5154295" y="5557520"/>
                <a:ext cx="17780" cy="4038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2" name="墨迹 41"/>
              <p14:cNvContentPartPr/>
              <p14:nvPr/>
            </p14:nvContentPartPr>
            <p14:xfrm>
              <a:off x="5163185" y="5271135"/>
              <a:ext cx="8890" cy="44450"/>
            </p14:xfrm>
          </p:contentPart>
        </mc:Choice>
        <mc:Fallback xmlns="">
          <p:pic>
            <p:nvPicPr>
              <p:cNvPr id="42" name="墨迹 41"/>
            </p:nvPicPr>
            <p:blipFill>
              <a:blip r:embed="rId73"/>
            </p:blipFill>
            <p:spPr>
              <a:xfrm>
                <a:off x="5163185" y="5271135"/>
                <a:ext cx="8890" cy="444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3" name="墨迹 42"/>
              <p14:cNvContentPartPr/>
              <p14:nvPr/>
            </p14:nvContentPartPr>
            <p14:xfrm>
              <a:off x="5611495" y="5334000"/>
              <a:ext cx="591820" cy="708025"/>
            </p14:xfrm>
          </p:contentPart>
        </mc:Choice>
        <mc:Fallback xmlns="">
          <p:pic>
            <p:nvPicPr>
              <p:cNvPr id="43" name="墨迹 42"/>
            </p:nvPicPr>
            <p:blipFill>
              <a:blip r:embed="rId75"/>
            </p:blipFill>
            <p:spPr>
              <a:xfrm>
                <a:off x="5611495" y="5334000"/>
                <a:ext cx="591820" cy="70802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4" name="墨迹 43"/>
              <p14:cNvContentPartPr/>
              <p14:nvPr/>
            </p14:nvContentPartPr>
            <p14:xfrm>
              <a:off x="6203315" y="4903470"/>
              <a:ext cx="187960" cy="501650"/>
            </p14:xfrm>
          </p:contentPart>
        </mc:Choice>
        <mc:Fallback xmlns="">
          <p:pic>
            <p:nvPicPr>
              <p:cNvPr id="44" name="墨迹 43"/>
            </p:nvPicPr>
            <p:blipFill>
              <a:blip r:embed="rId77"/>
            </p:blipFill>
            <p:spPr>
              <a:xfrm>
                <a:off x="6203315" y="4903470"/>
                <a:ext cx="187960" cy="5016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5" name="墨迹 44"/>
              <p14:cNvContentPartPr/>
              <p14:nvPr/>
            </p14:nvContentPartPr>
            <p14:xfrm>
              <a:off x="3173095" y="6194425"/>
              <a:ext cx="4142105" cy="26670"/>
            </p14:xfrm>
          </p:contentPart>
        </mc:Choice>
        <mc:Fallback xmlns="">
          <p:pic>
            <p:nvPicPr>
              <p:cNvPr id="45" name="墨迹 44"/>
            </p:nvPicPr>
            <p:blipFill>
              <a:blip r:embed="rId79"/>
            </p:blipFill>
            <p:spPr>
              <a:xfrm>
                <a:off x="3173095" y="6194425"/>
                <a:ext cx="4142105" cy="2667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6" name="墨迹 45"/>
              <p14:cNvContentPartPr/>
              <p14:nvPr/>
            </p14:nvContentPartPr>
            <p14:xfrm>
              <a:off x="7315200" y="6194425"/>
              <a:ext cx="17780" cy="360"/>
            </p14:xfrm>
          </p:contentPart>
        </mc:Choice>
        <mc:Fallback xmlns="">
          <p:pic>
            <p:nvPicPr>
              <p:cNvPr id="46" name="墨迹 45"/>
            </p:nvPicPr>
            <p:blipFill>
              <a:blip r:embed="rId14"/>
            </p:blipFill>
            <p:spPr>
              <a:xfrm>
                <a:off x="7315200" y="6194425"/>
                <a:ext cx="17780" cy="360"/>
              </a:xfrm>
              <a:prstGeom prst="rect"/>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并查</a:t>
            </a:r>
            <a:r>
              <a:rPr lang="zh-CN" altLang="en-US" dirty="0" smtClean="0"/>
              <a:t>集应用</a:t>
            </a:r>
            <a:endParaRPr lang="zh-CN" altLang="en-US" dirty="0"/>
          </a:p>
        </p:txBody>
      </p:sp>
      <p:sp>
        <p:nvSpPr>
          <p:cNvPr id="3" name="内容占位符 2"/>
          <p:cNvSpPr>
            <a:spLocks noGrp="1"/>
          </p:cNvSpPr>
          <p:nvPr>
            <p:ph idx="1"/>
          </p:nvPr>
        </p:nvSpPr>
        <p:spPr/>
        <p:txBody>
          <a:bodyPr/>
          <a:lstStyle/>
          <a:p>
            <a:r>
              <a:rPr lang="en-US" altLang="zh-CN" dirty="0" err="1" smtClean="0"/>
              <a:t>Kruskal</a:t>
            </a:r>
            <a:r>
              <a:rPr lang="zh-CN" altLang="en-US" dirty="0" smtClean="0"/>
              <a:t>算法</a:t>
            </a:r>
            <a:endParaRPr lang="en-US" altLang="zh-CN" dirty="0" smtClean="0"/>
          </a:p>
          <a:p>
            <a:r>
              <a:rPr lang="en-US" altLang="zh-CN" dirty="0" err="1" smtClean="0"/>
              <a:t>Kruskal</a:t>
            </a:r>
            <a:r>
              <a:rPr lang="zh-CN" altLang="en-US" dirty="0" smtClean="0"/>
              <a:t>重构树</a:t>
            </a:r>
            <a:endParaRPr lang="en-US" altLang="zh-CN" dirty="0" smtClean="0"/>
          </a:p>
          <a:p>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1084580" y="2249805"/>
              <a:ext cx="1649095" cy="36195"/>
            </p14:xfrm>
          </p:contentPart>
        </mc:Choice>
        <mc:Fallback xmlns="">
          <p:pic>
            <p:nvPicPr>
              <p:cNvPr id="4" name="墨迹 3"/>
            </p:nvPicPr>
            <p:blipFill>
              <a:blip r:embed="rId2"/>
            </p:blipFill>
            <p:spPr>
              <a:xfrm>
                <a:off x="1084580" y="2249805"/>
                <a:ext cx="1649095" cy="361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137920" y="2249805"/>
              <a:ext cx="2062480" cy="107315"/>
            </p14:xfrm>
          </p:contentPart>
        </mc:Choice>
        <mc:Fallback xmlns="">
          <p:pic>
            <p:nvPicPr>
              <p:cNvPr id="5" name="墨迹 4"/>
            </p:nvPicPr>
            <p:blipFill>
              <a:blip r:embed="rId4"/>
            </p:blipFill>
            <p:spPr>
              <a:xfrm>
                <a:off x="1137920" y="2249805"/>
                <a:ext cx="2062480" cy="1073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1057275" y="2868295"/>
              <a:ext cx="2152015" cy="27305"/>
            </p14:xfrm>
          </p:contentPart>
        </mc:Choice>
        <mc:Fallback xmlns="">
          <p:pic>
            <p:nvPicPr>
              <p:cNvPr id="6" name="墨迹 5"/>
            </p:nvPicPr>
            <p:blipFill>
              <a:blip r:embed="rId6"/>
            </p:blipFill>
            <p:spPr>
              <a:xfrm>
                <a:off x="1057275" y="2868295"/>
                <a:ext cx="2152015" cy="273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1711960" y="5378450"/>
              <a:ext cx="17780" cy="360"/>
            </p14:xfrm>
          </p:contentPart>
        </mc:Choice>
        <mc:Fallback xmlns="">
          <p:pic>
            <p:nvPicPr>
              <p:cNvPr id="7" name="墨迹 6"/>
            </p:nvPicPr>
            <p:blipFill>
              <a:blip r:embed="rId8"/>
            </p:blipFill>
            <p:spPr>
              <a:xfrm>
                <a:off x="1711960" y="5378450"/>
                <a:ext cx="1778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9036050" y="438785"/>
              <a:ext cx="385445" cy="332105"/>
            </p14:xfrm>
          </p:contentPart>
        </mc:Choice>
        <mc:Fallback xmlns="">
          <p:pic>
            <p:nvPicPr>
              <p:cNvPr id="8" name="墨迹 7"/>
            </p:nvPicPr>
            <p:blipFill>
              <a:blip r:embed="rId10"/>
            </p:blipFill>
            <p:spPr>
              <a:xfrm>
                <a:off x="9036050" y="438785"/>
                <a:ext cx="385445" cy="33210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8794115" y="762000"/>
              <a:ext cx="358775" cy="690245"/>
            </p14:xfrm>
          </p:contentPart>
        </mc:Choice>
        <mc:Fallback xmlns="">
          <p:pic>
            <p:nvPicPr>
              <p:cNvPr id="9" name="墨迹 8"/>
            </p:nvPicPr>
            <p:blipFill>
              <a:blip r:embed="rId12"/>
            </p:blipFill>
            <p:spPr>
              <a:xfrm>
                <a:off x="8794115" y="762000"/>
                <a:ext cx="358775" cy="6902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8587740" y="1407160"/>
              <a:ext cx="412750" cy="502285"/>
            </p14:xfrm>
          </p:contentPart>
        </mc:Choice>
        <mc:Fallback xmlns="">
          <p:pic>
            <p:nvPicPr>
              <p:cNvPr id="10" name="墨迹 9"/>
            </p:nvPicPr>
            <p:blipFill>
              <a:blip r:embed="rId14"/>
            </p:blipFill>
            <p:spPr>
              <a:xfrm>
                <a:off x="8587740" y="1407160"/>
                <a:ext cx="412750" cy="5022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8695690" y="914400"/>
              <a:ext cx="26670" cy="349250"/>
            </p14:xfrm>
          </p:contentPart>
        </mc:Choice>
        <mc:Fallback xmlns="">
          <p:pic>
            <p:nvPicPr>
              <p:cNvPr id="11" name="墨迹 10"/>
            </p:nvPicPr>
            <p:blipFill>
              <a:blip r:embed="rId16"/>
            </p:blipFill>
            <p:spPr>
              <a:xfrm>
                <a:off x="8695690" y="914400"/>
                <a:ext cx="26670" cy="3492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9269095" y="528320"/>
              <a:ext cx="17780" cy="251460"/>
            </p14:xfrm>
          </p:contentPart>
        </mc:Choice>
        <mc:Fallback xmlns="">
          <p:pic>
            <p:nvPicPr>
              <p:cNvPr id="12" name="墨迹 11"/>
            </p:nvPicPr>
            <p:blipFill>
              <a:blip r:embed="rId18"/>
            </p:blipFill>
            <p:spPr>
              <a:xfrm>
                <a:off x="9269095" y="528320"/>
                <a:ext cx="17780" cy="2514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8749030" y="1559560"/>
              <a:ext cx="197485" cy="241935"/>
            </p14:xfrm>
          </p:contentPart>
        </mc:Choice>
        <mc:Fallback xmlns="">
          <p:pic>
            <p:nvPicPr>
              <p:cNvPr id="13" name="墨迹 12"/>
            </p:nvPicPr>
            <p:blipFill>
              <a:blip r:embed="rId20"/>
            </p:blipFill>
            <p:spPr>
              <a:xfrm>
                <a:off x="8749030" y="1559560"/>
                <a:ext cx="197485" cy="2419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8973185" y="1747520"/>
              <a:ext cx="618490" cy="71755"/>
            </p14:xfrm>
          </p:contentPart>
        </mc:Choice>
        <mc:Fallback xmlns="">
          <p:pic>
            <p:nvPicPr>
              <p:cNvPr id="14" name="墨迹 13"/>
            </p:nvPicPr>
            <p:blipFill>
              <a:blip r:embed="rId22"/>
            </p:blipFill>
            <p:spPr>
              <a:xfrm>
                <a:off x="8973185" y="1747520"/>
                <a:ext cx="618490" cy="717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9735185" y="1685290"/>
              <a:ext cx="609600" cy="662940"/>
            </p14:xfrm>
          </p:contentPart>
        </mc:Choice>
        <mc:Fallback xmlns="">
          <p:pic>
            <p:nvPicPr>
              <p:cNvPr id="15" name="墨迹 14"/>
            </p:nvPicPr>
            <p:blipFill>
              <a:blip r:embed="rId24"/>
            </p:blipFill>
            <p:spPr>
              <a:xfrm>
                <a:off x="9735185" y="1685290"/>
                <a:ext cx="609600" cy="6629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9932670" y="1918335"/>
              <a:ext cx="215265" cy="250825"/>
            </p14:xfrm>
          </p:contentPart>
        </mc:Choice>
        <mc:Fallback xmlns="">
          <p:pic>
            <p:nvPicPr>
              <p:cNvPr id="16" name="墨迹 15"/>
            </p:nvPicPr>
            <p:blipFill>
              <a:blip r:embed="rId26"/>
            </p:blipFill>
            <p:spPr>
              <a:xfrm>
                <a:off x="9932670" y="1918335"/>
                <a:ext cx="215265" cy="2508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9448800" y="1765935"/>
              <a:ext cx="304800" cy="89535"/>
            </p14:xfrm>
          </p:contentPart>
        </mc:Choice>
        <mc:Fallback xmlns="">
          <p:pic>
            <p:nvPicPr>
              <p:cNvPr id="17" name="墨迹 16"/>
            </p:nvPicPr>
            <p:blipFill>
              <a:blip r:embed="rId28"/>
            </p:blipFill>
            <p:spPr>
              <a:xfrm>
                <a:off x="9448800" y="1765935"/>
                <a:ext cx="304800" cy="895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9269095" y="2079625"/>
              <a:ext cx="206375" cy="241935"/>
            </p14:xfrm>
          </p:contentPart>
        </mc:Choice>
        <mc:Fallback xmlns="">
          <p:pic>
            <p:nvPicPr>
              <p:cNvPr id="18" name="墨迹 17"/>
            </p:nvPicPr>
            <p:blipFill>
              <a:blip r:embed="rId30"/>
            </p:blipFill>
            <p:spPr>
              <a:xfrm>
                <a:off x="9269095" y="2079625"/>
                <a:ext cx="206375" cy="2419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10192385" y="824230"/>
              <a:ext cx="717550" cy="1066800"/>
            </p14:xfrm>
          </p:contentPart>
        </mc:Choice>
        <mc:Fallback xmlns="">
          <p:pic>
            <p:nvPicPr>
              <p:cNvPr id="19" name="墨迹 18"/>
            </p:nvPicPr>
            <p:blipFill>
              <a:blip r:embed="rId32"/>
            </p:blipFill>
            <p:spPr>
              <a:xfrm>
                <a:off x="10192385" y="824230"/>
                <a:ext cx="717550" cy="10668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10873740" y="501650"/>
              <a:ext cx="672465" cy="627380"/>
            </p14:xfrm>
          </p:contentPart>
        </mc:Choice>
        <mc:Fallback xmlns="">
          <p:pic>
            <p:nvPicPr>
              <p:cNvPr id="20" name="墨迹 19"/>
            </p:nvPicPr>
            <p:blipFill>
              <a:blip r:embed="rId34"/>
            </p:blipFill>
            <p:spPr>
              <a:xfrm>
                <a:off x="10873740" y="501650"/>
                <a:ext cx="672465" cy="6273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11062335" y="582295"/>
              <a:ext cx="259715" cy="233045"/>
            </p14:xfrm>
          </p:contentPart>
        </mc:Choice>
        <mc:Fallback xmlns="">
          <p:pic>
            <p:nvPicPr>
              <p:cNvPr id="21" name="墨迹 20"/>
            </p:nvPicPr>
            <p:blipFill>
              <a:blip r:embed="rId36"/>
            </p:blipFill>
            <p:spPr>
              <a:xfrm>
                <a:off x="11062335" y="582295"/>
                <a:ext cx="259715" cy="2330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11232515" y="671830"/>
              <a:ext cx="45085" cy="466090"/>
            </p14:xfrm>
          </p:contentPart>
        </mc:Choice>
        <mc:Fallback xmlns="">
          <p:pic>
            <p:nvPicPr>
              <p:cNvPr id="22" name="墨迹 21"/>
            </p:nvPicPr>
            <p:blipFill>
              <a:blip r:embed="rId38"/>
            </p:blipFill>
            <p:spPr>
              <a:xfrm>
                <a:off x="11232515" y="671830"/>
                <a:ext cx="45085" cy="4660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10766425" y="1317625"/>
              <a:ext cx="224155" cy="520065"/>
            </p14:xfrm>
          </p:contentPart>
        </mc:Choice>
        <mc:Fallback xmlns="">
          <p:pic>
            <p:nvPicPr>
              <p:cNvPr id="23" name="墨迹 22"/>
            </p:nvPicPr>
            <p:blipFill>
              <a:blip r:embed="rId40"/>
            </p:blipFill>
            <p:spPr>
              <a:xfrm>
                <a:off x="10766425" y="1317625"/>
                <a:ext cx="224155" cy="52006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9340850" y="2321560"/>
              <a:ext cx="224155" cy="360"/>
            </p14:xfrm>
          </p:contentPart>
        </mc:Choice>
        <mc:Fallback xmlns="">
          <p:pic>
            <p:nvPicPr>
              <p:cNvPr id="24" name="墨迹 23"/>
            </p:nvPicPr>
            <p:blipFill>
              <a:blip r:embed="rId42"/>
            </p:blipFill>
            <p:spPr>
              <a:xfrm>
                <a:off x="9340850" y="2321560"/>
                <a:ext cx="22415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3083560" y="4535805"/>
              <a:ext cx="672465" cy="788670"/>
            </p14:xfrm>
          </p:contentPart>
        </mc:Choice>
        <mc:Fallback xmlns="">
          <p:pic>
            <p:nvPicPr>
              <p:cNvPr id="25" name="墨迹 24"/>
            </p:nvPicPr>
            <p:blipFill>
              <a:blip r:embed="rId44"/>
            </p:blipFill>
            <p:spPr>
              <a:xfrm>
                <a:off x="3083560" y="4535805"/>
                <a:ext cx="672465" cy="78867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3451225" y="4705985"/>
              <a:ext cx="360" cy="260350"/>
            </p14:xfrm>
          </p:contentPart>
        </mc:Choice>
        <mc:Fallback xmlns="">
          <p:pic>
            <p:nvPicPr>
              <p:cNvPr id="26" name="墨迹 25"/>
            </p:nvPicPr>
            <p:blipFill>
              <a:blip r:embed="rId46"/>
            </p:blipFill>
            <p:spPr>
              <a:xfrm>
                <a:off x="3451225" y="4705985"/>
                <a:ext cx="360" cy="2603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5315585" y="4535805"/>
              <a:ext cx="528955" cy="574040"/>
            </p14:xfrm>
          </p:contentPart>
        </mc:Choice>
        <mc:Fallback xmlns="">
          <p:pic>
            <p:nvPicPr>
              <p:cNvPr id="27" name="墨迹 26"/>
            </p:nvPicPr>
            <p:blipFill>
              <a:blip r:embed="rId48"/>
            </p:blipFill>
            <p:spPr>
              <a:xfrm>
                <a:off x="5315585" y="4535805"/>
                <a:ext cx="528955" cy="5740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5459095" y="4705985"/>
              <a:ext cx="250825" cy="188595"/>
            </p14:xfrm>
          </p:contentPart>
        </mc:Choice>
        <mc:Fallback xmlns="">
          <p:pic>
            <p:nvPicPr>
              <p:cNvPr id="28" name="墨迹 27"/>
            </p:nvPicPr>
            <p:blipFill>
              <a:blip r:embed="rId50"/>
            </p:blipFill>
            <p:spPr>
              <a:xfrm>
                <a:off x="5459095" y="4705985"/>
                <a:ext cx="250825" cy="18859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3576320" y="3576320"/>
              <a:ext cx="843280" cy="807085"/>
            </p14:xfrm>
          </p:contentPart>
        </mc:Choice>
        <mc:Fallback xmlns="">
          <p:pic>
            <p:nvPicPr>
              <p:cNvPr id="29" name="墨迹 28"/>
            </p:nvPicPr>
            <p:blipFill>
              <a:blip r:embed="rId52"/>
            </p:blipFill>
            <p:spPr>
              <a:xfrm>
                <a:off x="3576320" y="3576320"/>
                <a:ext cx="843280" cy="80708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4490720" y="3128645"/>
              <a:ext cx="753110" cy="824230"/>
            </p14:xfrm>
          </p:contentPart>
        </mc:Choice>
        <mc:Fallback xmlns="">
          <p:pic>
            <p:nvPicPr>
              <p:cNvPr id="30" name="墨迹 29"/>
            </p:nvPicPr>
            <p:blipFill>
              <a:blip r:embed="rId54"/>
            </p:blipFill>
            <p:spPr>
              <a:xfrm>
                <a:off x="4490720" y="3128645"/>
                <a:ext cx="753110" cy="82423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4705985" y="3271520"/>
              <a:ext cx="179705" cy="466725"/>
            </p14:xfrm>
          </p:contentPart>
        </mc:Choice>
        <mc:Fallback xmlns="">
          <p:pic>
            <p:nvPicPr>
              <p:cNvPr id="31" name="墨迹 30"/>
            </p:nvPicPr>
            <p:blipFill>
              <a:blip r:embed="rId56"/>
            </p:blipFill>
            <p:spPr>
              <a:xfrm>
                <a:off x="4705985" y="3271520"/>
                <a:ext cx="179705" cy="46672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4795520" y="3415030"/>
              <a:ext cx="251460" cy="36195"/>
            </p14:xfrm>
          </p:contentPart>
        </mc:Choice>
        <mc:Fallback xmlns="">
          <p:pic>
            <p:nvPicPr>
              <p:cNvPr id="32" name="墨迹 31"/>
            </p:nvPicPr>
            <p:blipFill>
              <a:blip r:embed="rId58"/>
            </p:blipFill>
            <p:spPr>
              <a:xfrm>
                <a:off x="4795520" y="3415030"/>
                <a:ext cx="251460" cy="3619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5217160" y="3845560"/>
              <a:ext cx="376555" cy="636270"/>
            </p14:xfrm>
          </p:contentPart>
        </mc:Choice>
        <mc:Fallback xmlns="">
          <p:pic>
            <p:nvPicPr>
              <p:cNvPr id="33" name="墨迹 32"/>
            </p:nvPicPr>
            <p:blipFill>
              <a:blip r:embed="rId60"/>
            </p:blipFill>
            <p:spPr>
              <a:xfrm>
                <a:off x="5217160" y="3845560"/>
                <a:ext cx="376555" cy="63627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6786245" y="3190875"/>
              <a:ext cx="1012825" cy="780415"/>
            </p14:xfrm>
          </p:contentPart>
        </mc:Choice>
        <mc:Fallback xmlns="">
          <p:pic>
            <p:nvPicPr>
              <p:cNvPr id="34" name="墨迹 33"/>
            </p:nvPicPr>
            <p:blipFill>
              <a:blip r:embed="rId62"/>
            </p:blipFill>
            <p:spPr>
              <a:xfrm>
                <a:off x="6786245" y="3190875"/>
                <a:ext cx="1012825" cy="78041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7135495" y="3370580"/>
              <a:ext cx="260350" cy="474980"/>
            </p14:xfrm>
          </p:contentPart>
        </mc:Choice>
        <mc:Fallback xmlns="">
          <p:pic>
            <p:nvPicPr>
              <p:cNvPr id="35" name="墨迹 34"/>
            </p:nvPicPr>
            <p:blipFill>
              <a:blip r:embed="rId64"/>
            </p:blipFill>
            <p:spPr>
              <a:xfrm>
                <a:off x="7135495" y="3370580"/>
                <a:ext cx="260350" cy="4749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5064760" y="2428875"/>
              <a:ext cx="511175" cy="780415"/>
            </p14:xfrm>
          </p:contentPart>
        </mc:Choice>
        <mc:Fallback xmlns="">
          <p:pic>
            <p:nvPicPr>
              <p:cNvPr id="36" name="墨迹 35"/>
            </p:nvPicPr>
            <p:blipFill>
              <a:blip r:embed="rId66"/>
            </p:blipFill>
            <p:spPr>
              <a:xfrm>
                <a:off x="5064760" y="2428875"/>
                <a:ext cx="511175" cy="78041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5584825" y="1873250"/>
              <a:ext cx="1066800" cy="833755"/>
            </p14:xfrm>
          </p:contentPart>
        </mc:Choice>
        <mc:Fallback xmlns="">
          <p:pic>
            <p:nvPicPr>
              <p:cNvPr id="37" name="墨迹 36"/>
            </p:nvPicPr>
            <p:blipFill>
              <a:blip r:embed="rId68"/>
            </p:blipFill>
            <p:spPr>
              <a:xfrm>
                <a:off x="5584825" y="1873250"/>
                <a:ext cx="1066800" cy="83375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5898515" y="2025650"/>
              <a:ext cx="241935" cy="421640"/>
            </p14:xfrm>
          </p:contentPart>
        </mc:Choice>
        <mc:Fallback xmlns="">
          <p:pic>
            <p:nvPicPr>
              <p:cNvPr id="38" name="墨迹 37"/>
            </p:nvPicPr>
            <p:blipFill>
              <a:blip r:embed="rId70"/>
            </p:blipFill>
            <p:spPr>
              <a:xfrm>
                <a:off x="5898515" y="2025650"/>
                <a:ext cx="241935" cy="4216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6517005" y="2554605"/>
              <a:ext cx="537845" cy="574040"/>
            </p14:xfrm>
          </p:contentPart>
        </mc:Choice>
        <mc:Fallback xmlns="">
          <p:pic>
            <p:nvPicPr>
              <p:cNvPr id="39" name="墨迹 38"/>
            </p:nvPicPr>
            <p:blipFill>
              <a:blip r:embed="rId72"/>
            </p:blipFill>
            <p:spPr>
              <a:xfrm>
                <a:off x="6517005" y="2554605"/>
                <a:ext cx="537845" cy="57404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8049895" y="1757045"/>
              <a:ext cx="582930" cy="895985"/>
            </p14:xfrm>
          </p:contentPart>
        </mc:Choice>
        <mc:Fallback xmlns="">
          <p:pic>
            <p:nvPicPr>
              <p:cNvPr id="40" name="墨迹 39"/>
            </p:nvPicPr>
            <p:blipFill>
              <a:blip r:embed="rId74"/>
            </p:blipFill>
            <p:spPr>
              <a:xfrm>
                <a:off x="8049895" y="1757045"/>
                <a:ext cx="582930" cy="89598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3576320" y="1657985"/>
              <a:ext cx="591820" cy="789305"/>
            </p14:xfrm>
          </p:contentPart>
        </mc:Choice>
        <mc:Fallback xmlns="">
          <p:pic>
            <p:nvPicPr>
              <p:cNvPr id="41" name="墨迹 40"/>
            </p:nvPicPr>
            <p:blipFill>
              <a:blip r:embed="rId76"/>
            </p:blipFill>
            <p:spPr>
              <a:xfrm>
                <a:off x="3576320" y="1657985"/>
                <a:ext cx="591820" cy="78930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3684270" y="1819275"/>
              <a:ext cx="241935" cy="367665"/>
            </p14:xfrm>
          </p:contentPart>
        </mc:Choice>
        <mc:Fallback xmlns="">
          <p:pic>
            <p:nvPicPr>
              <p:cNvPr id="42" name="墨迹 41"/>
            </p:nvPicPr>
            <p:blipFill>
              <a:blip r:embed="rId78"/>
            </p:blipFill>
            <p:spPr>
              <a:xfrm>
                <a:off x="3684270" y="1819275"/>
                <a:ext cx="241935" cy="36766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3818890" y="1899920"/>
              <a:ext cx="26670" cy="528955"/>
            </p14:xfrm>
          </p:contentPart>
        </mc:Choice>
        <mc:Fallback xmlns="">
          <p:pic>
            <p:nvPicPr>
              <p:cNvPr id="43" name="墨迹 42"/>
            </p:nvPicPr>
            <p:blipFill>
              <a:blip r:embed="rId80"/>
            </p:blipFill>
            <p:spPr>
              <a:xfrm>
                <a:off x="3818890" y="1899920"/>
                <a:ext cx="26670" cy="52895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4069715" y="895985"/>
              <a:ext cx="699135" cy="735330"/>
            </p14:xfrm>
          </p:contentPart>
        </mc:Choice>
        <mc:Fallback xmlns="">
          <p:pic>
            <p:nvPicPr>
              <p:cNvPr id="44" name="墨迹 43"/>
            </p:nvPicPr>
            <p:blipFill>
              <a:blip r:embed="rId82"/>
            </p:blipFill>
            <p:spPr>
              <a:xfrm>
                <a:off x="4069715" y="895985"/>
                <a:ext cx="699135" cy="73533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4805045" y="483870"/>
              <a:ext cx="573405" cy="753110"/>
            </p14:xfrm>
          </p:contentPart>
        </mc:Choice>
        <mc:Fallback xmlns="">
          <p:pic>
            <p:nvPicPr>
              <p:cNvPr id="45" name="墨迹 44"/>
            </p:nvPicPr>
            <p:blipFill>
              <a:blip r:embed="rId84"/>
            </p:blipFill>
            <p:spPr>
              <a:xfrm>
                <a:off x="4805045" y="483870"/>
                <a:ext cx="573405" cy="75311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5001895" y="645160"/>
              <a:ext cx="367665" cy="403225"/>
            </p14:xfrm>
          </p:contentPart>
        </mc:Choice>
        <mc:Fallback xmlns="">
          <p:pic>
            <p:nvPicPr>
              <p:cNvPr id="46" name="墨迹 45"/>
            </p:nvPicPr>
            <p:blipFill>
              <a:blip r:embed="rId86"/>
            </p:blipFill>
            <p:spPr>
              <a:xfrm>
                <a:off x="5001895" y="645160"/>
                <a:ext cx="367665" cy="40322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5342890" y="985520"/>
              <a:ext cx="546735" cy="726440"/>
            </p14:xfrm>
          </p:contentPart>
        </mc:Choice>
        <mc:Fallback xmlns="">
          <p:pic>
            <p:nvPicPr>
              <p:cNvPr id="47" name="墨迹 46"/>
            </p:nvPicPr>
            <p:blipFill>
              <a:blip r:embed="rId88"/>
            </p:blipFill>
            <p:spPr>
              <a:xfrm>
                <a:off x="5342890" y="985520"/>
                <a:ext cx="546735" cy="72644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墨迹 47"/>
              <p14:cNvContentPartPr/>
              <p14:nvPr/>
            </p14:nvContentPartPr>
            <p14:xfrm>
              <a:off x="3630295" y="2599690"/>
              <a:ext cx="394335" cy="35560"/>
            </p14:xfrm>
          </p:contentPart>
        </mc:Choice>
        <mc:Fallback xmlns="">
          <p:pic>
            <p:nvPicPr>
              <p:cNvPr id="48" name="墨迹 47"/>
            </p:nvPicPr>
            <p:blipFill>
              <a:blip r:embed="rId90"/>
            </p:blipFill>
            <p:spPr>
              <a:xfrm>
                <a:off x="3630295" y="2599690"/>
                <a:ext cx="394335" cy="355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墨迹 48"/>
              <p14:cNvContentPartPr/>
              <p14:nvPr/>
            </p14:nvContentPartPr>
            <p14:xfrm>
              <a:off x="3218180" y="5476875"/>
              <a:ext cx="887095" cy="80645"/>
            </p14:xfrm>
          </p:contentPart>
        </mc:Choice>
        <mc:Fallback xmlns="">
          <p:pic>
            <p:nvPicPr>
              <p:cNvPr id="49" name="墨迹 48"/>
            </p:nvPicPr>
            <p:blipFill>
              <a:blip r:embed="rId92"/>
            </p:blipFill>
            <p:spPr>
              <a:xfrm>
                <a:off x="3218180" y="5476875"/>
                <a:ext cx="887095" cy="8064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5467985" y="5396230"/>
              <a:ext cx="484505" cy="27305"/>
            </p14:xfrm>
          </p:contentPart>
        </mc:Choice>
        <mc:Fallback xmlns="">
          <p:pic>
            <p:nvPicPr>
              <p:cNvPr id="50" name="墨迹 49"/>
            </p:nvPicPr>
            <p:blipFill>
              <a:blip r:embed="rId94"/>
            </p:blipFill>
            <p:spPr>
              <a:xfrm>
                <a:off x="5467985" y="5396230"/>
                <a:ext cx="484505" cy="2730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墨迹 50"/>
              <p14:cNvContentPartPr/>
              <p14:nvPr/>
            </p14:nvContentPartPr>
            <p14:xfrm>
              <a:off x="7207250" y="4015740"/>
              <a:ext cx="923290" cy="8890"/>
            </p14:xfrm>
          </p:contentPart>
        </mc:Choice>
        <mc:Fallback xmlns="">
          <p:pic>
            <p:nvPicPr>
              <p:cNvPr id="51" name="墨迹 50"/>
            </p:nvPicPr>
            <p:blipFill>
              <a:blip r:embed="rId96"/>
            </p:blipFill>
            <p:spPr>
              <a:xfrm>
                <a:off x="7207250" y="4015740"/>
                <a:ext cx="923290" cy="889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4329430" y="3048000"/>
              <a:ext cx="8890" cy="295275"/>
            </p14:xfrm>
          </p:contentPart>
        </mc:Choice>
        <mc:Fallback xmlns="">
          <p:pic>
            <p:nvPicPr>
              <p:cNvPr id="52" name="墨迹 51"/>
            </p:nvPicPr>
            <p:blipFill>
              <a:blip r:embed="rId98"/>
            </p:blipFill>
            <p:spPr>
              <a:xfrm>
                <a:off x="4329430" y="3048000"/>
                <a:ext cx="8890" cy="29527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2545715" y="4472940"/>
              <a:ext cx="367665" cy="295910"/>
            </p14:xfrm>
          </p:contentPart>
        </mc:Choice>
        <mc:Fallback xmlns="">
          <p:pic>
            <p:nvPicPr>
              <p:cNvPr id="53" name="墨迹 52"/>
            </p:nvPicPr>
            <p:blipFill>
              <a:blip r:embed="rId100"/>
            </p:blipFill>
            <p:spPr>
              <a:xfrm>
                <a:off x="2545715" y="4472940"/>
                <a:ext cx="367665" cy="29591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2590800" y="4419600"/>
              <a:ext cx="349250" cy="349250"/>
            </p14:xfrm>
          </p:contentPart>
        </mc:Choice>
        <mc:Fallback xmlns="">
          <p:pic>
            <p:nvPicPr>
              <p:cNvPr id="54" name="墨迹 53"/>
            </p:nvPicPr>
            <p:blipFill>
              <a:blip r:embed="rId102"/>
            </p:blipFill>
            <p:spPr>
              <a:xfrm>
                <a:off x="2590800" y="4419600"/>
                <a:ext cx="349250" cy="3492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墨迹 54"/>
              <p14:cNvContentPartPr/>
              <p14:nvPr/>
            </p14:nvContentPartPr>
            <p14:xfrm>
              <a:off x="6275070" y="4392295"/>
              <a:ext cx="179070" cy="367665"/>
            </p14:xfrm>
          </p:contentPart>
        </mc:Choice>
        <mc:Fallback xmlns="">
          <p:pic>
            <p:nvPicPr>
              <p:cNvPr id="55" name="墨迹 54"/>
            </p:nvPicPr>
            <p:blipFill>
              <a:blip r:embed="rId104"/>
            </p:blipFill>
            <p:spPr>
              <a:xfrm>
                <a:off x="6275070" y="4392295"/>
                <a:ext cx="179070" cy="36766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墨迹 55"/>
              <p14:cNvContentPartPr/>
              <p14:nvPr/>
            </p14:nvContentPartPr>
            <p14:xfrm>
              <a:off x="5334000" y="1774825"/>
              <a:ext cx="304800" cy="322580"/>
            </p14:xfrm>
          </p:contentPart>
        </mc:Choice>
        <mc:Fallback xmlns="">
          <p:pic>
            <p:nvPicPr>
              <p:cNvPr id="56" name="墨迹 55"/>
            </p:nvPicPr>
            <p:blipFill>
              <a:blip r:embed="rId106"/>
            </p:blipFill>
            <p:spPr>
              <a:xfrm>
                <a:off x="5334000" y="1774825"/>
                <a:ext cx="304800" cy="32258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7" name="墨迹 56"/>
              <p14:cNvContentPartPr/>
              <p14:nvPr/>
            </p14:nvContentPartPr>
            <p14:xfrm>
              <a:off x="5728335" y="358140"/>
              <a:ext cx="394335" cy="627380"/>
            </p14:xfrm>
          </p:contentPart>
        </mc:Choice>
        <mc:Fallback xmlns="">
          <p:pic>
            <p:nvPicPr>
              <p:cNvPr id="57" name="墨迹 56"/>
            </p:nvPicPr>
            <p:blipFill>
              <a:blip r:embed="rId108"/>
            </p:blipFill>
            <p:spPr>
              <a:xfrm>
                <a:off x="5728335" y="358140"/>
                <a:ext cx="394335" cy="62738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8" name="墨迹 57"/>
              <p14:cNvContentPartPr/>
              <p14:nvPr/>
            </p14:nvContentPartPr>
            <p14:xfrm>
              <a:off x="3298825" y="1613535"/>
              <a:ext cx="259715" cy="224155"/>
            </p14:xfrm>
          </p:contentPart>
        </mc:Choice>
        <mc:Fallback xmlns="">
          <p:pic>
            <p:nvPicPr>
              <p:cNvPr id="58" name="墨迹 57"/>
            </p:nvPicPr>
            <p:blipFill>
              <a:blip r:embed="rId110"/>
            </p:blipFill>
            <p:spPr>
              <a:xfrm>
                <a:off x="3298825" y="1613535"/>
                <a:ext cx="259715" cy="22415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9" name="墨迹 58"/>
              <p14:cNvContentPartPr/>
              <p14:nvPr/>
            </p14:nvContentPartPr>
            <p14:xfrm>
              <a:off x="3343275" y="1532890"/>
              <a:ext cx="188595" cy="8890"/>
            </p14:xfrm>
          </p:contentPart>
        </mc:Choice>
        <mc:Fallback xmlns="">
          <p:pic>
            <p:nvPicPr>
              <p:cNvPr id="59" name="墨迹 58"/>
            </p:nvPicPr>
            <p:blipFill>
              <a:blip r:embed="rId112"/>
            </p:blipFill>
            <p:spPr>
              <a:xfrm>
                <a:off x="3343275" y="1532890"/>
                <a:ext cx="188595" cy="889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0" name="墨迹 59"/>
              <p14:cNvContentPartPr/>
              <p14:nvPr/>
            </p14:nvContentPartPr>
            <p14:xfrm>
              <a:off x="8166735" y="3406140"/>
              <a:ext cx="349250" cy="466090"/>
            </p14:xfrm>
          </p:contentPart>
        </mc:Choice>
        <mc:Fallback xmlns="">
          <p:pic>
            <p:nvPicPr>
              <p:cNvPr id="60" name="墨迹 59"/>
            </p:nvPicPr>
            <p:blipFill>
              <a:blip r:embed="rId114"/>
            </p:blipFill>
            <p:spPr>
              <a:xfrm>
                <a:off x="8166735" y="3406140"/>
                <a:ext cx="349250" cy="466090"/>
              </a:xfrm>
              <a:prstGeom prst="rect"/>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并查集应用题</a:t>
            </a:r>
            <a:r>
              <a:rPr lang="en-US" altLang="zh-CN" b="1" dirty="0" smtClean="0"/>
              <a:t>1</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初始有</a:t>
                </a:r>
                <a:r>
                  <a:rPr lang="en-US" altLang="zh-CN" dirty="0" smtClean="0"/>
                  <a:t>n</a:t>
                </a:r>
                <a:r>
                  <a:rPr lang="zh-CN" altLang="en-US" dirty="0" smtClean="0"/>
                  <a:t>个孤立点编号</a:t>
                </a:r>
                <a:r>
                  <a:rPr lang="en-US" altLang="zh-CN" dirty="0" smtClean="0"/>
                  <a:t>1-n</a:t>
                </a:r>
                <a:r>
                  <a:rPr lang="zh-CN" altLang="en-US" dirty="0" smtClean="0"/>
                  <a:t>，接下来有</a:t>
                </a:r>
                <a:r>
                  <a:rPr lang="en-US" altLang="zh-CN" dirty="0" smtClean="0"/>
                  <a:t>m</a:t>
                </a:r>
                <a:r>
                  <a:rPr lang="zh-CN" altLang="en-US" dirty="0" smtClean="0"/>
                  <a:t>次加边操作，每次连接两个点。</a:t>
                </a:r>
                <a:endParaRPr lang="en-US" altLang="zh-CN" dirty="0" smtClean="0"/>
              </a:p>
              <a:p>
                <a:r>
                  <a:rPr lang="zh-CN" altLang="en-US" dirty="0" smtClean="0"/>
                  <a:t>设</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zh-CN" altLang="en-US" i="1">
                        <a:latin typeface="Cambria Math" panose="02040503050406030204" pitchFamily="18" charset="0"/>
                      </a:rPr>
                      <m:t>表示</m:t>
                    </m:r>
                    <m:r>
                      <a:rPr lang="zh-CN" altLang="en-US" i="1" smtClean="0">
                        <a:latin typeface="Cambria Math" panose="02040503050406030204" pitchFamily="18" charset="0"/>
                      </a:rPr>
                      <m:t>点</m:t>
                    </m:r>
                  </m:oMath>
                </a14:m>
                <a:r>
                  <a:rPr lang="en-US" altLang="zh-CN" dirty="0" err="1" smtClean="0"/>
                  <a:t>u,v</a:t>
                </a:r>
                <a:r>
                  <a:rPr lang="zh-CN" altLang="en-US" dirty="0" smtClean="0"/>
                  <a:t> 最早在第</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zh-CN" altLang="en-US" i="1">
                        <a:latin typeface="Cambria Math" panose="02040503050406030204" pitchFamily="18" charset="0"/>
                      </a:rPr>
                      <m:t>次</m:t>
                    </m:r>
                  </m:oMath>
                </a14:m>
                <a:r>
                  <a:rPr lang="zh-CN" altLang="en-US" dirty="0" smtClean="0"/>
                  <a:t>操作后连通，</a:t>
                </a:r>
                <a:r>
                  <a:rPr lang="en-US" altLang="zh-CN" dirty="0" smtClean="0"/>
                  <a:t>m</a:t>
                </a:r>
                <a:r>
                  <a:rPr lang="zh-CN" altLang="en-US" dirty="0" smtClean="0"/>
                  <a:t>次操作后保证图连通，求</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e>
                      </m:nary>
                    </m:oMath>
                  </m:oMathPara>
                </a14:m>
                <a:endParaRPr lang="en-US" altLang="zh-CN" dirty="0" smtClean="0"/>
              </a:p>
              <a:p>
                <a:pPr marL="0" indent="0">
                  <a:buNone/>
                </a:pP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m:oMathPara>
                </a14:m>
                <a:endParaRPr lang="en-US" altLang="zh-CN" dirty="0" smtClean="0"/>
              </a:p>
              <a:p>
                <a:pPr marL="0" indent="0">
                  <a:buNone/>
                </a:pPr>
                <a:endParaRPr lang="en-US" altLang="zh-CN" dirty="0" smtClean="0"/>
              </a:p>
              <a:p>
                <a:pPr marL="0" indent="0">
                  <a:buNone/>
                </a:pP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26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加边操作用并查集直接维护，并且计算每个点集的</a:t>
                </a:r>
                <a:r>
                  <a:rPr lang="en-US" altLang="zh-CN" dirty="0" smtClean="0"/>
                  <a:t>size , </a:t>
                </a:r>
                <a:r>
                  <a:rPr lang="zh-CN" altLang="en-US" dirty="0" smtClean="0"/>
                  <a:t>如果一条边连通了两个不连通的集合</a:t>
                </a:r>
                <a:r>
                  <a:rPr lang="en-US" altLang="zh-CN" dirty="0" smtClean="0"/>
                  <a:t>x</a:t>
                </a:r>
                <a:r>
                  <a:rPr lang="zh-CN" altLang="en-US" dirty="0" smtClean="0"/>
                  <a:t>，</a:t>
                </a:r>
                <a:r>
                  <a:rPr lang="en-US" altLang="zh-CN" dirty="0" smtClean="0"/>
                  <a:t>y</a:t>
                </a:r>
                <a:r>
                  <a:rPr lang="zh-CN" altLang="en-US" dirty="0" smtClean="0"/>
                  <a:t>，答案即加上</a:t>
                </a:r>
                <a14:m>
                  <m:oMath xmlns:m="http://schemas.openxmlformats.org/officeDocument/2006/math">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oMath>
                </a14:m>
                <a:r>
                  <a:rPr lang="en-US" altLang="zh-CN" dirty="0"/>
                  <a:t>* </a:t>
                </a:r>
                <a:r>
                  <a:rPr lang="zh-CN" altLang="en-US" dirty="0"/>
                  <a:t>当前的操作</a:t>
                </a:r>
                <a:r>
                  <a:rPr lang="zh-CN" altLang="en-US" dirty="0"/>
                  <a:t>次数</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487805" y="4033520"/>
              <a:ext cx="860425" cy="941705"/>
            </p14:xfrm>
          </p:contentPart>
        </mc:Choice>
        <mc:Fallback xmlns="">
          <p:pic>
            <p:nvPicPr>
              <p:cNvPr id="4" name="墨迹 3"/>
            </p:nvPicPr>
            <p:blipFill>
              <a:blip r:embed="rId3"/>
            </p:blipFill>
            <p:spPr>
              <a:xfrm>
                <a:off x="1487805" y="4033520"/>
                <a:ext cx="860425" cy="94170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2375535" y="4580890"/>
              <a:ext cx="403225" cy="8890"/>
            </p14:xfrm>
          </p:contentPart>
        </mc:Choice>
        <mc:Fallback xmlns="">
          <p:pic>
            <p:nvPicPr>
              <p:cNvPr id="5" name="墨迹 4"/>
            </p:nvPicPr>
            <p:blipFill>
              <a:blip r:embed="rId5"/>
            </p:blipFill>
            <p:spPr>
              <a:xfrm>
                <a:off x="2375535" y="4580890"/>
                <a:ext cx="403225" cy="889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841625" y="4276090"/>
              <a:ext cx="725805" cy="519430"/>
            </p14:xfrm>
          </p:contentPart>
        </mc:Choice>
        <mc:Fallback xmlns="">
          <p:pic>
            <p:nvPicPr>
              <p:cNvPr id="6" name="墨迹 5"/>
            </p:nvPicPr>
            <p:blipFill>
              <a:blip r:embed="rId7"/>
            </p:blipFill>
            <p:spPr>
              <a:xfrm>
                <a:off x="2841625" y="4276090"/>
                <a:ext cx="725805" cy="51943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3316605" y="3316605"/>
              <a:ext cx="779780" cy="1156335"/>
            </p14:xfrm>
          </p:contentPart>
        </mc:Choice>
        <mc:Fallback xmlns="">
          <p:pic>
            <p:nvPicPr>
              <p:cNvPr id="7" name="墨迹 6"/>
            </p:nvPicPr>
            <p:blipFill>
              <a:blip r:embed="rId9"/>
            </p:blipFill>
            <p:spPr>
              <a:xfrm>
                <a:off x="3316605" y="3316605"/>
                <a:ext cx="779780" cy="11563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4132580" y="3048000"/>
              <a:ext cx="394335" cy="385445"/>
            </p14:xfrm>
          </p:contentPart>
        </mc:Choice>
        <mc:Fallback xmlns="">
          <p:pic>
            <p:nvPicPr>
              <p:cNvPr id="8" name="墨迹 7"/>
            </p:nvPicPr>
            <p:blipFill>
              <a:blip r:embed="rId11"/>
            </p:blipFill>
            <p:spPr>
              <a:xfrm>
                <a:off x="4132580" y="3048000"/>
                <a:ext cx="394335" cy="38544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1981200" y="3209290"/>
              <a:ext cx="2142490" cy="1219200"/>
            </p14:xfrm>
          </p:contentPart>
        </mc:Choice>
        <mc:Fallback xmlns="">
          <p:pic>
            <p:nvPicPr>
              <p:cNvPr id="9" name="墨迹 8"/>
            </p:nvPicPr>
            <p:blipFill>
              <a:blip r:embed="rId13"/>
            </p:blipFill>
            <p:spPr>
              <a:xfrm>
                <a:off x="1981200" y="3209290"/>
                <a:ext cx="2142490" cy="12192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763895" y="3038475"/>
              <a:ext cx="457200" cy="905510"/>
            </p14:xfrm>
          </p:contentPart>
        </mc:Choice>
        <mc:Fallback xmlns="">
          <p:pic>
            <p:nvPicPr>
              <p:cNvPr id="10" name="墨迹 9"/>
            </p:nvPicPr>
            <p:blipFill>
              <a:blip r:embed="rId15"/>
            </p:blipFill>
            <p:spPr>
              <a:xfrm>
                <a:off x="5763895" y="3038475"/>
                <a:ext cx="457200" cy="90551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530850" y="4912360"/>
              <a:ext cx="53975" cy="143510"/>
            </p14:xfrm>
          </p:contentPart>
        </mc:Choice>
        <mc:Fallback xmlns="">
          <p:pic>
            <p:nvPicPr>
              <p:cNvPr id="11" name="墨迹 10"/>
            </p:nvPicPr>
            <p:blipFill>
              <a:blip r:embed="rId17"/>
            </p:blipFill>
            <p:spPr>
              <a:xfrm>
                <a:off x="5530850" y="4912360"/>
                <a:ext cx="53975" cy="14351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5701030" y="3800475"/>
              <a:ext cx="206375" cy="789305"/>
            </p14:xfrm>
          </p:contentPart>
        </mc:Choice>
        <mc:Fallback xmlns="">
          <p:pic>
            <p:nvPicPr>
              <p:cNvPr id="12" name="墨迹 11"/>
            </p:nvPicPr>
            <p:blipFill>
              <a:blip r:embed="rId19"/>
            </p:blipFill>
            <p:spPr>
              <a:xfrm>
                <a:off x="5701030" y="3800475"/>
                <a:ext cx="206375" cy="78930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5441315" y="3773805"/>
              <a:ext cx="1344930" cy="1165225"/>
            </p14:xfrm>
          </p:contentPart>
        </mc:Choice>
        <mc:Fallback xmlns="">
          <p:pic>
            <p:nvPicPr>
              <p:cNvPr id="13" name="墨迹 12"/>
            </p:nvPicPr>
            <p:blipFill>
              <a:blip r:embed="rId21"/>
            </p:blipFill>
            <p:spPr>
              <a:xfrm>
                <a:off x="5441315" y="3773805"/>
                <a:ext cx="1344930" cy="11652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6221095" y="3603625"/>
              <a:ext cx="986155" cy="690245"/>
            </p14:xfrm>
          </p:contentPart>
        </mc:Choice>
        <mc:Fallback xmlns="">
          <p:pic>
            <p:nvPicPr>
              <p:cNvPr id="14" name="墨迹 13"/>
            </p:nvPicPr>
            <p:blipFill>
              <a:blip r:embed="rId23"/>
            </p:blipFill>
            <p:spPr>
              <a:xfrm>
                <a:off x="6221095" y="3603625"/>
                <a:ext cx="986155" cy="69024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7045960" y="3980180"/>
              <a:ext cx="600710" cy="591820"/>
            </p14:xfrm>
          </p:contentPart>
        </mc:Choice>
        <mc:Fallback xmlns="">
          <p:pic>
            <p:nvPicPr>
              <p:cNvPr id="15" name="墨迹 14"/>
            </p:nvPicPr>
            <p:blipFill>
              <a:blip r:embed="rId25"/>
            </p:blipFill>
            <p:spPr>
              <a:xfrm>
                <a:off x="7045960" y="3980180"/>
                <a:ext cx="600710" cy="59182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6096000" y="4338320"/>
              <a:ext cx="887095" cy="188595"/>
            </p14:xfrm>
          </p:contentPart>
        </mc:Choice>
        <mc:Fallback xmlns="">
          <p:pic>
            <p:nvPicPr>
              <p:cNvPr id="16" name="墨迹 15"/>
            </p:nvPicPr>
            <p:blipFill>
              <a:blip r:embed="rId27"/>
            </p:blipFill>
            <p:spPr>
              <a:xfrm>
                <a:off x="6096000" y="4338320"/>
                <a:ext cx="887095" cy="18859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4544695" y="3065780"/>
              <a:ext cx="1380490" cy="125095"/>
            </p14:xfrm>
          </p:contentPart>
        </mc:Choice>
        <mc:Fallback xmlns="">
          <p:pic>
            <p:nvPicPr>
              <p:cNvPr id="17" name="墨迹 16"/>
            </p:nvPicPr>
            <p:blipFill>
              <a:blip r:embed="rId29"/>
            </p:blipFill>
            <p:spPr>
              <a:xfrm>
                <a:off x="4544695" y="3065780"/>
                <a:ext cx="1380490" cy="12509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5154295" y="3352800"/>
              <a:ext cx="360" cy="26670"/>
            </p14:xfrm>
          </p:contentPart>
        </mc:Choice>
        <mc:Fallback xmlns="">
          <p:pic>
            <p:nvPicPr>
              <p:cNvPr id="18" name="墨迹 17"/>
            </p:nvPicPr>
            <p:blipFill>
              <a:blip r:embed="rId31"/>
            </p:blipFill>
            <p:spPr>
              <a:xfrm>
                <a:off x="5154295" y="3352800"/>
                <a:ext cx="360" cy="2667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5136515" y="2590800"/>
              <a:ext cx="26670" cy="447675"/>
            </p14:xfrm>
          </p:contentPart>
        </mc:Choice>
        <mc:Fallback xmlns="">
          <p:pic>
            <p:nvPicPr>
              <p:cNvPr id="19" name="墨迹 18"/>
            </p:nvPicPr>
            <p:blipFill>
              <a:blip r:embed="rId33"/>
            </p:blipFill>
            <p:spPr>
              <a:xfrm>
                <a:off x="5136515" y="2590800"/>
                <a:ext cx="26670" cy="44767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5046980" y="2823845"/>
              <a:ext cx="268605" cy="259715"/>
            </p14:xfrm>
          </p:contentPart>
        </mc:Choice>
        <mc:Fallback xmlns="">
          <p:pic>
            <p:nvPicPr>
              <p:cNvPr id="20" name="墨迹 19"/>
            </p:nvPicPr>
            <p:blipFill>
              <a:blip r:embed="rId35"/>
            </p:blipFill>
            <p:spPr>
              <a:xfrm>
                <a:off x="5046980" y="2823845"/>
                <a:ext cx="268605" cy="259715"/>
              </a:xfrm>
              <a:prstGeom prst="rect"/>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并查集</a:t>
            </a:r>
            <a:r>
              <a:rPr lang="zh-CN" altLang="en-US" b="1" dirty="0" smtClean="0"/>
              <a:t>应用题</a:t>
            </a:r>
            <a:r>
              <a:rPr lang="en-US" altLang="zh-CN" b="1" dirty="0" smtClean="0"/>
              <a:t>2</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还是</a:t>
                </a:r>
                <a:r>
                  <a:rPr lang="zh-CN" altLang="en-US" dirty="0"/>
                  <a:t>初始有</a:t>
                </a:r>
                <a:r>
                  <a:rPr lang="en-US" altLang="zh-CN" dirty="0"/>
                  <a:t>n</a:t>
                </a:r>
                <a:r>
                  <a:rPr lang="zh-CN" altLang="en-US" dirty="0"/>
                  <a:t>个孤立点编号</a:t>
                </a:r>
                <a:r>
                  <a:rPr lang="en-US" altLang="zh-CN" dirty="0"/>
                  <a:t>1-n</a:t>
                </a:r>
                <a:r>
                  <a:rPr lang="zh-CN" altLang="en-US" dirty="0"/>
                  <a:t>，接下来有</a:t>
                </a:r>
                <a:r>
                  <a:rPr lang="en-US" altLang="zh-CN" dirty="0"/>
                  <a:t>m</a:t>
                </a:r>
                <a:r>
                  <a:rPr lang="zh-CN" altLang="en-US" dirty="0"/>
                  <a:t>次加边操作，每次连接两个</a:t>
                </a:r>
                <a:r>
                  <a:rPr lang="zh-CN" altLang="en-US" dirty="0" smtClean="0"/>
                  <a:t>点</a:t>
                </a:r>
                <a:endParaRPr lang="en-US" altLang="zh-CN" dirty="0" smtClean="0"/>
              </a:p>
              <a:p>
                <a:r>
                  <a:rPr lang="en-US" altLang="zh-CN" dirty="0" smtClean="0"/>
                  <a:t>Q</a:t>
                </a:r>
                <a:r>
                  <a:rPr lang="zh-CN" altLang="en-US" dirty="0" smtClean="0"/>
                  <a:t>次询问，第</a:t>
                </a:r>
                <a:r>
                  <a:rPr lang="en-US" altLang="zh-CN" dirty="0" err="1" smtClean="0"/>
                  <a:t>i</a:t>
                </a:r>
                <a:r>
                  <a:rPr lang="zh-CN" altLang="en-US" dirty="0" smtClean="0"/>
                  <a:t>次询问点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在</m:t>
                    </m:r>
                  </m:oMath>
                </a14:m>
                <a:r>
                  <a:rPr lang="zh-CN" altLang="en-US" dirty="0" smtClean="0"/>
                  <a:t>第</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次操作</m:t>
                    </m:r>
                    <m:r>
                      <a:rPr lang="zh-CN" altLang="en-US" i="1" dirty="0" smtClean="0">
                        <a:latin typeface="Cambria Math" panose="02040503050406030204" pitchFamily="18" charset="0"/>
                      </a:rPr>
                      <m:t>后</m:t>
                    </m:r>
                  </m:oMath>
                </a14:m>
                <a:r>
                  <a:rPr lang="zh-CN" altLang="en-US" dirty="0" smtClean="0"/>
                  <a:t>所在连通块大小</a:t>
                </a:r>
                <a:endParaRPr lang="en-US" altLang="zh-CN" dirty="0" smtClean="0"/>
              </a:p>
              <a:p>
                <a:r>
                  <a:rPr lang="zh-CN" altLang="en-US" dirty="0" smtClean="0"/>
                  <a:t>允许离线</a:t>
                </a:r>
                <a:r>
                  <a:rPr lang="en-US" altLang="zh-CN" dirty="0" smtClean="0"/>
                  <a:t>/</a:t>
                </a:r>
                <a:r>
                  <a:rPr lang="zh-CN" altLang="en-US" dirty="0" smtClean="0"/>
                  <a:t>强制在线？</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离线做法：询问按时间</a:t>
                </a:r>
                <a:r>
                  <a:rPr lang="en-US" altLang="zh-CN" dirty="0" smtClean="0"/>
                  <a:t>t</a:t>
                </a:r>
                <a:r>
                  <a:rPr lang="zh-CN" altLang="en-US" dirty="0" smtClean="0"/>
                  <a:t>排序，一边加边一边回答询问。</a:t>
                </a:r>
                <a:endParaRPr lang="en-US" altLang="zh-CN" dirty="0" smtClean="0"/>
              </a:p>
              <a:p>
                <a:r>
                  <a:rPr lang="zh-CN" altLang="en-US" dirty="0" smtClean="0"/>
                  <a:t>在线做法：建立重构树，点权标为操作次数，点权显然向根是递增的。我们需要树上倍增找到最高的满足点权</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的点，询问答案为子树叶子数。</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258695" y="501650"/>
              <a:ext cx="17780" cy="367665"/>
            </p14:xfrm>
          </p:contentPart>
        </mc:Choice>
        <mc:Fallback xmlns="">
          <p:pic>
            <p:nvPicPr>
              <p:cNvPr id="4" name="墨迹 3"/>
            </p:nvPicPr>
            <p:blipFill>
              <a:blip r:embed="rId3"/>
            </p:blipFill>
            <p:spPr>
              <a:xfrm>
                <a:off x="2258695" y="501650"/>
                <a:ext cx="17780" cy="36766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2088515" y="447675"/>
              <a:ext cx="278130" cy="448310"/>
            </p14:xfrm>
          </p:contentPart>
        </mc:Choice>
        <mc:Fallback xmlns="">
          <p:pic>
            <p:nvPicPr>
              <p:cNvPr id="5" name="墨迹 4"/>
            </p:nvPicPr>
            <p:blipFill>
              <a:blip r:embed="rId5"/>
            </p:blipFill>
            <p:spPr>
              <a:xfrm>
                <a:off x="2088515" y="447675"/>
                <a:ext cx="278130" cy="4483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464050" y="483870"/>
              <a:ext cx="26670" cy="278130"/>
            </p14:xfrm>
          </p:contentPart>
        </mc:Choice>
        <mc:Fallback xmlns="">
          <p:pic>
            <p:nvPicPr>
              <p:cNvPr id="6" name="墨迹 5"/>
            </p:nvPicPr>
            <p:blipFill>
              <a:blip r:embed="rId7"/>
            </p:blipFill>
            <p:spPr>
              <a:xfrm>
                <a:off x="4464050" y="483870"/>
                <a:ext cx="26670" cy="27813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6185535" y="3218180"/>
              <a:ext cx="17780" cy="322580"/>
            </p14:xfrm>
          </p:contentPart>
        </mc:Choice>
        <mc:Fallback xmlns="">
          <p:pic>
            <p:nvPicPr>
              <p:cNvPr id="7" name="墨迹 6"/>
            </p:nvPicPr>
            <p:blipFill>
              <a:blip r:embed="rId9"/>
            </p:blipFill>
            <p:spPr>
              <a:xfrm>
                <a:off x="6185535" y="3218180"/>
                <a:ext cx="17780" cy="32258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6221095" y="3190875"/>
              <a:ext cx="4948555" cy="367665"/>
            </p14:xfrm>
          </p:contentPart>
        </mc:Choice>
        <mc:Fallback xmlns="">
          <p:pic>
            <p:nvPicPr>
              <p:cNvPr id="8" name="墨迹 7"/>
            </p:nvPicPr>
            <p:blipFill>
              <a:blip r:embed="rId11"/>
            </p:blipFill>
            <p:spPr>
              <a:xfrm>
                <a:off x="6221095" y="3190875"/>
                <a:ext cx="4948555" cy="36766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6203315" y="3486785"/>
              <a:ext cx="5235575" cy="116840"/>
            </p14:xfrm>
          </p:contentPart>
        </mc:Choice>
        <mc:Fallback xmlns="">
          <p:pic>
            <p:nvPicPr>
              <p:cNvPr id="9" name="墨迹 8"/>
            </p:nvPicPr>
            <p:blipFill>
              <a:blip r:embed="rId13"/>
            </p:blipFill>
            <p:spPr>
              <a:xfrm>
                <a:off x="6203315" y="3486785"/>
                <a:ext cx="5235575" cy="11684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979160" y="3863340"/>
              <a:ext cx="17780" cy="360"/>
            </p14:xfrm>
          </p:contentPart>
        </mc:Choice>
        <mc:Fallback xmlns="">
          <p:pic>
            <p:nvPicPr>
              <p:cNvPr id="10" name="墨迹 9"/>
            </p:nvPicPr>
            <p:blipFill>
              <a:blip r:embed="rId15"/>
            </p:blipFill>
            <p:spPr>
              <a:xfrm>
                <a:off x="5979160" y="3863340"/>
                <a:ext cx="1778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826760" y="3235960"/>
              <a:ext cx="8890" cy="215265"/>
            </p14:xfrm>
          </p:contentPart>
        </mc:Choice>
        <mc:Fallback xmlns="">
          <p:pic>
            <p:nvPicPr>
              <p:cNvPr id="11" name="墨迹 10"/>
            </p:nvPicPr>
            <p:blipFill>
              <a:blip r:embed="rId17"/>
            </p:blipFill>
            <p:spPr>
              <a:xfrm>
                <a:off x="5826760" y="3235960"/>
                <a:ext cx="8890" cy="21526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5719445" y="3943985"/>
              <a:ext cx="466090" cy="251460"/>
            </p14:xfrm>
          </p:contentPart>
        </mc:Choice>
        <mc:Fallback xmlns="">
          <p:pic>
            <p:nvPicPr>
              <p:cNvPr id="12" name="墨迹 11"/>
            </p:nvPicPr>
            <p:blipFill>
              <a:blip r:embed="rId19"/>
            </p:blipFill>
            <p:spPr>
              <a:xfrm>
                <a:off x="5719445" y="3943985"/>
                <a:ext cx="466090" cy="2514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8086090" y="4481830"/>
              <a:ext cx="17780" cy="360"/>
            </p14:xfrm>
          </p:contentPart>
        </mc:Choice>
        <mc:Fallback xmlns="">
          <p:pic>
            <p:nvPicPr>
              <p:cNvPr id="13" name="墨迹 12"/>
            </p:nvPicPr>
            <p:blipFill>
              <a:blip r:embed="rId15"/>
            </p:blipFill>
            <p:spPr>
              <a:xfrm>
                <a:off x="8086090" y="4481830"/>
                <a:ext cx="1778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8130540" y="4141470"/>
              <a:ext cx="17780" cy="143510"/>
            </p14:xfrm>
          </p:contentPart>
        </mc:Choice>
        <mc:Fallback xmlns="">
          <p:pic>
            <p:nvPicPr>
              <p:cNvPr id="14" name="墨迹 13"/>
            </p:nvPicPr>
            <p:blipFill>
              <a:blip r:embed="rId22"/>
            </p:blipFill>
            <p:spPr>
              <a:xfrm>
                <a:off x="8130540" y="4141470"/>
                <a:ext cx="17780" cy="14351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8524875" y="3782695"/>
              <a:ext cx="107950" cy="403225"/>
            </p14:xfrm>
          </p:contentPart>
        </mc:Choice>
        <mc:Fallback xmlns="">
          <p:pic>
            <p:nvPicPr>
              <p:cNvPr id="15" name="墨迹 14"/>
            </p:nvPicPr>
            <p:blipFill>
              <a:blip r:embed="rId24"/>
            </p:blipFill>
            <p:spPr>
              <a:xfrm>
                <a:off x="8524875" y="3782695"/>
                <a:ext cx="107950" cy="40322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8005445" y="4284980"/>
              <a:ext cx="429895" cy="8890"/>
            </p14:xfrm>
          </p:contentPart>
        </mc:Choice>
        <mc:Fallback xmlns="">
          <p:pic>
            <p:nvPicPr>
              <p:cNvPr id="16" name="墨迹 15"/>
            </p:nvPicPr>
            <p:blipFill>
              <a:blip r:embed="rId26"/>
            </p:blipFill>
            <p:spPr>
              <a:xfrm>
                <a:off x="8005445" y="4284980"/>
                <a:ext cx="429895" cy="88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9377045" y="4535805"/>
              <a:ext cx="62230" cy="483870"/>
            </p14:xfrm>
          </p:contentPart>
        </mc:Choice>
        <mc:Fallback xmlns="">
          <p:pic>
            <p:nvPicPr>
              <p:cNvPr id="17" name="墨迹 16"/>
            </p:nvPicPr>
            <p:blipFill>
              <a:blip r:embed="rId28"/>
            </p:blipFill>
            <p:spPr>
              <a:xfrm>
                <a:off x="9377045" y="4535805"/>
                <a:ext cx="62230" cy="4838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9394825" y="4105275"/>
              <a:ext cx="17780" cy="99060"/>
            </p14:xfrm>
          </p:contentPart>
        </mc:Choice>
        <mc:Fallback xmlns="">
          <p:pic>
            <p:nvPicPr>
              <p:cNvPr id="18" name="墨迹 17"/>
            </p:nvPicPr>
            <p:blipFill>
              <a:blip r:embed="rId30"/>
            </p:blipFill>
            <p:spPr>
              <a:xfrm>
                <a:off x="9394825" y="4105275"/>
                <a:ext cx="17780" cy="990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9412605" y="4553585"/>
              <a:ext cx="493395" cy="439420"/>
            </p14:xfrm>
          </p:contentPart>
        </mc:Choice>
        <mc:Fallback xmlns="">
          <p:pic>
            <p:nvPicPr>
              <p:cNvPr id="19" name="墨迹 18"/>
            </p:nvPicPr>
            <p:blipFill>
              <a:blip r:embed="rId32"/>
            </p:blipFill>
            <p:spPr>
              <a:xfrm>
                <a:off x="9412605" y="4553585"/>
                <a:ext cx="493395" cy="43942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9385935" y="4984115"/>
              <a:ext cx="438785" cy="360"/>
            </p14:xfrm>
          </p:contentPart>
        </mc:Choice>
        <mc:Fallback xmlns="">
          <p:pic>
            <p:nvPicPr>
              <p:cNvPr id="20" name="墨迹 19"/>
            </p:nvPicPr>
            <p:blipFill>
              <a:blip r:embed="rId34"/>
            </p:blipFill>
            <p:spPr>
              <a:xfrm>
                <a:off x="9385935" y="4984115"/>
                <a:ext cx="438785"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6185535" y="4724400"/>
              <a:ext cx="295910" cy="421005"/>
            </p14:xfrm>
          </p:contentPart>
        </mc:Choice>
        <mc:Fallback xmlns="">
          <p:pic>
            <p:nvPicPr>
              <p:cNvPr id="21" name="墨迹 20"/>
            </p:nvPicPr>
            <p:blipFill>
              <a:blip r:embed="rId36"/>
            </p:blipFill>
            <p:spPr>
              <a:xfrm>
                <a:off x="6185535" y="4724400"/>
                <a:ext cx="295910" cy="42100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6131560" y="4535805"/>
              <a:ext cx="143510" cy="161290"/>
            </p14:xfrm>
          </p:contentPart>
        </mc:Choice>
        <mc:Fallback xmlns="">
          <p:pic>
            <p:nvPicPr>
              <p:cNvPr id="22" name="墨迹 21"/>
            </p:nvPicPr>
            <p:blipFill>
              <a:blip r:embed="rId38"/>
            </p:blipFill>
            <p:spPr>
              <a:xfrm>
                <a:off x="6131560" y="4535805"/>
                <a:ext cx="143510" cy="1612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815340" y="4078605"/>
              <a:ext cx="45085" cy="788670"/>
            </p14:xfrm>
          </p:contentPart>
        </mc:Choice>
        <mc:Fallback xmlns="">
          <p:pic>
            <p:nvPicPr>
              <p:cNvPr id="23" name="墨迹 22"/>
            </p:nvPicPr>
            <p:blipFill>
              <a:blip r:embed="rId40"/>
            </p:blipFill>
            <p:spPr>
              <a:xfrm>
                <a:off x="815340" y="4078605"/>
                <a:ext cx="45085" cy="78867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645160" y="4204335"/>
              <a:ext cx="340360" cy="17780"/>
            </p14:xfrm>
          </p:contentPart>
        </mc:Choice>
        <mc:Fallback xmlns="">
          <p:pic>
            <p:nvPicPr>
              <p:cNvPr id="24" name="墨迹 23"/>
            </p:nvPicPr>
            <p:blipFill>
              <a:blip r:embed="rId42"/>
            </p:blipFill>
            <p:spPr>
              <a:xfrm>
                <a:off x="645160" y="4204335"/>
                <a:ext cx="340360" cy="1778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1183005" y="4365625"/>
              <a:ext cx="385445" cy="403225"/>
            </p14:xfrm>
          </p:contentPart>
        </mc:Choice>
        <mc:Fallback xmlns="">
          <p:pic>
            <p:nvPicPr>
              <p:cNvPr id="25" name="墨迹 24"/>
            </p:nvPicPr>
            <p:blipFill>
              <a:blip r:embed="rId44"/>
            </p:blipFill>
            <p:spPr>
              <a:xfrm>
                <a:off x="1183005" y="4365625"/>
                <a:ext cx="385445" cy="4032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762000" y="3917315"/>
              <a:ext cx="142875" cy="492760"/>
            </p14:xfrm>
          </p:contentPart>
        </mc:Choice>
        <mc:Fallback xmlns="">
          <p:pic>
            <p:nvPicPr>
              <p:cNvPr id="26" name="墨迹 25"/>
            </p:nvPicPr>
            <p:blipFill>
              <a:blip r:embed="rId46"/>
            </p:blipFill>
            <p:spPr>
              <a:xfrm>
                <a:off x="762000" y="3917315"/>
                <a:ext cx="142875" cy="4927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1729740" y="4365625"/>
              <a:ext cx="1066800" cy="1631315"/>
            </p14:xfrm>
          </p:contentPart>
        </mc:Choice>
        <mc:Fallback xmlns="">
          <p:pic>
            <p:nvPicPr>
              <p:cNvPr id="27" name="墨迹 26"/>
            </p:nvPicPr>
            <p:blipFill>
              <a:blip r:embed="rId48"/>
            </p:blipFill>
            <p:spPr>
              <a:xfrm>
                <a:off x="1729740" y="4365625"/>
                <a:ext cx="1066800" cy="163131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2886075" y="4276090"/>
              <a:ext cx="528955" cy="1362710"/>
            </p14:xfrm>
          </p:contentPart>
        </mc:Choice>
        <mc:Fallback xmlns="">
          <p:pic>
            <p:nvPicPr>
              <p:cNvPr id="28" name="墨迹 27"/>
            </p:nvPicPr>
            <p:blipFill>
              <a:blip r:embed="rId50"/>
            </p:blipFill>
            <p:spPr>
              <a:xfrm>
                <a:off x="2886075" y="4276090"/>
                <a:ext cx="528955" cy="136271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1864360" y="5629275"/>
              <a:ext cx="1461135" cy="287020"/>
            </p14:xfrm>
          </p:contentPart>
        </mc:Choice>
        <mc:Fallback xmlns="">
          <p:pic>
            <p:nvPicPr>
              <p:cNvPr id="29" name="墨迹 28"/>
            </p:nvPicPr>
            <p:blipFill>
              <a:blip r:embed="rId52"/>
            </p:blipFill>
            <p:spPr>
              <a:xfrm>
                <a:off x="1864360" y="5629275"/>
                <a:ext cx="1461135" cy="28702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3773805" y="3567430"/>
              <a:ext cx="574040" cy="1398905"/>
            </p14:xfrm>
          </p:contentPart>
        </mc:Choice>
        <mc:Fallback xmlns="">
          <p:pic>
            <p:nvPicPr>
              <p:cNvPr id="30" name="墨迹 29"/>
            </p:nvPicPr>
            <p:blipFill>
              <a:blip r:embed="rId54"/>
            </p:blipFill>
            <p:spPr>
              <a:xfrm>
                <a:off x="3773805" y="3567430"/>
                <a:ext cx="574040" cy="139890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4589780" y="3827780"/>
              <a:ext cx="421005" cy="1219200"/>
            </p14:xfrm>
          </p:contentPart>
        </mc:Choice>
        <mc:Fallback xmlns="">
          <p:pic>
            <p:nvPicPr>
              <p:cNvPr id="31" name="墨迹 30"/>
            </p:nvPicPr>
            <p:blipFill>
              <a:blip r:embed="rId56"/>
            </p:blipFill>
            <p:spPr>
              <a:xfrm>
                <a:off x="4589780" y="3827780"/>
                <a:ext cx="421005" cy="12192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3952875" y="5001895"/>
              <a:ext cx="1264285" cy="89535"/>
            </p14:xfrm>
          </p:contentPart>
        </mc:Choice>
        <mc:Fallback xmlns="">
          <p:pic>
            <p:nvPicPr>
              <p:cNvPr id="32" name="墨迹 31"/>
            </p:nvPicPr>
            <p:blipFill>
              <a:blip r:embed="rId58"/>
            </p:blipFill>
            <p:spPr>
              <a:xfrm>
                <a:off x="3952875" y="5001895"/>
                <a:ext cx="1264285" cy="8953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2922270" y="3845560"/>
              <a:ext cx="1326515" cy="376555"/>
            </p14:xfrm>
          </p:contentPart>
        </mc:Choice>
        <mc:Fallback xmlns="">
          <p:pic>
            <p:nvPicPr>
              <p:cNvPr id="33" name="墨迹 32"/>
            </p:nvPicPr>
            <p:blipFill>
              <a:blip r:embed="rId60"/>
            </p:blipFill>
            <p:spPr>
              <a:xfrm>
                <a:off x="2922270" y="3845560"/>
                <a:ext cx="1326515" cy="37655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878205" y="4903470"/>
              <a:ext cx="1236980" cy="53975"/>
            </p14:xfrm>
          </p:contentPart>
        </mc:Choice>
        <mc:Fallback xmlns="">
          <p:pic>
            <p:nvPicPr>
              <p:cNvPr id="34" name="墨迹 33"/>
            </p:nvPicPr>
            <p:blipFill>
              <a:blip r:embed="rId62"/>
            </p:blipFill>
            <p:spPr>
              <a:xfrm>
                <a:off x="878205" y="4903470"/>
                <a:ext cx="1236980" cy="53975"/>
              </a:xfrm>
              <a:prstGeom prst="rect"/>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并查集</a:t>
            </a:r>
            <a:endParaRPr lang="zh-CN" altLang="en-US" dirty="0"/>
          </a:p>
        </p:txBody>
      </p:sp>
      <p:sp>
        <p:nvSpPr>
          <p:cNvPr id="3" name="内容占位符 2"/>
          <p:cNvSpPr>
            <a:spLocks noGrp="1"/>
          </p:cNvSpPr>
          <p:nvPr>
            <p:ph idx="1"/>
          </p:nvPr>
        </p:nvSpPr>
        <p:spPr/>
        <p:txBody>
          <a:bodyPr/>
          <a:lstStyle/>
          <a:p>
            <a:r>
              <a:rPr lang="zh-CN" altLang="en-US" dirty="0"/>
              <a:t>并查集是一种树形的数据结构，顾名思义，它用于处理一些不交集的 </a:t>
            </a:r>
            <a:r>
              <a:rPr lang="zh-CN" altLang="en-US" b="1" dirty="0"/>
              <a:t>合并</a:t>
            </a:r>
            <a:r>
              <a:rPr lang="zh-CN" altLang="en-US" dirty="0"/>
              <a:t> 及 </a:t>
            </a:r>
            <a:r>
              <a:rPr lang="zh-CN" altLang="en-US" b="1" dirty="0"/>
              <a:t>查询</a:t>
            </a:r>
            <a:r>
              <a:rPr lang="zh-CN" altLang="en-US" dirty="0"/>
              <a:t> 问题。 它支持两种操作</a:t>
            </a:r>
            <a:r>
              <a:rPr lang="zh-CN" altLang="en-US" dirty="0" smtClean="0"/>
              <a:t>：</a:t>
            </a:r>
            <a:endParaRPr lang="en-US" altLang="zh-CN" dirty="0" smtClean="0"/>
          </a:p>
          <a:p>
            <a:r>
              <a:rPr lang="zh-CN" altLang="en-US" dirty="0" smtClean="0"/>
              <a:t>查询</a:t>
            </a:r>
            <a:r>
              <a:rPr lang="en-US" altLang="zh-CN" dirty="0" smtClean="0"/>
              <a:t>(Find):</a:t>
            </a:r>
            <a:r>
              <a:rPr lang="zh-CN" altLang="en-US" dirty="0" smtClean="0"/>
              <a:t>查询某元素</a:t>
            </a:r>
            <a:r>
              <a:rPr lang="en-US" altLang="zh-CN" dirty="0" smtClean="0"/>
              <a:t>u</a:t>
            </a:r>
            <a:r>
              <a:rPr lang="zh-CN" altLang="en-US" dirty="0" smtClean="0"/>
              <a:t>所属集合（查询两个元素是否同集合）</a:t>
            </a:r>
            <a:endParaRPr lang="en-US" altLang="zh-CN" dirty="0" smtClean="0"/>
          </a:p>
          <a:p>
            <a:r>
              <a:rPr lang="zh-CN" altLang="en-US" dirty="0" smtClean="0"/>
              <a:t>合并</a:t>
            </a:r>
            <a:r>
              <a:rPr lang="en-US" altLang="zh-CN" dirty="0" smtClean="0"/>
              <a:t>(Merge):</a:t>
            </a:r>
            <a:r>
              <a:rPr lang="zh-CN" altLang="en-US" dirty="0" smtClean="0"/>
              <a:t>合并两个集合</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并查集</a:t>
            </a:r>
            <a:r>
              <a:rPr lang="zh-CN" altLang="en-US" b="1" dirty="0" smtClean="0"/>
              <a:t>应用题</a:t>
            </a:r>
            <a:r>
              <a:rPr lang="en-US" altLang="zh-CN" b="1" dirty="0" smtClean="0"/>
              <a:t>3</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给定一个长为</a:t>
                </a:r>
                <a:r>
                  <a:rPr lang="en-US" altLang="zh-CN" dirty="0" smtClean="0"/>
                  <a:t>n</a:t>
                </a:r>
                <a:r>
                  <a:rPr lang="zh-CN" altLang="en-US" dirty="0" smtClean="0"/>
                  <a:t>的</a:t>
                </a:r>
                <a:r>
                  <a:rPr lang="en-US" altLang="zh-CN" dirty="0" smtClean="0"/>
                  <a:t>01</a:t>
                </a:r>
                <a:r>
                  <a:rPr lang="zh-CN" altLang="en-US" dirty="0" smtClean="0"/>
                  <a:t>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初始全为</a:t>
                </a:r>
                <a:r>
                  <a:rPr lang="en-US" altLang="zh-CN" dirty="0" smtClean="0"/>
                  <a:t>0</a:t>
                </a:r>
                <a:r>
                  <a:rPr lang="zh-CN" altLang="en-US" dirty="0" smtClean="0"/>
                  <a:t>，需要支持一下操作</a:t>
                </a:r>
                <a:r>
                  <a:rPr lang="en-US" altLang="zh-CN" dirty="0" smtClean="0"/>
                  <a:t>:</a:t>
                </a:r>
                <a:endParaRPr lang="en-US" altLang="zh-CN" dirty="0" smtClean="0"/>
              </a:p>
              <a:p>
                <a:r>
                  <a:rPr lang="zh-CN" altLang="en-US" dirty="0" smtClean="0"/>
                  <a:t>修改：令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 </m:t>
                    </m:r>
                  </m:oMath>
                </a14:m>
                <a:endParaRPr lang="en-US" altLang="zh-CN" b="0" dirty="0" smtClean="0"/>
              </a:p>
              <a:p>
                <a:r>
                  <a:rPr lang="zh-CN" altLang="en-US" dirty="0" smtClean="0"/>
                  <a:t>查询：给定</a:t>
                </a:r>
                <a:r>
                  <a:rPr lang="en-US" altLang="zh-CN" dirty="0" smtClean="0"/>
                  <a:t>x</a:t>
                </a:r>
                <a:r>
                  <a:rPr lang="zh-CN" altLang="en-US" dirty="0" smtClean="0"/>
                  <a:t>，查询</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r>
                      <a:rPr lang="zh-CN" altLang="en-US" i="1">
                        <a:latin typeface="Cambria Math" panose="02040503050406030204" pitchFamily="18" charset="0"/>
                      </a:rPr>
                      <m:t>中</m:t>
                    </m:r>
                    <m:r>
                      <a:rPr lang="zh-CN" altLang="en-US" i="1" smtClean="0">
                        <a:latin typeface="Cambria Math" panose="02040503050406030204" pitchFamily="18" charset="0"/>
                      </a:rPr>
                      <m:t>从</m:t>
                    </m:r>
                  </m:oMath>
                </a14:m>
                <a:r>
                  <a:rPr lang="zh-CN" altLang="en-US" dirty="0" smtClean="0"/>
                  <a:t>左数第一个</a:t>
                </a:r>
                <a:r>
                  <a:rPr lang="en-US" altLang="zh-CN" dirty="0" smtClean="0"/>
                  <a:t>0</a:t>
                </a:r>
                <a:r>
                  <a:rPr lang="zh-CN" altLang="en-US" dirty="0" smtClean="0"/>
                  <a:t>的位置。</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7395845" y="4267200"/>
              <a:ext cx="17780" cy="360"/>
            </p14:xfrm>
          </p:contentPart>
        </mc:Choice>
        <mc:Fallback xmlns="">
          <p:pic>
            <p:nvPicPr>
              <p:cNvPr id="4" name="墨迹 3"/>
            </p:nvPicPr>
            <p:blipFill>
              <a:blip r:embed="rId3"/>
            </p:blipFill>
            <p:spPr>
              <a:xfrm>
                <a:off x="7395845" y="4267200"/>
                <a:ext cx="17780" cy="360"/>
              </a:xfrm>
              <a:prstGeom prst="rect"/>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我们设</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smtClean="0"/>
                  <a:t> </a:t>
                </a:r>
                <a:r>
                  <a:rPr lang="en-US" altLang="zh-CN" dirty="0" smtClean="0"/>
                  <a:t>x </a:t>
                </a:r>
                <a:r>
                  <a:rPr lang="zh-CN" altLang="en-US" dirty="0" smtClean="0"/>
                  <a:t>右侧第一个</a:t>
                </a:r>
                <a:r>
                  <a:rPr lang="en-US" altLang="zh-CN" dirty="0" smtClean="0"/>
                  <a:t>0</a:t>
                </a:r>
                <a:r>
                  <a:rPr lang="zh-CN" altLang="en-US" dirty="0" smtClean="0"/>
                  <a:t>的位置，初始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endParaRPr lang="en-US" altLang="zh-CN" b="0" dirty="0" smtClean="0"/>
              </a:p>
              <a:p>
                <a:r>
                  <a:rPr lang="zh-CN" altLang="en-US" dirty="0" smtClean="0"/>
                  <a:t>对于修改操作，我们需要使</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可以使用并查集来维护这个操作，并且路径压缩优化。时间复杂度</a:t>
                </a:r>
                <a:r>
                  <a:rPr lang="en-US" altLang="zh-CN" dirty="0" smtClean="0"/>
                  <a:t>O</a:t>
                </a:r>
                <a:r>
                  <a:rPr lang="zh-CN" altLang="en-US" dirty="0" smtClean="0"/>
                  <a:t>（</a:t>
                </a:r>
                <a:r>
                  <a:rPr lang="en-US" altLang="zh-CN" dirty="0" err="1" smtClean="0"/>
                  <a:t>nlogn</a:t>
                </a:r>
                <a:r>
                  <a:rPr lang="en-US" altLang="zh-CN" dirty="0" smtClean="0"/>
                  <a:t>)</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178050" y="4284980"/>
              <a:ext cx="394335" cy="376555"/>
            </p14:xfrm>
          </p:contentPart>
        </mc:Choice>
        <mc:Fallback xmlns="">
          <p:pic>
            <p:nvPicPr>
              <p:cNvPr id="4" name="墨迹 3"/>
            </p:nvPicPr>
            <p:blipFill>
              <a:blip r:embed="rId3"/>
            </p:blipFill>
            <p:spPr>
              <a:xfrm>
                <a:off x="2178050" y="4284980"/>
                <a:ext cx="394335" cy="3765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379470" y="4302760"/>
              <a:ext cx="367665" cy="304800"/>
            </p14:xfrm>
          </p:contentPart>
        </mc:Choice>
        <mc:Fallback xmlns="">
          <p:pic>
            <p:nvPicPr>
              <p:cNvPr id="5" name="墨迹 4"/>
            </p:nvPicPr>
            <p:blipFill>
              <a:blip r:embed="rId5"/>
            </p:blipFill>
            <p:spPr>
              <a:xfrm>
                <a:off x="3379470" y="4302760"/>
                <a:ext cx="367665" cy="304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805045" y="4257675"/>
              <a:ext cx="385445" cy="304800"/>
            </p14:xfrm>
          </p:contentPart>
        </mc:Choice>
        <mc:Fallback xmlns="">
          <p:pic>
            <p:nvPicPr>
              <p:cNvPr id="6" name="墨迹 5"/>
            </p:nvPicPr>
            <p:blipFill>
              <a:blip r:embed="rId7"/>
            </p:blipFill>
            <p:spPr>
              <a:xfrm>
                <a:off x="4805045" y="4257675"/>
                <a:ext cx="385445" cy="3048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6427470" y="4311650"/>
              <a:ext cx="349250" cy="278130"/>
            </p14:xfrm>
          </p:contentPart>
        </mc:Choice>
        <mc:Fallback xmlns="">
          <p:pic>
            <p:nvPicPr>
              <p:cNvPr id="7" name="墨迹 6"/>
            </p:nvPicPr>
            <p:blipFill>
              <a:blip r:embed="rId9"/>
            </p:blipFill>
            <p:spPr>
              <a:xfrm>
                <a:off x="6427470" y="4311650"/>
                <a:ext cx="349250" cy="27813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7673340" y="4311650"/>
              <a:ext cx="403860" cy="304800"/>
            </p14:xfrm>
          </p:contentPart>
        </mc:Choice>
        <mc:Fallback xmlns="">
          <p:pic>
            <p:nvPicPr>
              <p:cNvPr id="8" name="墨迹 7"/>
            </p:nvPicPr>
            <p:blipFill>
              <a:blip r:embed="rId11"/>
            </p:blipFill>
            <p:spPr>
              <a:xfrm>
                <a:off x="7673340" y="4311650"/>
                <a:ext cx="403860" cy="3048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3585845" y="4616450"/>
              <a:ext cx="35560" cy="474980"/>
            </p14:xfrm>
          </p:contentPart>
        </mc:Choice>
        <mc:Fallback xmlns="">
          <p:pic>
            <p:nvPicPr>
              <p:cNvPr id="9" name="墨迹 8"/>
            </p:nvPicPr>
            <p:blipFill>
              <a:blip r:embed="rId13"/>
            </p:blipFill>
            <p:spPr>
              <a:xfrm>
                <a:off x="3585845" y="4616450"/>
                <a:ext cx="35560" cy="47498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3423920" y="4643120"/>
              <a:ext cx="188595" cy="179705"/>
            </p14:xfrm>
          </p:contentPart>
        </mc:Choice>
        <mc:Fallback xmlns="">
          <p:pic>
            <p:nvPicPr>
              <p:cNvPr id="10" name="墨迹 9"/>
            </p:nvPicPr>
            <p:blipFill>
              <a:blip r:embed="rId15"/>
            </p:blipFill>
            <p:spPr>
              <a:xfrm>
                <a:off x="3423920" y="4643120"/>
                <a:ext cx="188595" cy="17970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514090" y="4634230"/>
              <a:ext cx="268605" cy="197485"/>
            </p14:xfrm>
          </p:contentPart>
        </mc:Choice>
        <mc:Fallback xmlns="">
          <p:pic>
            <p:nvPicPr>
              <p:cNvPr id="11" name="墨迹 10"/>
            </p:nvPicPr>
            <p:blipFill>
              <a:blip r:embed="rId17"/>
            </p:blipFill>
            <p:spPr>
              <a:xfrm>
                <a:off x="3514090" y="4634230"/>
                <a:ext cx="268605" cy="19748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3451225" y="5109845"/>
              <a:ext cx="206375" cy="259715"/>
            </p14:xfrm>
          </p:contentPart>
        </mc:Choice>
        <mc:Fallback xmlns="">
          <p:pic>
            <p:nvPicPr>
              <p:cNvPr id="12" name="墨迹 11"/>
            </p:nvPicPr>
            <p:blipFill>
              <a:blip r:embed="rId19"/>
            </p:blipFill>
            <p:spPr>
              <a:xfrm>
                <a:off x="3451225" y="5109845"/>
                <a:ext cx="206375" cy="25971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522980" y="5172075"/>
              <a:ext cx="161290" cy="242570"/>
            </p14:xfrm>
          </p:contentPart>
        </mc:Choice>
        <mc:Fallback xmlns="">
          <p:pic>
            <p:nvPicPr>
              <p:cNvPr id="13" name="墨迹 12"/>
            </p:nvPicPr>
            <p:blipFill>
              <a:blip r:embed="rId21"/>
            </p:blipFill>
            <p:spPr>
              <a:xfrm>
                <a:off x="3522980" y="5172075"/>
                <a:ext cx="161290" cy="24257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3702050" y="4060825"/>
              <a:ext cx="3989070" cy="259715"/>
            </p14:xfrm>
          </p:contentPart>
        </mc:Choice>
        <mc:Fallback xmlns="">
          <p:pic>
            <p:nvPicPr>
              <p:cNvPr id="14" name="墨迹 13"/>
            </p:nvPicPr>
            <p:blipFill>
              <a:blip r:embed="rId23"/>
            </p:blipFill>
            <p:spPr>
              <a:xfrm>
                <a:off x="3702050" y="4060825"/>
                <a:ext cx="3989070" cy="25971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7969250" y="4383405"/>
              <a:ext cx="8890" cy="161290"/>
            </p14:xfrm>
          </p:contentPart>
        </mc:Choice>
        <mc:Fallback xmlns="">
          <p:pic>
            <p:nvPicPr>
              <p:cNvPr id="15" name="墨迹 14"/>
            </p:nvPicPr>
            <p:blipFill>
              <a:blip r:embed="rId25"/>
            </p:blipFill>
            <p:spPr>
              <a:xfrm>
                <a:off x="7969250" y="4383405"/>
                <a:ext cx="8890" cy="16129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2572385" y="3612515"/>
              <a:ext cx="18415" cy="278130"/>
            </p14:xfrm>
          </p:contentPart>
        </mc:Choice>
        <mc:Fallback xmlns="">
          <p:pic>
            <p:nvPicPr>
              <p:cNvPr id="16" name="墨迹 15"/>
            </p:nvPicPr>
            <p:blipFill>
              <a:blip r:embed="rId27"/>
            </p:blipFill>
            <p:spPr>
              <a:xfrm>
                <a:off x="2572385" y="3612515"/>
                <a:ext cx="18415" cy="27813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7781290" y="3406140"/>
              <a:ext cx="466090" cy="403860"/>
            </p14:xfrm>
          </p:contentPart>
        </mc:Choice>
        <mc:Fallback xmlns="">
          <p:pic>
            <p:nvPicPr>
              <p:cNvPr id="17" name="墨迹 16"/>
            </p:nvPicPr>
            <p:blipFill>
              <a:blip r:embed="rId29"/>
            </p:blipFill>
            <p:spPr>
              <a:xfrm>
                <a:off x="7781290" y="3406140"/>
                <a:ext cx="466090" cy="4038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4661535" y="4347845"/>
              <a:ext cx="89535" cy="161290"/>
            </p14:xfrm>
          </p:contentPart>
        </mc:Choice>
        <mc:Fallback xmlns="">
          <p:pic>
            <p:nvPicPr>
              <p:cNvPr id="18" name="墨迹 17"/>
            </p:nvPicPr>
            <p:blipFill>
              <a:blip r:embed="rId31"/>
            </p:blipFill>
            <p:spPr>
              <a:xfrm>
                <a:off x="4661535" y="4347845"/>
                <a:ext cx="89535" cy="16129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509135" y="5029200"/>
              <a:ext cx="349250" cy="250825"/>
            </p14:xfrm>
          </p:contentPart>
        </mc:Choice>
        <mc:Fallback xmlns="">
          <p:pic>
            <p:nvPicPr>
              <p:cNvPr id="19" name="墨迹 18"/>
            </p:nvPicPr>
            <p:blipFill>
              <a:blip r:embed="rId33"/>
            </p:blipFill>
            <p:spPr>
              <a:xfrm>
                <a:off x="4509135" y="5029200"/>
                <a:ext cx="349250" cy="25082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4751070" y="5019675"/>
              <a:ext cx="71755" cy="188595"/>
            </p14:xfrm>
          </p:contentPart>
        </mc:Choice>
        <mc:Fallback xmlns="">
          <p:pic>
            <p:nvPicPr>
              <p:cNvPr id="20" name="墨迹 19"/>
            </p:nvPicPr>
            <p:blipFill>
              <a:blip r:embed="rId35"/>
            </p:blipFill>
            <p:spPr>
              <a:xfrm>
                <a:off x="4751070" y="5019675"/>
                <a:ext cx="71755" cy="1885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4885690" y="5091430"/>
              <a:ext cx="322580" cy="27305"/>
            </p14:xfrm>
          </p:contentPart>
        </mc:Choice>
        <mc:Fallback xmlns="">
          <p:pic>
            <p:nvPicPr>
              <p:cNvPr id="21" name="墨迹 20"/>
            </p:nvPicPr>
            <p:blipFill>
              <a:blip r:embed="rId37"/>
            </p:blipFill>
            <p:spPr>
              <a:xfrm>
                <a:off x="4885690" y="5091430"/>
                <a:ext cx="322580" cy="2730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5100320" y="5029200"/>
              <a:ext cx="36195" cy="214630"/>
            </p14:xfrm>
          </p:contentPart>
        </mc:Choice>
        <mc:Fallback xmlns="">
          <p:pic>
            <p:nvPicPr>
              <p:cNvPr id="22" name="墨迹 21"/>
            </p:nvPicPr>
            <p:blipFill>
              <a:blip r:embed="rId39"/>
            </p:blipFill>
            <p:spPr>
              <a:xfrm>
                <a:off x="5100320" y="5029200"/>
                <a:ext cx="36195" cy="21463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5288915" y="5046980"/>
              <a:ext cx="53975" cy="268605"/>
            </p14:xfrm>
          </p:contentPart>
        </mc:Choice>
        <mc:Fallback xmlns="">
          <p:pic>
            <p:nvPicPr>
              <p:cNvPr id="23" name="墨迹 22"/>
            </p:nvPicPr>
            <p:blipFill>
              <a:blip r:embed="rId41"/>
            </p:blipFill>
            <p:spPr>
              <a:xfrm>
                <a:off x="5288915" y="5046980"/>
                <a:ext cx="53975" cy="26860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3621405" y="4347845"/>
              <a:ext cx="360" cy="187960"/>
            </p14:xfrm>
          </p:contentPart>
        </mc:Choice>
        <mc:Fallback xmlns="">
          <p:pic>
            <p:nvPicPr>
              <p:cNvPr id="24" name="墨迹 23"/>
            </p:nvPicPr>
            <p:blipFill>
              <a:blip r:embed="rId43"/>
            </p:blipFill>
            <p:spPr>
              <a:xfrm>
                <a:off x="3621405" y="4347845"/>
                <a:ext cx="360" cy="1879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5064760" y="4311650"/>
              <a:ext cx="8890" cy="161290"/>
            </p14:xfrm>
          </p:contentPart>
        </mc:Choice>
        <mc:Fallback xmlns="">
          <p:pic>
            <p:nvPicPr>
              <p:cNvPr id="25" name="墨迹 24"/>
            </p:nvPicPr>
            <p:blipFill>
              <a:blip r:embed="rId45"/>
            </p:blipFill>
            <p:spPr>
              <a:xfrm>
                <a:off x="5064760" y="4311650"/>
                <a:ext cx="8890" cy="16129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6158230" y="4338320"/>
              <a:ext cx="242570" cy="197485"/>
            </p14:xfrm>
          </p:contentPart>
        </mc:Choice>
        <mc:Fallback xmlns="">
          <p:pic>
            <p:nvPicPr>
              <p:cNvPr id="26" name="墨迹 25"/>
            </p:nvPicPr>
            <p:blipFill>
              <a:blip r:embed="rId47"/>
            </p:blipFill>
            <p:spPr>
              <a:xfrm>
                <a:off x="6158230" y="4338320"/>
                <a:ext cx="242570" cy="19748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7620000" y="4374515"/>
              <a:ext cx="187960" cy="268605"/>
            </p14:xfrm>
          </p:contentPart>
        </mc:Choice>
        <mc:Fallback xmlns="">
          <p:pic>
            <p:nvPicPr>
              <p:cNvPr id="27" name="墨迹 26"/>
            </p:nvPicPr>
            <p:blipFill>
              <a:blip r:embed="rId49"/>
            </p:blipFill>
            <p:spPr>
              <a:xfrm>
                <a:off x="7620000" y="4374515"/>
                <a:ext cx="187960" cy="26860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7673340" y="4652645"/>
              <a:ext cx="17780" cy="360"/>
            </p14:xfrm>
          </p:contentPart>
        </mc:Choice>
        <mc:Fallback xmlns="">
          <p:pic>
            <p:nvPicPr>
              <p:cNvPr id="28" name="墨迹 27"/>
            </p:nvPicPr>
            <p:blipFill>
              <a:blip r:embed="rId51"/>
            </p:blipFill>
            <p:spPr>
              <a:xfrm>
                <a:off x="7673340" y="4652645"/>
                <a:ext cx="17780"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3433445" y="3038475"/>
              <a:ext cx="1586230" cy="134620"/>
            </p14:xfrm>
          </p:contentPart>
        </mc:Choice>
        <mc:Fallback xmlns="">
          <p:pic>
            <p:nvPicPr>
              <p:cNvPr id="29" name="墨迹 28"/>
            </p:nvPicPr>
            <p:blipFill>
              <a:blip r:embed="rId53"/>
            </p:blipFill>
            <p:spPr>
              <a:xfrm>
                <a:off x="3433445" y="3038475"/>
                <a:ext cx="1586230" cy="13462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5038090" y="3173095"/>
              <a:ext cx="26670" cy="8890"/>
            </p14:xfrm>
          </p:contentPart>
        </mc:Choice>
        <mc:Fallback xmlns="">
          <p:pic>
            <p:nvPicPr>
              <p:cNvPr id="30" name="墨迹 29"/>
            </p:nvPicPr>
            <p:blipFill>
              <a:blip r:embed="rId55"/>
            </p:blipFill>
            <p:spPr>
              <a:xfrm>
                <a:off x="5038090" y="3173095"/>
                <a:ext cx="26670" cy="889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8955405" y="4392295"/>
              <a:ext cx="206375" cy="224155"/>
            </p14:xfrm>
          </p:contentPart>
        </mc:Choice>
        <mc:Fallback xmlns="">
          <p:pic>
            <p:nvPicPr>
              <p:cNvPr id="31" name="墨迹 30"/>
            </p:nvPicPr>
            <p:blipFill>
              <a:blip r:embed="rId57"/>
            </p:blipFill>
            <p:spPr>
              <a:xfrm>
                <a:off x="8955405" y="4392295"/>
                <a:ext cx="206375" cy="22415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9286875" y="4347845"/>
              <a:ext cx="385445" cy="340360"/>
            </p14:xfrm>
          </p:contentPart>
        </mc:Choice>
        <mc:Fallback xmlns="">
          <p:pic>
            <p:nvPicPr>
              <p:cNvPr id="32" name="墨迹 31"/>
            </p:nvPicPr>
            <p:blipFill>
              <a:blip r:embed="rId59"/>
            </p:blipFill>
            <p:spPr>
              <a:xfrm>
                <a:off x="9286875" y="4347845"/>
                <a:ext cx="385445" cy="340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9519920" y="4392295"/>
              <a:ext cx="99060" cy="188595"/>
            </p14:xfrm>
          </p:contentPart>
        </mc:Choice>
        <mc:Fallback xmlns="">
          <p:pic>
            <p:nvPicPr>
              <p:cNvPr id="33" name="墨迹 32"/>
            </p:nvPicPr>
            <p:blipFill>
              <a:blip r:embed="rId61"/>
            </p:blipFill>
            <p:spPr>
              <a:xfrm>
                <a:off x="9519920" y="4392295"/>
                <a:ext cx="99060" cy="18859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1792605" y="5674360"/>
              <a:ext cx="17780" cy="360"/>
            </p14:xfrm>
          </p:contentPart>
        </mc:Choice>
        <mc:Fallback xmlns="">
          <p:pic>
            <p:nvPicPr>
              <p:cNvPr id="34" name="墨迹 33"/>
            </p:nvPicPr>
            <p:blipFill>
              <a:blip r:embed="rId51"/>
            </p:blipFill>
            <p:spPr>
              <a:xfrm>
                <a:off x="1792605" y="5674360"/>
                <a:ext cx="17780"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3585845" y="4141470"/>
              <a:ext cx="5530850" cy="187960"/>
            </p14:xfrm>
          </p:contentPart>
        </mc:Choice>
        <mc:Fallback xmlns="">
          <p:pic>
            <p:nvPicPr>
              <p:cNvPr id="35" name="墨迹 34"/>
            </p:nvPicPr>
            <p:blipFill>
              <a:blip r:embed="rId64"/>
            </p:blipFill>
            <p:spPr>
              <a:xfrm>
                <a:off x="3585845" y="4141470"/>
                <a:ext cx="5530850" cy="1879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9018270" y="4159250"/>
              <a:ext cx="170180" cy="278130"/>
            </p14:xfrm>
          </p:contentPart>
        </mc:Choice>
        <mc:Fallback xmlns="">
          <p:pic>
            <p:nvPicPr>
              <p:cNvPr id="36" name="墨迹 35"/>
            </p:nvPicPr>
            <p:blipFill>
              <a:blip r:embed="rId66"/>
            </p:blipFill>
            <p:spPr>
              <a:xfrm>
                <a:off x="9018270" y="4159250"/>
                <a:ext cx="170180" cy="27813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5145405" y="4500245"/>
              <a:ext cx="4132580" cy="564515"/>
            </p14:xfrm>
          </p:contentPart>
        </mc:Choice>
        <mc:Fallback xmlns="">
          <p:pic>
            <p:nvPicPr>
              <p:cNvPr id="37" name="墨迹 36"/>
            </p:nvPicPr>
            <p:blipFill>
              <a:blip r:embed="rId68"/>
            </p:blipFill>
            <p:spPr>
              <a:xfrm>
                <a:off x="5145405" y="4500245"/>
                <a:ext cx="4132580" cy="56451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9224645" y="4688205"/>
              <a:ext cx="241935" cy="287020"/>
            </p14:xfrm>
          </p:contentPart>
        </mc:Choice>
        <mc:Fallback xmlns="">
          <p:pic>
            <p:nvPicPr>
              <p:cNvPr id="38" name="墨迹 37"/>
            </p:nvPicPr>
            <p:blipFill>
              <a:blip r:embed="rId70"/>
            </p:blipFill>
            <p:spPr>
              <a:xfrm>
                <a:off x="9224645" y="4688205"/>
                <a:ext cx="241935" cy="28702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6669405" y="4500245"/>
              <a:ext cx="2752090" cy="779780"/>
            </p14:xfrm>
          </p:contentPart>
        </mc:Choice>
        <mc:Fallback xmlns="">
          <p:pic>
            <p:nvPicPr>
              <p:cNvPr id="39" name="墨迹 38"/>
            </p:nvPicPr>
            <p:blipFill>
              <a:blip r:embed="rId72"/>
            </p:blipFill>
            <p:spPr>
              <a:xfrm>
                <a:off x="6669405" y="4500245"/>
                <a:ext cx="2752090" cy="77978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9377045" y="4849495"/>
              <a:ext cx="196850" cy="287020"/>
            </p14:xfrm>
          </p:contentPart>
        </mc:Choice>
        <mc:Fallback xmlns="">
          <p:pic>
            <p:nvPicPr>
              <p:cNvPr id="40" name="墨迹 39"/>
            </p:nvPicPr>
            <p:blipFill>
              <a:blip r:embed="rId74"/>
            </p:blipFill>
            <p:spPr>
              <a:xfrm>
                <a:off x="9377045" y="4849495"/>
                <a:ext cx="196850" cy="28702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8005445" y="4544695"/>
              <a:ext cx="1757045" cy="735330"/>
            </p14:xfrm>
          </p:contentPart>
        </mc:Choice>
        <mc:Fallback xmlns="">
          <p:pic>
            <p:nvPicPr>
              <p:cNvPr id="41" name="墨迹 40"/>
            </p:nvPicPr>
            <p:blipFill>
              <a:blip r:embed="rId76"/>
            </p:blipFill>
            <p:spPr>
              <a:xfrm>
                <a:off x="8005445" y="4544695"/>
                <a:ext cx="1757045" cy="73533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9618980" y="4966335"/>
              <a:ext cx="35560" cy="187960"/>
            </p14:xfrm>
          </p:contentPart>
        </mc:Choice>
        <mc:Fallback xmlns="">
          <p:pic>
            <p:nvPicPr>
              <p:cNvPr id="42" name="墨迹 41"/>
            </p:nvPicPr>
            <p:blipFill>
              <a:blip r:embed="rId78"/>
            </p:blipFill>
            <p:spPr>
              <a:xfrm>
                <a:off x="9618980" y="4966335"/>
                <a:ext cx="35560" cy="1879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9627870" y="4947920"/>
              <a:ext cx="268605" cy="90170"/>
            </p14:xfrm>
          </p:contentPart>
        </mc:Choice>
        <mc:Fallback xmlns="">
          <p:pic>
            <p:nvPicPr>
              <p:cNvPr id="43" name="墨迹 42"/>
            </p:nvPicPr>
            <p:blipFill>
              <a:blip r:embed="rId80"/>
            </p:blipFill>
            <p:spPr>
              <a:xfrm>
                <a:off x="9627870" y="4947920"/>
                <a:ext cx="268605" cy="9017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9923780" y="5055870"/>
              <a:ext cx="26670" cy="17780"/>
            </p14:xfrm>
          </p:contentPart>
        </mc:Choice>
        <mc:Fallback xmlns="">
          <p:pic>
            <p:nvPicPr>
              <p:cNvPr id="44" name="墨迹 43"/>
            </p:nvPicPr>
            <p:blipFill>
              <a:blip r:embed="rId82"/>
            </p:blipFill>
            <p:spPr>
              <a:xfrm>
                <a:off x="9923780" y="5055870"/>
                <a:ext cx="26670" cy="177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3181985" y="4993005"/>
              <a:ext cx="18415" cy="360"/>
            </p14:xfrm>
          </p:contentPart>
        </mc:Choice>
        <mc:Fallback xmlns="">
          <p:pic>
            <p:nvPicPr>
              <p:cNvPr id="45" name="墨迹 44"/>
            </p:nvPicPr>
            <p:blipFill>
              <a:blip r:embed="rId84"/>
            </p:blipFill>
            <p:spPr>
              <a:xfrm>
                <a:off x="3181985" y="4993005"/>
                <a:ext cx="18415" cy="360"/>
              </a:xfrm>
              <a:prstGeom prst="rect"/>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并查集</a:t>
            </a:r>
            <a:r>
              <a:rPr lang="zh-CN" altLang="en-US" b="1" dirty="0" smtClean="0"/>
              <a:t>应用题</a:t>
            </a:r>
            <a:r>
              <a:rPr lang="en-US" altLang="zh-CN" b="1" dirty="0" smtClean="0"/>
              <a:t>4</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给定</a:t>
                </a:r>
                <a:r>
                  <a:rPr lang="en-US" altLang="zh-CN" dirty="0" smtClean="0"/>
                  <a:t>3</a:t>
                </a:r>
                <a:r>
                  <a:rPr lang="zh-CN" altLang="en-US" dirty="0" smtClean="0"/>
                  <a:t>个长为</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序列</a:t>
                </a:r>
                <a14:m>
                  <m:oMath xmlns:m="http://schemas.openxmlformats.org/officeDocument/2006/math">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 </m:t>
                    </m:r>
                    <m:r>
                      <a:rPr lang="zh-CN" altLang="en-US" i="1" dirty="0">
                        <a:latin typeface="Cambria Math" panose="02040503050406030204" pitchFamily="18" charset="0"/>
                      </a:rPr>
                      <m:t>，</m:t>
                    </m:r>
                    <m:r>
                      <a:rPr lang="zh-CN" altLang="en-US" i="1" dirty="0" smtClean="0">
                        <a:latin typeface="Cambria Math" panose="02040503050406030204" pitchFamily="18" charset="0"/>
                      </a:rPr>
                      <m:t>对于</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 ,</m:t>
                    </m:r>
                    <m:r>
                      <a:rPr lang="zh-CN" altLang="en-US" i="1" dirty="0">
                        <a:latin typeface="Cambria Math" panose="02040503050406030204" pitchFamily="18" charset="0"/>
                      </a:rPr>
                      <m:t>求</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func>
                      <m:funcPr>
                        <m:ctrlPr>
                          <a:rPr lang="en-US" altLang="zh-CN" b="0" i="1" dirty="0" smtClean="0">
                            <a:latin typeface="Cambria Math" panose="02040503050406030204" pitchFamily="18" charset="0"/>
                          </a:rPr>
                        </m:ctrlPr>
                      </m:funcPr>
                      <m:fName>
                        <m:limLow>
                          <m:limLowPr>
                            <m:ctrlPr>
                              <a:rPr lang="en-US" altLang="zh-CN" b="0" i="1" dirty="0" smtClean="0">
                                <a:latin typeface="Cambria Math" panose="02040503050406030204" pitchFamily="18" charset="0"/>
                              </a:rPr>
                            </m:ctrlPr>
                          </m:limLowPr>
                          <m:e>
                            <m:r>
                              <m:rPr>
                                <m:sty m:val="p"/>
                              </m:rPr>
                              <a:rPr lang="en-US" altLang="zh-CN" b="0" i="0" dirty="0" smtClean="0">
                                <a:latin typeface="Cambria Math" panose="02040503050406030204" pitchFamily="18" charset="0"/>
                              </a:rPr>
                              <m:t>min</m:t>
                            </m:r>
                          </m:e>
                          <m:lim>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lim>
                        </m:limLow>
                      </m:fName>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 </m:t>
                        </m:r>
                      </m:e>
                    </m:func>
                    <m:r>
                      <a:rPr lang="zh-CN" altLang="en-US" i="1" dirty="0">
                        <a:latin typeface="Cambria Math" panose="02040503050406030204" pitchFamily="18" charset="0"/>
                      </a:rPr>
                      <m:t>的</m:t>
                    </m:r>
                  </m:oMath>
                </a14:m>
                <a:r>
                  <a:rPr lang="zh-CN" altLang="en-US" dirty="0" smtClean="0"/>
                  <a:t>最大值。</a:t>
                </a:r>
                <a:endParaRPr lang="en-US" altLang="zh-CN" dirty="0" smtClean="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4078605" y="4069715"/>
              <a:ext cx="17780" cy="360"/>
            </p14:xfrm>
          </p:contentPart>
        </mc:Choice>
        <mc:Fallback xmlns="">
          <p:pic>
            <p:nvPicPr>
              <p:cNvPr id="4" name="墨迹 3"/>
            </p:nvPicPr>
            <p:blipFill>
              <a:blip r:embed="rId3"/>
            </p:blipFill>
            <p:spPr>
              <a:xfrm>
                <a:off x="4078605" y="4069715"/>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6176645" y="3531870"/>
              <a:ext cx="17780" cy="360"/>
            </p14:xfrm>
          </p:contentPart>
        </mc:Choice>
        <mc:Fallback xmlns="">
          <p:pic>
            <p:nvPicPr>
              <p:cNvPr id="5" name="墨迹 4"/>
            </p:nvPicPr>
            <p:blipFill>
              <a:blip r:embed="rId3"/>
            </p:blipFill>
            <p:spPr>
              <a:xfrm>
                <a:off x="6176645" y="3531870"/>
                <a:ext cx="17780" cy="360"/>
              </a:xfrm>
              <a:prstGeom prst="rect"/>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初始我们假设序列为空，我们按</a:t>
                </a:r>
                <a:r>
                  <a:rPr lang="en-US" altLang="zh-CN" dirty="0" smtClean="0"/>
                  <a:t>c</a:t>
                </a:r>
                <a:r>
                  <a:rPr lang="zh-CN" altLang="en-US" dirty="0" smtClean="0"/>
                  <a:t>权值从大到小加入序列的点，</a:t>
                </a:r>
                <a:endParaRPr lang="en-US" altLang="zh-CN" dirty="0" smtClean="0"/>
              </a:p>
              <a:p>
                <a:r>
                  <a:rPr lang="zh-CN" altLang="en-US" dirty="0" smtClean="0"/>
                  <a:t>加入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m:t>
                    </m:r>
                  </m:oMath>
                </a14:m>
                <a:r>
                  <a:rPr lang="zh-CN" altLang="en-US" dirty="0" smtClean="0"/>
                  <a:t>时序列中的</a:t>
                </a:r>
                <a:r>
                  <a:rPr lang="en-US" altLang="zh-CN" dirty="0" smtClean="0"/>
                  <a:t>c</a:t>
                </a:r>
                <a:r>
                  <a:rPr lang="zh-CN" altLang="en-US" dirty="0" smtClean="0"/>
                  <a:t>权值必然</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 </m:t>
                    </m:r>
                    <m:r>
                      <a:rPr lang="zh-CN" altLang="en-US" i="1">
                        <a:latin typeface="Cambria Math" panose="02040503050406030204" pitchFamily="18" charset="0"/>
                      </a:rPr>
                      <m:t>考虑</m:t>
                    </m:r>
                  </m:oMath>
                </a14:m>
                <a:r>
                  <a:rPr lang="zh-CN" altLang="en-US" dirty="0" smtClean="0"/>
                  <a:t>以</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𝑥</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为</m:t>
                    </m:r>
                  </m:oMath>
                </a14:m>
                <a:r>
                  <a:rPr lang="zh-CN" altLang="en-US" dirty="0" smtClean="0"/>
                  <a:t> </a:t>
                </a:r>
                <a:r>
                  <a:rPr lang="en-US" altLang="zh-CN" dirty="0" smtClean="0"/>
                  <a:t>c </a:t>
                </a:r>
                <a:r>
                  <a:rPr lang="zh-CN" altLang="en-US" dirty="0" smtClean="0"/>
                  <a:t>最小值的答案，即看看位置</a:t>
                </a:r>
                <a:r>
                  <a:rPr lang="en-US" altLang="zh-CN" dirty="0" smtClean="0"/>
                  <a:t>x</a:t>
                </a:r>
                <a:r>
                  <a:rPr lang="zh-CN" altLang="en-US" dirty="0" smtClean="0"/>
                  <a:t>连接着那些序列中现在存在的点，选取</a:t>
                </a:r>
                <a:r>
                  <a:rPr lang="en-US" altLang="zh-CN" dirty="0" smtClean="0"/>
                  <a:t>a</a:t>
                </a:r>
                <a:r>
                  <a:rPr lang="zh-CN" altLang="en-US" dirty="0" smtClean="0"/>
                  <a:t>，</a:t>
                </a:r>
                <a:r>
                  <a:rPr lang="en-US" altLang="zh-CN" dirty="0" smtClean="0"/>
                  <a:t>b</a:t>
                </a:r>
                <a:r>
                  <a:rPr lang="zh-CN" altLang="en-US" dirty="0" smtClean="0"/>
                  <a:t>的最大值更新答案。位置的连接可以用并查集维护，同时维护</a:t>
                </a:r>
                <a:r>
                  <a:rPr lang="en-US" altLang="zh-CN" dirty="0" smtClean="0"/>
                  <a:t>a</a:t>
                </a:r>
                <a:r>
                  <a:rPr lang="zh-CN" altLang="en-US" dirty="0" smtClean="0"/>
                  <a:t>，</a:t>
                </a:r>
                <a:r>
                  <a:rPr lang="en-US" altLang="zh-CN" dirty="0" smtClean="0"/>
                  <a:t>b</a:t>
                </a:r>
                <a:r>
                  <a:rPr lang="zh-CN" altLang="en-US" dirty="0" smtClean="0"/>
                  <a:t>最大值的信息。</a:t>
                </a:r>
                <a:endParaRPr lang="en-US" altLang="zh-CN"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375535" y="4329430"/>
              <a:ext cx="2967355" cy="376555"/>
            </p14:xfrm>
          </p:contentPart>
        </mc:Choice>
        <mc:Fallback xmlns="">
          <p:pic>
            <p:nvPicPr>
              <p:cNvPr id="4" name="墨迹 3"/>
            </p:nvPicPr>
            <p:blipFill>
              <a:blip r:embed="rId3"/>
            </p:blipFill>
            <p:spPr>
              <a:xfrm>
                <a:off x="2375535" y="4329430"/>
                <a:ext cx="2967355" cy="3765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5271135" y="4446270"/>
              <a:ext cx="44450" cy="215265"/>
            </p14:xfrm>
          </p:contentPart>
        </mc:Choice>
        <mc:Fallback xmlns="">
          <p:pic>
            <p:nvPicPr>
              <p:cNvPr id="5" name="墨迹 4"/>
            </p:nvPicPr>
            <p:blipFill>
              <a:blip r:embed="rId5"/>
            </p:blipFill>
            <p:spPr>
              <a:xfrm>
                <a:off x="5271135" y="4446270"/>
                <a:ext cx="44450" cy="21526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527935" y="4033520"/>
              <a:ext cx="8890" cy="134620"/>
            </p14:xfrm>
          </p:contentPart>
        </mc:Choice>
        <mc:Fallback xmlns="">
          <p:pic>
            <p:nvPicPr>
              <p:cNvPr id="6" name="墨迹 5"/>
            </p:nvPicPr>
            <p:blipFill>
              <a:blip r:embed="rId7"/>
            </p:blipFill>
            <p:spPr>
              <a:xfrm>
                <a:off x="2527935" y="4033520"/>
                <a:ext cx="8890" cy="1346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2536825" y="3935095"/>
              <a:ext cx="360" cy="27305"/>
            </p14:xfrm>
          </p:contentPart>
        </mc:Choice>
        <mc:Fallback xmlns="">
          <p:pic>
            <p:nvPicPr>
              <p:cNvPr id="7" name="墨迹 6"/>
            </p:nvPicPr>
            <p:blipFill>
              <a:blip r:embed="rId9"/>
            </p:blipFill>
            <p:spPr>
              <a:xfrm>
                <a:off x="2536825" y="3935095"/>
                <a:ext cx="360" cy="2730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5082540" y="4087495"/>
              <a:ext cx="197485" cy="215265"/>
            </p14:xfrm>
          </p:contentPart>
        </mc:Choice>
        <mc:Fallback xmlns="">
          <p:pic>
            <p:nvPicPr>
              <p:cNvPr id="8" name="墨迹 7"/>
            </p:nvPicPr>
            <p:blipFill>
              <a:blip r:embed="rId11"/>
            </p:blipFill>
            <p:spPr>
              <a:xfrm>
                <a:off x="5082540" y="4087495"/>
                <a:ext cx="197485" cy="21526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5190490" y="3980180"/>
              <a:ext cx="26670" cy="53340"/>
            </p14:xfrm>
          </p:contentPart>
        </mc:Choice>
        <mc:Fallback xmlns="">
          <p:pic>
            <p:nvPicPr>
              <p:cNvPr id="9" name="墨迹 8"/>
            </p:nvPicPr>
            <p:blipFill>
              <a:blip r:embed="rId13"/>
            </p:blipFill>
            <p:spPr>
              <a:xfrm>
                <a:off x="5190490" y="3980180"/>
                <a:ext cx="26670" cy="5334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3693160" y="4383405"/>
              <a:ext cx="358775" cy="259715"/>
            </p14:xfrm>
          </p:contentPart>
        </mc:Choice>
        <mc:Fallback xmlns="">
          <p:pic>
            <p:nvPicPr>
              <p:cNvPr id="10" name="墨迹 9"/>
            </p:nvPicPr>
            <p:blipFill>
              <a:blip r:embed="rId15"/>
            </p:blipFill>
            <p:spPr>
              <a:xfrm>
                <a:off x="3693160" y="4383405"/>
                <a:ext cx="358775" cy="25971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827780" y="4311650"/>
              <a:ext cx="233045" cy="287020"/>
            </p14:xfrm>
          </p:contentPart>
        </mc:Choice>
        <mc:Fallback xmlns="">
          <p:pic>
            <p:nvPicPr>
              <p:cNvPr id="11" name="墨迹 10"/>
            </p:nvPicPr>
            <p:blipFill>
              <a:blip r:embed="rId17"/>
            </p:blipFill>
            <p:spPr>
              <a:xfrm>
                <a:off x="3827780" y="4311650"/>
                <a:ext cx="233045" cy="28702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3675380" y="3702050"/>
              <a:ext cx="287020" cy="430530"/>
            </p14:xfrm>
          </p:contentPart>
        </mc:Choice>
        <mc:Fallback xmlns="">
          <p:pic>
            <p:nvPicPr>
              <p:cNvPr id="12" name="墨迹 11"/>
            </p:nvPicPr>
            <p:blipFill>
              <a:blip r:embed="rId19"/>
            </p:blipFill>
            <p:spPr>
              <a:xfrm>
                <a:off x="3675380" y="3702050"/>
                <a:ext cx="287020" cy="4305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971290" y="3952875"/>
              <a:ext cx="179070" cy="161925"/>
            </p14:xfrm>
          </p:contentPart>
        </mc:Choice>
        <mc:Fallback xmlns="">
          <p:pic>
            <p:nvPicPr>
              <p:cNvPr id="13" name="墨迹 12"/>
            </p:nvPicPr>
            <p:blipFill>
              <a:blip r:embed="rId21"/>
            </p:blipFill>
            <p:spPr>
              <a:xfrm>
                <a:off x="3971290" y="3952875"/>
                <a:ext cx="179070" cy="1619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4024630" y="3943985"/>
              <a:ext cx="143510" cy="161290"/>
            </p14:xfrm>
          </p:contentPart>
        </mc:Choice>
        <mc:Fallback xmlns="">
          <p:pic>
            <p:nvPicPr>
              <p:cNvPr id="14" name="墨迹 13"/>
            </p:nvPicPr>
            <p:blipFill>
              <a:blip r:embed="rId23"/>
            </p:blipFill>
            <p:spPr>
              <a:xfrm>
                <a:off x="4024630" y="3943985"/>
                <a:ext cx="143510" cy="16129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8300720" y="4248785"/>
              <a:ext cx="430530" cy="466090"/>
            </p14:xfrm>
          </p:contentPart>
        </mc:Choice>
        <mc:Fallback xmlns="">
          <p:pic>
            <p:nvPicPr>
              <p:cNvPr id="15" name="墨迹 14"/>
            </p:nvPicPr>
            <p:blipFill>
              <a:blip r:embed="rId25"/>
            </p:blipFill>
            <p:spPr>
              <a:xfrm>
                <a:off x="8300720" y="4248785"/>
                <a:ext cx="430530" cy="46609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8363585" y="4840605"/>
              <a:ext cx="278130" cy="385445"/>
            </p14:xfrm>
          </p:contentPart>
        </mc:Choice>
        <mc:Fallback xmlns="">
          <p:pic>
            <p:nvPicPr>
              <p:cNvPr id="16" name="墨迹 15"/>
            </p:nvPicPr>
            <p:blipFill>
              <a:blip r:embed="rId27"/>
            </p:blipFill>
            <p:spPr>
              <a:xfrm>
                <a:off x="8363585" y="4840605"/>
                <a:ext cx="278130" cy="38544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8354695" y="4912360"/>
              <a:ext cx="260350" cy="304800"/>
            </p14:xfrm>
          </p:contentPart>
        </mc:Choice>
        <mc:Fallback xmlns="">
          <p:pic>
            <p:nvPicPr>
              <p:cNvPr id="17" name="墨迹 16"/>
            </p:nvPicPr>
            <p:blipFill>
              <a:blip r:embed="rId29"/>
            </p:blipFill>
            <p:spPr>
              <a:xfrm>
                <a:off x="8354695" y="4912360"/>
                <a:ext cx="260350" cy="3048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7691120" y="4231005"/>
              <a:ext cx="430530" cy="412115"/>
            </p14:xfrm>
          </p:contentPart>
        </mc:Choice>
        <mc:Fallback xmlns="">
          <p:pic>
            <p:nvPicPr>
              <p:cNvPr id="18" name="墨迹 17"/>
            </p:nvPicPr>
            <p:blipFill>
              <a:blip r:embed="rId31"/>
            </p:blipFill>
            <p:spPr>
              <a:xfrm>
                <a:off x="7691120" y="4231005"/>
                <a:ext cx="430530" cy="41211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10255250" y="4276090"/>
              <a:ext cx="304800" cy="367030"/>
            </p14:xfrm>
          </p:contentPart>
        </mc:Choice>
        <mc:Fallback xmlns="">
          <p:pic>
            <p:nvPicPr>
              <p:cNvPr id="19" name="墨迹 18"/>
            </p:nvPicPr>
            <p:blipFill>
              <a:blip r:embed="rId33"/>
            </p:blipFill>
            <p:spPr>
              <a:xfrm>
                <a:off x="10255250" y="4276090"/>
                <a:ext cx="304800" cy="36703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11053445" y="4338320"/>
              <a:ext cx="474980" cy="340995"/>
            </p14:xfrm>
          </p:contentPart>
        </mc:Choice>
        <mc:Fallback xmlns="">
          <p:pic>
            <p:nvPicPr>
              <p:cNvPr id="20" name="墨迹 19"/>
            </p:nvPicPr>
            <p:blipFill>
              <a:blip r:embed="rId35"/>
            </p:blipFill>
            <p:spPr>
              <a:xfrm>
                <a:off x="11053445" y="4338320"/>
                <a:ext cx="474980" cy="3409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7225030" y="4177030"/>
              <a:ext cx="161290" cy="349885"/>
            </p14:xfrm>
          </p:contentPart>
        </mc:Choice>
        <mc:Fallback xmlns="">
          <p:pic>
            <p:nvPicPr>
              <p:cNvPr id="21" name="墨迹 20"/>
            </p:nvPicPr>
            <p:blipFill>
              <a:blip r:embed="rId37"/>
            </p:blipFill>
            <p:spPr>
              <a:xfrm>
                <a:off x="7225030" y="4177030"/>
                <a:ext cx="161290" cy="34988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7198360" y="4177030"/>
              <a:ext cx="233045" cy="295910"/>
            </p14:xfrm>
          </p:contentPart>
        </mc:Choice>
        <mc:Fallback xmlns="">
          <p:pic>
            <p:nvPicPr>
              <p:cNvPr id="22" name="墨迹 21"/>
            </p:nvPicPr>
            <p:blipFill>
              <a:blip r:embed="rId39"/>
            </p:blipFill>
            <p:spPr>
              <a:xfrm>
                <a:off x="7198360" y="4177030"/>
                <a:ext cx="233045" cy="29591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6669405" y="4185920"/>
              <a:ext cx="259715" cy="332105"/>
            </p14:xfrm>
          </p:contentPart>
        </mc:Choice>
        <mc:Fallback xmlns="">
          <p:pic>
            <p:nvPicPr>
              <p:cNvPr id="23" name="墨迹 22"/>
            </p:nvPicPr>
            <p:blipFill>
              <a:blip r:embed="rId41"/>
            </p:blipFill>
            <p:spPr>
              <a:xfrm>
                <a:off x="6669405" y="4185920"/>
                <a:ext cx="259715" cy="33210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6660515" y="4257675"/>
              <a:ext cx="197485" cy="278130"/>
            </p14:xfrm>
          </p:contentPart>
        </mc:Choice>
        <mc:Fallback xmlns="">
          <p:pic>
            <p:nvPicPr>
              <p:cNvPr id="24" name="墨迹 23"/>
            </p:nvPicPr>
            <p:blipFill>
              <a:blip r:embed="rId43"/>
            </p:blipFill>
            <p:spPr>
              <a:xfrm>
                <a:off x="6660515" y="4257675"/>
                <a:ext cx="197485" cy="27813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6042025" y="4141470"/>
              <a:ext cx="412115" cy="403225"/>
            </p14:xfrm>
          </p:contentPart>
        </mc:Choice>
        <mc:Fallback xmlns="">
          <p:pic>
            <p:nvPicPr>
              <p:cNvPr id="25" name="墨迹 24"/>
            </p:nvPicPr>
            <p:blipFill>
              <a:blip r:embed="rId45"/>
            </p:blipFill>
            <p:spPr>
              <a:xfrm>
                <a:off x="6042025" y="4141470"/>
                <a:ext cx="412115" cy="40322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10174605" y="4679315"/>
              <a:ext cx="1299845" cy="143510"/>
            </p14:xfrm>
          </p:contentPart>
        </mc:Choice>
        <mc:Fallback xmlns="">
          <p:pic>
            <p:nvPicPr>
              <p:cNvPr id="26" name="墨迹 25"/>
            </p:nvPicPr>
            <p:blipFill>
              <a:blip r:embed="rId47"/>
            </p:blipFill>
            <p:spPr>
              <a:xfrm>
                <a:off x="10174605" y="4679315"/>
                <a:ext cx="1299845" cy="14351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6014720" y="4625340"/>
              <a:ext cx="412750" cy="17780"/>
            </p14:xfrm>
          </p:contentPart>
        </mc:Choice>
        <mc:Fallback xmlns="">
          <p:pic>
            <p:nvPicPr>
              <p:cNvPr id="27" name="墨迹 26"/>
            </p:nvPicPr>
            <p:blipFill>
              <a:blip r:embed="rId49"/>
            </p:blipFill>
            <p:spPr>
              <a:xfrm>
                <a:off x="6014720" y="4625340"/>
                <a:ext cx="412750" cy="177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8444230" y="4849495"/>
              <a:ext cx="179705" cy="295910"/>
            </p14:xfrm>
          </p:contentPart>
        </mc:Choice>
        <mc:Fallback xmlns="">
          <p:pic>
            <p:nvPicPr>
              <p:cNvPr id="28" name="墨迹 27"/>
            </p:nvPicPr>
            <p:blipFill>
              <a:blip r:embed="rId51"/>
            </p:blipFill>
            <p:spPr>
              <a:xfrm>
                <a:off x="8444230" y="4849495"/>
                <a:ext cx="179705" cy="29591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7897495" y="3415030"/>
              <a:ext cx="8890" cy="520065"/>
            </p14:xfrm>
          </p:contentPart>
        </mc:Choice>
        <mc:Fallback xmlns="">
          <p:pic>
            <p:nvPicPr>
              <p:cNvPr id="29" name="墨迹 28"/>
            </p:nvPicPr>
            <p:blipFill>
              <a:blip r:embed="rId53"/>
            </p:blipFill>
            <p:spPr>
              <a:xfrm>
                <a:off x="7897495" y="3415030"/>
                <a:ext cx="8890" cy="52006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7566025" y="3962400"/>
              <a:ext cx="71755" cy="636270"/>
            </p14:xfrm>
          </p:contentPart>
        </mc:Choice>
        <mc:Fallback xmlns="">
          <p:pic>
            <p:nvPicPr>
              <p:cNvPr id="30" name="墨迹 29"/>
            </p:nvPicPr>
            <p:blipFill>
              <a:blip r:embed="rId55"/>
            </p:blipFill>
            <p:spPr>
              <a:xfrm>
                <a:off x="7566025" y="3962400"/>
                <a:ext cx="71755" cy="63627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7790180" y="3917315"/>
              <a:ext cx="134620" cy="71755"/>
            </p14:xfrm>
          </p:contentPart>
        </mc:Choice>
        <mc:Fallback xmlns="">
          <p:pic>
            <p:nvPicPr>
              <p:cNvPr id="31" name="墨迹 30"/>
            </p:nvPicPr>
            <p:blipFill>
              <a:blip r:embed="rId57"/>
            </p:blipFill>
            <p:spPr>
              <a:xfrm>
                <a:off x="7790180" y="3917315"/>
                <a:ext cx="134620" cy="7175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7682230" y="3962400"/>
              <a:ext cx="412750" cy="779780"/>
            </p14:xfrm>
          </p:contentPart>
        </mc:Choice>
        <mc:Fallback xmlns="">
          <p:pic>
            <p:nvPicPr>
              <p:cNvPr id="32" name="墨迹 31"/>
            </p:nvPicPr>
            <p:blipFill>
              <a:blip r:embed="rId59"/>
            </p:blipFill>
            <p:spPr>
              <a:xfrm>
                <a:off x="7682230" y="3962400"/>
                <a:ext cx="412750" cy="7797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7601585" y="4661535"/>
              <a:ext cx="251460" cy="26670"/>
            </p14:xfrm>
          </p:contentPart>
        </mc:Choice>
        <mc:Fallback xmlns="">
          <p:pic>
            <p:nvPicPr>
              <p:cNvPr id="33" name="墨迹 32"/>
            </p:nvPicPr>
            <p:blipFill>
              <a:blip r:embed="rId61"/>
            </p:blipFill>
            <p:spPr>
              <a:xfrm>
                <a:off x="7601585" y="4661535"/>
                <a:ext cx="251460" cy="2667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7458075" y="3567430"/>
              <a:ext cx="242570" cy="287020"/>
            </p14:xfrm>
          </p:contentPart>
        </mc:Choice>
        <mc:Fallback xmlns="">
          <p:pic>
            <p:nvPicPr>
              <p:cNvPr id="34" name="墨迹 33"/>
            </p:nvPicPr>
            <p:blipFill>
              <a:blip r:embed="rId63"/>
            </p:blipFill>
            <p:spPr>
              <a:xfrm>
                <a:off x="7458075" y="3567430"/>
                <a:ext cx="242570" cy="28702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7781290" y="3836670"/>
              <a:ext cx="152400" cy="71755"/>
            </p14:xfrm>
          </p:contentPart>
        </mc:Choice>
        <mc:Fallback xmlns="">
          <p:pic>
            <p:nvPicPr>
              <p:cNvPr id="35" name="墨迹 34"/>
            </p:nvPicPr>
            <p:blipFill>
              <a:blip r:embed="rId65"/>
            </p:blipFill>
            <p:spPr>
              <a:xfrm>
                <a:off x="7781290" y="3836670"/>
                <a:ext cx="152400" cy="7175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8524875" y="3495675"/>
              <a:ext cx="188595" cy="340995"/>
            </p14:xfrm>
          </p:contentPart>
        </mc:Choice>
        <mc:Fallback xmlns="">
          <p:pic>
            <p:nvPicPr>
              <p:cNvPr id="36" name="墨迹 35"/>
            </p:nvPicPr>
            <p:blipFill>
              <a:blip r:embed="rId67"/>
            </p:blipFill>
            <p:spPr>
              <a:xfrm>
                <a:off x="8524875" y="3495675"/>
                <a:ext cx="188595" cy="34099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8757920" y="3728720"/>
              <a:ext cx="224155" cy="170815"/>
            </p14:xfrm>
          </p:contentPart>
        </mc:Choice>
        <mc:Fallback xmlns="">
          <p:pic>
            <p:nvPicPr>
              <p:cNvPr id="37" name="墨迹 36"/>
            </p:nvPicPr>
            <p:blipFill>
              <a:blip r:embed="rId69"/>
            </p:blipFill>
            <p:spPr>
              <a:xfrm>
                <a:off x="8757920" y="3728720"/>
                <a:ext cx="224155" cy="17081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8794115" y="3728720"/>
              <a:ext cx="187960" cy="170815"/>
            </p14:xfrm>
          </p:contentPart>
        </mc:Choice>
        <mc:Fallback xmlns="">
          <p:pic>
            <p:nvPicPr>
              <p:cNvPr id="38" name="墨迹 37"/>
            </p:nvPicPr>
            <p:blipFill>
              <a:blip r:embed="rId71"/>
            </p:blipFill>
            <p:spPr>
              <a:xfrm>
                <a:off x="8794115" y="3728720"/>
                <a:ext cx="187960" cy="17081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1837690" y="6167120"/>
              <a:ext cx="17780" cy="360"/>
            </p14:xfrm>
          </p:contentPart>
        </mc:Choice>
        <mc:Fallback xmlns="">
          <p:pic>
            <p:nvPicPr>
              <p:cNvPr id="39" name="墨迹 38"/>
            </p:nvPicPr>
            <p:blipFill>
              <a:blip r:embed="rId73"/>
            </p:blipFill>
            <p:spPr>
              <a:xfrm>
                <a:off x="1837690" y="6167120"/>
                <a:ext cx="17780" cy="36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9188450" y="4302760"/>
              <a:ext cx="376555" cy="340360"/>
            </p14:xfrm>
          </p:contentPart>
        </mc:Choice>
        <mc:Fallback xmlns="">
          <p:pic>
            <p:nvPicPr>
              <p:cNvPr id="40" name="墨迹 39"/>
            </p:nvPicPr>
            <p:blipFill>
              <a:blip r:embed="rId75"/>
            </p:blipFill>
            <p:spPr>
              <a:xfrm>
                <a:off x="9188450" y="4302760"/>
                <a:ext cx="376555" cy="340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9699625" y="4320540"/>
              <a:ext cx="304800" cy="295910"/>
            </p14:xfrm>
          </p:contentPart>
        </mc:Choice>
        <mc:Fallback xmlns="">
          <p:pic>
            <p:nvPicPr>
              <p:cNvPr id="41" name="墨迹 40"/>
            </p:nvPicPr>
            <p:blipFill>
              <a:blip r:embed="rId77"/>
            </p:blipFill>
            <p:spPr>
              <a:xfrm>
                <a:off x="9699625" y="4320540"/>
                <a:ext cx="304800" cy="29591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9152890" y="4786630"/>
              <a:ext cx="2240915" cy="45085"/>
            </p14:xfrm>
          </p:contentPart>
        </mc:Choice>
        <mc:Fallback xmlns="">
          <p:pic>
            <p:nvPicPr>
              <p:cNvPr id="42" name="墨迹 41"/>
            </p:nvPicPr>
            <p:blipFill>
              <a:blip r:embed="rId79"/>
            </p:blipFill>
            <p:spPr>
              <a:xfrm>
                <a:off x="9152890" y="4786630"/>
                <a:ext cx="2240915" cy="4508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8103870" y="3334385"/>
              <a:ext cx="107315" cy="349885"/>
            </p14:xfrm>
          </p:contentPart>
        </mc:Choice>
        <mc:Fallback xmlns="">
          <p:pic>
            <p:nvPicPr>
              <p:cNvPr id="43" name="墨迹 42"/>
            </p:nvPicPr>
            <p:blipFill>
              <a:blip r:embed="rId81"/>
            </p:blipFill>
            <p:spPr>
              <a:xfrm>
                <a:off x="8103870" y="3334385"/>
                <a:ext cx="107315" cy="34988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8238490" y="3334385"/>
              <a:ext cx="107315" cy="313690"/>
            </p14:xfrm>
          </p:contentPart>
        </mc:Choice>
        <mc:Fallback xmlns="">
          <p:pic>
            <p:nvPicPr>
              <p:cNvPr id="44" name="墨迹 43"/>
            </p:nvPicPr>
            <p:blipFill>
              <a:blip r:embed="rId83"/>
            </p:blipFill>
            <p:spPr>
              <a:xfrm>
                <a:off x="8238490" y="3334385"/>
                <a:ext cx="107315" cy="31369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8130540" y="3486785"/>
              <a:ext cx="134620" cy="18415"/>
            </p14:xfrm>
          </p:contentPart>
        </mc:Choice>
        <mc:Fallback xmlns="">
          <p:pic>
            <p:nvPicPr>
              <p:cNvPr id="45" name="墨迹 44"/>
            </p:nvPicPr>
            <p:blipFill>
              <a:blip r:embed="rId85"/>
            </p:blipFill>
            <p:spPr>
              <a:xfrm>
                <a:off x="8130540" y="3486785"/>
                <a:ext cx="134620" cy="1841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10111740" y="3486785"/>
              <a:ext cx="17780" cy="349885"/>
            </p14:xfrm>
          </p:contentPart>
        </mc:Choice>
        <mc:Fallback xmlns="">
          <p:pic>
            <p:nvPicPr>
              <p:cNvPr id="46" name="墨迹 45"/>
            </p:nvPicPr>
            <p:blipFill>
              <a:blip r:embed="rId87"/>
            </p:blipFill>
            <p:spPr>
              <a:xfrm>
                <a:off x="10111740" y="3486785"/>
                <a:ext cx="17780" cy="34988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10004425" y="3460115"/>
              <a:ext cx="421005" cy="376555"/>
            </p14:xfrm>
          </p:contentPart>
        </mc:Choice>
        <mc:Fallback xmlns="">
          <p:pic>
            <p:nvPicPr>
              <p:cNvPr id="47" name="墨迹 46"/>
            </p:nvPicPr>
            <p:blipFill>
              <a:blip r:embed="rId89"/>
            </p:blipFill>
            <p:spPr>
              <a:xfrm>
                <a:off x="10004425" y="3460115"/>
                <a:ext cx="421005" cy="37655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8910320" y="3872230"/>
              <a:ext cx="62865" cy="1022350"/>
            </p14:xfrm>
          </p:contentPart>
        </mc:Choice>
        <mc:Fallback xmlns="">
          <p:pic>
            <p:nvPicPr>
              <p:cNvPr id="48" name="墨迹 47"/>
            </p:nvPicPr>
            <p:blipFill>
              <a:blip r:embed="rId91"/>
            </p:blipFill>
            <p:spPr>
              <a:xfrm>
                <a:off x="8910320" y="3872230"/>
                <a:ext cx="62865" cy="102235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3773805" y="5539740"/>
              <a:ext cx="17780" cy="360"/>
            </p14:xfrm>
          </p:contentPart>
        </mc:Choice>
        <mc:Fallback xmlns="">
          <p:pic>
            <p:nvPicPr>
              <p:cNvPr id="49" name="墨迹 48"/>
            </p:nvPicPr>
            <p:blipFill>
              <a:blip r:embed="rId73"/>
            </p:blipFill>
            <p:spPr>
              <a:xfrm>
                <a:off x="3773805" y="5539740"/>
                <a:ext cx="17780" cy="3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2151380" y="5996940"/>
              <a:ext cx="17780" cy="360"/>
            </p14:xfrm>
          </p:contentPart>
        </mc:Choice>
        <mc:Fallback xmlns="">
          <p:pic>
            <p:nvPicPr>
              <p:cNvPr id="50" name="墨迹 49"/>
            </p:nvPicPr>
            <p:blipFill>
              <a:blip r:embed="rId73"/>
            </p:blipFill>
            <p:spPr>
              <a:xfrm>
                <a:off x="2151380" y="5996940"/>
                <a:ext cx="17780" cy="360"/>
              </a:xfrm>
              <a:prstGeom prst="rect"/>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二分图</a:t>
            </a:r>
            <a:endParaRPr lang="zh-CN" altLang="en-US" dirty="0"/>
          </a:p>
        </p:txBody>
      </p:sp>
      <p:sp>
        <p:nvSpPr>
          <p:cNvPr id="3" name="内容占位符 2"/>
          <p:cNvSpPr>
            <a:spLocks noGrp="1"/>
          </p:cNvSpPr>
          <p:nvPr>
            <p:ph idx="1"/>
          </p:nvPr>
        </p:nvSpPr>
        <p:spPr/>
        <p:txBody>
          <a:bodyPr/>
          <a:lstStyle/>
          <a:p>
            <a:r>
              <a:rPr lang="zh-CN" altLang="en-US" dirty="0"/>
              <a:t>二分图是什么图</a:t>
            </a:r>
            <a:r>
              <a:rPr lang="zh-CN" altLang="en-US" dirty="0" smtClean="0"/>
              <a:t>？节点</a:t>
            </a:r>
            <a:r>
              <a:rPr lang="zh-CN" altLang="en-US" dirty="0"/>
              <a:t>由两个集合组成，且两个集合内部没有边的图。换言之，存在一种方案，将节点划分成满足以上性质的两个集合。</a:t>
            </a:r>
            <a:endParaRPr lang="zh-CN" altLang="en-US" dirty="0"/>
          </a:p>
        </p:txBody>
      </p:sp>
      <p:pic>
        <p:nvPicPr>
          <p:cNvPr id="4" name="图片 3"/>
          <p:cNvPicPr>
            <a:picLocks noChangeAspect="1"/>
          </p:cNvPicPr>
          <p:nvPr/>
        </p:nvPicPr>
        <p:blipFill>
          <a:blip r:embed="rId1"/>
          <a:stretch>
            <a:fillRect/>
          </a:stretch>
        </p:blipFill>
        <p:spPr>
          <a:xfrm>
            <a:off x="1843940" y="3347207"/>
            <a:ext cx="7736287" cy="369115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228"/>
            <a:ext cx="10515600" cy="5740735"/>
          </a:xfrm>
        </p:spPr>
        <p:txBody>
          <a:bodyPr/>
          <a:lstStyle/>
          <a:p>
            <a:r>
              <a:rPr lang="zh-CN" altLang="en-US" dirty="0" smtClean="0"/>
              <a:t>二分图性质：</a:t>
            </a:r>
            <a:endParaRPr lang="en-US" altLang="zh-CN" dirty="0" smtClean="0"/>
          </a:p>
          <a:p>
            <a:r>
              <a:rPr lang="zh-CN" altLang="en-US" dirty="0" smtClean="0"/>
              <a:t>图中不存在长度为奇数的环。</a:t>
            </a:r>
            <a:endParaRPr lang="en-US" altLang="zh-CN" dirty="0" smtClean="0"/>
          </a:p>
          <a:p>
            <a:r>
              <a:rPr lang="zh-CN" altLang="en-US" dirty="0" smtClean="0"/>
              <a:t>可以被黑白染色</a:t>
            </a:r>
            <a:endParaRPr lang="en-US" altLang="zh-CN" dirty="0" smtClean="0"/>
          </a:p>
          <a:p>
            <a:r>
              <a:rPr lang="zh-CN" altLang="en-US" dirty="0" smtClean="0"/>
              <a:t>二分图判定：直接</a:t>
            </a:r>
            <a:r>
              <a:rPr lang="en-US" altLang="zh-CN" dirty="0" err="1" smtClean="0"/>
              <a:t>bfs</a:t>
            </a:r>
            <a:r>
              <a:rPr lang="en-US" altLang="zh-CN" dirty="0" smtClean="0"/>
              <a:t>/</a:t>
            </a:r>
            <a:r>
              <a:rPr lang="en-US" altLang="zh-CN" dirty="0" err="1" smtClean="0"/>
              <a:t>dfs</a:t>
            </a:r>
            <a:r>
              <a:rPr lang="zh-CN" altLang="en-US" dirty="0" smtClean="0"/>
              <a:t>对图进行黑白染色，染色成功即为二分图。</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599690" y="3325495"/>
              <a:ext cx="725805" cy="726440"/>
            </p14:xfrm>
          </p:contentPart>
        </mc:Choice>
        <mc:Fallback xmlns="">
          <p:pic>
            <p:nvPicPr>
              <p:cNvPr id="2" name="墨迹 1"/>
            </p:nvPicPr>
            <p:blipFill>
              <a:blip r:embed="rId2"/>
            </p:blipFill>
            <p:spPr>
              <a:xfrm>
                <a:off x="2599690" y="3325495"/>
                <a:ext cx="725805" cy="7264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2877185" y="3469005"/>
              <a:ext cx="360" cy="331470"/>
            </p14:xfrm>
          </p:contentPart>
        </mc:Choice>
        <mc:Fallback xmlns="">
          <p:pic>
            <p:nvPicPr>
              <p:cNvPr id="4" name="墨迹 3"/>
            </p:nvPicPr>
            <p:blipFill>
              <a:blip r:embed="rId4"/>
            </p:blipFill>
            <p:spPr>
              <a:xfrm>
                <a:off x="2877185" y="3469005"/>
                <a:ext cx="360" cy="3314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886075" y="3477895"/>
              <a:ext cx="233045" cy="349885"/>
            </p14:xfrm>
          </p:contentPart>
        </mc:Choice>
        <mc:Fallback xmlns="">
          <p:pic>
            <p:nvPicPr>
              <p:cNvPr id="5" name="墨迹 4"/>
            </p:nvPicPr>
            <p:blipFill>
              <a:blip r:embed="rId6"/>
            </p:blipFill>
            <p:spPr>
              <a:xfrm>
                <a:off x="2886075" y="3477895"/>
                <a:ext cx="233045" cy="3498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3334385" y="3522980"/>
              <a:ext cx="1085215" cy="62865"/>
            </p14:xfrm>
          </p:contentPart>
        </mc:Choice>
        <mc:Fallback xmlns="">
          <p:pic>
            <p:nvPicPr>
              <p:cNvPr id="6" name="墨迹 5"/>
            </p:nvPicPr>
            <p:blipFill>
              <a:blip r:embed="rId8"/>
            </p:blipFill>
            <p:spPr>
              <a:xfrm>
                <a:off x="3334385" y="3522980"/>
                <a:ext cx="1085215" cy="628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4589780" y="3173095"/>
              <a:ext cx="690245" cy="528955"/>
            </p14:xfrm>
          </p:contentPart>
        </mc:Choice>
        <mc:Fallback xmlns="">
          <p:pic>
            <p:nvPicPr>
              <p:cNvPr id="7" name="墨迹 6"/>
            </p:nvPicPr>
            <p:blipFill>
              <a:blip r:embed="rId10"/>
            </p:blipFill>
            <p:spPr>
              <a:xfrm>
                <a:off x="4589780" y="3173095"/>
                <a:ext cx="690245" cy="5289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4679315" y="3289935"/>
              <a:ext cx="349885" cy="277495"/>
            </p14:xfrm>
          </p:contentPart>
        </mc:Choice>
        <mc:Fallback xmlns="">
          <p:pic>
            <p:nvPicPr>
              <p:cNvPr id="8" name="墨迹 7"/>
            </p:nvPicPr>
            <p:blipFill>
              <a:blip r:embed="rId12"/>
            </p:blipFill>
            <p:spPr>
              <a:xfrm>
                <a:off x="4679315" y="3289935"/>
                <a:ext cx="349885" cy="2774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3119120" y="3899535"/>
              <a:ext cx="690880" cy="501650"/>
            </p14:xfrm>
          </p:contentPart>
        </mc:Choice>
        <mc:Fallback xmlns="">
          <p:pic>
            <p:nvPicPr>
              <p:cNvPr id="9" name="墨迹 8"/>
            </p:nvPicPr>
            <p:blipFill>
              <a:blip r:embed="rId14"/>
            </p:blipFill>
            <p:spPr>
              <a:xfrm>
                <a:off x="3119120" y="3899535"/>
                <a:ext cx="690880" cy="5016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3890645" y="4159250"/>
              <a:ext cx="725805" cy="690245"/>
            </p14:xfrm>
          </p:contentPart>
        </mc:Choice>
        <mc:Fallback xmlns="">
          <p:pic>
            <p:nvPicPr>
              <p:cNvPr id="10" name="墨迹 9"/>
            </p:nvPicPr>
            <p:blipFill>
              <a:blip r:embed="rId16"/>
            </p:blipFill>
            <p:spPr>
              <a:xfrm>
                <a:off x="3890645" y="4159250"/>
                <a:ext cx="725805" cy="69024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4006850" y="4302760"/>
              <a:ext cx="439420" cy="331470"/>
            </p14:xfrm>
          </p:contentPart>
        </mc:Choice>
        <mc:Fallback xmlns="">
          <p:pic>
            <p:nvPicPr>
              <p:cNvPr id="11" name="墨迹 10"/>
            </p:nvPicPr>
            <p:blipFill>
              <a:blip r:embed="rId18"/>
            </p:blipFill>
            <p:spPr>
              <a:xfrm>
                <a:off x="4006850" y="4302760"/>
                <a:ext cx="439420" cy="33147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4607560" y="4481830"/>
              <a:ext cx="1066800" cy="62865"/>
            </p14:xfrm>
          </p:contentPart>
        </mc:Choice>
        <mc:Fallback xmlns="">
          <p:pic>
            <p:nvPicPr>
              <p:cNvPr id="12" name="墨迹 11"/>
            </p:nvPicPr>
            <p:blipFill>
              <a:blip r:embed="rId20"/>
            </p:blipFill>
            <p:spPr>
              <a:xfrm>
                <a:off x="4607560" y="4481830"/>
                <a:ext cx="1066800" cy="628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5835650" y="4293870"/>
              <a:ext cx="824865" cy="672465"/>
            </p14:xfrm>
          </p:contentPart>
        </mc:Choice>
        <mc:Fallback xmlns="">
          <p:pic>
            <p:nvPicPr>
              <p:cNvPr id="13" name="墨迹 12"/>
            </p:nvPicPr>
            <p:blipFill>
              <a:blip r:embed="rId22"/>
            </p:blipFill>
            <p:spPr>
              <a:xfrm>
                <a:off x="5835650" y="4293870"/>
                <a:ext cx="824865" cy="67246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6131560" y="4437380"/>
              <a:ext cx="17780" cy="376555"/>
            </p14:xfrm>
          </p:contentPart>
        </mc:Choice>
        <mc:Fallback xmlns="">
          <p:pic>
            <p:nvPicPr>
              <p:cNvPr id="14" name="墨迹 13"/>
            </p:nvPicPr>
            <p:blipFill>
              <a:blip r:embed="rId24"/>
            </p:blipFill>
            <p:spPr>
              <a:xfrm>
                <a:off x="6131560" y="4437380"/>
                <a:ext cx="17780" cy="3765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5996940" y="4401185"/>
              <a:ext cx="412750" cy="439420"/>
            </p14:xfrm>
          </p:contentPart>
        </mc:Choice>
        <mc:Fallback xmlns="">
          <p:pic>
            <p:nvPicPr>
              <p:cNvPr id="15" name="墨迹 14"/>
            </p:nvPicPr>
            <p:blipFill>
              <a:blip r:embed="rId26"/>
            </p:blipFill>
            <p:spPr>
              <a:xfrm>
                <a:off x="5996940" y="4401185"/>
                <a:ext cx="412750" cy="43942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5243830" y="3495675"/>
              <a:ext cx="1165860" cy="861060"/>
            </p14:xfrm>
          </p:contentPart>
        </mc:Choice>
        <mc:Fallback xmlns="">
          <p:pic>
            <p:nvPicPr>
              <p:cNvPr id="16" name="墨迹 15"/>
            </p:nvPicPr>
            <p:blipFill>
              <a:blip r:embed="rId28"/>
            </p:blipFill>
            <p:spPr>
              <a:xfrm>
                <a:off x="5243830" y="3495675"/>
                <a:ext cx="1165860" cy="8610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8480425" y="2743200"/>
              <a:ext cx="555625" cy="466090"/>
            </p14:xfrm>
          </p:contentPart>
        </mc:Choice>
        <mc:Fallback xmlns="">
          <p:pic>
            <p:nvPicPr>
              <p:cNvPr id="17" name="墨迹 16"/>
            </p:nvPicPr>
            <p:blipFill>
              <a:blip r:embed="rId30"/>
            </p:blipFill>
            <p:spPr>
              <a:xfrm>
                <a:off x="8480425" y="2743200"/>
                <a:ext cx="555625" cy="46609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8032115" y="3074670"/>
              <a:ext cx="492760" cy="878205"/>
            </p14:xfrm>
          </p:contentPart>
        </mc:Choice>
        <mc:Fallback xmlns="">
          <p:pic>
            <p:nvPicPr>
              <p:cNvPr id="18" name="墨迹 17"/>
            </p:nvPicPr>
            <p:blipFill>
              <a:blip r:embed="rId32"/>
            </p:blipFill>
            <p:spPr>
              <a:xfrm>
                <a:off x="8032115" y="3074670"/>
                <a:ext cx="492760" cy="87820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7942580" y="3890645"/>
              <a:ext cx="394335" cy="349250"/>
            </p14:xfrm>
          </p:contentPart>
        </mc:Choice>
        <mc:Fallback xmlns="">
          <p:pic>
            <p:nvPicPr>
              <p:cNvPr id="19" name="墨迹 18"/>
            </p:nvPicPr>
            <p:blipFill>
              <a:blip r:embed="rId34"/>
            </p:blipFill>
            <p:spPr>
              <a:xfrm>
                <a:off x="7942580" y="3890645"/>
                <a:ext cx="394335" cy="3492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8794115" y="3146425"/>
              <a:ext cx="1443355" cy="958850"/>
            </p14:xfrm>
          </p:contentPart>
        </mc:Choice>
        <mc:Fallback xmlns="">
          <p:pic>
            <p:nvPicPr>
              <p:cNvPr id="20" name="墨迹 19"/>
            </p:nvPicPr>
            <p:blipFill>
              <a:blip r:embed="rId36"/>
            </p:blipFill>
            <p:spPr>
              <a:xfrm>
                <a:off x="8794115" y="3146425"/>
                <a:ext cx="1443355" cy="9588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8408670" y="3881120"/>
              <a:ext cx="1326515" cy="107950"/>
            </p14:xfrm>
          </p:contentPart>
        </mc:Choice>
        <mc:Fallback xmlns="">
          <p:pic>
            <p:nvPicPr>
              <p:cNvPr id="21" name="墨迹 20"/>
            </p:nvPicPr>
            <p:blipFill>
              <a:blip r:embed="rId38"/>
            </p:blipFill>
            <p:spPr>
              <a:xfrm>
                <a:off x="8408670" y="3881120"/>
                <a:ext cx="1326515" cy="1079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8659495" y="2805430"/>
              <a:ext cx="260350" cy="260350"/>
            </p14:xfrm>
          </p:contentPart>
        </mc:Choice>
        <mc:Fallback xmlns="">
          <p:pic>
            <p:nvPicPr>
              <p:cNvPr id="22" name="墨迹 21"/>
            </p:nvPicPr>
            <p:blipFill>
              <a:blip r:embed="rId40"/>
            </p:blipFill>
            <p:spPr>
              <a:xfrm>
                <a:off x="8659495" y="2805430"/>
                <a:ext cx="260350" cy="2603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8103870" y="3962400"/>
              <a:ext cx="8890" cy="268605"/>
            </p14:xfrm>
          </p:contentPart>
        </mc:Choice>
        <mc:Fallback xmlns="">
          <p:pic>
            <p:nvPicPr>
              <p:cNvPr id="23" name="墨迹 22"/>
            </p:nvPicPr>
            <p:blipFill>
              <a:blip r:embed="rId42"/>
            </p:blipFill>
            <p:spPr>
              <a:xfrm>
                <a:off x="8103870" y="3962400"/>
                <a:ext cx="8890" cy="2686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8121650" y="3943985"/>
              <a:ext cx="116840" cy="233045"/>
            </p14:xfrm>
          </p:contentPart>
        </mc:Choice>
        <mc:Fallback xmlns="">
          <p:pic>
            <p:nvPicPr>
              <p:cNvPr id="24" name="墨迹 23"/>
            </p:nvPicPr>
            <p:blipFill>
              <a:blip r:embed="rId44"/>
            </p:blipFill>
            <p:spPr>
              <a:xfrm>
                <a:off x="8121650" y="3943985"/>
                <a:ext cx="116840" cy="233045"/>
              </a:xfrm>
              <a:prstGeom prst="rect"/>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P1330 </a:t>
            </a:r>
            <a:r>
              <a:rPr lang="zh-CN" altLang="en-US" b="1" dirty="0"/>
              <a:t>封锁阳光</a:t>
            </a:r>
            <a:r>
              <a:rPr lang="zh-CN" altLang="en-US" b="1" dirty="0" smtClean="0"/>
              <a:t>大学</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阳光大学的校园是一张由 </a:t>
                </a:r>
                <a:r>
                  <a:rPr lang="en-US" altLang="zh-CN" dirty="0" smtClean="0"/>
                  <a:t>n </a:t>
                </a:r>
                <a:r>
                  <a:rPr lang="zh-CN" altLang="en-US" dirty="0"/>
                  <a:t>个点构成的无向图，</a:t>
                </a:r>
                <a:r>
                  <a:rPr lang="en-US" altLang="zh-CN" dirty="0" smtClean="0"/>
                  <a:t>n </a:t>
                </a:r>
                <a:r>
                  <a:rPr lang="zh-CN" altLang="en-US" dirty="0"/>
                  <a:t>个点之间由 </a:t>
                </a:r>
                <a:r>
                  <a:rPr lang="en-US" altLang="zh-CN" dirty="0" smtClean="0"/>
                  <a:t>m </a:t>
                </a:r>
                <a:r>
                  <a:rPr lang="zh-CN" altLang="en-US" dirty="0"/>
                  <a:t>条道路连接。每只河蟹可以对一个点进行封锁，当某个点被封锁后，与这个点相连的道路就被封锁</a:t>
                </a:r>
                <a:r>
                  <a:rPr lang="zh-CN" altLang="en-US" dirty="0" smtClean="0"/>
                  <a:t>了。</a:t>
                </a:r>
                <a:r>
                  <a:rPr lang="zh-CN" altLang="en-US" dirty="0"/>
                  <a:t>非常悲剧的一点是，河蟹是一种不和谐的生物，当两只河蟹封锁了相邻的两个点时，他们会发生冲突。</a:t>
                </a:r>
                <a:endParaRPr lang="zh-CN" altLang="en-US" dirty="0"/>
              </a:p>
              <a:p>
                <a:r>
                  <a:rPr lang="zh-CN" altLang="en-US" dirty="0"/>
                  <a:t>询问：最少需要多少只河蟹，可以封锁所有道路并且不发生冲突</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r="-1111"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4535805" y="5001895"/>
              <a:ext cx="448310" cy="466090"/>
            </p14:xfrm>
          </p:contentPart>
        </mc:Choice>
        <mc:Fallback xmlns="">
          <p:pic>
            <p:nvPicPr>
              <p:cNvPr id="4" name="墨迹 3"/>
            </p:nvPicPr>
            <p:blipFill>
              <a:blip r:embed="rId3"/>
            </p:blipFill>
            <p:spPr>
              <a:xfrm>
                <a:off x="4535805" y="5001895"/>
                <a:ext cx="448310" cy="46609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4876800" y="4947920"/>
              <a:ext cx="1156335" cy="152400"/>
            </p14:xfrm>
          </p:contentPart>
        </mc:Choice>
        <mc:Fallback xmlns="">
          <p:pic>
            <p:nvPicPr>
              <p:cNvPr id="5" name="墨迹 4"/>
            </p:nvPicPr>
            <p:blipFill>
              <a:blip r:embed="rId5"/>
            </p:blipFill>
            <p:spPr>
              <a:xfrm>
                <a:off x="4876800" y="4947920"/>
                <a:ext cx="1156335" cy="1524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6033135" y="4813935"/>
              <a:ext cx="376555" cy="268605"/>
            </p14:xfrm>
          </p:contentPart>
        </mc:Choice>
        <mc:Fallback xmlns="">
          <p:pic>
            <p:nvPicPr>
              <p:cNvPr id="6" name="墨迹 5"/>
            </p:nvPicPr>
            <p:blipFill>
              <a:blip r:embed="rId7"/>
            </p:blipFill>
            <p:spPr>
              <a:xfrm>
                <a:off x="6033135" y="4813935"/>
                <a:ext cx="376555" cy="26860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4607560" y="4643120"/>
              <a:ext cx="331470" cy="278130"/>
            </p14:xfrm>
          </p:contentPart>
        </mc:Choice>
        <mc:Fallback xmlns="">
          <p:pic>
            <p:nvPicPr>
              <p:cNvPr id="7" name="墨迹 6"/>
            </p:nvPicPr>
            <p:blipFill>
              <a:blip r:embed="rId9"/>
            </p:blipFill>
            <p:spPr>
              <a:xfrm>
                <a:off x="4607560" y="4643120"/>
                <a:ext cx="331470" cy="27813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6113780" y="4464050"/>
              <a:ext cx="295910" cy="278130"/>
            </p14:xfrm>
          </p:contentPart>
        </mc:Choice>
        <mc:Fallback xmlns="">
          <p:pic>
            <p:nvPicPr>
              <p:cNvPr id="8" name="墨迹 7"/>
            </p:nvPicPr>
            <p:blipFill>
              <a:blip r:embed="rId11"/>
            </p:blipFill>
            <p:spPr>
              <a:xfrm>
                <a:off x="6113780" y="4464050"/>
                <a:ext cx="295910" cy="27813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6229985" y="4401185"/>
              <a:ext cx="134620" cy="295910"/>
            </p14:xfrm>
          </p:contentPart>
        </mc:Choice>
        <mc:Fallback xmlns="">
          <p:pic>
            <p:nvPicPr>
              <p:cNvPr id="9" name="墨迹 8"/>
            </p:nvPicPr>
            <p:blipFill>
              <a:blip r:embed="rId13"/>
            </p:blipFill>
            <p:spPr>
              <a:xfrm>
                <a:off x="6229985" y="4401185"/>
                <a:ext cx="134620" cy="29591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6391275" y="4921250"/>
              <a:ext cx="1111885" cy="250825"/>
            </p14:xfrm>
          </p:contentPart>
        </mc:Choice>
        <mc:Fallback xmlns="">
          <p:pic>
            <p:nvPicPr>
              <p:cNvPr id="10" name="墨迹 9"/>
            </p:nvPicPr>
            <p:blipFill>
              <a:blip r:embed="rId15"/>
            </p:blipFill>
            <p:spPr>
              <a:xfrm>
                <a:off x="6391275" y="4921250"/>
                <a:ext cx="1111885" cy="25082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7476490" y="5055870"/>
              <a:ext cx="474980" cy="358775"/>
            </p14:xfrm>
          </p:contentPart>
        </mc:Choice>
        <mc:Fallback xmlns="">
          <p:pic>
            <p:nvPicPr>
              <p:cNvPr id="11" name="墨迹 10"/>
            </p:nvPicPr>
            <p:blipFill>
              <a:blip r:embed="rId17"/>
            </p:blipFill>
            <p:spPr>
              <a:xfrm>
                <a:off x="7476490" y="5055870"/>
                <a:ext cx="474980" cy="35877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7628890" y="4634230"/>
              <a:ext cx="474980" cy="376555"/>
            </p14:xfrm>
          </p:contentPart>
        </mc:Choice>
        <mc:Fallback xmlns="">
          <p:pic>
            <p:nvPicPr>
              <p:cNvPr id="12" name="墨迹 11"/>
            </p:nvPicPr>
            <p:blipFill>
              <a:blip r:embed="rId19"/>
            </p:blipFill>
            <p:spPr>
              <a:xfrm>
                <a:off x="7628890" y="4634230"/>
                <a:ext cx="474980" cy="37655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5046980" y="5324475"/>
              <a:ext cx="2429510" cy="45085"/>
            </p14:xfrm>
          </p:contentPart>
        </mc:Choice>
        <mc:Fallback xmlns="">
          <p:pic>
            <p:nvPicPr>
              <p:cNvPr id="13" name="墨迹 12"/>
            </p:nvPicPr>
            <p:blipFill>
              <a:blip r:embed="rId21"/>
            </p:blipFill>
            <p:spPr>
              <a:xfrm>
                <a:off x="5046980" y="5324475"/>
                <a:ext cx="2429510" cy="4508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4975225" y="5315585"/>
              <a:ext cx="295910" cy="360"/>
            </p14:xfrm>
          </p:contentPart>
        </mc:Choice>
        <mc:Fallback xmlns="">
          <p:pic>
            <p:nvPicPr>
              <p:cNvPr id="14" name="墨迹 13"/>
            </p:nvPicPr>
            <p:blipFill>
              <a:blip r:embed="rId23"/>
            </p:blipFill>
            <p:spPr>
              <a:xfrm>
                <a:off x="4975225" y="5315585"/>
                <a:ext cx="29591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6669405" y="5548630"/>
              <a:ext cx="17780" cy="360"/>
            </p14:xfrm>
          </p:contentPart>
        </mc:Choice>
        <mc:Fallback xmlns="">
          <p:pic>
            <p:nvPicPr>
              <p:cNvPr id="15" name="墨迹 14"/>
            </p:nvPicPr>
            <p:blipFill>
              <a:blip r:embed="rId25"/>
            </p:blipFill>
            <p:spPr>
              <a:xfrm>
                <a:off x="6669405" y="5548630"/>
                <a:ext cx="17780" cy="360"/>
              </a:xfrm>
              <a:prstGeom prst="rect"/>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注意到一个奇环是不能封锁的（如三角形）</a:t>
            </a:r>
            <a:endParaRPr lang="en-US" altLang="zh-CN" dirty="0" smtClean="0"/>
          </a:p>
          <a:p>
            <a:r>
              <a:rPr lang="zh-CN" altLang="en-US" dirty="0" smtClean="0"/>
              <a:t>并且我们可以发现如果确定一个点是否放河蟹，可以向外推出其他点是否放河蟹，类似于黑白染色。</a:t>
            </a:r>
            <a:endParaRPr lang="en-US" altLang="zh-CN" dirty="0" smtClean="0"/>
          </a:p>
          <a:p>
            <a:r>
              <a:rPr lang="zh-CN" altLang="en-US" dirty="0" smtClean="0"/>
              <a:t>对图进行二分图判定，如果非二分图则无解；是二分图选点数少的一边即可。</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2626360" y="2276475"/>
              <a:ext cx="4769485" cy="125730"/>
            </p14:xfrm>
          </p:contentPart>
        </mc:Choice>
        <mc:Fallback xmlns="">
          <p:pic>
            <p:nvPicPr>
              <p:cNvPr id="4" name="墨迹 3"/>
            </p:nvPicPr>
            <p:blipFill>
              <a:blip r:embed="rId2"/>
            </p:blipFill>
            <p:spPr>
              <a:xfrm>
                <a:off x="2626360" y="2276475"/>
                <a:ext cx="4769485" cy="12573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7386320" y="2402205"/>
              <a:ext cx="18415" cy="360"/>
            </p14:xfrm>
          </p:contentPart>
        </mc:Choice>
        <mc:Fallback xmlns="">
          <p:pic>
            <p:nvPicPr>
              <p:cNvPr id="5" name="墨迹 4"/>
            </p:nvPicPr>
            <p:blipFill>
              <a:blip r:embed="rId4"/>
            </p:blipFill>
            <p:spPr>
              <a:xfrm>
                <a:off x="7386320" y="2402205"/>
                <a:ext cx="1841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213225" y="3146425"/>
              <a:ext cx="2088515" cy="35560"/>
            </p14:xfrm>
          </p:contentPart>
        </mc:Choice>
        <mc:Fallback xmlns="">
          <p:pic>
            <p:nvPicPr>
              <p:cNvPr id="6" name="墨迹 5"/>
            </p:nvPicPr>
            <p:blipFill>
              <a:blip r:embed="rId6"/>
            </p:blipFill>
            <p:spPr>
              <a:xfrm>
                <a:off x="4213225" y="3146425"/>
                <a:ext cx="2088515" cy="355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301740" y="3181985"/>
              <a:ext cx="17780" cy="360"/>
            </p14:xfrm>
          </p:contentPart>
        </mc:Choice>
        <mc:Fallback xmlns="">
          <p:pic>
            <p:nvPicPr>
              <p:cNvPr id="7" name="墨迹 6"/>
            </p:nvPicPr>
            <p:blipFill>
              <a:blip r:embed="rId8"/>
            </p:blipFill>
            <p:spPr>
              <a:xfrm>
                <a:off x="6301740" y="3181985"/>
                <a:ext cx="1778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3935095" y="4069715"/>
              <a:ext cx="71755" cy="1282065"/>
            </p14:xfrm>
          </p:contentPart>
        </mc:Choice>
        <mc:Fallback xmlns="">
          <p:pic>
            <p:nvPicPr>
              <p:cNvPr id="8" name="墨迹 7"/>
            </p:nvPicPr>
            <p:blipFill>
              <a:blip r:embed="rId10"/>
            </p:blipFill>
            <p:spPr>
              <a:xfrm>
                <a:off x="3935095" y="4069715"/>
                <a:ext cx="71755" cy="128206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4069715" y="4078605"/>
              <a:ext cx="654685" cy="1371600"/>
            </p14:xfrm>
          </p:contentPart>
        </mc:Choice>
        <mc:Fallback xmlns="">
          <p:pic>
            <p:nvPicPr>
              <p:cNvPr id="9" name="墨迹 8"/>
            </p:nvPicPr>
            <p:blipFill>
              <a:blip r:embed="rId12"/>
            </p:blipFill>
            <p:spPr>
              <a:xfrm>
                <a:off x="4069715" y="4078605"/>
                <a:ext cx="654685" cy="13716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3962400" y="5396230"/>
              <a:ext cx="743585" cy="18415"/>
            </p14:xfrm>
          </p:contentPart>
        </mc:Choice>
        <mc:Fallback xmlns="">
          <p:pic>
            <p:nvPicPr>
              <p:cNvPr id="10" name="墨迹 9"/>
            </p:nvPicPr>
            <p:blipFill>
              <a:blip r:embed="rId14"/>
            </p:blipFill>
            <p:spPr>
              <a:xfrm>
                <a:off x="3962400" y="5396230"/>
                <a:ext cx="743585" cy="184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6329045" y="3773805"/>
              <a:ext cx="62230" cy="1631315"/>
            </p14:xfrm>
          </p:contentPart>
        </mc:Choice>
        <mc:Fallback xmlns="">
          <p:pic>
            <p:nvPicPr>
              <p:cNvPr id="11" name="墨迹 10"/>
            </p:nvPicPr>
            <p:blipFill>
              <a:blip r:embed="rId16"/>
            </p:blipFill>
            <p:spPr>
              <a:xfrm>
                <a:off x="6329045" y="3773805"/>
                <a:ext cx="62230" cy="16313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6427470" y="3710940"/>
              <a:ext cx="1021715" cy="1945640"/>
            </p14:xfrm>
          </p:contentPart>
        </mc:Choice>
        <mc:Fallback xmlns="">
          <p:pic>
            <p:nvPicPr>
              <p:cNvPr id="12" name="墨迹 11"/>
            </p:nvPicPr>
            <p:blipFill>
              <a:blip r:embed="rId18"/>
            </p:blipFill>
            <p:spPr>
              <a:xfrm>
                <a:off x="6427470" y="3710940"/>
                <a:ext cx="1021715" cy="19456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6382385" y="5271135"/>
              <a:ext cx="1075690" cy="510540"/>
            </p14:xfrm>
          </p:contentPart>
        </mc:Choice>
        <mc:Fallback xmlns="">
          <p:pic>
            <p:nvPicPr>
              <p:cNvPr id="13" name="墨迹 12"/>
            </p:nvPicPr>
            <p:blipFill>
              <a:blip r:embed="rId20"/>
            </p:blipFill>
            <p:spPr>
              <a:xfrm>
                <a:off x="6382385" y="5271135"/>
                <a:ext cx="1075690" cy="5105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1200785" y="4114800"/>
              <a:ext cx="1327150" cy="62230"/>
            </p14:xfrm>
          </p:contentPart>
        </mc:Choice>
        <mc:Fallback xmlns="">
          <p:pic>
            <p:nvPicPr>
              <p:cNvPr id="14" name="墨迹 13"/>
            </p:nvPicPr>
            <p:blipFill>
              <a:blip r:embed="rId22"/>
            </p:blipFill>
            <p:spPr>
              <a:xfrm>
                <a:off x="1200785" y="4114800"/>
                <a:ext cx="1327150" cy="622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3827780" y="3693160"/>
              <a:ext cx="1586865" cy="1631315"/>
            </p14:xfrm>
          </p:contentPart>
        </mc:Choice>
        <mc:Fallback xmlns="">
          <p:pic>
            <p:nvPicPr>
              <p:cNvPr id="15" name="墨迹 14"/>
            </p:nvPicPr>
            <p:blipFill>
              <a:blip r:embed="rId24"/>
            </p:blipFill>
            <p:spPr>
              <a:xfrm>
                <a:off x="3827780" y="3693160"/>
                <a:ext cx="1586865" cy="163131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2913380" y="5593715"/>
              <a:ext cx="17780" cy="360"/>
            </p14:xfrm>
          </p:contentPart>
        </mc:Choice>
        <mc:Fallback xmlns="">
          <p:pic>
            <p:nvPicPr>
              <p:cNvPr id="16" name="墨迹 15"/>
            </p:nvPicPr>
            <p:blipFill>
              <a:blip r:embed="rId8"/>
            </p:blipFill>
            <p:spPr>
              <a:xfrm>
                <a:off x="2913380" y="5593715"/>
                <a:ext cx="17780" cy="360"/>
              </a:xfrm>
              <a:prstGeom prst="rect"/>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P1525 [NOIP2010 </a:t>
            </a:r>
            <a:r>
              <a:rPr lang="zh-CN" altLang="en-US" b="1" dirty="0"/>
              <a:t>提高组</a:t>
            </a:r>
            <a:r>
              <a:rPr lang="en-US" altLang="zh-CN" b="1" dirty="0"/>
              <a:t>] </a:t>
            </a:r>
            <a:r>
              <a:rPr lang="zh-CN" altLang="en-US" b="1" dirty="0"/>
              <a:t>关押</a:t>
            </a:r>
            <a:r>
              <a:rPr lang="zh-CN" altLang="en-US" b="1" dirty="0" smtClean="0"/>
              <a:t>罪犯</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有</a:t>
                </a:r>
                <a:r>
                  <a:rPr lang="en-US" altLang="zh-CN" dirty="0"/>
                  <a:t>n</a:t>
                </a:r>
                <a:r>
                  <a:rPr lang="zh-CN" altLang="en-US" dirty="0"/>
                  <a:t>个罪犯，要将它们</a:t>
                </a:r>
                <a:r>
                  <a:rPr lang="zh-CN" altLang="en-US" b="1" dirty="0"/>
                  <a:t>分成两个集合</a:t>
                </a:r>
                <a:r>
                  <a:rPr lang="zh-CN" altLang="en-US" dirty="0"/>
                  <a:t>。给出</a:t>
                </a:r>
                <a:r>
                  <a:rPr lang="en-US" altLang="zh-CN" dirty="0"/>
                  <a:t>m</a:t>
                </a:r>
                <a:r>
                  <a:rPr lang="zh-CN" altLang="en-US" dirty="0"/>
                  <a:t>对关系</a:t>
                </a:r>
                <a:r>
                  <a:rPr lang="en-US" altLang="zh-CN" dirty="0"/>
                  <a:t>(</a:t>
                </a:r>
                <a:r>
                  <a:rPr lang="en-US" altLang="zh-CN" dirty="0" err="1"/>
                  <a:t>x,y,val</a:t>
                </a:r>
                <a:r>
                  <a:rPr lang="en-US" altLang="zh-CN" dirty="0"/>
                  <a:t>)</a:t>
                </a:r>
                <a:r>
                  <a:rPr lang="zh-CN" altLang="en-US" dirty="0"/>
                  <a:t>，表示若将</a:t>
                </a:r>
                <a:r>
                  <a:rPr lang="en-US" altLang="zh-CN" dirty="0" err="1"/>
                  <a:t>x,y</a:t>
                </a:r>
                <a:r>
                  <a:rPr lang="zh-CN" altLang="en-US" dirty="0"/>
                  <a:t>分到同一集合中，会产生</a:t>
                </a:r>
                <a:r>
                  <a:rPr lang="en-US" altLang="zh-CN" dirty="0" err="1"/>
                  <a:t>val</a:t>
                </a:r>
                <a:r>
                  <a:rPr lang="zh-CN" altLang="en-US" dirty="0"/>
                  <a:t>的怨气值；若未给出关系，则说明</a:t>
                </a:r>
                <a:r>
                  <a:rPr lang="en-US" altLang="zh-CN" dirty="0"/>
                  <a:t>(</a:t>
                </a:r>
                <a:r>
                  <a:rPr lang="en-US" altLang="zh-CN" dirty="0" err="1"/>
                  <a:t>x,y</a:t>
                </a:r>
                <a:r>
                  <a:rPr lang="en-US" altLang="zh-CN" dirty="0"/>
                  <a:t>)</a:t>
                </a:r>
                <a:r>
                  <a:rPr lang="zh-CN" altLang="en-US" dirty="0"/>
                  <a:t>分到同一集合怨气值为</a:t>
                </a:r>
                <a:r>
                  <a:rPr lang="en-US" altLang="zh-CN" dirty="0"/>
                  <a:t>0</a:t>
                </a:r>
                <a:r>
                  <a:rPr lang="zh-CN" altLang="en-US" dirty="0"/>
                  <a:t>。询问</a:t>
                </a:r>
                <a:r>
                  <a:rPr lang="zh-CN" altLang="en-US" b="1" dirty="0"/>
                  <a:t>最小化最大怨气值</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20000</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7000875" y="3048000"/>
              <a:ext cx="3667125" cy="71120"/>
            </p14:xfrm>
          </p:contentPart>
        </mc:Choice>
        <mc:Fallback xmlns="">
          <p:pic>
            <p:nvPicPr>
              <p:cNvPr id="4" name="墨迹 3"/>
            </p:nvPicPr>
            <p:blipFill>
              <a:blip r:embed="rId3"/>
            </p:blipFill>
            <p:spPr>
              <a:xfrm>
                <a:off x="7000875" y="3048000"/>
                <a:ext cx="3667125" cy="711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0668000" y="3056890"/>
              <a:ext cx="17780" cy="360"/>
            </p14:xfrm>
          </p:contentPart>
        </mc:Choice>
        <mc:Fallback xmlns="">
          <p:pic>
            <p:nvPicPr>
              <p:cNvPr id="5" name="墨迹 4"/>
            </p:nvPicPr>
            <p:blipFill>
              <a:blip r:embed="rId5"/>
            </p:blipFill>
            <p:spPr>
              <a:xfrm>
                <a:off x="10668000" y="3056890"/>
                <a:ext cx="17780" cy="360"/>
              </a:xfrm>
              <a:prstGeom prst="rect"/>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解法</a:t>
            </a:r>
            <a:r>
              <a:rPr lang="en-US" altLang="zh-CN" dirty="0" smtClean="0"/>
              <a:t>1</a:t>
            </a:r>
            <a:r>
              <a:rPr lang="zh-CN" altLang="en-US" dirty="0" smtClean="0"/>
              <a:t>：对于最小化最大值问题容易想到二分答案，设当前二分值为 </a:t>
            </a:r>
            <a:r>
              <a:rPr lang="en-US" altLang="zh-CN" dirty="0" smtClean="0"/>
              <a:t>mid , </a:t>
            </a:r>
            <a:r>
              <a:rPr lang="zh-CN" altLang="en-US" dirty="0" smtClean="0"/>
              <a:t>怨气值</a:t>
            </a:r>
            <a:r>
              <a:rPr lang="en-US" altLang="zh-CN" dirty="0" smtClean="0"/>
              <a:t>&gt;mid </a:t>
            </a:r>
            <a:r>
              <a:rPr lang="zh-CN" altLang="en-US" dirty="0" smtClean="0"/>
              <a:t>的罪犯显然要分到不同集合中，分为</a:t>
            </a:r>
            <a:r>
              <a:rPr lang="en-US" altLang="zh-CN" dirty="0" smtClean="0"/>
              <a:t>2</a:t>
            </a:r>
            <a:r>
              <a:rPr lang="zh-CN" altLang="en-US" dirty="0" smtClean="0"/>
              <a:t>个点集是二分图问题，连接怨气</a:t>
            </a:r>
            <a:r>
              <a:rPr lang="en-US" altLang="zh-CN" dirty="0" smtClean="0"/>
              <a:t>&gt;mid</a:t>
            </a:r>
            <a:r>
              <a:rPr lang="zh-CN" altLang="en-US" dirty="0" smtClean="0"/>
              <a:t>的边判定即可</a:t>
            </a:r>
            <a:endParaRPr lang="en-US" altLang="zh-CN" dirty="0" smtClean="0"/>
          </a:p>
          <a:p>
            <a:r>
              <a:rPr lang="zh-CN" altLang="en-US" dirty="0" smtClean="0"/>
              <a:t>解法</a:t>
            </a:r>
            <a:r>
              <a:rPr lang="en-US" altLang="zh-CN" dirty="0" smtClean="0"/>
              <a:t>2</a:t>
            </a:r>
            <a:r>
              <a:rPr lang="zh-CN" altLang="en-US" dirty="0" smtClean="0"/>
              <a:t>：将关系按怨气值从大到小排序，显然我们应该先满足怨气值较大的问题，设这两个人是</a:t>
            </a:r>
            <a:r>
              <a:rPr lang="en-US" altLang="zh-CN" dirty="0" err="1" smtClean="0"/>
              <a:t>u,v</a:t>
            </a:r>
            <a:r>
              <a:rPr lang="zh-CN" altLang="en-US" dirty="0" smtClean="0"/>
              <a:t>，将这两个人分到不同集合意味着什么呢？我们可以联想到</a:t>
            </a:r>
            <a:r>
              <a:rPr lang="en-US" altLang="zh-CN" dirty="0" smtClean="0"/>
              <a:t>”</a:t>
            </a:r>
            <a:r>
              <a:rPr lang="zh-CN" altLang="en-US" dirty="0" smtClean="0"/>
              <a:t>敌人的敌人是朋友</a:t>
            </a:r>
            <a:r>
              <a:rPr lang="en-US" altLang="zh-CN" dirty="0" smtClean="0"/>
              <a:t>”</a:t>
            </a:r>
            <a:r>
              <a:rPr lang="zh-CN" altLang="en-US" dirty="0" smtClean="0"/>
              <a:t>逻辑传导，设点</a:t>
            </a:r>
            <a:r>
              <a:rPr lang="en-US" altLang="zh-CN" dirty="0" smtClean="0"/>
              <a:t>x</a:t>
            </a:r>
            <a:r>
              <a:rPr lang="zh-CN" altLang="en-US" dirty="0" smtClean="0"/>
              <a:t>是与</a:t>
            </a:r>
            <a:r>
              <a:rPr lang="en-US" altLang="zh-CN" dirty="0" smtClean="0"/>
              <a:t>x</a:t>
            </a:r>
            <a:r>
              <a:rPr lang="zh-CN" altLang="en-US" dirty="0" smtClean="0"/>
              <a:t>在相同集合的人，点</a:t>
            </a:r>
            <a:r>
              <a:rPr lang="en-US" altLang="zh-CN" dirty="0" err="1" smtClean="0"/>
              <a:t>x+n</a:t>
            </a:r>
            <a:r>
              <a:rPr lang="zh-CN" altLang="en-US" dirty="0" smtClean="0"/>
              <a:t>是与</a:t>
            </a:r>
            <a:r>
              <a:rPr lang="en-US" altLang="zh-CN" dirty="0" smtClean="0"/>
              <a:t>x</a:t>
            </a:r>
            <a:r>
              <a:rPr lang="zh-CN" altLang="en-US" dirty="0" smtClean="0"/>
              <a:t>在不同集合的人，</a:t>
            </a:r>
            <a:r>
              <a:rPr lang="en-US" altLang="zh-CN" dirty="0" err="1" smtClean="0"/>
              <a:t>u,v</a:t>
            </a:r>
            <a:r>
              <a:rPr lang="zh-CN" altLang="en-US" dirty="0" smtClean="0"/>
              <a:t>在不同集合即合并</a:t>
            </a:r>
            <a:r>
              <a:rPr lang="en-US" altLang="zh-CN" dirty="0" smtClean="0"/>
              <a:t>u</a:t>
            </a:r>
            <a:r>
              <a:rPr lang="zh-CN" altLang="en-US" dirty="0" smtClean="0"/>
              <a:t>和</a:t>
            </a:r>
            <a:r>
              <a:rPr lang="en-US" altLang="zh-CN" dirty="0" err="1" smtClean="0"/>
              <a:t>v+n</a:t>
            </a:r>
            <a:r>
              <a:rPr lang="zh-CN" altLang="en-US" dirty="0" smtClean="0"/>
              <a:t>，</a:t>
            </a:r>
            <a:r>
              <a:rPr lang="en-US" altLang="zh-CN" dirty="0" err="1" smtClean="0"/>
              <a:t>u+n</a:t>
            </a:r>
            <a:r>
              <a:rPr lang="zh-CN" altLang="en-US" dirty="0" smtClean="0"/>
              <a:t>和</a:t>
            </a:r>
            <a:r>
              <a:rPr lang="en-US" altLang="zh-CN" dirty="0" smtClean="0"/>
              <a:t>v</a:t>
            </a:r>
            <a:r>
              <a:rPr lang="zh-CN" altLang="en-US" dirty="0" smtClean="0"/>
              <a:t>，如果发现</a:t>
            </a:r>
            <a:r>
              <a:rPr lang="en-US" altLang="zh-CN" dirty="0" smtClean="0"/>
              <a:t>u</a:t>
            </a:r>
            <a:r>
              <a:rPr lang="zh-CN" altLang="en-US" dirty="0" smtClean="0"/>
              <a:t>，</a:t>
            </a:r>
            <a:r>
              <a:rPr lang="en-US" altLang="zh-CN" dirty="0" smtClean="0"/>
              <a:t>v</a:t>
            </a:r>
            <a:r>
              <a:rPr lang="zh-CN" altLang="en-US" dirty="0" smtClean="0"/>
              <a:t>已经同集合那么确定答案。</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2859405" y="2590800"/>
              <a:ext cx="1900555" cy="80645"/>
            </p14:xfrm>
          </p:contentPart>
        </mc:Choice>
        <mc:Fallback xmlns="">
          <p:pic>
            <p:nvPicPr>
              <p:cNvPr id="4" name="墨迹 3"/>
            </p:nvPicPr>
            <p:blipFill>
              <a:blip r:embed="rId2"/>
            </p:blipFill>
            <p:spPr>
              <a:xfrm>
                <a:off x="2859405" y="2590800"/>
                <a:ext cx="1900555" cy="806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7108825" y="2509520"/>
              <a:ext cx="2223135" cy="53975"/>
            </p14:xfrm>
          </p:contentPart>
        </mc:Choice>
        <mc:Fallback xmlns="">
          <p:pic>
            <p:nvPicPr>
              <p:cNvPr id="5" name="墨迹 4"/>
            </p:nvPicPr>
            <p:blipFill>
              <a:blip r:embed="rId4"/>
            </p:blipFill>
            <p:spPr>
              <a:xfrm>
                <a:off x="7108825" y="2509520"/>
                <a:ext cx="2223135" cy="539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091045" y="2509520"/>
              <a:ext cx="17780" cy="360"/>
            </p14:xfrm>
          </p:contentPart>
        </mc:Choice>
        <mc:Fallback xmlns="">
          <p:pic>
            <p:nvPicPr>
              <p:cNvPr id="6" name="墨迹 5"/>
            </p:nvPicPr>
            <p:blipFill>
              <a:blip r:embed="rId6"/>
            </p:blipFill>
            <p:spPr>
              <a:xfrm>
                <a:off x="7091045" y="2509520"/>
                <a:ext cx="1778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4535805" y="2957830"/>
              <a:ext cx="4330065" cy="62865"/>
            </p14:xfrm>
          </p:contentPart>
        </mc:Choice>
        <mc:Fallback xmlns="">
          <p:pic>
            <p:nvPicPr>
              <p:cNvPr id="7" name="墨迹 6"/>
            </p:nvPicPr>
            <p:blipFill>
              <a:blip r:embed="rId8"/>
            </p:blipFill>
            <p:spPr>
              <a:xfrm>
                <a:off x="4535805" y="2957830"/>
                <a:ext cx="4330065" cy="628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8865870" y="3020695"/>
              <a:ext cx="17780" cy="360"/>
            </p14:xfrm>
          </p:contentPart>
        </mc:Choice>
        <mc:Fallback xmlns="">
          <p:pic>
            <p:nvPicPr>
              <p:cNvPr id="8" name="墨迹 7"/>
            </p:nvPicPr>
            <p:blipFill>
              <a:blip r:embed="rId6"/>
            </p:blipFill>
            <p:spPr>
              <a:xfrm>
                <a:off x="8865870" y="3020695"/>
                <a:ext cx="1778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6059805" y="3881120"/>
              <a:ext cx="744220" cy="27305"/>
            </p14:xfrm>
          </p:contentPart>
        </mc:Choice>
        <mc:Fallback xmlns="">
          <p:pic>
            <p:nvPicPr>
              <p:cNvPr id="9" name="墨迹 8"/>
            </p:nvPicPr>
            <p:blipFill>
              <a:blip r:embed="rId11"/>
            </p:blipFill>
            <p:spPr>
              <a:xfrm>
                <a:off x="6059805" y="3881120"/>
                <a:ext cx="744220" cy="2730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6795135" y="3908425"/>
              <a:ext cx="17780" cy="360"/>
            </p14:xfrm>
          </p:contentPart>
        </mc:Choice>
        <mc:Fallback xmlns="">
          <p:pic>
            <p:nvPicPr>
              <p:cNvPr id="10" name="墨迹 9"/>
            </p:nvPicPr>
            <p:blipFill>
              <a:blip r:embed="rId6"/>
            </p:blipFill>
            <p:spPr>
              <a:xfrm>
                <a:off x="6795135" y="3908425"/>
                <a:ext cx="1778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7861935" y="3836670"/>
              <a:ext cx="3119755" cy="35560"/>
            </p14:xfrm>
          </p:contentPart>
        </mc:Choice>
        <mc:Fallback xmlns="">
          <p:pic>
            <p:nvPicPr>
              <p:cNvPr id="11" name="墨迹 10"/>
            </p:nvPicPr>
            <p:blipFill>
              <a:blip r:embed="rId14"/>
            </p:blipFill>
            <p:spPr>
              <a:xfrm>
                <a:off x="7861935" y="3836670"/>
                <a:ext cx="3119755" cy="355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10981690" y="3872230"/>
              <a:ext cx="17780" cy="360"/>
            </p14:xfrm>
          </p:contentPart>
        </mc:Choice>
        <mc:Fallback xmlns="">
          <p:pic>
            <p:nvPicPr>
              <p:cNvPr id="12" name="墨迹 11"/>
            </p:nvPicPr>
            <p:blipFill>
              <a:blip r:embed="rId6"/>
            </p:blipFill>
            <p:spPr>
              <a:xfrm>
                <a:off x="10981690" y="3872230"/>
                <a:ext cx="1778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1156335" y="4580890"/>
              <a:ext cx="3612515" cy="107315"/>
            </p14:xfrm>
          </p:contentPart>
        </mc:Choice>
        <mc:Fallback xmlns="">
          <p:pic>
            <p:nvPicPr>
              <p:cNvPr id="13" name="墨迹 12"/>
            </p:nvPicPr>
            <p:blipFill>
              <a:blip r:embed="rId17"/>
            </p:blipFill>
            <p:spPr>
              <a:xfrm>
                <a:off x="1156335" y="4580890"/>
                <a:ext cx="3612515" cy="10731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4751070" y="4705985"/>
              <a:ext cx="17780" cy="360"/>
            </p14:xfrm>
          </p:contentPart>
        </mc:Choice>
        <mc:Fallback xmlns="">
          <p:pic>
            <p:nvPicPr>
              <p:cNvPr id="14" name="墨迹 13"/>
            </p:nvPicPr>
            <p:blipFill>
              <a:blip r:embed="rId6"/>
            </p:blipFill>
            <p:spPr>
              <a:xfrm>
                <a:off x="4751070" y="4705985"/>
                <a:ext cx="1778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5405120" y="4598670"/>
              <a:ext cx="4258310" cy="26670"/>
            </p14:xfrm>
          </p:contentPart>
        </mc:Choice>
        <mc:Fallback xmlns="">
          <p:pic>
            <p:nvPicPr>
              <p:cNvPr id="15" name="墨迹 14"/>
            </p:nvPicPr>
            <p:blipFill>
              <a:blip r:embed="rId20"/>
            </p:blipFill>
            <p:spPr>
              <a:xfrm>
                <a:off x="5405120" y="4598670"/>
                <a:ext cx="4258310" cy="266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3307715" y="5038090"/>
              <a:ext cx="313690" cy="8890"/>
            </p14:xfrm>
          </p:contentPart>
        </mc:Choice>
        <mc:Fallback xmlns="">
          <p:pic>
            <p:nvPicPr>
              <p:cNvPr id="16" name="墨迹 15"/>
            </p:nvPicPr>
            <p:blipFill>
              <a:blip r:embed="rId22"/>
            </p:blipFill>
            <p:spPr>
              <a:xfrm>
                <a:off x="3307715" y="5038090"/>
                <a:ext cx="313690" cy="88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3800475" y="5064760"/>
              <a:ext cx="690245" cy="8890"/>
            </p14:xfrm>
          </p:contentPart>
        </mc:Choice>
        <mc:Fallback xmlns="">
          <p:pic>
            <p:nvPicPr>
              <p:cNvPr id="17" name="墨迹 16"/>
            </p:nvPicPr>
            <p:blipFill>
              <a:blip r:embed="rId24"/>
            </p:blipFill>
            <p:spPr>
              <a:xfrm>
                <a:off x="3800475" y="5064760"/>
                <a:ext cx="690245" cy="88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4490720" y="5073650"/>
              <a:ext cx="18415" cy="360"/>
            </p14:xfrm>
          </p:contentPart>
        </mc:Choice>
        <mc:Fallback xmlns="">
          <p:pic>
            <p:nvPicPr>
              <p:cNvPr id="18" name="墨迹 17"/>
            </p:nvPicPr>
            <p:blipFill>
              <a:blip r:embed="rId26"/>
            </p:blipFill>
            <p:spPr>
              <a:xfrm>
                <a:off x="4490720" y="5073650"/>
                <a:ext cx="18415"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4822825" y="5073650"/>
              <a:ext cx="806450" cy="17780"/>
            </p14:xfrm>
          </p:contentPart>
        </mc:Choice>
        <mc:Fallback xmlns="">
          <p:pic>
            <p:nvPicPr>
              <p:cNvPr id="19" name="墨迹 18"/>
            </p:nvPicPr>
            <p:blipFill>
              <a:blip r:embed="rId28"/>
            </p:blipFill>
            <p:spPr>
              <a:xfrm>
                <a:off x="4822825" y="5073650"/>
                <a:ext cx="806450" cy="177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5889625" y="5091430"/>
              <a:ext cx="304800" cy="360"/>
            </p14:xfrm>
          </p:contentPart>
        </mc:Choice>
        <mc:Fallback xmlns="">
          <p:pic>
            <p:nvPicPr>
              <p:cNvPr id="20" name="墨迹 19"/>
            </p:nvPicPr>
            <p:blipFill>
              <a:blip r:embed="rId30"/>
            </p:blipFill>
            <p:spPr>
              <a:xfrm>
                <a:off x="5889625" y="5091430"/>
                <a:ext cx="3048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6203315" y="5100320"/>
              <a:ext cx="17780" cy="360"/>
            </p14:xfrm>
          </p:contentPart>
        </mc:Choice>
        <mc:Fallback xmlns="">
          <p:pic>
            <p:nvPicPr>
              <p:cNvPr id="21" name="墨迹 20"/>
            </p:nvPicPr>
            <p:blipFill>
              <a:blip r:embed="rId6"/>
            </p:blipFill>
            <p:spPr>
              <a:xfrm>
                <a:off x="6203315" y="5100320"/>
                <a:ext cx="1778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墨迹 21"/>
              <p14:cNvContentPartPr/>
              <p14:nvPr/>
            </p14:nvContentPartPr>
            <p14:xfrm>
              <a:off x="5853430" y="5324475"/>
              <a:ext cx="27305" cy="269240"/>
            </p14:xfrm>
          </p:contentPart>
        </mc:Choice>
        <mc:Fallback xmlns="">
          <p:pic>
            <p:nvPicPr>
              <p:cNvPr id="22" name="墨迹 21"/>
            </p:nvPicPr>
            <p:blipFill>
              <a:blip r:embed="rId33"/>
            </p:blipFill>
            <p:spPr>
              <a:xfrm>
                <a:off x="5853430" y="5324475"/>
                <a:ext cx="27305" cy="26924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墨迹 22"/>
              <p14:cNvContentPartPr/>
              <p14:nvPr/>
            </p14:nvContentPartPr>
            <p14:xfrm>
              <a:off x="5880735" y="5288915"/>
              <a:ext cx="1416050" cy="295910"/>
            </p14:xfrm>
          </p:contentPart>
        </mc:Choice>
        <mc:Fallback xmlns="">
          <p:pic>
            <p:nvPicPr>
              <p:cNvPr id="23" name="墨迹 22"/>
            </p:nvPicPr>
            <p:blipFill>
              <a:blip r:embed="rId35"/>
            </p:blipFill>
            <p:spPr>
              <a:xfrm>
                <a:off x="5880735" y="5288915"/>
                <a:ext cx="1416050" cy="29591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墨迹 23"/>
              <p14:cNvContentPartPr/>
              <p14:nvPr/>
            </p14:nvContentPartPr>
            <p14:xfrm>
              <a:off x="5925185" y="5575935"/>
              <a:ext cx="1362710" cy="8890"/>
            </p14:xfrm>
          </p:contentPart>
        </mc:Choice>
        <mc:Fallback xmlns="">
          <p:pic>
            <p:nvPicPr>
              <p:cNvPr id="24" name="墨迹 23"/>
            </p:nvPicPr>
            <p:blipFill>
              <a:blip r:embed="rId37"/>
            </p:blipFill>
            <p:spPr>
              <a:xfrm>
                <a:off x="5925185" y="5575935"/>
                <a:ext cx="1362710" cy="889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墨迹 24"/>
              <p14:cNvContentPartPr/>
              <p14:nvPr/>
            </p14:nvContentPartPr>
            <p14:xfrm>
              <a:off x="5262245" y="5387340"/>
              <a:ext cx="322580" cy="36195"/>
            </p14:xfrm>
          </p:contentPart>
        </mc:Choice>
        <mc:Fallback xmlns="">
          <p:pic>
            <p:nvPicPr>
              <p:cNvPr id="25" name="墨迹 24"/>
            </p:nvPicPr>
            <p:blipFill>
              <a:blip r:embed="rId39"/>
            </p:blipFill>
            <p:spPr>
              <a:xfrm>
                <a:off x="5262245" y="5387340"/>
                <a:ext cx="322580" cy="3619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墨迹 25"/>
              <p14:cNvContentPartPr/>
              <p14:nvPr/>
            </p14:nvContentPartPr>
            <p14:xfrm>
              <a:off x="5378450" y="5306695"/>
              <a:ext cx="161290" cy="295910"/>
            </p14:xfrm>
          </p:contentPart>
        </mc:Choice>
        <mc:Fallback xmlns="">
          <p:pic>
            <p:nvPicPr>
              <p:cNvPr id="26" name="墨迹 25"/>
            </p:nvPicPr>
            <p:blipFill>
              <a:blip r:embed="rId41"/>
            </p:blipFill>
            <p:spPr>
              <a:xfrm>
                <a:off x="5378450" y="5306695"/>
                <a:ext cx="161290" cy="29591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墨迹 26"/>
              <p14:cNvContentPartPr/>
              <p14:nvPr/>
            </p14:nvContentPartPr>
            <p14:xfrm>
              <a:off x="5423535" y="5423535"/>
              <a:ext cx="322580" cy="304800"/>
            </p14:xfrm>
          </p:contentPart>
        </mc:Choice>
        <mc:Fallback xmlns="">
          <p:pic>
            <p:nvPicPr>
              <p:cNvPr id="27" name="墨迹 26"/>
            </p:nvPicPr>
            <p:blipFill>
              <a:blip r:embed="rId43"/>
            </p:blipFill>
            <p:spPr>
              <a:xfrm>
                <a:off x="5423535" y="5423535"/>
                <a:ext cx="322580" cy="3048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8" name="墨迹 27"/>
              <p14:cNvContentPartPr/>
              <p14:nvPr/>
            </p14:nvContentPartPr>
            <p14:xfrm>
              <a:off x="6463030" y="5521960"/>
              <a:ext cx="80645" cy="735330"/>
            </p14:xfrm>
          </p:contentPart>
        </mc:Choice>
        <mc:Fallback xmlns="">
          <p:pic>
            <p:nvPicPr>
              <p:cNvPr id="28" name="墨迹 27"/>
            </p:nvPicPr>
            <p:blipFill>
              <a:blip r:embed="rId45"/>
            </p:blipFill>
            <p:spPr>
              <a:xfrm>
                <a:off x="6463030" y="5521960"/>
                <a:ext cx="80645" cy="73533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墨迹 28"/>
              <p14:cNvContentPartPr/>
              <p14:nvPr/>
            </p14:nvContentPartPr>
            <p14:xfrm>
              <a:off x="6337935" y="6033135"/>
              <a:ext cx="376555" cy="331470"/>
            </p14:xfrm>
          </p:contentPart>
        </mc:Choice>
        <mc:Fallback xmlns="">
          <p:pic>
            <p:nvPicPr>
              <p:cNvPr id="29" name="墨迹 28"/>
            </p:nvPicPr>
            <p:blipFill>
              <a:blip r:embed="rId47"/>
            </p:blipFill>
            <p:spPr>
              <a:xfrm>
                <a:off x="6337935" y="6033135"/>
                <a:ext cx="376555" cy="33147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0" name="墨迹 29"/>
              <p14:cNvContentPartPr/>
              <p14:nvPr/>
            </p14:nvContentPartPr>
            <p14:xfrm>
              <a:off x="5979160" y="6346825"/>
              <a:ext cx="45085" cy="295910"/>
            </p14:xfrm>
          </p:contentPart>
        </mc:Choice>
        <mc:Fallback xmlns="">
          <p:pic>
            <p:nvPicPr>
              <p:cNvPr id="30" name="墨迹 29"/>
            </p:nvPicPr>
            <p:blipFill>
              <a:blip r:embed="rId49"/>
            </p:blipFill>
            <p:spPr>
              <a:xfrm>
                <a:off x="5979160" y="6346825"/>
                <a:ext cx="45085" cy="29591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1" name="墨迹 30"/>
              <p14:cNvContentPartPr/>
              <p14:nvPr/>
            </p14:nvContentPartPr>
            <p14:xfrm>
              <a:off x="6059805" y="6400800"/>
              <a:ext cx="1066800" cy="268605"/>
            </p14:xfrm>
          </p:contentPart>
        </mc:Choice>
        <mc:Fallback xmlns="">
          <p:pic>
            <p:nvPicPr>
              <p:cNvPr id="31" name="墨迹 30"/>
            </p:nvPicPr>
            <p:blipFill>
              <a:blip r:embed="rId51"/>
            </p:blipFill>
            <p:spPr>
              <a:xfrm>
                <a:off x="6059805" y="6400800"/>
                <a:ext cx="1066800" cy="26860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2" name="墨迹 31"/>
              <p14:cNvContentPartPr/>
              <p14:nvPr/>
            </p14:nvContentPartPr>
            <p14:xfrm>
              <a:off x="6257290" y="6678295"/>
              <a:ext cx="833755" cy="8890"/>
            </p14:xfrm>
          </p:contentPart>
        </mc:Choice>
        <mc:Fallback xmlns="">
          <p:pic>
            <p:nvPicPr>
              <p:cNvPr id="32" name="墨迹 31"/>
            </p:nvPicPr>
            <p:blipFill>
              <a:blip r:embed="rId53"/>
            </p:blipFill>
            <p:spPr>
              <a:xfrm>
                <a:off x="6257290" y="6678295"/>
                <a:ext cx="833755" cy="889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墨迹 32"/>
              <p14:cNvContentPartPr/>
              <p14:nvPr/>
            </p14:nvContentPartPr>
            <p14:xfrm>
              <a:off x="5674360" y="6355715"/>
              <a:ext cx="89535" cy="278130"/>
            </p14:xfrm>
          </p:contentPart>
        </mc:Choice>
        <mc:Fallback xmlns="">
          <p:pic>
            <p:nvPicPr>
              <p:cNvPr id="33" name="墨迹 32"/>
            </p:nvPicPr>
            <p:blipFill>
              <a:blip r:embed="rId55"/>
            </p:blipFill>
            <p:spPr>
              <a:xfrm>
                <a:off x="5674360" y="6355715"/>
                <a:ext cx="89535" cy="27813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4" name="墨迹 33"/>
              <p14:cNvContentPartPr/>
              <p14:nvPr/>
            </p14:nvContentPartPr>
            <p14:xfrm>
              <a:off x="5548630" y="6436360"/>
              <a:ext cx="45085" cy="107315"/>
            </p14:xfrm>
          </p:contentPart>
        </mc:Choice>
        <mc:Fallback xmlns="">
          <p:pic>
            <p:nvPicPr>
              <p:cNvPr id="34" name="墨迹 33"/>
            </p:nvPicPr>
            <p:blipFill>
              <a:blip r:embed="rId57"/>
            </p:blipFill>
            <p:spPr>
              <a:xfrm>
                <a:off x="5548630" y="6436360"/>
                <a:ext cx="45085" cy="10731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5" name="墨迹 34"/>
              <p14:cNvContentPartPr/>
              <p14:nvPr/>
            </p14:nvContentPartPr>
            <p14:xfrm>
              <a:off x="5800090" y="6499225"/>
              <a:ext cx="152400" cy="62865"/>
            </p14:xfrm>
          </p:contentPart>
        </mc:Choice>
        <mc:Fallback xmlns="">
          <p:pic>
            <p:nvPicPr>
              <p:cNvPr id="35" name="墨迹 34"/>
            </p:nvPicPr>
            <p:blipFill>
              <a:blip r:embed="rId59"/>
            </p:blipFill>
            <p:spPr>
              <a:xfrm>
                <a:off x="5800090" y="6499225"/>
                <a:ext cx="152400" cy="6286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6" name="墨迹 35"/>
              <p14:cNvContentPartPr/>
              <p14:nvPr/>
            </p14:nvContentPartPr>
            <p14:xfrm>
              <a:off x="7404735" y="5234940"/>
              <a:ext cx="483870" cy="251460"/>
            </p14:xfrm>
          </p:contentPart>
        </mc:Choice>
        <mc:Fallback xmlns="">
          <p:pic>
            <p:nvPicPr>
              <p:cNvPr id="36" name="墨迹 35"/>
            </p:nvPicPr>
            <p:blipFill>
              <a:blip r:embed="rId61"/>
            </p:blipFill>
            <p:spPr>
              <a:xfrm>
                <a:off x="7404735" y="5234940"/>
                <a:ext cx="483870" cy="2514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7" name="墨迹 36"/>
              <p14:cNvContentPartPr/>
              <p14:nvPr/>
            </p14:nvContentPartPr>
            <p14:xfrm>
              <a:off x="7467600" y="5755005"/>
              <a:ext cx="421005" cy="241935"/>
            </p14:xfrm>
          </p:contentPart>
        </mc:Choice>
        <mc:Fallback xmlns="">
          <p:pic>
            <p:nvPicPr>
              <p:cNvPr id="37" name="墨迹 36"/>
            </p:nvPicPr>
            <p:blipFill>
              <a:blip r:embed="rId63"/>
            </p:blipFill>
            <p:spPr>
              <a:xfrm>
                <a:off x="7467600" y="5755005"/>
                <a:ext cx="421005" cy="24193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8" name="墨迹 37"/>
              <p14:cNvContentPartPr/>
              <p14:nvPr/>
            </p14:nvContentPartPr>
            <p14:xfrm>
              <a:off x="5898515" y="5943600"/>
              <a:ext cx="8890" cy="161290"/>
            </p14:xfrm>
          </p:contentPart>
        </mc:Choice>
        <mc:Fallback xmlns="">
          <p:pic>
            <p:nvPicPr>
              <p:cNvPr id="38" name="墨迹 37"/>
            </p:nvPicPr>
            <p:blipFill>
              <a:blip r:embed="rId65"/>
            </p:blipFill>
            <p:spPr>
              <a:xfrm>
                <a:off x="5898515" y="5943600"/>
                <a:ext cx="8890" cy="16129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9" name="墨迹 38"/>
              <p14:cNvContentPartPr/>
              <p14:nvPr/>
            </p14:nvContentPartPr>
            <p14:xfrm>
              <a:off x="5934075" y="5979160"/>
              <a:ext cx="1246505" cy="179070"/>
            </p14:xfrm>
          </p:contentPart>
        </mc:Choice>
        <mc:Fallback xmlns="">
          <p:pic>
            <p:nvPicPr>
              <p:cNvPr id="39" name="墨迹 38"/>
            </p:nvPicPr>
            <p:blipFill>
              <a:blip r:embed="rId67"/>
            </p:blipFill>
            <p:spPr>
              <a:xfrm>
                <a:off x="5934075" y="5979160"/>
                <a:ext cx="1246505" cy="17907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0" name="墨迹 39"/>
              <p14:cNvContentPartPr/>
              <p14:nvPr/>
            </p14:nvContentPartPr>
            <p14:xfrm>
              <a:off x="5961380" y="6104890"/>
              <a:ext cx="1290955" cy="17780"/>
            </p14:xfrm>
          </p:contentPart>
        </mc:Choice>
        <mc:Fallback xmlns="">
          <p:pic>
            <p:nvPicPr>
              <p:cNvPr id="40" name="墨迹 39"/>
            </p:nvPicPr>
            <p:blipFill>
              <a:blip r:embed="rId69"/>
            </p:blipFill>
            <p:spPr>
              <a:xfrm>
                <a:off x="5961380" y="6104890"/>
                <a:ext cx="1290955" cy="1778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1" name="墨迹 40"/>
              <p14:cNvContentPartPr/>
              <p14:nvPr/>
            </p14:nvContentPartPr>
            <p14:xfrm>
              <a:off x="7404735" y="5943600"/>
              <a:ext cx="295910" cy="259715"/>
            </p14:xfrm>
          </p:contentPart>
        </mc:Choice>
        <mc:Fallback xmlns="">
          <p:pic>
            <p:nvPicPr>
              <p:cNvPr id="41" name="墨迹 40"/>
            </p:nvPicPr>
            <p:blipFill>
              <a:blip r:embed="rId71"/>
            </p:blipFill>
            <p:spPr>
              <a:xfrm>
                <a:off x="7404735" y="5943600"/>
                <a:ext cx="295910" cy="25971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2" name="墨迹 41"/>
              <p14:cNvContentPartPr/>
              <p14:nvPr/>
            </p14:nvContentPartPr>
            <p14:xfrm>
              <a:off x="7440295" y="6014720"/>
              <a:ext cx="241935" cy="197485"/>
            </p14:xfrm>
          </p:contentPart>
        </mc:Choice>
        <mc:Fallback xmlns="">
          <p:pic>
            <p:nvPicPr>
              <p:cNvPr id="42" name="墨迹 41"/>
            </p:nvPicPr>
            <p:blipFill>
              <a:blip r:embed="rId73"/>
            </p:blipFill>
            <p:spPr>
              <a:xfrm>
                <a:off x="7440295" y="6014720"/>
                <a:ext cx="241935" cy="19748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3" name="墨迹 42"/>
              <p14:cNvContentPartPr/>
              <p14:nvPr/>
            </p14:nvContentPartPr>
            <p14:xfrm>
              <a:off x="3056890" y="5970270"/>
              <a:ext cx="17780" cy="360"/>
            </p14:xfrm>
          </p:contentPart>
        </mc:Choice>
        <mc:Fallback xmlns="">
          <p:pic>
            <p:nvPicPr>
              <p:cNvPr id="43" name="墨迹 42"/>
            </p:nvPicPr>
            <p:blipFill>
              <a:blip r:embed="rId6"/>
            </p:blipFill>
            <p:spPr>
              <a:xfrm>
                <a:off x="3056890" y="5970270"/>
                <a:ext cx="17780" cy="360"/>
              </a:xfrm>
              <a:prstGeom prst="rect"/>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1422" y="357552"/>
            <a:ext cx="10515600" cy="5758022"/>
          </a:xfrm>
        </p:spPr>
        <p:txBody>
          <a:bodyPr/>
          <a:lstStyle/>
          <a:p>
            <a:r>
              <a:rPr lang="zh-CN" altLang="en-US" dirty="0" smtClean="0"/>
              <a:t>实现方法</a:t>
            </a:r>
            <a:r>
              <a:rPr lang="en-US" altLang="zh-CN" dirty="0" smtClean="0"/>
              <a:t>1</a:t>
            </a:r>
            <a:r>
              <a:rPr lang="zh-CN" altLang="en-US" dirty="0" smtClean="0"/>
              <a:t>：每个元素维护数组</a:t>
            </a:r>
            <a:r>
              <a:rPr lang="en-US" altLang="zh-CN" dirty="0" smtClean="0"/>
              <a:t>id[u]</a:t>
            </a:r>
            <a:r>
              <a:rPr lang="zh-CN" altLang="en-US" dirty="0" smtClean="0"/>
              <a:t>表示所属集合编号</a:t>
            </a:r>
            <a:endParaRPr lang="en-US" altLang="zh-CN" dirty="0" smtClean="0"/>
          </a:p>
          <a:p>
            <a:r>
              <a:rPr lang="zh-CN" altLang="en-US" dirty="0" smtClean="0"/>
              <a:t>实现方法</a:t>
            </a:r>
            <a:r>
              <a:rPr lang="en-US" altLang="zh-CN" dirty="0" smtClean="0"/>
              <a:t>2</a:t>
            </a:r>
            <a:r>
              <a:rPr lang="zh-CN" altLang="en-US" dirty="0" smtClean="0"/>
              <a:t>：每个集合形成一个类似家族的结构，即有根树结构，每个点有所属的父亲，集合可以树根元素代表</a:t>
            </a:r>
            <a:endParaRPr lang="en-US" altLang="zh-CN" dirty="0" smtClean="0"/>
          </a:p>
          <a:p>
            <a:r>
              <a:rPr lang="zh-CN" altLang="en-US" dirty="0" smtClean="0"/>
              <a:t>合并：一个集合的根成为另一个集合根的儿子，两颗树即合并</a:t>
            </a:r>
            <a:endParaRPr lang="en-US" altLang="zh-CN" dirty="0" smtClean="0"/>
          </a:p>
          <a:p>
            <a:r>
              <a:rPr lang="zh-CN" altLang="en-US" dirty="0" smtClean="0"/>
              <a:t>查询：两个元素是否同集合即一层层查到根节点，看看根是否相同即可。</a:t>
            </a:r>
            <a:endParaRPr lang="en-US" altLang="zh-CN" dirty="0" smtClean="0"/>
          </a:p>
          <a:p>
            <a:endParaRPr lang="zh-CN" altLang="en-US" dirty="0"/>
          </a:p>
        </p:txBody>
      </p:sp>
      <p:pic>
        <p:nvPicPr>
          <p:cNvPr id="5" name="图片 4"/>
          <p:cNvPicPr>
            <a:picLocks noChangeAspect="1"/>
          </p:cNvPicPr>
          <p:nvPr/>
        </p:nvPicPr>
        <p:blipFill>
          <a:blip r:embed="rId1"/>
          <a:stretch>
            <a:fillRect/>
          </a:stretch>
        </p:blipFill>
        <p:spPr>
          <a:xfrm>
            <a:off x="1056758" y="3524476"/>
            <a:ext cx="10184490" cy="326210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P6185 [NOI Online #1 </a:t>
            </a:r>
            <a:r>
              <a:rPr lang="zh-CN" altLang="en-US" b="1" dirty="0"/>
              <a:t>提高组</a:t>
            </a:r>
            <a:r>
              <a:rPr lang="en-US" altLang="zh-CN" b="1" dirty="0"/>
              <a:t>] </a:t>
            </a:r>
            <a:r>
              <a:rPr lang="zh-CN" altLang="en-US" b="1" dirty="0" smtClean="0"/>
              <a:t>序列</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en-US" dirty="0" smtClean="0"/>
                  <a:t>小</a:t>
                </a:r>
                <a:r>
                  <a:rPr lang="en-US" altLang="zh-CN" dirty="0" smtClean="0"/>
                  <a:t>D</a:t>
                </a:r>
                <a:r>
                  <a:rPr lang="zh-CN" altLang="en-US" dirty="0" smtClean="0"/>
                  <a:t>想要通过若干次操作将长度为</a:t>
                </a:r>
                <a:r>
                  <a:rPr lang="en-US" altLang="zh-CN" dirty="0" smtClean="0"/>
                  <a:t>n</a:t>
                </a:r>
                <a:r>
                  <a:rPr lang="zh-CN" altLang="en-US" dirty="0" smtClean="0"/>
                  <a:t>的整数序列</a:t>
                </a:r>
                <a:r>
                  <a:rPr lang="en-US" altLang="zh-CN" dirty="0" smtClean="0"/>
                  <a:t>a</a:t>
                </a:r>
                <a:r>
                  <a:rPr lang="zh-CN" altLang="en-US" dirty="0" smtClean="0"/>
                  <a:t>变为序列</a:t>
                </a:r>
                <a:r>
                  <a:rPr lang="en-US" altLang="zh-CN" dirty="0" smtClean="0"/>
                  <a:t>b</a:t>
                </a:r>
                <a:endParaRPr lang="en-US" altLang="zh-CN" dirty="0" smtClean="0"/>
              </a:p>
              <a:p>
                <a:r>
                  <a:rPr lang="zh-CN" altLang="en-US" dirty="0" smtClean="0"/>
                  <a:t>有</a:t>
                </a:r>
                <a:r>
                  <a:rPr lang="en-US" altLang="zh-CN" dirty="0" smtClean="0"/>
                  <a:t>m</a:t>
                </a:r>
                <a:r>
                  <a:rPr lang="zh-CN" altLang="en-US" dirty="0" smtClean="0"/>
                  <a:t>种操作，分为两类</a:t>
                </a:r>
                <a:r>
                  <a:rPr lang="zh-CN" altLang="en-US" dirty="0" smtClean="0">
                    <a:sym typeface="Wingdings" panose="05000000000000000000" pitchFamily="2" charset="2"/>
                  </a:rPr>
                  <a:t>：</a:t>
                </a:r>
                <a:r>
                  <a:rPr lang="en-US" altLang="zh-CN" dirty="0" smtClean="0">
                    <a:sym typeface="Wingdings" panose="05000000000000000000" pitchFamily="2" charset="2"/>
                  </a:rPr>
                  <a:t>1. </a:t>
                </a:r>
                <a:r>
                  <a:rPr lang="zh-CN" altLang="en-US" dirty="0" smtClean="0">
                    <a:sym typeface="Wingdings" panose="05000000000000000000" pitchFamily="2" charset="2"/>
                  </a:rPr>
                  <a:t>用</a:t>
                </a:r>
                <a:r>
                  <a:rPr lang="en-US" altLang="zh-CN" dirty="0" smtClean="0">
                    <a:sym typeface="Wingdings" panose="05000000000000000000" pitchFamily="2" charset="2"/>
                  </a:rPr>
                  <a:t>(u,v,1)</a:t>
                </a:r>
                <a:r>
                  <a:rPr lang="zh-CN" altLang="en-US" dirty="0">
                    <a:sym typeface="Wingdings" panose="05000000000000000000" pitchFamily="2" charset="2"/>
                  </a:rPr>
                  <a:t>表示</a:t>
                </a:r>
                <a:r>
                  <a:rPr lang="zh-CN" altLang="en-US" dirty="0" smtClean="0">
                    <a:sym typeface="Wingdings" panose="05000000000000000000" pitchFamily="2" charset="2"/>
                  </a:rPr>
                  <a:t>，可使</a:t>
                </a:r>
                <a14:m>
                  <m:oMath xmlns:m="http://schemas.openxmlformats.org/officeDocument/2006/math">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𝑎</m:t>
                        </m:r>
                      </m:e>
                      <m:sub>
                        <m:r>
                          <a:rPr lang="en-US" altLang="zh-CN" b="0" i="1" smtClean="0">
                            <a:latin typeface="Cambria Math" panose="02040503050406030204" pitchFamily="18" charset="0"/>
                            <a:sym typeface="Wingdings" panose="05000000000000000000" pitchFamily="2" charset="2"/>
                          </a:rPr>
                          <m:t>𝑢</m:t>
                        </m:r>
                      </m:sub>
                    </m:sSub>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𝑎</m:t>
                        </m:r>
                      </m:e>
                      <m:sub>
                        <m:r>
                          <a:rPr lang="en-US" altLang="zh-CN" b="0" i="1" smtClean="0">
                            <a:latin typeface="Cambria Math" panose="02040503050406030204" pitchFamily="18" charset="0"/>
                            <a:sym typeface="Wingdings" panose="05000000000000000000" pitchFamily="2" charset="2"/>
                          </a:rPr>
                          <m:t>𝑣</m:t>
                        </m:r>
                      </m:sub>
                    </m:sSub>
                    <m:r>
                      <a:rPr lang="zh-CN" altLang="en-US" i="1">
                        <a:latin typeface="Cambria Math" panose="02040503050406030204" pitchFamily="18" charset="0"/>
                        <a:sym typeface="Wingdings" panose="05000000000000000000" pitchFamily="2" charset="2"/>
                      </a:rPr>
                      <m:t>同时</m:t>
                    </m:r>
                  </m:oMath>
                </a14:m>
                <a:r>
                  <a:rPr lang="en-US" altLang="zh-CN" dirty="0" smtClean="0"/>
                  <a:t>+1</a:t>
                </a:r>
                <a:r>
                  <a:rPr lang="zh-CN" altLang="en-US" dirty="0" smtClean="0"/>
                  <a:t>或</a:t>
                </a:r>
                <a:r>
                  <a:rPr lang="en-US" altLang="zh-CN" dirty="0" smtClean="0"/>
                  <a:t>-1</a:t>
                </a:r>
                <a:r>
                  <a:rPr lang="zh-CN" altLang="en-US" dirty="0" smtClean="0"/>
                  <a:t>；</a:t>
                </a:r>
                <a:r>
                  <a:rPr lang="en-US" altLang="zh-CN" dirty="0" smtClean="0"/>
                  <a:t>2.</a:t>
                </a:r>
                <a:r>
                  <a:rPr lang="zh-CN" altLang="en-US" dirty="0" smtClean="0"/>
                  <a:t>用</a:t>
                </a:r>
                <a:r>
                  <a:rPr lang="en-US" altLang="zh-CN" dirty="0" smtClean="0"/>
                  <a:t>(u,v,2)</a:t>
                </a:r>
                <a:r>
                  <a:rPr lang="zh-CN" altLang="en-US" dirty="0" smtClean="0"/>
                  <a:t>表示</a:t>
                </a:r>
                <a:r>
                  <a:rPr lang="en-US" altLang="zh-CN" dirty="0"/>
                  <a:t> </a:t>
                </a:r>
                <a:r>
                  <a:rPr lang="zh-CN" altLang="en-US" dirty="0" smtClean="0"/>
                  <a:t>，可使</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zh-CN" altLang="en-US" i="1">
                        <a:latin typeface="Cambria Math" panose="02040503050406030204" pitchFamily="18" charset="0"/>
                      </a:rPr>
                      <m:t>加</m:t>
                    </m:r>
                  </m:oMath>
                </a14:m>
                <a:r>
                  <a:rPr lang="en-US" altLang="zh-CN" dirty="0" smtClean="0"/>
                  <a:t>1</a:t>
                </a:r>
                <a:r>
                  <a:rPr lang="zh-CN" altLang="en-US" dirty="0" smtClean="0"/>
                  <a:t>同时</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latin typeface="Cambria Math" panose="02040503050406030204" pitchFamily="18" charset="0"/>
                          </a:rPr>
                          <m:t>𝑣</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减</m:t>
                    </m:r>
                  </m:oMath>
                </a14:m>
                <a:r>
                  <a:rPr lang="en-US" altLang="zh-CN" dirty="0" smtClean="0"/>
                  <a:t>1 </a:t>
                </a:r>
                <a:r>
                  <a:rPr lang="zh-CN" altLang="en-US" dirty="0" smtClean="0"/>
                  <a:t>，或</a:t>
                </a:r>
                <a:r>
                  <a:rPr lang="zh-CN" altLang="en-US" dirty="0"/>
                  <a:t>使</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𝑢</m:t>
                        </m:r>
                      </m:sub>
                    </m:sSub>
                    <m:r>
                      <a:rPr lang="zh-CN" altLang="en-US" i="1" smtClean="0">
                        <a:latin typeface="Cambria Math" panose="02040503050406030204" pitchFamily="18" charset="0"/>
                      </a:rPr>
                      <m:t>减</m:t>
                    </m:r>
                  </m:oMath>
                </a14:m>
                <a:r>
                  <a:rPr lang="en-US" altLang="zh-CN" dirty="0" smtClean="0"/>
                  <a:t>1</a:t>
                </a:r>
                <a:r>
                  <a:rPr lang="zh-CN" altLang="en-US" dirty="0"/>
                  <a:t>同时</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i="1" dirty="0">
                            <a:latin typeface="Cambria Math" panose="02040503050406030204" pitchFamily="18" charset="0"/>
                          </a:rPr>
                          <m:t>𝑣</m:t>
                        </m:r>
                      </m:sub>
                    </m:sSub>
                    <m:r>
                      <a:rPr lang="en-US" altLang="zh-CN" i="1" dirty="0">
                        <a:latin typeface="Cambria Math" panose="02040503050406030204" pitchFamily="18" charset="0"/>
                      </a:rPr>
                      <m:t> </m:t>
                    </m:r>
                    <m:r>
                      <a:rPr lang="zh-CN" altLang="en-US" i="1" dirty="0" smtClean="0">
                        <a:latin typeface="Cambria Math" panose="02040503050406030204" pitchFamily="18" charset="0"/>
                      </a:rPr>
                      <m:t>加</m:t>
                    </m:r>
                  </m:oMath>
                </a14:m>
                <a:r>
                  <a:rPr lang="en-US" altLang="zh-CN" dirty="0" smtClean="0"/>
                  <a:t>1 </a:t>
                </a:r>
                <a:r>
                  <a:rPr lang="zh-CN" altLang="en-US" dirty="0" smtClean="0"/>
                  <a:t>。</a:t>
                </a:r>
                <a:endParaRPr lang="en-US" altLang="zh-CN" dirty="0" smtClean="0"/>
              </a:p>
              <a:p>
                <a:r>
                  <a:rPr lang="zh-CN" altLang="en-US" dirty="0"/>
                  <a:t>小 </a:t>
                </a:r>
                <a:r>
                  <a:rPr lang="en-US" altLang="zh-CN" dirty="0"/>
                  <a:t>D </a:t>
                </a:r>
                <a:r>
                  <a:rPr lang="zh-CN" altLang="en-US" dirty="0"/>
                  <a:t>可以以任意顺序执行操作，且每种操作都可进行无限次。现在给定序列与所有操作</a:t>
                </a:r>
                <a:r>
                  <a:rPr lang="zh-CN" altLang="en-US" dirty="0" smtClean="0"/>
                  <a:t>，判断是否能将</a:t>
                </a:r>
                <a:r>
                  <a:rPr lang="en-US" altLang="zh-CN" dirty="0" smtClean="0"/>
                  <a:t>a</a:t>
                </a:r>
                <a:r>
                  <a:rPr lang="zh-CN" altLang="en-US" dirty="0" smtClean="0"/>
                  <a:t>变为</a:t>
                </a:r>
                <a:r>
                  <a:rPr lang="en-US" altLang="zh-CN" dirty="0" smtClean="0"/>
                  <a:t>b</a:t>
                </a:r>
                <a:endParaRPr lang="en-US" altLang="zh-CN" dirty="0" smtClean="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587229"/>
                <a:ext cx="10515600" cy="5589734"/>
              </a:xfrm>
            </p:spPr>
            <p:txBody>
              <a:bodyPr/>
              <a:lstStyle/>
              <a:p>
                <a:r>
                  <a:rPr lang="zh-CN" altLang="en-US" dirty="0" smtClean="0"/>
                  <a:t>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减去</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b</m:t>
                        </m:r>
                      </m:e>
                      <m:sub>
                        <m:r>
                          <m:rPr>
                            <m:sty m:val="p"/>
                          </m:rPr>
                          <a:rPr lang="en-US" altLang="zh-CN" b="0" i="0" smtClean="0">
                            <a:latin typeface="Cambria Math" panose="02040503050406030204" pitchFamily="18" charset="0"/>
                          </a:rPr>
                          <m:t>i</m:t>
                        </m:r>
                      </m:sub>
                    </m:sSub>
                    <m:r>
                      <a:rPr lang="en-US" altLang="zh-CN" b="0" i="0"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目标即让所有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变</m:t>
                    </m:r>
                  </m:oMath>
                </a14:m>
                <a:r>
                  <a:rPr lang="zh-CN" altLang="en-US" dirty="0" smtClean="0"/>
                  <a:t>为</a:t>
                </a:r>
                <a:r>
                  <a:rPr lang="en-US" altLang="zh-CN" dirty="0"/>
                  <a:t> </a:t>
                </a:r>
                <a:r>
                  <a:rPr lang="en-US" altLang="zh-CN" dirty="0" smtClean="0"/>
                  <a:t>0</a:t>
                </a:r>
                <a:endParaRPr lang="en-US" altLang="zh-CN" dirty="0" smtClean="0"/>
              </a:p>
              <a:p>
                <a:r>
                  <a:rPr lang="zh-CN" altLang="en-US" dirty="0" smtClean="0"/>
                  <a:t>首先连接所有</a:t>
                </a:r>
                <a:r>
                  <a:rPr lang="en-US" altLang="zh-CN" dirty="0" smtClean="0"/>
                  <a:t>2</a:t>
                </a:r>
                <a:r>
                  <a:rPr lang="zh-CN" altLang="en-US" dirty="0" smtClean="0"/>
                  <a:t>操作形成的边，每个连通块内部可以在总和不变的情况下随意加减，可以看作内部</a:t>
                </a:r>
                <a:r>
                  <a:rPr lang="en-US" altLang="zh-CN" dirty="0" smtClean="0"/>
                  <a:t>a</a:t>
                </a:r>
                <a:r>
                  <a:rPr lang="zh-CN" altLang="en-US" dirty="0" smtClean="0"/>
                  <a:t>的值是可以随意流动的，我们用并查集将这些点缩为一个整体点。</a:t>
                </a:r>
                <a:endParaRPr lang="en-US" altLang="zh-CN" dirty="0" smtClean="0"/>
              </a:p>
              <a:p>
                <a:r>
                  <a:rPr lang="zh-CN" altLang="en-US" dirty="0" smtClean="0"/>
                  <a:t>然后</a:t>
                </a:r>
                <a:r>
                  <a:rPr lang="en-US" altLang="zh-CN" dirty="0" smtClean="0"/>
                  <a:t>1</a:t>
                </a:r>
                <a:r>
                  <a:rPr lang="zh-CN" altLang="en-US" dirty="0" smtClean="0"/>
                  <a:t>操作的边连接整体点形成另一个图，对于每个连通块：</a:t>
                </a:r>
                <a:r>
                  <a:rPr lang="en-US" altLang="zh-CN" dirty="0" smtClean="0"/>
                  <a:t>(1)</a:t>
                </a:r>
                <a:r>
                  <a:rPr lang="zh-CN" altLang="en-US" dirty="0" smtClean="0"/>
                  <a:t>是二分图，则左右两部可以在左右</a:t>
                </a:r>
                <a:r>
                  <a:rPr lang="en-US" altLang="zh-CN" dirty="0" smtClean="0"/>
                  <a:t>a</a:t>
                </a:r>
                <a:r>
                  <a:rPr lang="zh-CN" altLang="en-US" dirty="0" smtClean="0"/>
                  <a:t>权值和的差不变的情况下加减。</a:t>
                </a:r>
                <a:r>
                  <a:rPr lang="en-US" altLang="zh-CN" dirty="0" smtClean="0"/>
                  <a:t>(2)</a:t>
                </a:r>
                <a:r>
                  <a:rPr lang="zh-CN" altLang="en-US" dirty="0" smtClean="0"/>
                  <a:t>不是二分图，则词连通块可以在总权值奇偶性不变的情况下加减</a:t>
                </a:r>
                <a:endParaRPr lang="en-US" altLang="zh-CN" dirty="0" smtClean="0"/>
              </a:p>
              <a:p>
                <a:r>
                  <a:rPr lang="zh-CN" altLang="en-US" dirty="0" smtClean="0"/>
                  <a:t>看看每个连通块能否满足题意即可。</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587229"/>
                <a:ext cx="10515600" cy="5589734"/>
              </a:xfrm>
              <a:blipFill rotWithShape="1">
                <a:blip r:embed="rId1"/>
                <a:stretch>
                  <a:fillRect t="-9" b="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单源次短路</a:t>
            </a:r>
            <a:endParaRPr lang="zh-CN" altLang="en-US" dirty="0"/>
          </a:p>
        </p:txBody>
      </p:sp>
      <p:sp>
        <p:nvSpPr>
          <p:cNvPr id="3" name="内容占位符 2"/>
          <p:cNvSpPr>
            <a:spLocks noGrp="1"/>
          </p:cNvSpPr>
          <p:nvPr>
            <p:ph idx="1"/>
          </p:nvPr>
        </p:nvSpPr>
        <p:spPr>
          <a:xfrm>
            <a:off x="838200" y="1375794"/>
            <a:ext cx="10515600" cy="5813571"/>
          </a:xfrm>
        </p:spPr>
        <p:txBody>
          <a:bodyPr/>
          <a:lstStyle/>
          <a:p>
            <a:r>
              <a:rPr lang="zh-CN" altLang="en-US" dirty="0" smtClean="0"/>
              <a:t>我们借助单源最短路问题来说明</a:t>
            </a:r>
            <a:endParaRPr lang="zh-CN" altLang="en-US" dirty="0"/>
          </a:p>
        </p:txBody>
      </p:sp>
      <p:pic>
        <p:nvPicPr>
          <p:cNvPr id="4" name="图片 3"/>
          <p:cNvPicPr>
            <a:picLocks noChangeAspect="1"/>
          </p:cNvPicPr>
          <p:nvPr/>
        </p:nvPicPr>
        <p:blipFill>
          <a:blip r:embed="rId1"/>
          <a:stretch>
            <a:fillRect/>
          </a:stretch>
        </p:blipFill>
        <p:spPr>
          <a:xfrm>
            <a:off x="965909" y="1870897"/>
            <a:ext cx="10854179" cy="4823518"/>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2724785" y="4105275"/>
              <a:ext cx="1327150" cy="71755"/>
            </p14:xfrm>
          </p:contentPart>
        </mc:Choice>
        <mc:Fallback xmlns="">
          <p:pic>
            <p:nvPicPr>
              <p:cNvPr id="5" name="墨迹 4"/>
            </p:nvPicPr>
            <p:blipFill>
              <a:blip r:embed="rId3"/>
            </p:blipFill>
            <p:spPr>
              <a:xfrm>
                <a:off x="2724785" y="4105275"/>
                <a:ext cx="1327150" cy="717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5136515" y="4096385"/>
              <a:ext cx="1111885" cy="27305"/>
            </p14:xfrm>
          </p:contentPart>
        </mc:Choice>
        <mc:Fallback xmlns="">
          <p:pic>
            <p:nvPicPr>
              <p:cNvPr id="6" name="墨迹 5"/>
            </p:nvPicPr>
            <p:blipFill>
              <a:blip r:embed="rId5"/>
            </p:blipFill>
            <p:spPr>
              <a:xfrm>
                <a:off x="5136515" y="4096385"/>
                <a:ext cx="1111885" cy="2730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2375535" y="4446270"/>
              <a:ext cx="2339340" cy="53975"/>
            </p14:xfrm>
          </p:contentPart>
        </mc:Choice>
        <mc:Fallback xmlns="">
          <p:pic>
            <p:nvPicPr>
              <p:cNvPr id="7" name="墨迹 6"/>
            </p:nvPicPr>
            <p:blipFill>
              <a:blip r:embed="rId7"/>
            </p:blipFill>
            <p:spPr>
              <a:xfrm>
                <a:off x="2375535" y="4446270"/>
                <a:ext cx="2339340" cy="5397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4724400" y="4500245"/>
              <a:ext cx="17780" cy="360"/>
            </p14:xfrm>
          </p:contentPart>
        </mc:Choice>
        <mc:Fallback xmlns="">
          <p:pic>
            <p:nvPicPr>
              <p:cNvPr id="8" name="墨迹 7"/>
            </p:nvPicPr>
            <p:blipFill>
              <a:blip r:embed="rId9"/>
            </p:blipFill>
            <p:spPr>
              <a:xfrm>
                <a:off x="4724400" y="4500245"/>
                <a:ext cx="1778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3173095" y="5880735"/>
              <a:ext cx="914400" cy="35560"/>
            </p14:xfrm>
          </p:contentPart>
        </mc:Choice>
        <mc:Fallback xmlns="">
          <p:pic>
            <p:nvPicPr>
              <p:cNvPr id="9" name="墨迹 8"/>
            </p:nvPicPr>
            <p:blipFill>
              <a:blip r:embed="rId11"/>
            </p:blipFill>
            <p:spPr>
              <a:xfrm>
                <a:off x="3173095" y="5880735"/>
                <a:ext cx="914400" cy="355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2330450" y="4679315"/>
              <a:ext cx="941070" cy="8890"/>
            </p14:xfrm>
          </p:contentPart>
        </mc:Choice>
        <mc:Fallback xmlns="">
          <p:pic>
            <p:nvPicPr>
              <p:cNvPr id="10" name="墨迹 9"/>
            </p:nvPicPr>
            <p:blipFill>
              <a:blip r:embed="rId13"/>
            </p:blipFill>
            <p:spPr>
              <a:xfrm>
                <a:off x="2330450" y="4679315"/>
                <a:ext cx="941070" cy="889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5396230" y="4894580"/>
              <a:ext cx="1201420" cy="35560"/>
            </p14:xfrm>
          </p:contentPart>
        </mc:Choice>
        <mc:Fallback xmlns="">
          <p:pic>
            <p:nvPicPr>
              <p:cNvPr id="11" name="墨迹 10"/>
            </p:nvPicPr>
            <p:blipFill>
              <a:blip r:embed="rId15"/>
            </p:blipFill>
            <p:spPr>
              <a:xfrm>
                <a:off x="5396230" y="4894580"/>
                <a:ext cx="1201420" cy="355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2787650" y="5763895"/>
              <a:ext cx="8722995" cy="107950"/>
            </p14:xfrm>
          </p:contentPart>
        </mc:Choice>
        <mc:Fallback xmlns="">
          <p:pic>
            <p:nvPicPr>
              <p:cNvPr id="12" name="墨迹 11"/>
            </p:nvPicPr>
            <p:blipFill>
              <a:blip r:embed="rId17"/>
            </p:blipFill>
            <p:spPr>
              <a:xfrm>
                <a:off x="2787650" y="5763895"/>
                <a:ext cx="8722995" cy="1079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2841625" y="3576320"/>
              <a:ext cx="2384425" cy="681355"/>
            </p14:xfrm>
          </p:contentPart>
        </mc:Choice>
        <mc:Fallback xmlns="">
          <p:pic>
            <p:nvPicPr>
              <p:cNvPr id="13" name="墨迹 12"/>
            </p:nvPicPr>
            <p:blipFill>
              <a:blip r:embed="rId19"/>
            </p:blipFill>
            <p:spPr>
              <a:xfrm>
                <a:off x="2841625" y="3576320"/>
                <a:ext cx="2384425" cy="681355"/>
              </a:xfrm>
              <a:prstGeom prst="rect"/>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欧拉路</a:t>
            </a:r>
            <a:endParaRPr lang="zh-CN" altLang="en-US" dirty="0"/>
          </a:p>
        </p:txBody>
      </p:sp>
      <p:sp>
        <p:nvSpPr>
          <p:cNvPr id="3" name="内容占位符 2"/>
          <p:cNvSpPr>
            <a:spLocks noGrp="1"/>
          </p:cNvSpPr>
          <p:nvPr>
            <p:ph idx="1"/>
          </p:nvPr>
        </p:nvSpPr>
        <p:spPr/>
        <p:txBody>
          <a:bodyPr/>
          <a:lstStyle/>
          <a:p>
            <a:r>
              <a:rPr lang="zh-CN" altLang="en-US" dirty="0"/>
              <a:t>通过</a:t>
            </a:r>
            <a:r>
              <a:rPr lang="zh-CN" altLang="en-US" dirty="0" smtClean="0"/>
              <a:t>图中</a:t>
            </a:r>
            <a:r>
              <a:rPr lang="zh-CN" altLang="en-US" dirty="0"/>
              <a:t>所有边恰好一次的通路称为欧拉通路</a:t>
            </a:r>
            <a:r>
              <a:rPr lang="zh-CN" altLang="en-US" dirty="0" smtClean="0"/>
              <a:t>。</a:t>
            </a:r>
            <a:endParaRPr lang="en-US" altLang="zh-CN" dirty="0" smtClean="0"/>
          </a:p>
          <a:p>
            <a:r>
              <a:rPr lang="zh-CN" altLang="en-US" dirty="0"/>
              <a:t>通过图中</a:t>
            </a:r>
            <a:r>
              <a:rPr lang="zh-CN" altLang="en-US" dirty="0" smtClean="0"/>
              <a:t>所有边</a:t>
            </a:r>
            <a:r>
              <a:rPr lang="zh-CN" altLang="en-US" dirty="0"/>
              <a:t>恰好一次的回路称为欧拉回路</a:t>
            </a:r>
            <a:r>
              <a:rPr lang="zh-CN" altLang="en-US" dirty="0" smtClean="0"/>
              <a:t>。</a:t>
            </a:r>
            <a:r>
              <a:rPr lang="en-US" altLang="zh-CN" dirty="0" smtClean="0"/>
              <a:t>(</a:t>
            </a:r>
            <a:r>
              <a:rPr lang="zh-CN" altLang="en-US" dirty="0" smtClean="0"/>
              <a:t>回到原点）</a:t>
            </a:r>
            <a:endParaRPr lang="en-US" altLang="zh-CN" dirty="0" smtClean="0"/>
          </a:p>
          <a:p>
            <a:r>
              <a:rPr lang="zh-CN" altLang="en-US" dirty="0" smtClean="0"/>
              <a:t>有向图，无向图都有定义，但是混合图欧拉回路（有的边有向，有的无向，但是都只能经过一次）是复杂问题。</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5450205" y="2698115"/>
              <a:ext cx="708025" cy="45085"/>
            </p14:xfrm>
          </p:contentPart>
        </mc:Choice>
        <mc:Fallback xmlns="">
          <p:pic>
            <p:nvPicPr>
              <p:cNvPr id="4" name="墨迹 3"/>
            </p:nvPicPr>
            <p:blipFill>
              <a:blip r:embed="rId2"/>
            </p:blipFill>
            <p:spPr>
              <a:xfrm>
                <a:off x="5450205" y="2698115"/>
                <a:ext cx="708025" cy="450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056890" y="4159250"/>
              <a:ext cx="304800" cy="304800"/>
            </p14:xfrm>
          </p:contentPart>
        </mc:Choice>
        <mc:Fallback xmlns="">
          <p:pic>
            <p:nvPicPr>
              <p:cNvPr id="5" name="墨迹 4"/>
            </p:nvPicPr>
            <p:blipFill>
              <a:blip r:embed="rId4"/>
            </p:blipFill>
            <p:spPr>
              <a:xfrm>
                <a:off x="3056890" y="4159250"/>
                <a:ext cx="304800" cy="3048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3289935" y="4239895"/>
              <a:ext cx="986155" cy="53975"/>
            </p14:xfrm>
          </p:contentPart>
        </mc:Choice>
        <mc:Fallback xmlns="">
          <p:pic>
            <p:nvPicPr>
              <p:cNvPr id="6" name="墨迹 5"/>
            </p:nvPicPr>
            <p:blipFill>
              <a:blip r:embed="rId6"/>
            </p:blipFill>
            <p:spPr>
              <a:xfrm>
                <a:off x="3289935" y="4239895"/>
                <a:ext cx="986155" cy="539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4141470" y="4177030"/>
              <a:ext cx="430530" cy="260350"/>
            </p14:xfrm>
          </p:contentPart>
        </mc:Choice>
        <mc:Fallback xmlns="">
          <p:pic>
            <p:nvPicPr>
              <p:cNvPr id="7" name="墨迹 6"/>
            </p:nvPicPr>
            <p:blipFill>
              <a:blip r:embed="rId8"/>
            </p:blipFill>
            <p:spPr>
              <a:xfrm>
                <a:off x="4141470" y="4177030"/>
                <a:ext cx="430530" cy="260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4481830" y="4276090"/>
              <a:ext cx="1102995" cy="35560"/>
            </p14:xfrm>
          </p:contentPart>
        </mc:Choice>
        <mc:Fallback xmlns="">
          <p:pic>
            <p:nvPicPr>
              <p:cNvPr id="8" name="墨迹 7"/>
            </p:nvPicPr>
            <p:blipFill>
              <a:blip r:embed="rId10"/>
            </p:blipFill>
            <p:spPr>
              <a:xfrm>
                <a:off x="4481830" y="4276090"/>
                <a:ext cx="1102995" cy="35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557520" y="4222115"/>
              <a:ext cx="206375" cy="206375"/>
            </p14:xfrm>
          </p:contentPart>
        </mc:Choice>
        <mc:Fallback xmlns="">
          <p:pic>
            <p:nvPicPr>
              <p:cNvPr id="9" name="墨迹 8"/>
            </p:nvPicPr>
            <p:blipFill>
              <a:blip r:embed="rId12"/>
            </p:blipFill>
            <p:spPr>
              <a:xfrm>
                <a:off x="5557520" y="4222115"/>
                <a:ext cx="206375" cy="20637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3379470" y="3917315"/>
              <a:ext cx="2286000" cy="107315"/>
            </p14:xfrm>
          </p:contentPart>
        </mc:Choice>
        <mc:Fallback xmlns="">
          <p:pic>
            <p:nvPicPr>
              <p:cNvPr id="10" name="墨迹 9"/>
            </p:nvPicPr>
            <p:blipFill>
              <a:blip r:embed="rId14"/>
            </p:blipFill>
            <p:spPr>
              <a:xfrm>
                <a:off x="3379470" y="3917315"/>
                <a:ext cx="2286000" cy="1073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5396230" y="3926205"/>
              <a:ext cx="358775" cy="259715"/>
            </p14:xfrm>
          </p:contentPart>
        </mc:Choice>
        <mc:Fallback xmlns="">
          <p:pic>
            <p:nvPicPr>
              <p:cNvPr id="11" name="墨迹 10"/>
            </p:nvPicPr>
            <p:blipFill>
              <a:blip r:embed="rId16"/>
            </p:blipFill>
            <p:spPr>
              <a:xfrm>
                <a:off x="5396230" y="3926205"/>
                <a:ext cx="358775" cy="25971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3451225" y="4383405"/>
              <a:ext cx="2258695" cy="385445"/>
            </p14:xfrm>
          </p:contentPart>
        </mc:Choice>
        <mc:Fallback xmlns="">
          <p:pic>
            <p:nvPicPr>
              <p:cNvPr id="12" name="墨迹 11"/>
            </p:nvPicPr>
            <p:blipFill>
              <a:blip r:embed="rId18"/>
            </p:blipFill>
            <p:spPr>
              <a:xfrm>
                <a:off x="3451225" y="4383405"/>
                <a:ext cx="2258695" cy="38544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3433445" y="4410075"/>
              <a:ext cx="26670" cy="188595"/>
            </p14:xfrm>
          </p:contentPart>
        </mc:Choice>
        <mc:Fallback xmlns="">
          <p:pic>
            <p:nvPicPr>
              <p:cNvPr id="13" name="墨迹 12"/>
            </p:nvPicPr>
            <p:blipFill>
              <a:blip r:embed="rId20"/>
            </p:blipFill>
            <p:spPr>
              <a:xfrm>
                <a:off x="3433445" y="4410075"/>
                <a:ext cx="26670" cy="1885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3442335" y="4410075"/>
              <a:ext cx="268605" cy="9525"/>
            </p14:xfrm>
          </p:contentPart>
        </mc:Choice>
        <mc:Fallback xmlns="">
          <p:pic>
            <p:nvPicPr>
              <p:cNvPr id="14" name="墨迹 13"/>
            </p:nvPicPr>
            <p:blipFill>
              <a:blip r:embed="rId22"/>
            </p:blipFill>
            <p:spPr>
              <a:xfrm>
                <a:off x="3442335" y="4410075"/>
                <a:ext cx="268605" cy="952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3710940" y="4428490"/>
              <a:ext cx="17780" cy="360"/>
            </p14:xfrm>
          </p:contentPart>
        </mc:Choice>
        <mc:Fallback xmlns="">
          <p:pic>
            <p:nvPicPr>
              <p:cNvPr id="15" name="墨迹 14"/>
            </p:nvPicPr>
            <p:blipFill>
              <a:blip r:embed="rId24"/>
            </p:blipFill>
            <p:spPr>
              <a:xfrm>
                <a:off x="3710940" y="4428490"/>
                <a:ext cx="1778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6086475" y="3218180"/>
              <a:ext cx="2187575" cy="17780"/>
            </p14:xfrm>
          </p:contentPart>
        </mc:Choice>
        <mc:Fallback xmlns="">
          <p:pic>
            <p:nvPicPr>
              <p:cNvPr id="16" name="墨迹 15"/>
            </p:nvPicPr>
            <p:blipFill>
              <a:blip r:embed="rId26"/>
            </p:blipFill>
            <p:spPr>
              <a:xfrm>
                <a:off x="6086475" y="3218180"/>
                <a:ext cx="2187575" cy="177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6373495" y="3675380"/>
              <a:ext cx="2008505" cy="35560"/>
            </p14:xfrm>
          </p:contentPart>
        </mc:Choice>
        <mc:Fallback xmlns="">
          <p:pic>
            <p:nvPicPr>
              <p:cNvPr id="17" name="墨迹 16"/>
            </p:nvPicPr>
            <p:blipFill>
              <a:blip r:embed="rId28"/>
            </p:blipFill>
            <p:spPr>
              <a:xfrm>
                <a:off x="6373495" y="3675380"/>
                <a:ext cx="2008505" cy="355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8382000" y="3710940"/>
              <a:ext cx="17780" cy="360"/>
            </p14:xfrm>
          </p:contentPart>
        </mc:Choice>
        <mc:Fallback xmlns="">
          <p:pic>
            <p:nvPicPr>
              <p:cNvPr id="18" name="墨迹 17"/>
            </p:nvPicPr>
            <p:blipFill>
              <a:blip r:embed="rId24"/>
            </p:blipFill>
            <p:spPr>
              <a:xfrm>
                <a:off x="8382000" y="3710940"/>
                <a:ext cx="17780" cy="360"/>
              </a:xfrm>
              <a:prstGeom prst="rect"/>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判断方式</a:t>
            </a:r>
            <a:endParaRPr lang="zh-CN" altLang="en-US" dirty="0"/>
          </a:p>
        </p:txBody>
      </p:sp>
      <p:sp>
        <p:nvSpPr>
          <p:cNvPr id="3" name="内容占位符 2"/>
          <p:cNvSpPr>
            <a:spLocks noGrp="1"/>
          </p:cNvSpPr>
          <p:nvPr>
            <p:ph idx="1"/>
          </p:nvPr>
        </p:nvSpPr>
        <p:spPr/>
        <p:txBody>
          <a:bodyPr/>
          <a:lstStyle/>
          <a:p>
            <a:r>
              <a:rPr lang="zh-CN" altLang="en-US" dirty="0" smtClean="0"/>
              <a:t>首先要图连通（有向图中把有向边改为无向后图要连通）</a:t>
            </a:r>
            <a:endParaRPr lang="en-US" altLang="zh-CN" dirty="0" smtClean="0"/>
          </a:p>
          <a:p>
            <a:r>
              <a:rPr lang="zh-CN" altLang="en-US" dirty="0" smtClean="0"/>
              <a:t>对于无向图：</a:t>
            </a:r>
            <a:endParaRPr lang="en-US" altLang="zh-CN" dirty="0" smtClean="0"/>
          </a:p>
          <a:p>
            <a:r>
              <a:rPr lang="zh-CN" altLang="en-US" dirty="0" smtClean="0"/>
              <a:t>所有点度数为偶数：存在欧拉回路</a:t>
            </a:r>
            <a:endParaRPr lang="en-US" altLang="zh-CN" dirty="0" smtClean="0"/>
          </a:p>
          <a:p>
            <a:r>
              <a:rPr lang="zh-CN" altLang="en-US" dirty="0"/>
              <a:t>有</a:t>
            </a:r>
            <a:r>
              <a:rPr lang="zh-CN" altLang="en-US" dirty="0" smtClean="0"/>
              <a:t>且仅有</a:t>
            </a:r>
            <a:r>
              <a:rPr lang="en-US" altLang="zh-CN" dirty="0" smtClean="0"/>
              <a:t>2</a:t>
            </a:r>
            <a:r>
              <a:rPr lang="zh-CN" altLang="en-US" dirty="0" smtClean="0"/>
              <a:t>个点（不可能只有</a:t>
            </a:r>
            <a:r>
              <a:rPr lang="en-US" altLang="zh-CN" dirty="0" smtClean="0"/>
              <a:t>1</a:t>
            </a:r>
            <a:r>
              <a:rPr lang="zh-CN" altLang="en-US" dirty="0" smtClean="0"/>
              <a:t>个！）度数为奇数：存在欧拉通路。</a:t>
            </a:r>
            <a:endParaRPr lang="en-US" altLang="zh-CN" dirty="0" smtClean="0"/>
          </a:p>
          <a:p>
            <a:r>
              <a:rPr lang="zh-CN" altLang="en-US" dirty="0" smtClean="0"/>
              <a:t>对于有向图：</a:t>
            </a:r>
            <a:endParaRPr lang="en-US" altLang="zh-CN" dirty="0" smtClean="0"/>
          </a:p>
          <a:p>
            <a:r>
              <a:rPr lang="zh-CN" altLang="en-US" dirty="0" smtClean="0"/>
              <a:t>所有点入度</a:t>
            </a:r>
            <a:r>
              <a:rPr lang="en-US" altLang="zh-CN" dirty="0" smtClean="0"/>
              <a:t>=</a:t>
            </a:r>
            <a:r>
              <a:rPr lang="zh-CN" altLang="en-US" dirty="0" smtClean="0"/>
              <a:t>出度：存在欧拉回路</a:t>
            </a:r>
            <a:endParaRPr lang="en-US" altLang="zh-CN" dirty="0" smtClean="0"/>
          </a:p>
          <a:p>
            <a:r>
              <a:rPr lang="zh-CN" altLang="en-US" dirty="0" smtClean="0"/>
              <a:t>恰有一个点出度</a:t>
            </a:r>
            <a:r>
              <a:rPr lang="en-US" altLang="zh-CN" dirty="0" smtClean="0"/>
              <a:t>-</a:t>
            </a:r>
            <a:r>
              <a:rPr lang="zh-CN" altLang="en-US" dirty="0" smtClean="0"/>
              <a:t>入度</a:t>
            </a:r>
            <a:r>
              <a:rPr lang="en-US" altLang="zh-CN" dirty="0" smtClean="0"/>
              <a:t>=1</a:t>
            </a:r>
            <a:r>
              <a:rPr lang="zh-CN" altLang="en-US" dirty="0" smtClean="0"/>
              <a:t>（起点）；恰有一个点入度</a:t>
            </a:r>
            <a:r>
              <a:rPr lang="en-US" altLang="zh-CN" dirty="0" smtClean="0"/>
              <a:t>-</a:t>
            </a:r>
            <a:r>
              <a:rPr lang="zh-CN" altLang="en-US" dirty="0" smtClean="0"/>
              <a:t>出度</a:t>
            </a:r>
            <a:r>
              <a:rPr lang="en-US" altLang="zh-CN" dirty="0" smtClean="0"/>
              <a:t>=1(</a:t>
            </a:r>
            <a:r>
              <a:rPr lang="zh-CN" altLang="en-US" dirty="0" smtClean="0"/>
              <a:t>终点）</a:t>
            </a:r>
            <a:r>
              <a:rPr lang="en-US" altLang="zh-CN" dirty="0" smtClean="0"/>
              <a:t>;</a:t>
            </a:r>
            <a:r>
              <a:rPr lang="zh-CN" altLang="en-US" dirty="0" smtClean="0"/>
              <a:t>其他点入度</a:t>
            </a:r>
            <a:r>
              <a:rPr lang="en-US" altLang="zh-CN" dirty="0" smtClean="0"/>
              <a:t>=</a:t>
            </a:r>
            <a:r>
              <a:rPr lang="zh-CN" altLang="en-US" dirty="0" smtClean="0"/>
              <a:t>出度：存在欧拉通路。</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3791585" y="2240915"/>
              <a:ext cx="878840" cy="17780"/>
            </p14:xfrm>
          </p:contentPart>
        </mc:Choice>
        <mc:Fallback xmlns="">
          <p:pic>
            <p:nvPicPr>
              <p:cNvPr id="4" name="墨迹 3"/>
            </p:nvPicPr>
            <p:blipFill>
              <a:blip r:embed="rId2"/>
            </p:blipFill>
            <p:spPr>
              <a:xfrm>
                <a:off x="3791585" y="2240915"/>
                <a:ext cx="878840" cy="177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670425" y="2240915"/>
              <a:ext cx="17780" cy="360"/>
            </p14:xfrm>
          </p:contentPart>
        </mc:Choice>
        <mc:Fallback xmlns="">
          <p:pic>
            <p:nvPicPr>
              <p:cNvPr id="5" name="墨迹 4"/>
            </p:nvPicPr>
            <p:blipFill>
              <a:blip r:embed="rId4"/>
            </p:blipFill>
            <p:spPr>
              <a:xfrm>
                <a:off x="4670425" y="2240915"/>
                <a:ext cx="1778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513070" y="2240915"/>
              <a:ext cx="1066800" cy="8890"/>
            </p14:xfrm>
          </p:contentPart>
        </mc:Choice>
        <mc:Fallback xmlns="">
          <p:pic>
            <p:nvPicPr>
              <p:cNvPr id="6" name="墨迹 5"/>
            </p:nvPicPr>
            <p:blipFill>
              <a:blip r:embed="rId6"/>
            </p:blipFill>
            <p:spPr>
              <a:xfrm>
                <a:off x="5513070" y="2240915"/>
                <a:ext cx="1066800" cy="88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8014335" y="2178050"/>
              <a:ext cx="1694180" cy="26670"/>
            </p14:xfrm>
          </p:contentPart>
        </mc:Choice>
        <mc:Fallback xmlns="">
          <p:pic>
            <p:nvPicPr>
              <p:cNvPr id="7" name="墨迹 6"/>
            </p:nvPicPr>
            <p:blipFill>
              <a:blip r:embed="rId8"/>
            </p:blipFill>
            <p:spPr>
              <a:xfrm>
                <a:off x="8014335" y="2178050"/>
                <a:ext cx="1694180" cy="266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4661535" y="2240915"/>
              <a:ext cx="1102360" cy="360"/>
            </p14:xfrm>
          </p:contentPart>
        </mc:Choice>
        <mc:Fallback xmlns="">
          <p:pic>
            <p:nvPicPr>
              <p:cNvPr id="8" name="墨迹 7"/>
            </p:nvPicPr>
            <p:blipFill>
              <a:blip r:embed="rId10"/>
            </p:blipFill>
            <p:spPr>
              <a:xfrm>
                <a:off x="4661535" y="2240915"/>
                <a:ext cx="110236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755005" y="2240915"/>
              <a:ext cx="17780" cy="360"/>
            </p14:xfrm>
          </p:contentPart>
        </mc:Choice>
        <mc:Fallback xmlns="">
          <p:pic>
            <p:nvPicPr>
              <p:cNvPr id="9" name="墨迹 8"/>
            </p:nvPicPr>
            <p:blipFill>
              <a:blip r:embed="rId4"/>
            </p:blipFill>
            <p:spPr>
              <a:xfrm>
                <a:off x="5755005" y="2240915"/>
                <a:ext cx="1778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1416050" y="2680335"/>
              <a:ext cx="1640840" cy="80645"/>
            </p14:xfrm>
          </p:contentPart>
        </mc:Choice>
        <mc:Fallback xmlns="">
          <p:pic>
            <p:nvPicPr>
              <p:cNvPr id="10" name="墨迹 9"/>
            </p:nvPicPr>
            <p:blipFill>
              <a:blip r:embed="rId13"/>
            </p:blipFill>
            <p:spPr>
              <a:xfrm>
                <a:off x="1416050" y="2680335"/>
                <a:ext cx="1640840" cy="8064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2321560" y="3235960"/>
              <a:ext cx="1478915" cy="26670"/>
            </p14:xfrm>
          </p:contentPart>
        </mc:Choice>
        <mc:Fallback xmlns="">
          <p:pic>
            <p:nvPicPr>
              <p:cNvPr id="11" name="墨迹 10"/>
            </p:nvPicPr>
            <p:blipFill>
              <a:blip r:embed="rId15"/>
            </p:blipFill>
            <p:spPr>
              <a:xfrm>
                <a:off x="2321560" y="3235960"/>
                <a:ext cx="1478915" cy="2667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5091430" y="3298825"/>
              <a:ext cx="1362710" cy="360"/>
            </p14:xfrm>
          </p:contentPart>
        </mc:Choice>
        <mc:Fallback xmlns="">
          <p:pic>
            <p:nvPicPr>
              <p:cNvPr id="12" name="墨迹 11"/>
            </p:nvPicPr>
            <p:blipFill>
              <a:blip r:embed="rId17"/>
            </p:blipFill>
            <p:spPr>
              <a:xfrm>
                <a:off x="5091430" y="3298825"/>
                <a:ext cx="136271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7045960" y="555625"/>
              <a:ext cx="385445" cy="287020"/>
            </p14:xfrm>
          </p:contentPart>
        </mc:Choice>
        <mc:Fallback xmlns="">
          <p:pic>
            <p:nvPicPr>
              <p:cNvPr id="13" name="墨迹 12"/>
            </p:nvPicPr>
            <p:blipFill>
              <a:blip r:embed="rId19"/>
            </p:blipFill>
            <p:spPr>
              <a:xfrm>
                <a:off x="7045960" y="555625"/>
                <a:ext cx="385445" cy="28702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7431405" y="662940"/>
              <a:ext cx="1156335" cy="125730"/>
            </p14:xfrm>
          </p:contentPart>
        </mc:Choice>
        <mc:Fallback xmlns="">
          <p:pic>
            <p:nvPicPr>
              <p:cNvPr id="14" name="墨迹 13"/>
            </p:nvPicPr>
            <p:blipFill>
              <a:blip r:embed="rId21"/>
            </p:blipFill>
            <p:spPr>
              <a:xfrm>
                <a:off x="7431405" y="662940"/>
                <a:ext cx="1156335" cy="12573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8578850" y="662940"/>
              <a:ext cx="349885" cy="322580"/>
            </p14:xfrm>
          </p:contentPart>
        </mc:Choice>
        <mc:Fallback xmlns="">
          <p:pic>
            <p:nvPicPr>
              <p:cNvPr id="15" name="墨迹 14"/>
            </p:nvPicPr>
            <p:blipFill>
              <a:blip r:embed="rId23"/>
            </p:blipFill>
            <p:spPr>
              <a:xfrm>
                <a:off x="8578850" y="662940"/>
                <a:ext cx="349885" cy="32258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6705600" y="779780"/>
              <a:ext cx="537845" cy="421005"/>
            </p14:xfrm>
          </p:contentPart>
        </mc:Choice>
        <mc:Fallback xmlns="">
          <p:pic>
            <p:nvPicPr>
              <p:cNvPr id="16" name="墨迹 15"/>
            </p:nvPicPr>
            <p:blipFill>
              <a:blip r:embed="rId25"/>
            </p:blipFill>
            <p:spPr>
              <a:xfrm>
                <a:off x="6705600" y="779780"/>
                <a:ext cx="537845" cy="42100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6481445" y="1200785"/>
              <a:ext cx="394335" cy="358775"/>
            </p14:xfrm>
          </p:contentPart>
        </mc:Choice>
        <mc:Fallback xmlns="">
          <p:pic>
            <p:nvPicPr>
              <p:cNvPr id="17" name="墨迹 16"/>
            </p:nvPicPr>
            <p:blipFill>
              <a:blip r:embed="rId27"/>
            </p:blipFill>
            <p:spPr>
              <a:xfrm>
                <a:off x="6481445" y="1200785"/>
                <a:ext cx="394335" cy="35877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7296785" y="824230"/>
              <a:ext cx="403860" cy="448310"/>
            </p14:xfrm>
          </p:contentPart>
        </mc:Choice>
        <mc:Fallback xmlns="">
          <p:pic>
            <p:nvPicPr>
              <p:cNvPr id="18" name="墨迹 17"/>
            </p:nvPicPr>
            <p:blipFill>
              <a:blip r:embed="rId29"/>
            </p:blipFill>
            <p:spPr>
              <a:xfrm>
                <a:off x="7296785" y="824230"/>
                <a:ext cx="403860" cy="44831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7655560" y="1219200"/>
              <a:ext cx="492760" cy="340360"/>
            </p14:xfrm>
          </p:contentPart>
        </mc:Choice>
        <mc:Fallback xmlns="">
          <p:pic>
            <p:nvPicPr>
              <p:cNvPr id="19" name="墨迹 18"/>
            </p:nvPicPr>
            <p:blipFill>
              <a:blip r:embed="rId31"/>
            </p:blipFill>
            <p:spPr>
              <a:xfrm>
                <a:off x="7655560" y="1219200"/>
                <a:ext cx="492760" cy="340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5880735" y="600075"/>
              <a:ext cx="1183005" cy="45085"/>
            </p14:xfrm>
          </p:contentPart>
        </mc:Choice>
        <mc:Fallback xmlns="">
          <p:pic>
            <p:nvPicPr>
              <p:cNvPr id="20" name="墨迹 19"/>
            </p:nvPicPr>
            <p:blipFill>
              <a:blip r:embed="rId33"/>
            </p:blipFill>
            <p:spPr>
              <a:xfrm>
                <a:off x="5880735" y="600075"/>
                <a:ext cx="1183005" cy="4508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5638800" y="582295"/>
              <a:ext cx="295275" cy="233045"/>
            </p14:xfrm>
          </p:contentPart>
        </mc:Choice>
        <mc:Fallback xmlns="">
          <p:pic>
            <p:nvPicPr>
              <p:cNvPr id="21" name="墨迹 20"/>
            </p:nvPicPr>
            <p:blipFill>
              <a:blip r:embed="rId35"/>
            </p:blipFill>
            <p:spPr>
              <a:xfrm>
                <a:off x="5638800" y="582295"/>
                <a:ext cx="295275" cy="23304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6830695" y="483870"/>
              <a:ext cx="233045" cy="295910"/>
            </p14:xfrm>
          </p:contentPart>
        </mc:Choice>
        <mc:Fallback xmlns="">
          <p:pic>
            <p:nvPicPr>
              <p:cNvPr id="22" name="墨迹 21"/>
            </p:nvPicPr>
            <p:blipFill>
              <a:blip r:embed="rId37"/>
            </p:blipFill>
            <p:spPr>
              <a:xfrm>
                <a:off x="6830695" y="483870"/>
                <a:ext cx="233045" cy="29591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6741160" y="1021715"/>
              <a:ext cx="304800" cy="206375"/>
            </p14:xfrm>
          </p:contentPart>
        </mc:Choice>
        <mc:Fallback xmlns="">
          <p:pic>
            <p:nvPicPr>
              <p:cNvPr id="23" name="墨迹 22"/>
            </p:nvPicPr>
            <p:blipFill>
              <a:blip r:embed="rId39"/>
            </p:blipFill>
            <p:spPr>
              <a:xfrm>
                <a:off x="6741160" y="1021715"/>
                <a:ext cx="304800" cy="20637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7279005" y="824230"/>
              <a:ext cx="8890" cy="170815"/>
            </p14:xfrm>
          </p:contentPart>
        </mc:Choice>
        <mc:Fallback xmlns="">
          <p:pic>
            <p:nvPicPr>
              <p:cNvPr id="24" name="墨迹 23"/>
            </p:nvPicPr>
            <p:blipFill>
              <a:blip r:embed="rId41"/>
            </p:blipFill>
            <p:spPr>
              <a:xfrm>
                <a:off x="7279005" y="824230"/>
                <a:ext cx="8890" cy="17081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7332980" y="887095"/>
              <a:ext cx="466090" cy="27305"/>
            </p14:xfrm>
          </p:contentPart>
        </mc:Choice>
        <mc:Fallback xmlns="">
          <p:pic>
            <p:nvPicPr>
              <p:cNvPr id="25" name="墨迹 24"/>
            </p:nvPicPr>
            <p:blipFill>
              <a:blip r:embed="rId43"/>
            </p:blipFill>
            <p:spPr>
              <a:xfrm>
                <a:off x="7332980" y="887095"/>
                <a:ext cx="466090" cy="2730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8382000" y="609600"/>
              <a:ext cx="214630" cy="340360"/>
            </p14:xfrm>
          </p:contentPart>
        </mc:Choice>
        <mc:Fallback xmlns="">
          <p:pic>
            <p:nvPicPr>
              <p:cNvPr id="26" name="墨迹 25"/>
            </p:nvPicPr>
            <p:blipFill>
              <a:blip r:embed="rId45"/>
            </p:blipFill>
            <p:spPr>
              <a:xfrm>
                <a:off x="8382000" y="609600"/>
                <a:ext cx="214630" cy="34036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8175625" y="2294890"/>
              <a:ext cx="403225" cy="214630"/>
            </p14:xfrm>
          </p:contentPart>
        </mc:Choice>
        <mc:Fallback xmlns="">
          <p:pic>
            <p:nvPicPr>
              <p:cNvPr id="27" name="墨迹 26"/>
            </p:nvPicPr>
            <p:blipFill>
              <a:blip r:embed="rId47"/>
            </p:blipFill>
            <p:spPr>
              <a:xfrm>
                <a:off x="8175625" y="2294890"/>
                <a:ext cx="403225" cy="21463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8435340" y="2411095"/>
              <a:ext cx="896620" cy="107950"/>
            </p14:xfrm>
          </p:contentPart>
        </mc:Choice>
        <mc:Fallback xmlns="">
          <p:pic>
            <p:nvPicPr>
              <p:cNvPr id="28" name="墨迹 27"/>
            </p:nvPicPr>
            <p:blipFill>
              <a:blip r:embed="rId49"/>
            </p:blipFill>
            <p:spPr>
              <a:xfrm>
                <a:off x="8435340" y="2411095"/>
                <a:ext cx="896620" cy="1079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9179560" y="2411095"/>
              <a:ext cx="412115" cy="250825"/>
            </p14:xfrm>
          </p:contentPart>
        </mc:Choice>
        <mc:Fallback xmlns="">
          <p:pic>
            <p:nvPicPr>
              <p:cNvPr id="29" name="墨迹 28"/>
            </p:nvPicPr>
            <p:blipFill>
              <a:blip r:embed="rId51"/>
            </p:blipFill>
            <p:spPr>
              <a:xfrm>
                <a:off x="9179560" y="2411095"/>
                <a:ext cx="412115" cy="25082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墨迹 29"/>
              <p14:cNvContentPartPr/>
              <p14:nvPr/>
            </p14:nvContentPartPr>
            <p14:xfrm>
              <a:off x="8928735" y="2348230"/>
              <a:ext cx="268605" cy="323215"/>
            </p14:xfrm>
          </p:contentPart>
        </mc:Choice>
        <mc:Fallback xmlns="">
          <p:pic>
            <p:nvPicPr>
              <p:cNvPr id="30" name="墨迹 29"/>
            </p:nvPicPr>
            <p:blipFill>
              <a:blip r:embed="rId53"/>
            </p:blipFill>
            <p:spPr>
              <a:xfrm>
                <a:off x="8928735" y="2348230"/>
                <a:ext cx="268605" cy="32321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墨迹 30"/>
              <p14:cNvContentPartPr/>
              <p14:nvPr/>
            </p14:nvContentPartPr>
            <p14:xfrm>
              <a:off x="9699625" y="2572385"/>
              <a:ext cx="17780" cy="360"/>
            </p14:xfrm>
          </p:contentPart>
        </mc:Choice>
        <mc:Fallback xmlns="">
          <p:pic>
            <p:nvPicPr>
              <p:cNvPr id="31" name="墨迹 30"/>
            </p:nvPicPr>
            <p:blipFill>
              <a:blip r:embed="rId4"/>
            </p:blipFill>
            <p:spPr>
              <a:xfrm>
                <a:off x="9699625" y="2572385"/>
                <a:ext cx="17780" cy="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9959340" y="2599690"/>
              <a:ext cx="27305" cy="360"/>
            </p14:xfrm>
          </p:contentPart>
        </mc:Choice>
        <mc:Fallback xmlns="">
          <p:pic>
            <p:nvPicPr>
              <p:cNvPr id="32" name="墨迹 31"/>
            </p:nvPicPr>
            <p:blipFill>
              <a:blip r:embed="rId56"/>
            </p:blipFill>
            <p:spPr>
              <a:xfrm>
                <a:off x="9959340" y="2599690"/>
                <a:ext cx="27305" cy="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10219690" y="2617470"/>
              <a:ext cx="187960" cy="8890"/>
            </p14:xfrm>
          </p:contentPart>
        </mc:Choice>
        <mc:Fallback xmlns="">
          <p:pic>
            <p:nvPicPr>
              <p:cNvPr id="33" name="墨迹 32"/>
            </p:nvPicPr>
            <p:blipFill>
              <a:blip r:embed="rId58"/>
            </p:blipFill>
            <p:spPr>
              <a:xfrm>
                <a:off x="10219690" y="2617470"/>
                <a:ext cx="187960" cy="889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10506075" y="2626360"/>
              <a:ext cx="53975" cy="8890"/>
            </p14:xfrm>
          </p:contentPart>
        </mc:Choice>
        <mc:Fallback xmlns="">
          <p:pic>
            <p:nvPicPr>
              <p:cNvPr id="34" name="墨迹 33"/>
            </p:nvPicPr>
            <p:blipFill>
              <a:blip r:embed="rId60"/>
            </p:blipFill>
            <p:spPr>
              <a:xfrm>
                <a:off x="10506075" y="2626360"/>
                <a:ext cx="53975" cy="889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10838180" y="2608580"/>
              <a:ext cx="645160" cy="98425"/>
            </p14:xfrm>
          </p:contentPart>
        </mc:Choice>
        <mc:Fallback xmlns="">
          <p:pic>
            <p:nvPicPr>
              <p:cNvPr id="35" name="墨迹 34"/>
            </p:nvPicPr>
            <p:blipFill>
              <a:blip r:embed="rId62"/>
            </p:blipFill>
            <p:spPr>
              <a:xfrm>
                <a:off x="10838180" y="2608580"/>
                <a:ext cx="645160" cy="9842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11223625" y="2536825"/>
              <a:ext cx="322580" cy="250825"/>
            </p14:xfrm>
          </p:contentPart>
        </mc:Choice>
        <mc:Fallback xmlns="">
          <p:pic>
            <p:nvPicPr>
              <p:cNvPr id="36" name="墨迹 35"/>
            </p:nvPicPr>
            <p:blipFill>
              <a:blip r:embed="rId64"/>
            </p:blipFill>
            <p:spPr>
              <a:xfrm>
                <a:off x="11223625" y="2536825"/>
                <a:ext cx="322580" cy="25082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11600180" y="2572385"/>
              <a:ext cx="367665" cy="313690"/>
            </p14:xfrm>
          </p:contentPart>
        </mc:Choice>
        <mc:Fallback xmlns="">
          <p:pic>
            <p:nvPicPr>
              <p:cNvPr id="37" name="墨迹 36"/>
            </p:nvPicPr>
            <p:blipFill>
              <a:blip r:embed="rId66"/>
            </p:blipFill>
            <p:spPr>
              <a:xfrm>
                <a:off x="11600180" y="2572385"/>
                <a:ext cx="367665" cy="31369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墨迹 37"/>
              <p14:cNvContentPartPr/>
              <p14:nvPr/>
            </p14:nvContentPartPr>
            <p14:xfrm>
              <a:off x="1102360" y="3836670"/>
              <a:ext cx="2196465" cy="62865"/>
            </p14:xfrm>
          </p:contentPart>
        </mc:Choice>
        <mc:Fallback xmlns="">
          <p:pic>
            <p:nvPicPr>
              <p:cNvPr id="38" name="墨迹 37"/>
            </p:nvPicPr>
            <p:blipFill>
              <a:blip r:embed="rId68"/>
            </p:blipFill>
            <p:spPr>
              <a:xfrm>
                <a:off x="1102360" y="3836670"/>
                <a:ext cx="2196465" cy="6286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墨迹 38"/>
              <p14:cNvContentPartPr/>
              <p14:nvPr/>
            </p14:nvContentPartPr>
            <p14:xfrm>
              <a:off x="6991985" y="3791585"/>
              <a:ext cx="1864995" cy="62865"/>
            </p14:xfrm>
          </p:contentPart>
        </mc:Choice>
        <mc:Fallback xmlns="">
          <p:pic>
            <p:nvPicPr>
              <p:cNvPr id="39" name="墨迹 38"/>
            </p:nvPicPr>
            <p:blipFill>
              <a:blip r:embed="rId70"/>
            </p:blipFill>
            <p:spPr>
              <a:xfrm>
                <a:off x="6991985" y="3791585"/>
                <a:ext cx="1864995" cy="628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墨迹 39"/>
              <p14:cNvContentPartPr/>
              <p14:nvPr/>
            </p14:nvContentPartPr>
            <p14:xfrm>
              <a:off x="9457690" y="3836670"/>
              <a:ext cx="1577340" cy="26670"/>
            </p14:xfrm>
          </p:contentPart>
        </mc:Choice>
        <mc:Fallback xmlns="">
          <p:pic>
            <p:nvPicPr>
              <p:cNvPr id="40" name="墨迹 39"/>
            </p:nvPicPr>
            <p:blipFill>
              <a:blip r:embed="rId72"/>
            </p:blipFill>
            <p:spPr>
              <a:xfrm>
                <a:off x="9457690" y="3836670"/>
                <a:ext cx="1577340" cy="2667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墨迹 40"/>
              <p14:cNvContentPartPr/>
              <p14:nvPr/>
            </p14:nvContentPartPr>
            <p14:xfrm>
              <a:off x="3872230" y="3244850"/>
              <a:ext cx="2456815" cy="753110"/>
            </p14:xfrm>
          </p:contentPart>
        </mc:Choice>
        <mc:Fallback xmlns="">
          <p:pic>
            <p:nvPicPr>
              <p:cNvPr id="41" name="墨迹 40"/>
            </p:nvPicPr>
            <p:blipFill>
              <a:blip r:embed="rId74"/>
            </p:blipFill>
            <p:spPr>
              <a:xfrm>
                <a:off x="3872230" y="3244850"/>
                <a:ext cx="2456815" cy="75311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墨迹 41"/>
              <p14:cNvContentPartPr/>
              <p14:nvPr/>
            </p14:nvContentPartPr>
            <p14:xfrm>
              <a:off x="6741160" y="1012825"/>
              <a:ext cx="430530" cy="250825"/>
            </p14:xfrm>
          </p:contentPart>
        </mc:Choice>
        <mc:Fallback xmlns="">
          <p:pic>
            <p:nvPicPr>
              <p:cNvPr id="42" name="墨迹 41"/>
            </p:nvPicPr>
            <p:blipFill>
              <a:blip r:embed="rId76"/>
            </p:blipFill>
            <p:spPr>
              <a:xfrm>
                <a:off x="6741160" y="1012825"/>
                <a:ext cx="430530" cy="2508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7261225" y="860425"/>
              <a:ext cx="26670" cy="241935"/>
            </p14:xfrm>
          </p:contentPart>
        </mc:Choice>
        <mc:Fallback xmlns="">
          <p:pic>
            <p:nvPicPr>
              <p:cNvPr id="43" name="墨迹 42"/>
            </p:nvPicPr>
            <p:blipFill>
              <a:blip r:embed="rId78"/>
            </p:blipFill>
            <p:spPr>
              <a:xfrm>
                <a:off x="7261225" y="860425"/>
                <a:ext cx="26670" cy="24193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墨迹 43"/>
              <p14:cNvContentPartPr/>
              <p14:nvPr/>
            </p14:nvContentPartPr>
            <p14:xfrm>
              <a:off x="2966720" y="5297805"/>
              <a:ext cx="726440" cy="26670"/>
            </p14:xfrm>
          </p:contentPart>
        </mc:Choice>
        <mc:Fallback xmlns="">
          <p:pic>
            <p:nvPicPr>
              <p:cNvPr id="44" name="墨迹 43"/>
            </p:nvPicPr>
            <p:blipFill>
              <a:blip r:embed="rId80"/>
            </p:blipFill>
            <p:spPr>
              <a:xfrm>
                <a:off x="2966720" y="5297805"/>
                <a:ext cx="726440" cy="2667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墨迹 44"/>
              <p14:cNvContentPartPr/>
              <p14:nvPr/>
            </p14:nvContentPartPr>
            <p14:xfrm>
              <a:off x="3952875" y="5315585"/>
              <a:ext cx="986155" cy="8890"/>
            </p14:xfrm>
          </p:contentPart>
        </mc:Choice>
        <mc:Fallback xmlns="">
          <p:pic>
            <p:nvPicPr>
              <p:cNvPr id="45" name="墨迹 44"/>
            </p:nvPicPr>
            <p:blipFill>
              <a:blip r:embed="rId82"/>
            </p:blipFill>
            <p:spPr>
              <a:xfrm>
                <a:off x="3952875" y="5315585"/>
                <a:ext cx="986155" cy="889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墨迹 45"/>
              <p14:cNvContentPartPr/>
              <p14:nvPr/>
            </p14:nvContentPartPr>
            <p14:xfrm>
              <a:off x="4957445" y="5334000"/>
              <a:ext cx="17780" cy="360"/>
            </p14:xfrm>
          </p:contentPart>
        </mc:Choice>
        <mc:Fallback xmlns="">
          <p:pic>
            <p:nvPicPr>
              <p:cNvPr id="46" name="墨迹 45"/>
            </p:nvPicPr>
            <p:blipFill>
              <a:blip r:embed="rId4"/>
            </p:blipFill>
            <p:spPr>
              <a:xfrm>
                <a:off x="4957445" y="5334000"/>
                <a:ext cx="17780"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7" name="墨迹 46"/>
              <p14:cNvContentPartPr/>
              <p14:nvPr/>
            </p14:nvContentPartPr>
            <p14:xfrm>
              <a:off x="3190875" y="5979160"/>
              <a:ext cx="367665" cy="278130"/>
            </p14:xfrm>
          </p:contentPart>
        </mc:Choice>
        <mc:Fallback xmlns="">
          <p:pic>
            <p:nvPicPr>
              <p:cNvPr id="47" name="墨迹 46"/>
            </p:nvPicPr>
            <p:blipFill>
              <a:blip r:embed="rId85"/>
            </p:blipFill>
            <p:spPr>
              <a:xfrm>
                <a:off x="3190875" y="5979160"/>
                <a:ext cx="367665" cy="27813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8" name="墨迹 47"/>
              <p14:cNvContentPartPr/>
              <p14:nvPr/>
            </p14:nvContentPartPr>
            <p14:xfrm>
              <a:off x="5082540" y="5719445"/>
              <a:ext cx="2080260" cy="44450"/>
            </p14:xfrm>
          </p:contentPart>
        </mc:Choice>
        <mc:Fallback xmlns="">
          <p:pic>
            <p:nvPicPr>
              <p:cNvPr id="48" name="墨迹 47"/>
            </p:nvPicPr>
            <p:blipFill>
              <a:blip r:embed="rId87"/>
            </p:blipFill>
            <p:spPr>
              <a:xfrm>
                <a:off x="5082540" y="5719445"/>
                <a:ext cx="2080260" cy="44450"/>
              </a:xfrm>
              <a:prstGeom prst="rect"/>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求解欧拉路</a:t>
            </a:r>
            <a:endParaRPr lang="zh-CN" altLang="en-US" dirty="0"/>
          </a:p>
        </p:txBody>
      </p:sp>
      <p:sp>
        <p:nvSpPr>
          <p:cNvPr id="3" name="内容占位符 2"/>
          <p:cNvSpPr>
            <a:spLocks noGrp="1"/>
          </p:cNvSpPr>
          <p:nvPr>
            <p:ph idx="1"/>
          </p:nvPr>
        </p:nvSpPr>
        <p:spPr>
          <a:xfrm>
            <a:off x="838200" y="1392572"/>
            <a:ext cx="10515600" cy="5385733"/>
          </a:xfrm>
        </p:spPr>
        <p:txBody>
          <a:bodyPr/>
          <a:lstStyle/>
          <a:p>
            <a:pPr marL="0" indent="0">
              <a:buNone/>
            </a:pPr>
            <a:r>
              <a:rPr lang="en-US" altLang="zh-CN" b="1" dirty="0" err="1"/>
              <a:t>Hierholzer</a:t>
            </a:r>
            <a:r>
              <a:rPr lang="en-US" altLang="zh-CN" b="1" dirty="0"/>
              <a:t> </a:t>
            </a:r>
            <a:r>
              <a:rPr lang="zh-CN" altLang="en-US" b="1" dirty="0" smtClean="0"/>
              <a:t>算法</a:t>
            </a:r>
            <a:r>
              <a:rPr lang="zh-CN" altLang="en-US" dirty="0" smtClean="0"/>
              <a:t>，即消圈算法。</a:t>
            </a:r>
            <a:endParaRPr lang="en-US" altLang="zh-CN" dirty="0" smtClean="0"/>
          </a:p>
          <a:p>
            <a:pPr marL="0" indent="0">
              <a:buNone/>
            </a:pPr>
            <a:endParaRPr lang="zh-CN" altLang="en-US" b="1" dirty="0"/>
          </a:p>
        </p:txBody>
      </p:sp>
      <p:pic>
        <p:nvPicPr>
          <p:cNvPr id="4" name="图片 3"/>
          <p:cNvPicPr>
            <a:picLocks noChangeAspect="1"/>
          </p:cNvPicPr>
          <p:nvPr/>
        </p:nvPicPr>
        <p:blipFill>
          <a:blip r:embed="rId1"/>
          <a:stretch>
            <a:fillRect/>
          </a:stretch>
        </p:blipFill>
        <p:spPr>
          <a:xfrm>
            <a:off x="486561" y="1932677"/>
            <a:ext cx="11065079" cy="5642582"/>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3845560" y="1783715"/>
              <a:ext cx="1631315" cy="26670"/>
            </p14:xfrm>
          </p:contentPart>
        </mc:Choice>
        <mc:Fallback xmlns="">
          <p:pic>
            <p:nvPicPr>
              <p:cNvPr id="5" name="墨迹 4"/>
            </p:nvPicPr>
            <p:blipFill>
              <a:blip r:embed="rId3"/>
            </p:blipFill>
            <p:spPr>
              <a:xfrm>
                <a:off x="3845560" y="1783715"/>
                <a:ext cx="1631315" cy="2667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5467985" y="1810385"/>
              <a:ext cx="18415" cy="360"/>
            </p14:xfrm>
          </p:contentPart>
        </mc:Choice>
        <mc:Fallback xmlns="">
          <p:pic>
            <p:nvPicPr>
              <p:cNvPr id="6" name="墨迹 5"/>
            </p:nvPicPr>
            <p:blipFill>
              <a:blip r:embed="rId5"/>
            </p:blipFill>
            <p:spPr>
              <a:xfrm>
                <a:off x="5467985" y="1810385"/>
                <a:ext cx="1841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2052320" y="3048000"/>
              <a:ext cx="107950" cy="3218180"/>
            </p14:xfrm>
          </p:contentPart>
        </mc:Choice>
        <mc:Fallback xmlns="">
          <p:pic>
            <p:nvPicPr>
              <p:cNvPr id="7" name="墨迹 6"/>
            </p:nvPicPr>
            <p:blipFill>
              <a:blip r:embed="rId7"/>
            </p:blipFill>
            <p:spPr>
              <a:xfrm>
                <a:off x="2052320" y="3048000"/>
                <a:ext cx="107950" cy="32181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1918335" y="4625340"/>
              <a:ext cx="412115" cy="367665"/>
            </p14:xfrm>
          </p:contentPart>
        </mc:Choice>
        <mc:Fallback xmlns="">
          <p:pic>
            <p:nvPicPr>
              <p:cNvPr id="8" name="墨迹 7"/>
            </p:nvPicPr>
            <p:blipFill>
              <a:blip r:embed="rId9"/>
            </p:blipFill>
            <p:spPr>
              <a:xfrm>
                <a:off x="1918335" y="4625340"/>
                <a:ext cx="412115" cy="36766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3971290" y="6005830"/>
              <a:ext cx="4365625" cy="161290"/>
            </p14:xfrm>
          </p:contentPart>
        </mc:Choice>
        <mc:Fallback xmlns="">
          <p:pic>
            <p:nvPicPr>
              <p:cNvPr id="9" name="墨迹 8"/>
            </p:nvPicPr>
            <p:blipFill>
              <a:blip r:embed="rId11"/>
            </p:blipFill>
            <p:spPr>
              <a:xfrm>
                <a:off x="3971290" y="6005830"/>
                <a:ext cx="4365625" cy="16129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8336915" y="6050915"/>
              <a:ext cx="17780" cy="360"/>
            </p14:xfrm>
          </p:contentPart>
        </mc:Choice>
        <mc:Fallback xmlns="">
          <p:pic>
            <p:nvPicPr>
              <p:cNvPr id="10" name="墨迹 9"/>
            </p:nvPicPr>
            <p:blipFill>
              <a:blip r:embed="rId13"/>
            </p:blipFill>
            <p:spPr>
              <a:xfrm>
                <a:off x="8336915" y="6050915"/>
                <a:ext cx="1778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976630" y="6104890"/>
              <a:ext cx="18415" cy="360"/>
            </p14:xfrm>
          </p:contentPart>
        </mc:Choice>
        <mc:Fallback xmlns="">
          <p:pic>
            <p:nvPicPr>
              <p:cNvPr id="11" name="墨迹 10"/>
            </p:nvPicPr>
            <p:blipFill>
              <a:blip r:embed="rId5"/>
            </p:blipFill>
            <p:spPr>
              <a:xfrm>
                <a:off x="976630" y="6104890"/>
                <a:ext cx="18415"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7888605" y="564515"/>
              <a:ext cx="448310" cy="403225"/>
            </p14:xfrm>
          </p:contentPart>
        </mc:Choice>
        <mc:Fallback xmlns="">
          <p:pic>
            <p:nvPicPr>
              <p:cNvPr id="12" name="墨迹 11"/>
            </p:nvPicPr>
            <p:blipFill>
              <a:blip r:embed="rId16"/>
            </p:blipFill>
            <p:spPr>
              <a:xfrm>
                <a:off x="7888605" y="564515"/>
                <a:ext cx="448310" cy="40322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8319135" y="734695"/>
              <a:ext cx="1165225" cy="36195"/>
            </p14:xfrm>
          </p:contentPart>
        </mc:Choice>
        <mc:Fallback xmlns="">
          <p:pic>
            <p:nvPicPr>
              <p:cNvPr id="13" name="墨迹 12"/>
            </p:nvPicPr>
            <p:blipFill>
              <a:blip r:embed="rId18"/>
            </p:blipFill>
            <p:spPr>
              <a:xfrm>
                <a:off x="8319135" y="734695"/>
                <a:ext cx="1165225" cy="3619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9466580" y="618490"/>
              <a:ext cx="394335" cy="331470"/>
            </p14:xfrm>
          </p:contentPart>
        </mc:Choice>
        <mc:Fallback xmlns="">
          <p:pic>
            <p:nvPicPr>
              <p:cNvPr id="14" name="墨迹 13"/>
            </p:nvPicPr>
            <p:blipFill>
              <a:blip r:embed="rId20"/>
            </p:blipFill>
            <p:spPr>
              <a:xfrm>
                <a:off x="9466580" y="618490"/>
                <a:ext cx="394335" cy="3314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8300720" y="923290"/>
              <a:ext cx="565150" cy="662940"/>
            </p14:xfrm>
          </p:contentPart>
        </mc:Choice>
        <mc:Fallback xmlns="">
          <p:pic>
            <p:nvPicPr>
              <p:cNvPr id="15" name="墨迹 14"/>
            </p:nvPicPr>
            <p:blipFill>
              <a:blip r:embed="rId22"/>
            </p:blipFill>
            <p:spPr>
              <a:xfrm>
                <a:off x="8300720" y="923290"/>
                <a:ext cx="565150" cy="6629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8848090" y="1470025"/>
              <a:ext cx="421005" cy="358775"/>
            </p14:xfrm>
          </p:contentPart>
        </mc:Choice>
        <mc:Fallback xmlns="">
          <p:pic>
            <p:nvPicPr>
              <p:cNvPr id="16" name="墨迹 15"/>
            </p:nvPicPr>
            <p:blipFill>
              <a:blip r:embed="rId24"/>
            </p:blipFill>
            <p:spPr>
              <a:xfrm>
                <a:off x="8848090" y="1470025"/>
                <a:ext cx="421005" cy="3587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9286875" y="923290"/>
              <a:ext cx="421640" cy="591185"/>
            </p14:xfrm>
          </p:contentPart>
        </mc:Choice>
        <mc:Fallback xmlns="">
          <p:pic>
            <p:nvPicPr>
              <p:cNvPr id="17" name="墨迹 16"/>
            </p:nvPicPr>
            <p:blipFill>
              <a:blip r:embed="rId26"/>
            </p:blipFill>
            <p:spPr>
              <a:xfrm>
                <a:off x="9286875" y="923290"/>
                <a:ext cx="421640" cy="5911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8354695" y="1765935"/>
              <a:ext cx="448310" cy="941070"/>
            </p14:xfrm>
          </p:contentPart>
        </mc:Choice>
        <mc:Fallback xmlns="">
          <p:pic>
            <p:nvPicPr>
              <p:cNvPr id="18" name="墨迹 17"/>
            </p:nvPicPr>
            <p:blipFill>
              <a:blip r:embed="rId28"/>
            </p:blipFill>
            <p:spPr>
              <a:xfrm>
                <a:off x="8354695" y="1765935"/>
                <a:ext cx="448310" cy="9410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9062720" y="1810385"/>
              <a:ext cx="1246505" cy="905510"/>
            </p14:xfrm>
          </p:contentPart>
        </mc:Choice>
        <mc:Fallback xmlns="">
          <p:pic>
            <p:nvPicPr>
              <p:cNvPr id="19" name="墨迹 18"/>
            </p:nvPicPr>
            <p:blipFill>
              <a:blip r:embed="rId30"/>
            </p:blipFill>
            <p:spPr>
              <a:xfrm>
                <a:off x="9062720" y="1810385"/>
                <a:ext cx="1246505" cy="90551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8919845" y="2563495"/>
              <a:ext cx="967740" cy="36195"/>
            </p14:xfrm>
          </p:contentPart>
        </mc:Choice>
        <mc:Fallback xmlns="">
          <p:pic>
            <p:nvPicPr>
              <p:cNvPr id="20" name="墨迹 19"/>
            </p:nvPicPr>
            <p:blipFill>
              <a:blip r:embed="rId32"/>
            </p:blipFill>
            <p:spPr>
              <a:xfrm>
                <a:off x="8919845" y="2563495"/>
                <a:ext cx="967740" cy="3619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8086090" y="654050"/>
              <a:ext cx="360" cy="206375"/>
            </p14:xfrm>
          </p:contentPart>
        </mc:Choice>
        <mc:Fallback xmlns="">
          <p:pic>
            <p:nvPicPr>
              <p:cNvPr id="21" name="墨迹 20"/>
            </p:nvPicPr>
            <p:blipFill>
              <a:blip r:embed="rId34"/>
            </p:blipFill>
            <p:spPr>
              <a:xfrm>
                <a:off x="8086090" y="654050"/>
                <a:ext cx="360" cy="20637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9009380" y="1541780"/>
              <a:ext cx="187960" cy="187960"/>
            </p14:xfrm>
          </p:contentPart>
        </mc:Choice>
        <mc:Fallback xmlns="">
          <p:pic>
            <p:nvPicPr>
              <p:cNvPr id="22" name="墨迹 21"/>
            </p:nvPicPr>
            <p:blipFill>
              <a:blip r:embed="rId36"/>
            </p:blipFill>
            <p:spPr>
              <a:xfrm>
                <a:off x="9009380" y="1541780"/>
                <a:ext cx="187960" cy="1879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9591675" y="680720"/>
              <a:ext cx="134620" cy="251460"/>
            </p14:xfrm>
          </p:contentPart>
        </mc:Choice>
        <mc:Fallback xmlns="">
          <p:pic>
            <p:nvPicPr>
              <p:cNvPr id="23" name="墨迹 22"/>
            </p:nvPicPr>
            <p:blipFill>
              <a:blip r:embed="rId38"/>
            </p:blipFill>
            <p:spPr>
              <a:xfrm>
                <a:off x="9591675" y="680720"/>
                <a:ext cx="134620" cy="2514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8480425" y="2519045"/>
              <a:ext cx="277495" cy="133985"/>
            </p14:xfrm>
          </p:contentPart>
        </mc:Choice>
        <mc:Fallback xmlns="">
          <p:pic>
            <p:nvPicPr>
              <p:cNvPr id="24" name="墨迹 23"/>
            </p:nvPicPr>
            <p:blipFill>
              <a:blip r:embed="rId40"/>
            </p:blipFill>
            <p:spPr>
              <a:xfrm>
                <a:off x="8480425" y="2519045"/>
                <a:ext cx="277495" cy="13398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8596630" y="2527935"/>
              <a:ext cx="107950" cy="161290"/>
            </p14:xfrm>
          </p:contentPart>
        </mc:Choice>
        <mc:Fallback xmlns="">
          <p:pic>
            <p:nvPicPr>
              <p:cNvPr id="25" name="墨迹 24"/>
            </p:nvPicPr>
            <p:blipFill>
              <a:blip r:embed="rId42"/>
            </p:blipFill>
            <p:spPr>
              <a:xfrm>
                <a:off x="8596630" y="2527935"/>
                <a:ext cx="107950" cy="16129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9968230" y="2473960"/>
              <a:ext cx="179705" cy="250825"/>
            </p14:xfrm>
          </p:contentPart>
        </mc:Choice>
        <mc:Fallback xmlns="">
          <p:pic>
            <p:nvPicPr>
              <p:cNvPr id="26" name="墨迹 25"/>
            </p:nvPicPr>
            <p:blipFill>
              <a:blip r:embed="rId44"/>
            </p:blipFill>
            <p:spPr>
              <a:xfrm>
                <a:off x="9968230" y="2473960"/>
                <a:ext cx="179705" cy="2508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10039985" y="2482850"/>
              <a:ext cx="188595" cy="360"/>
            </p14:xfrm>
          </p:contentPart>
        </mc:Choice>
        <mc:Fallback xmlns="">
          <p:pic>
            <p:nvPicPr>
              <p:cNvPr id="27" name="墨迹 26"/>
            </p:nvPicPr>
            <p:blipFill>
              <a:blip r:embed="rId46"/>
            </p:blipFill>
            <p:spPr>
              <a:xfrm>
                <a:off x="10039985" y="2482850"/>
                <a:ext cx="188595"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4060825" y="6534785"/>
              <a:ext cx="5468620" cy="36195"/>
            </p14:xfrm>
          </p:contentPart>
        </mc:Choice>
        <mc:Fallback xmlns="">
          <p:pic>
            <p:nvPicPr>
              <p:cNvPr id="28" name="墨迹 27"/>
            </p:nvPicPr>
            <p:blipFill>
              <a:blip r:embed="rId48"/>
            </p:blipFill>
            <p:spPr>
              <a:xfrm>
                <a:off x="4060825" y="6534785"/>
                <a:ext cx="5468620" cy="361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8184515" y="1245870"/>
              <a:ext cx="322580" cy="224155"/>
            </p14:xfrm>
          </p:contentPart>
        </mc:Choice>
        <mc:Fallback xmlns="">
          <p:pic>
            <p:nvPicPr>
              <p:cNvPr id="29" name="墨迹 28"/>
            </p:nvPicPr>
            <p:blipFill>
              <a:blip r:embed="rId50"/>
            </p:blipFill>
            <p:spPr>
              <a:xfrm>
                <a:off x="8184515" y="1245870"/>
                <a:ext cx="322580" cy="22415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8220075" y="1209675"/>
              <a:ext cx="197485" cy="323215"/>
            </p14:xfrm>
          </p:contentPart>
        </mc:Choice>
        <mc:Fallback xmlns="">
          <p:pic>
            <p:nvPicPr>
              <p:cNvPr id="30" name="墨迹 29"/>
            </p:nvPicPr>
            <p:blipFill>
              <a:blip r:embed="rId52"/>
            </p:blipFill>
            <p:spPr>
              <a:xfrm>
                <a:off x="8220075" y="1209675"/>
                <a:ext cx="197485" cy="32321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2976245" y="6570980"/>
              <a:ext cx="1129030" cy="295910"/>
            </p14:xfrm>
          </p:contentPart>
        </mc:Choice>
        <mc:Fallback xmlns="">
          <p:pic>
            <p:nvPicPr>
              <p:cNvPr id="31" name="墨迹 30"/>
            </p:nvPicPr>
            <p:blipFill>
              <a:blip r:embed="rId54"/>
            </p:blipFill>
            <p:spPr>
              <a:xfrm>
                <a:off x="2976245" y="6570980"/>
                <a:ext cx="1129030" cy="29591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2321560" y="5692140"/>
              <a:ext cx="17780" cy="360"/>
            </p14:xfrm>
          </p:contentPart>
        </mc:Choice>
        <mc:Fallback xmlns="">
          <p:pic>
            <p:nvPicPr>
              <p:cNvPr id="32" name="墨迹 31"/>
            </p:nvPicPr>
            <p:blipFill>
              <a:blip r:embed="rId13"/>
            </p:blipFill>
            <p:spPr>
              <a:xfrm>
                <a:off x="2321560" y="5692140"/>
                <a:ext cx="1778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3" name="墨迹 32"/>
              <p14:cNvContentPartPr/>
              <p14:nvPr/>
            </p14:nvContentPartPr>
            <p14:xfrm>
              <a:off x="8632825" y="2661920"/>
              <a:ext cx="1685290" cy="233680"/>
            </p14:xfrm>
          </p:contentPart>
        </mc:Choice>
        <mc:Fallback xmlns="">
          <p:pic>
            <p:nvPicPr>
              <p:cNvPr id="33" name="墨迹 32"/>
            </p:nvPicPr>
            <p:blipFill>
              <a:blip r:embed="rId57"/>
            </p:blipFill>
            <p:spPr>
              <a:xfrm>
                <a:off x="8632825" y="2661920"/>
                <a:ext cx="1685290" cy="23368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4" name="墨迹 33"/>
              <p14:cNvContentPartPr/>
              <p14:nvPr/>
            </p14:nvContentPartPr>
            <p14:xfrm>
              <a:off x="8543290" y="2680335"/>
              <a:ext cx="1622425" cy="537845"/>
            </p14:xfrm>
          </p:contentPart>
        </mc:Choice>
        <mc:Fallback xmlns="">
          <p:pic>
            <p:nvPicPr>
              <p:cNvPr id="34" name="墨迹 33"/>
            </p:nvPicPr>
            <p:blipFill>
              <a:blip r:embed="rId59"/>
            </p:blipFill>
            <p:spPr>
              <a:xfrm>
                <a:off x="8543290" y="2680335"/>
                <a:ext cx="1622425" cy="53784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5" name="墨迹 34"/>
              <p14:cNvContentPartPr/>
              <p14:nvPr/>
            </p14:nvContentPartPr>
            <p14:xfrm>
              <a:off x="9233535" y="2330450"/>
              <a:ext cx="340360" cy="376555"/>
            </p14:xfrm>
          </p:contentPart>
        </mc:Choice>
        <mc:Fallback xmlns="">
          <p:pic>
            <p:nvPicPr>
              <p:cNvPr id="35" name="墨迹 34"/>
            </p:nvPicPr>
            <p:blipFill>
              <a:blip r:embed="rId61"/>
            </p:blipFill>
            <p:spPr>
              <a:xfrm>
                <a:off x="9233535" y="2330450"/>
                <a:ext cx="340360" cy="37655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6" name="墨迹 35"/>
              <p14:cNvContentPartPr/>
              <p14:nvPr/>
            </p14:nvContentPartPr>
            <p14:xfrm>
              <a:off x="9206230" y="2384425"/>
              <a:ext cx="269240" cy="268605"/>
            </p14:xfrm>
          </p:contentPart>
        </mc:Choice>
        <mc:Fallback xmlns="">
          <p:pic>
            <p:nvPicPr>
              <p:cNvPr id="36" name="墨迹 35"/>
            </p:nvPicPr>
            <p:blipFill>
              <a:blip r:embed="rId63"/>
            </p:blipFill>
            <p:spPr>
              <a:xfrm>
                <a:off x="9206230" y="2384425"/>
                <a:ext cx="269240" cy="26860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7" name="墨迹 36"/>
              <p14:cNvContentPartPr/>
              <p14:nvPr/>
            </p14:nvContentPartPr>
            <p14:xfrm>
              <a:off x="8794115" y="2563495"/>
              <a:ext cx="457200" cy="17780"/>
            </p14:xfrm>
          </p:contentPart>
        </mc:Choice>
        <mc:Fallback xmlns="">
          <p:pic>
            <p:nvPicPr>
              <p:cNvPr id="37" name="墨迹 36"/>
            </p:nvPicPr>
            <p:blipFill>
              <a:blip r:embed="rId65"/>
            </p:blipFill>
            <p:spPr>
              <a:xfrm>
                <a:off x="8794115" y="2563495"/>
                <a:ext cx="457200" cy="17780"/>
              </a:xfrm>
              <a:prstGeom prst="rect"/>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83143" y="187622"/>
            <a:ext cx="11729223" cy="5718228"/>
          </a:xfrm>
          <a:prstGeom prst="rect">
            <a:avLst/>
          </a:prstGeom>
        </p:spPr>
      </p:pic>
      <p:sp>
        <p:nvSpPr>
          <p:cNvPr id="5" name="文本框 4"/>
          <p:cNvSpPr txBox="1"/>
          <p:nvPr/>
        </p:nvSpPr>
        <p:spPr>
          <a:xfrm>
            <a:off x="276838" y="5903893"/>
            <a:ext cx="11409026" cy="954107"/>
          </a:xfrm>
          <a:prstGeom prst="rect">
            <a:avLst/>
          </a:prstGeom>
          <a:noFill/>
        </p:spPr>
        <p:txBody>
          <a:bodyPr wrap="square" rtlCol="0">
            <a:spAutoFit/>
          </a:bodyPr>
          <a:lstStyle/>
          <a:p>
            <a:r>
              <a:rPr lang="zh-CN" altLang="en-US" sz="2800" dirty="0" smtClean="0"/>
              <a:t>关于为什么回溯是记录路径，我认为比较好的理解是保证了环的正确插入。最后正序输出还是倒序输出其实都是欧拉路径。</a:t>
            </a:r>
            <a:endParaRPr lang="zh-CN" altLang="en-US" sz="2800" dirty="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945005" y="6257290"/>
              <a:ext cx="2474595" cy="98425"/>
            </p14:xfrm>
          </p:contentPart>
        </mc:Choice>
        <mc:Fallback xmlns="">
          <p:pic>
            <p:nvPicPr>
              <p:cNvPr id="2" name="墨迹 1"/>
            </p:nvPicPr>
            <p:blipFill>
              <a:blip r:embed="rId3"/>
            </p:blipFill>
            <p:spPr>
              <a:xfrm>
                <a:off x="1945005" y="6257290"/>
                <a:ext cx="2474595" cy="9842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4518025" y="6346825"/>
              <a:ext cx="17780" cy="360"/>
            </p14:xfrm>
          </p:contentPart>
        </mc:Choice>
        <mc:Fallback xmlns="">
          <p:pic>
            <p:nvPicPr>
              <p:cNvPr id="3" name="墨迹 2"/>
            </p:nvPicPr>
            <p:blipFill>
              <a:blip r:embed="rId5"/>
            </p:blipFill>
            <p:spPr>
              <a:xfrm>
                <a:off x="4518025" y="6346825"/>
                <a:ext cx="1778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015740" y="6705600"/>
              <a:ext cx="1308735" cy="80645"/>
            </p14:xfrm>
          </p:contentPart>
        </mc:Choice>
        <mc:Fallback xmlns="">
          <p:pic>
            <p:nvPicPr>
              <p:cNvPr id="6" name="墨迹 5"/>
            </p:nvPicPr>
            <p:blipFill>
              <a:blip r:embed="rId7"/>
            </p:blipFill>
            <p:spPr>
              <a:xfrm>
                <a:off x="4015740" y="6705600"/>
                <a:ext cx="1308735" cy="806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157845" y="1245870"/>
              <a:ext cx="17780" cy="360"/>
            </p14:xfrm>
          </p:contentPart>
        </mc:Choice>
        <mc:Fallback xmlns="">
          <p:pic>
            <p:nvPicPr>
              <p:cNvPr id="7" name="墨迹 6"/>
            </p:nvPicPr>
            <p:blipFill>
              <a:blip r:embed="rId5"/>
            </p:blipFill>
            <p:spPr>
              <a:xfrm>
                <a:off x="8157845" y="1245870"/>
                <a:ext cx="1778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5925185" y="492760"/>
              <a:ext cx="18415" cy="295910"/>
            </p14:xfrm>
          </p:contentPart>
        </mc:Choice>
        <mc:Fallback xmlns="">
          <p:pic>
            <p:nvPicPr>
              <p:cNvPr id="8" name="墨迹 7"/>
            </p:nvPicPr>
            <p:blipFill>
              <a:blip r:embed="rId10"/>
            </p:blipFill>
            <p:spPr>
              <a:xfrm>
                <a:off x="5925185" y="492760"/>
                <a:ext cx="18415" cy="29591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3791585" y="2151380"/>
              <a:ext cx="332105" cy="313690"/>
            </p14:xfrm>
          </p:contentPart>
        </mc:Choice>
        <mc:Fallback xmlns="">
          <p:pic>
            <p:nvPicPr>
              <p:cNvPr id="9" name="墨迹 8"/>
            </p:nvPicPr>
            <p:blipFill>
              <a:blip r:embed="rId12"/>
            </p:blipFill>
            <p:spPr>
              <a:xfrm>
                <a:off x="3791585" y="2151380"/>
                <a:ext cx="332105" cy="3136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10640695" y="3092450"/>
              <a:ext cx="233045" cy="528955"/>
            </p14:xfrm>
          </p:contentPart>
        </mc:Choice>
        <mc:Fallback xmlns="">
          <p:pic>
            <p:nvPicPr>
              <p:cNvPr id="10" name="墨迹 9"/>
            </p:nvPicPr>
            <p:blipFill>
              <a:blip r:embed="rId14"/>
            </p:blipFill>
            <p:spPr>
              <a:xfrm>
                <a:off x="10640695" y="3092450"/>
                <a:ext cx="233045" cy="52895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7592695" y="645160"/>
              <a:ext cx="645795" cy="448310"/>
            </p14:xfrm>
          </p:contentPart>
        </mc:Choice>
        <mc:Fallback xmlns="">
          <p:pic>
            <p:nvPicPr>
              <p:cNvPr id="11" name="墨迹 10"/>
            </p:nvPicPr>
            <p:blipFill>
              <a:blip r:embed="rId16"/>
            </p:blipFill>
            <p:spPr>
              <a:xfrm>
                <a:off x="7592695" y="645160"/>
                <a:ext cx="645795" cy="4483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7888605" y="716915"/>
              <a:ext cx="26670" cy="511175"/>
            </p14:xfrm>
          </p:contentPart>
        </mc:Choice>
        <mc:Fallback xmlns="">
          <p:pic>
            <p:nvPicPr>
              <p:cNvPr id="12" name="墨迹 11"/>
            </p:nvPicPr>
            <p:blipFill>
              <a:blip r:embed="rId18"/>
            </p:blipFill>
            <p:spPr>
              <a:xfrm>
                <a:off x="7888605" y="716915"/>
                <a:ext cx="26670" cy="5111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429895" y="438785"/>
              <a:ext cx="36195" cy="528955"/>
            </p14:xfrm>
          </p:contentPart>
        </mc:Choice>
        <mc:Fallback xmlns="">
          <p:pic>
            <p:nvPicPr>
              <p:cNvPr id="13" name="墨迹 12"/>
            </p:nvPicPr>
            <p:blipFill>
              <a:blip r:embed="rId20"/>
            </p:blipFill>
            <p:spPr>
              <a:xfrm>
                <a:off x="429895" y="438785"/>
                <a:ext cx="36195" cy="528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842645" y="438785"/>
              <a:ext cx="412115" cy="520065"/>
            </p14:xfrm>
          </p:contentPart>
        </mc:Choice>
        <mc:Fallback xmlns="">
          <p:pic>
            <p:nvPicPr>
              <p:cNvPr id="14" name="墨迹 13"/>
            </p:nvPicPr>
            <p:blipFill>
              <a:blip r:embed="rId22"/>
            </p:blipFill>
            <p:spPr>
              <a:xfrm>
                <a:off x="842645" y="438785"/>
                <a:ext cx="412115" cy="52006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7700645" y="4267200"/>
              <a:ext cx="421005" cy="510540"/>
            </p14:xfrm>
          </p:contentPart>
        </mc:Choice>
        <mc:Fallback xmlns="">
          <p:pic>
            <p:nvPicPr>
              <p:cNvPr id="15" name="墨迹 14"/>
            </p:nvPicPr>
            <p:blipFill>
              <a:blip r:embed="rId24"/>
            </p:blipFill>
            <p:spPr>
              <a:xfrm>
                <a:off x="7700645" y="4267200"/>
                <a:ext cx="421005" cy="5105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7762875" y="4374515"/>
              <a:ext cx="340995" cy="360"/>
            </p14:xfrm>
          </p:contentPart>
        </mc:Choice>
        <mc:Fallback xmlns="">
          <p:pic>
            <p:nvPicPr>
              <p:cNvPr id="16" name="墨迹 15"/>
            </p:nvPicPr>
            <p:blipFill>
              <a:blip r:embed="rId26"/>
            </p:blipFill>
            <p:spPr>
              <a:xfrm>
                <a:off x="7762875" y="4374515"/>
                <a:ext cx="340995"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1765935" y="4096385"/>
              <a:ext cx="331470" cy="502285"/>
            </p14:xfrm>
          </p:contentPart>
        </mc:Choice>
        <mc:Fallback xmlns="">
          <p:pic>
            <p:nvPicPr>
              <p:cNvPr id="17" name="墨迹 16"/>
            </p:nvPicPr>
            <p:blipFill>
              <a:blip r:embed="rId28"/>
            </p:blipFill>
            <p:spPr>
              <a:xfrm>
                <a:off x="1765935" y="4096385"/>
                <a:ext cx="331470" cy="5022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2957830" y="2599690"/>
              <a:ext cx="448310" cy="662940"/>
            </p14:xfrm>
          </p:contentPart>
        </mc:Choice>
        <mc:Fallback xmlns="">
          <p:pic>
            <p:nvPicPr>
              <p:cNvPr id="18" name="墨迹 17"/>
            </p:nvPicPr>
            <p:blipFill>
              <a:blip r:embed="rId30"/>
            </p:blipFill>
            <p:spPr>
              <a:xfrm>
                <a:off x="2957830" y="2599690"/>
                <a:ext cx="448310" cy="6629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1505585" y="349250"/>
              <a:ext cx="403860" cy="609600"/>
            </p14:xfrm>
          </p:contentPart>
        </mc:Choice>
        <mc:Fallback xmlns="">
          <p:pic>
            <p:nvPicPr>
              <p:cNvPr id="19" name="墨迹 18"/>
            </p:nvPicPr>
            <p:blipFill>
              <a:blip r:embed="rId32"/>
            </p:blipFill>
            <p:spPr>
              <a:xfrm>
                <a:off x="1505585" y="349250"/>
                <a:ext cx="403860" cy="609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2249805" y="367030"/>
              <a:ext cx="304800" cy="484505"/>
            </p14:xfrm>
          </p:contentPart>
        </mc:Choice>
        <mc:Fallback xmlns="">
          <p:pic>
            <p:nvPicPr>
              <p:cNvPr id="20" name="墨迹 19"/>
            </p:nvPicPr>
            <p:blipFill>
              <a:blip r:embed="rId34"/>
            </p:blipFill>
            <p:spPr>
              <a:xfrm>
                <a:off x="2249805" y="367030"/>
                <a:ext cx="304800" cy="48450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2294890" y="358140"/>
              <a:ext cx="277495" cy="45085"/>
            </p14:xfrm>
          </p:contentPart>
        </mc:Choice>
        <mc:Fallback xmlns="">
          <p:pic>
            <p:nvPicPr>
              <p:cNvPr id="21" name="墨迹 20"/>
            </p:nvPicPr>
            <p:blipFill>
              <a:blip r:embed="rId36"/>
            </p:blipFill>
            <p:spPr>
              <a:xfrm>
                <a:off x="2294890" y="358140"/>
                <a:ext cx="277495" cy="4508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2805430" y="277495"/>
              <a:ext cx="618490" cy="493395"/>
            </p14:xfrm>
          </p:contentPart>
        </mc:Choice>
        <mc:Fallback xmlns="">
          <p:pic>
            <p:nvPicPr>
              <p:cNvPr id="22" name="墨迹 21"/>
            </p:nvPicPr>
            <p:blipFill>
              <a:blip r:embed="rId38"/>
            </p:blipFill>
            <p:spPr>
              <a:xfrm>
                <a:off x="2805430" y="277495"/>
                <a:ext cx="618490" cy="4933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3038475" y="394335"/>
              <a:ext cx="170815" cy="528955"/>
            </p14:xfrm>
          </p:contentPart>
        </mc:Choice>
        <mc:Fallback xmlns="">
          <p:pic>
            <p:nvPicPr>
              <p:cNvPr id="23" name="墨迹 22"/>
            </p:nvPicPr>
            <p:blipFill>
              <a:blip r:embed="rId40"/>
            </p:blipFill>
            <p:spPr>
              <a:xfrm>
                <a:off x="3038475" y="394335"/>
                <a:ext cx="170815" cy="5289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3621405" y="1783715"/>
              <a:ext cx="762000" cy="860425"/>
            </p14:xfrm>
          </p:contentPart>
        </mc:Choice>
        <mc:Fallback xmlns="">
          <p:pic>
            <p:nvPicPr>
              <p:cNvPr id="24" name="墨迹 23"/>
            </p:nvPicPr>
            <p:blipFill>
              <a:blip r:embed="rId42"/>
            </p:blipFill>
            <p:spPr>
              <a:xfrm>
                <a:off x="3621405" y="1783715"/>
                <a:ext cx="762000" cy="8604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3612515" y="340360"/>
              <a:ext cx="268605" cy="574040"/>
            </p14:xfrm>
          </p:contentPart>
        </mc:Choice>
        <mc:Fallback xmlns="">
          <p:pic>
            <p:nvPicPr>
              <p:cNvPr id="25" name="墨迹 24"/>
            </p:nvPicPr>
            <p:blipFill>
              <a:blip r:embed="rId44"/>
            </p:blipFill>
            <p:spPr>
              <a:xfrm>
                <a:off x="3612515" y="340360"/>
                <a:ext cx="268605" cy="5740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4472940" y="403225"/>
              <a:ext cx="8890" cy="466090"/>
            </p14:xfrm>
          </p:contentPart>
        </mc:Choice>
        <mc:Fallback xmlns="">
          <p:pic>
            <p:nvPicPr>
              <p:cNvPr id="26" name="墨迹 25"/>
            </p:nvPicPr>
            <p:blipFill>
              <a:blip r:embed="rId46"/>
            </p:blipFill>
            <p:spPr>
              <a:xfrm>
                <a:off x="4472940" y="403225"/>
                <a:ext cx="8890" cy="46609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4472940" y="869315"/>
              <a:ext cx="17780" cy="360"/>
            </p14:xfrm>
          </p:contentPart>
        </mc:Choice>
        <mc:Fallback xmlns="">
          <p:pic>
            <p:nvPicPr>
              <p:cNvPr id="27" name="墨迹 26"/>
            </p:nvPicPr>
            <p:blipFill>
              <a:blip r:embed="rId5"/>
            </p:blipFill>
            <p:spPr>
              <a:xfrm>
                <a:off x="4472940" y="869315"/>
                <a:ext cx="1778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671830" y="1102360"/>
              <a:ext cx="3890645" cy="53975"/>
            </p14:xfrm>
          </p:contentPart>
        </mc:Choice>
        <mc:Fallback xmlns="">
          <p:pic>
            <p:nvPicPr>
              <p:cNvPr id="28" name="墨迹 27"/>
            </p:nvPicPr>
            <p:blipFill>
              <a:blip r:embed="rId49"/>
            </p:blipFill>
            <p:spPr>
              <a:xfrm>
                <a:off x="671830" y="1102360"/>
                <a:ext cx="3890645" cy="5397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591185" y="941070"/>
              <a:ext cx="403860" cy="492760"/>
            </p14:xfrm>
          </p:contentPart>
        </mc:Choice>
        <mc:Fallback xmlns="">
          <p:pic>
            <p:nvPicPr>
              <p:cNvPr id="29" name="墨迹 28"/>
            </p:nvPicPr>
            <p:blipFill>
              <a:blip r:embed="rId51"/>
            </p:blipFill>
            <p:spPr>
              <a:xfrm>
                <a:off x="591185" y="941070"/>
                <a:ext cx="403860" cy="492760"/>
              </a:xfrm>
              <a:prstGeom prst="rect"/>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P2731 [USACO3.3]</a:t>
            </a:r>
            <a:r>
              <a:rPr lang="zh-CN" altLang="en-US" b="1" dirty="0"/>
              <a:t>骑马修</a:t>
            </a:r>
            <a:r>
              <a:rPr lang="zh-CN" altLang="en-US" b="1" dirty="0" smtClean="0"/>
              <a:t>栅栏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384183"/>
                <a:ext cx="10515600" cy="5226342"/>
              </a:xfrm>
            </p:spPr>
            <p:txBody>
              <a:bodyPr>
                <a:noAutofit/>
              </a:bodyPr>
              <a:lstStyle/>
              <a:p>
                <a:pPr>
                  <a:lnSpc>
                    <a:spcPct val="170000"/>
                  </a:lnSpc>
                </a:pPr>
                <a:r>
                  <a:rPr lang="en-US" altLang="zh-CN" sz="2000" b="1" dirty="0" smtClean="0"/>
                  <a:t>John </a:t>
                </a:r>
                <a:r>
                  <a:rPr lang="zh-CN" altLang="en-US" sz="2000" b="1" dirty="0"/>
                  <a:t>的农场上一共有 </a:t>
                </a:r>
                <a:r>
                  <a:rPr lang="en-US" altLang="zh-CN" sz="2000" b="1" dirty="0" smtClean="0"/>
                  <a:t>m </a:t>
                </a:r>
                <a:r>
                  <a:rPr lang="zh-CN" altLang="en-US" sz="2000" b="1" dirty="0"/>
                  <a:t>个栅栏，每一个栅栏连接两个顶点，顶点用 </a:t>
                </a:r>
                <a:r>
                  <a:rPr lang="en-US" altLang="zh-CN" sz="2000" b="1" dirty="0" smtClean="0"/>
                  <a:t>1 </a:t>
                </a:r>
                <a:r>
                  <a:rPr lang="zh-CN" altLang="en-US" sz="2000" b="1" dirty="0"/>
                  <a:t>到 </a:t>
                </a:r>
                <a:r>
                  <a:rPr lang="en-US" altLang="zh-CN" sz="2000" b="1" dirty="0" smtClean="0"/>
                  <a:t>500 </a:t>
                </a:r>
                <a:r>
                  <a:rPr lang="zh-CN" altLang="en-US" sz="2000" b="1" dirty="0"/>
                  <a:t>标号（虽然有的农场并没有那么多个顶点）。一个顶点上至少连接 </a:t>
                </a:r>
                <a:r>
                  <a:rPr lang="en-US" altLang="zh-CN" sz="2000" b="1" dirty="0" smtClean="0"/>
                  <a:t>1 </a:t>
                </a:r>
                <a:r>
                  <a:rPr lang="zh-CN" altLang="en-US" sz="2000" b="1" dirty="0"/>
                  <a:t>个栅栏，没有上限。两顶点间可能有多个栅栏。所有栅栏都是连通的（也就是你可以从任意一个栅栏到达另外的所有栅栏）。</a:t>
                </a:r>
                <a:r>
                  <a:rPr lang="en-US" altLang="zh-CN" sz="2000" b="1" dirty="0"/>
                  <a:t>John </a:t>
                </a:r>
                <a:r>
                  <a:rPr lang="zh-CN" altLang="en-US" sz="2000" b="1" dirty="0"/>
                  <a:t>能从任何一个顶点（即两个栅栏的交点）开始骑马，在任意一个顶点结束</a:t>
                </a:r>
                <a:r>
                  <a:rPr lang="zh-CN" altLang="en-US" sz="2000" b="1" dirty="0" smtClean="0"/>
                  <a:t>。</a:t>
                </a:r>
                <a:endParaRPr lang="zh-CN" altLang="en-US" sz="2000" b="1" dirty="0"/>
              </a:p>
              <a:p>
                <a:pPr>
                  <a:lnSpc>
                    <a:spcPct val="170000"/>
                  </a:lnSpc>
                </a:pPr>
                <a:r>
                  <a:rPr lang="zh-CN" altLang="en-US" sz="2000" b="1" dirty="0"/>
                  <a:t>你需要求出输出骑马的路径（用路上依次经过的顶点号码表示</a:t>
                </a:r>
                <a:r>
                  <a:rPr lang="en-US" altLang="zh-CN" sz="2000" b="1" dirty="0"/>
                  <a:t>)</a:t>
                </a:r>
                <a:r>
                  <a:rPr lang="zh-CN" altLang="en-US" sz="2000" b="1" dirty="0"/>
                  <a:t>，使每个栅栏都恰好被经过一次。如果存在多组可行的解，按照如下方式进行输出：如果把输出的路径看成是一个 </a:t>
                </a:r>
                <a:r>
                  <a:rPr lang="en-US" altLang="zh-CN" sz="2000" b="1" dirty="0" smtClean="0"/>
                  <a:t>500 </a:t>
                </a:r>
                <a:r>
                  <a:rPr lang="zh-CN" altLang="en-US" sz="2000" b="1" dirty="0"/>
                  <a:t>进制的数，那么当存在多组解的情况下，输出 </a:t>
                </a:r>
                <a:r>
                  <a:rPr lang="en-US" altLang="zh-CN" sz="2000" b="1" dirty="0" smtClean="0"/>
                  <a:t>500 </a:t>
                </a:r>
                <a:r>
                  <a:rPr lang="zh-CN" altLang="en-US" sz="2000" b="1" dirty="0" smtClean="0"/>
                  <a:t>进</a:t>
                </a:r>
                <a:r>
                  <a:rPr lang="zh-CN" altLang="en-US" sz="2000" b="1" dirty="0"/>
                  <a:t>制表示法中最小的一个 （也就是输出第一位较小的，如果还有多组解，输出第二位较小的，以此类推）</a:t>
                </a:r>
                <a:r>
                  <a:rPr lang="zh-CN" altLang="en-US" sz="2000" b="1" dirty="0" smtClean="0"/>
                  <a:t>。保证有解</a:t>
                </a:r>
                <a:endParaRPr lang="zh-CN" altLang="en-US" sz="2000" b="1" dirty="0"/>
              </a:p>
              <a:p>
                <a:pPr>
                  <a:lnSpc>
                    <a:spcPct val="170000"/>
                  </a:lnSpc>
                </a:pPr>
                <a14:m>
                  <m:oMath xmlns:m="http://schemas.openxmlformats.org/officeDocument/2006/math">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𝟏𝟎𝟐𝟒</m:t>
                    </m:r>
                  </m:oMath>
                </a14:m>
                <a:endParaRPr lang="zh-CN" altLang="en-US" sz="1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384183"/>
                <a:ext cx="10515600" cy="5226342"/>
              </a:xfrm>
              <a:blipFill rotWithShape="1">
                <a:blip r:embed="rId1"/>
                <a:stretch>
                  <a:fillRect t="-10" b="3"/>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981200" y="3495675"/>
              <a:ext cx="1936115" cy="62865"/>
            </p14:xfrm>
          </p:contentPart>
        </mc:Choice>
        <mc:Fallback xmlns="">
          <p:pic>
            <p:nvPicPr>
              <p:cNvPr id="4" name="墨迹 3"/>
            </p:nvPicPr>
            <p:blipFill>
              <a:blip r:embed="rId3"/>
            </p:blipFill>
            <p:spPr>
              <a:xfrm>
                <a:off x="1981200" y="3495675"/>
                <a:ext cx="1936115" cy="6286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8668385" y="4006850"/>
              <a:ext cx="2510155" cy="143510"/>
            </p14:xfrm>
          </p:contentPart>
        </mc:Choice>
        <mc:Fallback xmlns="">
          <p:pic>
            <p:nvPicPr>
              <p:cNvPr id="5" name="墨迹 4"/>
            </p:nvPicPr>
            <p:blipFill>
              <a:blip r:embed="rId5"/>
            </p:blipFill>
            <p:spPr>
              <a:xfrm>
                <a:off x="8668385" y="4006850"/>
                <a:ext cx="2510155" cy="1435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923290" y="4705985"/>
              <a:ext cx="753110" cy="8890"/>
            </p14:xfrm>
          </p:contentPart>
        </mc:Choice>
        <mc:Fallback xmlns="">
          <p:pic>
            <p:nvPicPr>
              <p:cNvPr id="6" name="墨迹 5"/>
            </p:nvPicPr>
            <p:blipFill>
              <a:blip r:embed="rId7"/>
            </p:blipFill>
            <p:spPr>
              <a:xfrm>
                <a:off x="923290" y="4705985"/>
                <a:ext cx="753110" cy="8890"/>
              </a:xfrm>
              <a:prstGeom prst="rect"/>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使用欧拉回路算法，优先访问编号较小的点来保证字典序较小，最后倒序输出顶点（顶点倒序贴近</a:t>
            </a:r>
            <a:r>
              <a:rPr lang="en-US" altLang="zh-CN" dirty="0" err="1" smtClean="0"/>
              <a:t>dfs</a:t>
            </a:r>
            <a:r>
              <a:rPr lang="zh-CN" altLang="en-US" dirty="0" smtClean="0"/>
              <a:t>序，保证字典序较小</a:t>
            </a:r>
            <a:endParaRPr lang="en-US" altLang="zh-CN" dirty="0" smtClean="0"/>
          </a:p>
        </p:txBody>
      </p:sp>
      <p:pic>
        <p:nvPicPr>
          <p:cNvPr id="4" name="图片 3"/>
          <p:cNvPicPr>
            <a:picLocks noChangeAspect="1"/>
          </p:cNvPicPr>
          <p:nvPr/>
        </p:nvPicPr>
        <p:blipFill>
          <a:blip r:embed="rId1"/>
          <a:stretch>
            <a:fillRect/>
          </a:stretch>
        </p:blipFill>
        <p:spPr>
          <a:xfrm>
            <a:off x="838199" y="2743622"/>
            <a:ext cx="10277213" cy="4114378"/>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5979160" y="2223135"/>
              <a:ext cx="2250440" cy="107315"/>
            </p14:xfrm>
          </p:contentPart>
        </mc:Choice>
        <mc:Fallback xmlns="">
          <p:pic>
            <p:nvPicPr>
              <p:cNvPr id="5" name="墨迹 4"/>
            </p:nvPicPr>
            <p:blipFill>
              <a:blip r:embed="rId3"/>
            </p:blipFill>
            <p:spPr>
              <a:xfrm>
                <a:off x="5979160" y="2223135"/>
                <a:ext cx="2250440" cy="10731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8220075" y="2330450"/>
              <a:ext cx="18415" cy="360"/>
            </p14:xfrm>
          </p:contentPart>
        </mc:Choice>
        <mc:Fallback xmlns="">
          <p:pic>
            <p:nvPicPr>
              <p:cNvPr id="6" name="墨迹 5"/>
            </p:nvPicPr>
            <p:blipFill>
              <a:blip r:embed="rId5"/>
            </p:blipFill>
            <p:spPr>
              <a:xfrm>
                <a:off x="8220075" y="2330450"/>
                <a:ext cx="18415"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1873250" y="2635250"/>
              <a:ext cx="1819910" cy="8890"/>
            </p14:xfrm>
          </p:contentPart>
        </mc:Choice>
        <mc:Fallback xmlns="">
          <p:pic>
            <p:nvPicPr>
              <p:cNvPr id="7" name="墨迹 6"/>
            </p:nvPicPr>
            <p:blipFill>
              <a:blip r:embed="rId7"/>
            </p:blipFill>
            <p:spPr>
              <a:xfrm>
                <a:off x="1873250" y="2635250"/>
                <a:ext cx="1819910" cy="889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6418580" y="2661920"/>
              <a:ext cx="815340" cy="18415"/>
            </p14:xfrm>
          </p:contentPart>
        </mc:Choice>
        <mc:Fallback xmlns="">
          <p:pic>
            <p:nvPicPr>
              <p:cNvPr id="8" name="墨迹 7"/>
            </p:nvPicPr>
            <p:blipFill>
              <a:blip r:embed="rId9"/>
            </p:blipFill>
            <p:spPr>
              <a:xfrm>
                <a:off x="6418580" y="2661920"/>
                <a:ext cx="815340" cy="184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5826760" y="2644140"/>
              <a:ext cx="1219200" cy="71755"/>
            </p14:xfrm>
          </p:contentPart>
        </mc:Choice>
        <mc:Fallback xmlns="">
          <p:pic>
            <p:nvPicPr>
              <p:cNvPr id="9" name="墨迹 8"/>
            </p:nvPicPr>
            <p:blipFill>
              <a:blip r:embed="rId11"/>
            </p:blipFill>
            <p:spPr>
              <a:xfrm>
                <a:off x="5826760" y="2644140"/>
                <a:ext cx="1219200" cy="7175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7054850" y="2715895"/>
              <a:ext cx="17780" cy="360"/>
            </p14:xfrm>
          </p:contentPart>
        </mc:Choice>
        <mc:Fallback xmlns="">
          <p:pic>
            <p:nvPicPr>
              <p:cNvPr id="10" name="墨迹 9"/>
            </p:nvPicPr>
            <p:blipFill>
              <a:blip r:embed="rId13"/>
            </p:blipFill>
            <p:spPr>
              <a:xfrm>
                <a:off x="7054850" y="2715895"/>
                <a:ext cx="1778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7807960" y="2644140"/>
              <a:ext cx="2169160" cy="45085"/>
            </p14:xfrm>
          </p:contentPart>
        </mc:Choice>
        <mc:Fallback xmlns="">
          <p:pic>
            <p:nvPicPr>
              <p:cNvPr id="11" name="墨迹 10"/>
            </p:nvPicPr>
            <p:blipFill>
              <a:blip r:embed="rId15"/>
            </p:blipFill>
            <p:spPr>
              <a:xfrm>
                <a:off x="7807960" y="2644140"/>
                <a:ext cx="2169160" cy="4508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8659495" y="2778760"/>
              <a:ext cx="27305" cy="278130"/>
            </p14:xfrm>
          </p:contentPart>
        </mc:Choice>
        <mc:Fallback xmlns="">
          <p:pic>
            <p:nvPicPr>
              <p:cNvPr id="12" name="墨迹 11"/>
            </p:nvPicPr>
            <p:blipFill>
              <a:blip r:embed="rId17"/>
            </p:blipFill>
            <p:spPr>
              <a:xfrm>
                <a:off x="8659495" y="2778760"/>
                <a:ext cx="27305" cy="27813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8668385" y="2787650"/>
              <a:ext cx="27305" cy="367665"/>
            </p14:xfrm>
          </p:contentPart>
        </mc:Choice>
        <mc:Fallback xmlns="">
          <p:pic>
            <p:nvPicPr>
              <p:cNvPr id="13" name="墨迹 12"/>
            </p:nvPicPr>
            <p:blipFill>
              <a:blip r:embed="rId19"/>
            </p:blipFill>
            <p:spPr>
              <a:xfrm>
                <a:off x="8668385" y="2787650"/>
                <a:ext cx="27305" cy="36766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9789160" y="4410075"/>
              <a:ext cx="241935" cy="269240"/>
            </p14:xfrm>
          </p:contentPart>
        </mc:Choice>
        <mc:Fallback xmlns="">
          <p:pic>
            <p:nvPicPr>
              <p:cNvPr id="14" name="墨迹 13"/>
            </p:nvPicPr>
            <p:blipFill>
              <a:blip r:embed="rId21"/>
            </p:blipFill>
            <p:spPr>
              <a:xfrm>
                <a:off x="9789160" y="4410075"/>
                <a:ext cx="241935" cy="26924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5638800" y="4795520"/>
              <a:ext cx="277495" cy="340995"/>
            </p14:xfrm>
          </p:contentPart>
        </mc:Choice>
        <mc:Fallback xmlns="">
          <p:pic>
            <p:nvPicPr>
              <p:cNvPr id="15" name="墨迹 14"/>
            </p:nvPicPr>
            <p:blipFill>
              <a:blip r:embed="rId23"/>
            </p:blipFill>
            <p:spPr>
              <a:xfrm>
                <a:off x="5638800" y="4795520"/>
                <a:ext cx="277495" cy="34099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7467600" y="5889625"/>
              <a:ext cx="394335" cy="367665"/>
            </p14:xfrm>
          </p:contentPart>
        </mc:Choice>
        <mc:Fallback xmlns="">
          <p:pic>
            <p:nvPicPr>
              <p:cNvPr id="16" name="墨迹 15"/>
            </p:nvPicPr>
            <p:blipFill>
              <a:blip r:embed="rId25"/>
            </p:blipFill>
            <p:spPr>
              <a:xfrm>
                <a:off x="7467600" y="5889625"/>
                <a:ext cx="394335" cy="36766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7753985" y="6059805"/>
              <a:ext cx="360" cy="385445"/>
            </p14:xfrm>
          </p:contentPart>
        </mc:Choice>
        <mc:Fallback xmlns="">
          <p:pic>
            <p:nvPicPr>
              <p:cNvPr id="17" name="墨迹 16"/>
            </p:nvPicPr>
            <p:blipFill>
              <a:blip r:embed="rId27"/>
            </p:blipFill>
            <p:spPr>
              <a:xfrm>
                <a:off x="7753985" y="6059805"/>
                <a:ext cx="360" cy="38544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1703070" y="5190490"/>
              <a:ext cx="439420" cy="385445"/>
            </p14:xfrm>
          </p:contentPart>
        </mc:Choice>
        <mc:Fallback xmlns="">
          <p:pic>
            <p:nvPicPr>
              <p:cNvPr id="18" name="墨迹 17"/>
            </p:nvPicPr>
            <p:blipFill>
              <a:blip r:embed="rId29"/>
            </p:blipFill>
            <p:spPr>
              <a:xfrm>
                <a:off x="1703070" y="5190490"/>
                <a:ext cx="439420" cy="38544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1783715" y="5181600"/>
              <a:ext cx="537845" cy="44450"/>
            </p14:xfrm>
          </p:contentPart>
        </mc:Choice>
        <mc:Fallback xmlns="">
          <p:pic>
            <p:nvPicPr>
              <p:cNvPr id="19" name="墨迹 18"/>
            </p:nvPicPr>
            <p:blipFill>
              <a:blip r:embed="rId31"/>
            </p:blipFill>
            <p:spPr>
              <a:xfrm>
                <a:off x="1783715" y="5181600"/>
                <a:ext cx="537845" cy="444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3747135" y="3836670"/>
              <a:ext cx="250825" cy="412115"/>
            </p14:xfrm>
          </p:contentPart>
        </mc:Choice>
        <mc:Fallback xmlns="">
          <p:pic>
            <p:nvPicPr>
              <p:cNvPr id="20" name="墨迹 19"/>
            </p:nvPicPr>
            <p:blipFill>
              <a:blip r:embed="rId33"/>
            </p:blipFill>
            <p:spPr>
              <a:xfrm>
                <a:off x="3747135" y="3836670"/>
                <a:ext cx="250825" cy="41211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6974205" y="2805430"/>
              <a:ext cx="304800" cy="484505"/>
            </p14:xfrm>
          </p:contentPart>
        </mc:Choice>
        <mc:Fallback xmlns="">
          <p:pic>
            <p:nvPicPr>
              <p:cNvPr id="21" name="墨迹 20"/>
            </p:nvPicPr>
            <p:blipFill>
              <a:blip r:embed="rId35"/>
            </p:blipFill>
            <p:spPr>
              <a:xfrm>
                <a:off x="6974205" y="2805430"/>
                <a:ext cx="304800" cy="48450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716915" y="447675"/>
              <a:ext cx="116205" cy="547370"/>
            </p14:xfrm>
          </p:contentPart>
        </mc:Choice>
        <mc:Fallback xmlns="">
          <p:pic>
            <p:nvPicPr>
              <p:cNvPr id="22" name="墨迹 21"/>
            </p:nvPicPr>
            <p:blipFill>
              <a:blip r:embed="rId37"/>
            </p:blipFill>
            <p:spPr>
              <a:xfrm>
                <a:off x="716915" y="447675"/>
                <a:ext cx="116205" cy="54737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1263650" y="304800"/>
              <a:ext cx="403225" cy="600075"/>
            </p14:xfrm>
          </p:contentPart>
        </mc:Choice>
        <mc:Fallback xmlns="">
          <p:pic>
            <p:nvPicPr>
              <p:cNvPr id="23" name="墨迹 22"/>
            </p:nvPicPr>
            <p:blipFill>
              <a:blip r:embed="rId39"/>
            </p:blipFill>
            <p:spPr>
              <a:xfrm>
                <a:off x="1263650" y="304800"/>
                <a:ext cx="403225" cy="60007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1953895" y="241935"/>
              <a:ext cx="385445" cy="582295"/>
            </p14:xfrm>
          </p:contentPart>
        </mc:Choice>
        <mc:Fallback xmlns="">
          <p:pic>
            <p:nvPicPr>
              <p:cNvPr id="24" name="墨迹 23"/>
            </p:nvPicPr>
            <p:blipFill>
              <a:blip r:embed="rId41"/>
            </p:blipFill>
            <p:spPr>
              <a:xfrm>
                <a:off x="1953895" y="241935"/>
                <a:ext cx="385445" cy="58229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2195830" y="429895"/>
              <a:ext cx="242570" cy="17780"/>
            </p14:xfrm>
          </p:contentPart>
        </mc:Choice>
        <mc:Fallback xmlns="">
          <p:pic>
            <p:nvPicPr>
              <p:cNvPr id="25" name="墨迹 24"/>
            </p:nvPicPr>
            <p:blipFill>
              <a:blip r:embed="rId43"/>
            </p:blipFill>
            <p:spPr>
              <a:xfrm>
                <a:off x="2195830" y="429895"/>
                <a:ext cx="242570" cy="1778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2859405" y="375920"/>
              <a:ext cx="690245" cy="448310"/>
            </p14:xfrm>
          </p:contentPart>
        </mc:Choice>
        <mc:Fallback xmlns="">
          <p:pic>
            <p:nvPicPr>
              <p:cNvPr id="26" name="墨迹 25"/>
            </p:nvPicPr>
            <p:blipFill>
              <a:blip r:embed="rId45"/>
            </p:blipFill>
            <p:spPr>
              <a:xfrm>
                <a:off x="2859405" y="375920"/>
                <a:ext cx="690245" cy="44831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3235960" y="492760"/>
              <a:ext cx="107315" cy="448310"/>
            </p14:xfrm>
          </p:contentPart>
        </mc:Choice>
        <mc:Fallback xmlns="">
          <p:pic>
            <p:nvPicPr>
              <p:cNvPr id="27" name="墨迹 26"/>
            </p:nvPicPr>
            <p:blipFill>
              <a:blip r:embed="rId47"/>
            </p:blipFill>
            <p:spPr>
              <a:xfrm>
                <a:off x="3235960" y="492760"/>
                <a:ext cx="107315" cy="44831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4338320" y="340360"/>
              <a:ext cx="340995" cy="537845"/>
            </p14:xfrm>
          </p:contentPart>
        </mc:Choice>
        <mc:Fallback xmlns="">
          <p:pic>
            <p:nvPicPr>
              <p:cNvPr id="28" name="墨迹 27"/>
            </p:nvPicPr>
            <p:blipFill>
              <a:blip r:embed="rId49"/>
            </p:blipFill>
            <p:spPr>
              <a:xfrm>
                <a:off x="4338320" y="340360"/>
                <a:ext cx="340995" cy="53784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4957445" y="483870"/>
              <a:ext cx="645160" cy="421005"/>
            </p14:xfrm>
          </p:contentPart>
        </mc:Choice>
        <mc:Fallback xmlns="">
          <p:pic>
            <p:nvPicPr>
              <p:cNvPr id="29" name="墨迹 28"/>
            </p:nvPicPr>
            <p:blipFill>
              <a:blip r:embed="rId51"/>
            </p:blipFill>
            <p:spPr>
              <a:xfrm>
                <a:off x="4957445" y="483870"/>
                <a:ext cx="645160" cy="42100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墨迹 29"/>
              <p14:cNvContentPartPr/>
              <p14:nvPr/>
            </p14:nvContentPartPr>
            <p14:xfrm>
              <a:off x="6221095" y="519430"/>
              <a:ext cx="360" cy="493395"/>
            </p14:xfrm>
          </p:contentPart>
        </mc:Choice>
        <mc:Fallback xmlns="">
          <p:pic>
            <p:nvPicPr>
              <p:cNvPr id="30" name="墨迹 29"/>
            </p:nvPicPr>
            <p:blipFill>
              <a:blip r:embed="rId53"/>
            </p:blipFill>
            <p:spPr>
              <a:xfrm>
                <a:off x="6221095" y="519430"/>
                <a:ext cx="360" cy="49339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墨迹 30"/>
              <p14:cNvContentPartPr/>
              <p14:nvPr/>
            </p14:nvContentPartPr>
            <p14:xfrm>
              <a:off x="1129030" y="1174115"/>
              <a:ext cx="5666105" cy="143510"/>
            </p14:xfrm>
          </p:contentPart>
        </mc:Choice>
        <mc:Fallback xmlns="">
          <p:pic>
            <p:nvPicPr>
              <p:cNvPr id="31" name="墨迹 30"/>
            </p:nvPicPr>
            <p:blipFill>
              <a:blip r:embed="rId55"/>
            </p:blipFill>
            <p:spPr>
              <a:xfrm>
                <a:off x="1129030" y="1174115"/>
                <a:ext cx="5666105" cy="14351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2" name="墨迹 31"/>
              <p14:cNvContentPartPr/>
              <p14:nvPr/>
            </p14:nvContentPartPr>
            <p14:xfrm>
              <a:off x="806450" y="1093470"/>
              <a:ext cx="574040" cy="528955"/>
            </p14:xfrm>
          </p:contentPart>
        </mc:Choice>
        <mc:Fallback xmlns="">
          <p:pic>
            <p:nvPicPr>
              <p:cNvPr id="32" name="墨迹 31"/>
            </p:nvPicPr>
            <p:blipFill>
              <a:blip r:embed="rId57"/>
            </p:blipFill>
            <p:spPr>
              <a:xfrm>
                <a:off x="806450" y="1093470"/>
                <a:ext cx="574040" cy="52895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3" name="墨迹 32"/>
              <p14:cNvContentPartPr/>
              <p14:nvPr/>
            </p14:nvContentPartPr>
            <p14:xfrm>
              <a:off x="4805045" y="4365625"/>
              <a:ext cx="268605" cy="287020"/>
            </p14:xfrm>
          </p:contentPart>
        </mc:Choice>
        <mc:Fallback xmlns="">
          <p:pic>
            <p:nvPicPr>
              <p:cNvPr id="33" name="墨迹 32"/>
            </p:nvPicPr>
            <p:blipFill>
              <a:blip r:embed="rId59"/>
            </p:blipFill>
            <p:spPr>
              <a:xfrm>
                <a:off x="4805045" y="4365625"/>
                <a:ext cx="268605" cy="28702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4" name="墨迹 33"/>
              <p14:cNvContentPartPr/>
              <p14:nvPr/>
            </p14:nvContentPartPr>
            <p14:xfrm>
              <a:off x="9314180" y="4849495"/>
              <a:ext cx="385445" cy="322580"/>
            </p14:xfrm>
          </p:contentPart>
        </mc:Choice>
        <mc:Fallback xmlns="">
          <p:pic>
            <p:nvPicPr>
              <p:cNvPr id="34" name="墨迹 33"/>
            </p:nvPicPr>
            <p:blipFill>
              <a:blip r:embed="rId61"/>
            </p:blipFill>
            <p:spPr>
              <a:xfrm>
                <a:off x="9314180" y="4849495"/>
                <a:ext cx="385445" cy="322580"/>
              </a:xfrm>
              <a:prstGeom prst="rect"/>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宋体" panose="02010600030101010101" pitchFamily="2" charset="-122"/>
                <a:sym typeface="黑体" panose="02010609060101010101" pitchFamily="49" charset="-122"/>
              </a:rPr>
              <a:t>单词游戏(poj1386、Hdu1116</a:t>
            </a:r>
            <a:r>
              <a:rPr lang="zh-CN" altLang="zh-CN" b="1" dirty="0" smtClean="0">
                <a:latin typeface="宋体" panose="02010600030101010101" pitchFamily="2" charset="-122"/>
                <a:sym typeface="黑体" panose="02010609060101010101" pitchFamily="49" charset="-122"/>
              </a:rPr>
              <a: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latin typeface="宋体" panose="02010600030101010101" pitchFamily="2" charset="-122"/>
                    <a:sym typeface="黑体" panose="02010609060101010101" pitchFamily="49" charset="-122"/>
                  </a:rPr>
                  <a:t>有</a:t>
                </a:r>
                <a:r>
                  <a:rPr lang="en-US" altLang="zh-CN" dirty="0" smtClean="0">
                    <a:latin typeface="宋体" panose="02010600030101010101" pitchFamily="2" charset="-122"/>
                    <a:sym typeface="黑体" panose="02010609060101010101" pitchFamily="49" charset="-122"/>
                  </a:rPr>
                  <a:t>n</a:t>
                </a:r>
                <a:r>
                  <a:rPr lang="zh-CN" altLang="zh-CN" dirty="0" smtClean="0">
                    <a:latin typeface="宋体" panose="02010600030101010101" pitchFamily="2" charset="-122"/>
                    <a:sym typeface="黑体" panose="02010609060101010101" pitchFamily="49" charset="-122"/>
                  </a:rPr>
                  <a:t>个</a:t>
                </a:r>
                <a:r>
                  <a:rPr lang="zh-CN" altLang="zh-CN" dirty="0">
                    <a:latin typeface="宋体" panose="02010600030101010101" pitchFamily="2" charset="-122"/>
                    <a:sym typeface="黑体" panose="02010609060101010101" pitchFamily="49" charset="-122"/>
                  </a:rPr>
                  <a:t>盘子，每个盘子上写着一个仅由小写字母组成的英文单词。你需要给这些盘子安排一个合适的顺序，使得相邻两个盘子中，前一个盘子上单词的末字母等于后一个盘子上单词的首字母</a:t>
                </a:r>
                <a:r>
                  <a:rPr lang="zh-CN" altLang="zh-CN" dirty="0" smtClean="0">
                    <a:latin typeface="宋体" panose="02010600030101010101" pitchFamily="2" charset="-122"/>
                    <a:sym typeface="黑体" panose="02010609060101010101" pitchFamily="49" charset="-122"/>
                  </a:rPr>
                  <a:t>。</a:t>
                </a:r>
                <a:r>
                  <a:rPr lang="zh-CN" altLang="en-US" dirty="0" smtClean="0">
                    <a:latin typeface="宋体" panose="02010600030101010101" pitchFamily="2" charset="-122"/>
                    <a:sym typeface="黑体" panose="02010609060101010101" pitchFamily="49" charset="-122"/>
                  </a:rPr>
                  <a:t>判断是否有解，如果有给出方案。</a:t>
                </a:r>
                <a:endParaRPr lang="en-US" altLang="zh-CN" dirty="0" smtClean="0">
                  <a:latin typeface="宋体" panose="02010600030101010101" pitchFamily="2" charset="-122"/>
                  <a:sym typeface="黑体" panose="02010609060101010101" pitchFamily="49" charset="-122"/>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676400" y="3298825"/>
              <a:ext cx="1191895" cy="116205"/>
            </p14:xfrm>
          </p:contentPart>
        </mc:Choice>
        <mc:Fallback xmlns="">
          <p:pic>
            <p:nvPicPr>
              <p:cNvPr id="4" name="墨迹 3"/>
            </p:nvPicPr>
            <p:blipFill>
              <a:blip r:embed="rId3"/>
            </p:blipFill>
            <p:spPr>
              <a:xfrm>
                <a:off x="1676400" y="3298825"/>
                <a:ext cx="1191895" cy="11620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917315" y="3451225"/>
              <a:ext cx="2026285" cy="187960"/>
            </p14:xfrm>
          </p:contentPart>
        </mc:Choice>
        <mc:Fallback xmlns="">
          <p:pic>
            <p:nvPicPr>
              <p:cNvPr id="5" name="墨迹 4"/>
            </p:nvPicPr>
            <p:blipFill>
              <a:blip r:embed="rId5"/>
            </p:blipFill>
            <p:spPr>
              <a:xfrm>
                <a:off x="3917315" y="3451225"/>
                <a:ext cx="2026285" cy="1879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5934075" y="3639185"/>
              <a:ext cx="18415" cy="360"/>
            </p14:xfrm>
          </p:contentPart>
        </mc:Choice>
        <mc:Fallback xmlns="">
          <p:pic>
            <p:nvPicPr>
              <p:cNvPr id="6" name="墨迹 5"/>
            </p:nvPicPr>
            <p:blipFill>
              <a:blip r:embed="rId7"/>
            </p:blipFill>
            <p:spPr>
              <a:xfrm>
                <a:off x="5934075" y="3639185"/>
                <a:ext cx="18415" cy="360"/>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路径压缩</a:t>
            </a:r>
            <a:endParaRPr lang="zh-CN" altLang="en-US" dirty="0"/>
          </a:p>
        </p:txBody>
      </p:sp>
      <p:sp>
        <p:nvSpPr>
          <p:cNvPr id="3" name="内容占位符 2"/>
          <p:cNvSpPr>
            <a:spLocks noGrp="1"/>
          </p:cNvSpPr>
          <p:nvPr>
            <p:ph idx="1"/>
          </p:nvPr>
        </p:nvSpPr>
        <p:spPr/>
        <p:txBody>
          <a:bodyPr/>
          <a:lstStyle/>
          <a:p>
            <a:r>
              <a:rPr lang="zh-CN" altLang="en-US" dirty="0" smtClean="0"/>
              <a:t>上述实现复杂度不理想，容易被卡</a:t>
            </a:r>
            <a:endParaRPr lang="en-US" altLang="zh-CN" dirty="0" smtClean="0"/>
          </a:p>
          <a:p>
            <a:r>
              <a:rPr lang="zh-CN" altLang="en-US" dirty="0" smtClean="0"/>
              <a:t>既然我们只关心一个点最终祖先是谁，我们可以更改树结构，查询出结果后直接连到祖先上，进而</a:t>
            </a:r>
            <a:r>
              <a:rPr lang="zh-CN" altLang="en-US" b="1" dirty="0" smtClean="0"/>
              <a:t>把</a:t>
            </a:r>
            <a:r>
              <a:rPr lang="zh-CN" altLang="en-US" b="1" dirty="0"/>
              <a:t>在路径上的每个节点都直接连接到根上</a:t>
            </a:r>
            <a:r>
              <a:rPr lang="zh-CN" altLang="en-US" dirty="0"/>
              <a:t>，这就是路径压缩。</a:t>
            </a:r>
            <a:endParaRPr lang="en-US" altLang="zh-CN" dirty="0" smtClean="0"/>
          </a:p>
        </p:txBody>
      </p:sp>
      <p:pic>
        <p:nvPicPr>
          <p:cNvPr id="6" name="图片 5"/>
          <p:cNvPicPr>
            <a:picLocks noChangeAspect="1"/>
          </p:cNvPicPr>
          <p:nvPr/>
        </p:nvPicPr>
        <p:blipFill>
          <a:blip r:embed="rId1"/>
          <a:stretch>
            <a:fillRect/>
          </a:stretch>
        </p:blipFill>
        <p:spPr>
          <a:xfrm>
            <a:off x="1001972" y="3663984"/>
            <a:ext cx="10928825" cy="2845873"/>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8382000" y="340360"/>
              <a:ext cx="268605" cy="215265"/>
            </p14:xfrm>
          </p:contentPart>
        </mc:Choice>
        <mc:Fallback xmlns="">
          <p:pic>
            <p:nvPicPr>
              <p:cNvPr id="2" name="墨迹 1"/>
            </p:nvPicPr>
            <p:blipFill>
              <a:blip r:embed="rId3"/>
            </p:blipFill>
            <p:spPr>
              <a:xfrm>
                <a:off x="8382000" y="340360"/>
                <a:ext cx="268605" cy="21526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7664450" y="438785"/>
              <a:ext cx="788670" cy="565150"/>
            </p14:xfrm>
          </p:contentPart>
        </mc:Choice>
        <mc:Fallback xmlns="">
          <p:pic>
            <p:nvPicPr>
              <p:cNvPr id="4" name="墨迹 3"/>
            </p:nvPicPr>
            <p:blipFill>
              <a:blip r:embed="rId5"/>
            </p:blipFill>
            <p:spPr>
              <a:xfrm>
                <a:off x="7664450" y="438785"/>
                <a:ext cx="788670" cy="5651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7628890" y="932180"/>
              <a:ext cx="214630" cy="322580"/>
            </p14:xfrm>
          </p:contentPart>
        </mc:Choice>
        <mc:Fallback xmlns="">
          <p:pic>
            <p:nvPicPr>
              <p:cNvPr id="7" name="墨迹 6"/>
            </p:nvPicPr>
            <p:blipFill>
              <a:blip r:embed="rId7"/>
            </p:blipFill>
            <p:spPr>
              <a:xfrm>
                <a:off x="7628890" y="932180"/>
                <a:ext cx="214630" cy="3225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8569960" y="510540"/>
              <a:ext cx="35560" cy="448310"/>
            </p14:xfrm>
          </p:contentPart>
        </mc:Choice>
        <mc:Fallback xmlns="">
          <p:pic>
            <p:nvPicPr>
              <p:cNvPr id="8" name="墨迹 7"/>
            </p:nvPicPr>
            <p:blipFill>
              <a:blip r:embed="rId9"/>
            </p:blipFill>
            <p:spPr>
              <a:xfrm>
                <a:off x="8569960" y="510540"/>
                <a:ext cx="35560" cy="44831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8543290" y="967740"/>
              <a:ext cx="116205" cy="278130"/>
            </p14:xfrm>
          </p:contentPart>
        </mc:Choice>
        <mc:Fallback xmlns="">
          <p:pic>
            <p:nvPicPr>
              <p:cNvPr id="9" name="墨迹 8"/>
            </p:nvPicPr>
            <p:blipFill>
              <a:blip r:embed="rId11"/>
            </p:blipFill>
            <p:spPr>
              <a:xfrm>
                <a:off x="8543290" y="967740"/>
                <a:ext cx="116205" cy="27813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8650605" y="429895"/>
              <a:ext cx="878840" cy="278130"/>
            </p14:xfrm>
          </p:contentPart>
        </mc:Choice>
        <mc:Fallback xmlns="">
          <p:pic>
            <p:nvPicPr>
              <p:cNvPr id="10" name="墨迹 9"/>
            </p:nvPicPr>
            <p:blipFill>
              <a:blip r:embed="rId13"/>
            </p:blipFill>
            <p:spPr>
              <a:xfrm>
                <a:off x="8650605" y="429895"/>
                <a:ext cx="878840" cy="27813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9547225" y="654050"/>
              <a:ext cx="277495" cy="250825"/>
            </p14:xfrm>
          </p:contentPart>
        </mc:Choice>
        <mc:Fallback xmlns="">
          <p:pic>
            <p:nvPicPr>
              <p:cNvPr id="11" name="墨迹 10"/>
            </p:nvPicPr>
            <p:blipFill>
              <a:blip r:embed="rId15"/>
            </p:blipFill>
            <p:spPr>
              <a:xfrm>
                <a:off x="9547225" y="654050"/>
                <a:ext cx="277495" cy="25082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9717405" y="941070"/>
              <a:ext cx="8890" cy="439420"/>
            </p14:xfrm>
          </p:contentPart>
        </mc:Choice>
        <mc:Fallback xmlns="">
          <p:pic>
            <p:nvPicPr>
              <p:cNvPr id="12" name="墨迹 11"/>
            </p:nvPicPr>
            <p:blipFill>
              <a:blip r:embed="rId17"/>
            </p:blipFill>
            <p:spPr>
              <a:xfrm>
                <a:off x="9717405" y="941070"/>
                <a:ext cx="8890" cy="43942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9690735" y="1398270"/>
              <a:ext cx="161290" cy="331470"/>
            </p14:xfrm>
          </p:contentPart>
        </mc:Choice>
        <mc:Fallback xmlns="">
          <p:pic>
            <p:nvPicPr>
              <p:cNvPr id="13" name="墨迹 12"/>
            </p:nvPicPr>
            <p:blipFill>
              <a:blip r:embed="rId19"/>
            </p:blipFill>
            <p:spPr>
              <a:xfrm>
                <a:off x="9690735" y="1398270"/>
                <a:ext cx="161290" cy="33147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9834245" y="1819275"/>
              <a:ext cx="17780" cy="360"/>
            </p14:xfrm>
          </p:contentPart>
        </mc:Choice>
        <mc:Fallback xmlns="">
          <p:pic>
            <p:nvPicPr>
              <p:cNvPr id="14" name="墨迹 13"/>
            </p:nvPicPr>
            <p:blipFill>
              <a:blip r:embed="rId21"/>
            </p:blipFill>
            <p:spPr>
              <a:xfrm>
                <a:off x="9834245" y="1819275"/>
                <a:ext cx="1778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9824720" y="1703070"/>
              <a:ext cx="36195" cy="358775"/>
            </p14:xfrm>
          </p:contentPart>
        </mc:Choice>
        <mc:Fallback xmlns="">
          <p:pic>
            <p:nvPicPr>
              <p:cNvPr id="15" name="墨迹 14"/>
            </p:nvPicPr>
            <p:blipFill>
              <a:blip r:embed="rId23"/>
            </p:blipFill>
            <p:spPr>
              <a:xfrm>
                <a:off x="9824720" y="1703070"/>
                <a:ext cx="36195" cy="35877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9798050" y="2034540"/>
              <a:ext cx="206375" cy="260350"/>
            </p14:xfrm>
          </p:contentPart>
        </mc:Choice>
        <mc:Fallback xmlns="">
          <p:pic>
            <p:nvPicPr>
              <p:cNvPr id="16" name="墨迹 15"/>
            </p:nvPicPr>
            <p:blipFill>
              <a:blip r:embed="rId25"/>
            </p:blipFill>
            <p:spPr>
              <a:xfrm>
                <a:off x="9798050" y="2034540"/>
                <a:ext cx="206375" cy="260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10085070" y="2178050"/>
              <a:ext cx="716915" cy="62865"/>
            </p14:xfrm>
          </p:contentPart>
        </mc:Choice>
        <mc:Fallback xmlns="">
          <p:pic>
            <p:nvPicPr>
              <p:cNvPr id="17" name="墨迹 16"/>
            </p:nvPicPr>
            <p:blipFill>
              <a:blip r:embed="rId27"/>
            </p:blipFill>
            <p:spPr>
              <a:xfrm>
                <a:off x="10085070" y="2178050"/>
                <a:ext cx="716915" cy="6286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10120630" y="2043430"/>
              <a:ext cx="143510" cy="278130"/>
            </p14:xfrm>
          </p:contentPart>
        </mc:Choice>
        <mc:Fallback xmlns="">
          <p:pic>
            <p:nvPicPr>
              <p:cNvPr id="18" name="墨迹 17"/>
            </p:nvPicPr>
            <p:blipFill>
              <a:blip r:embed="rId29"/>
            </p:blipFill>
            <p:spPr>
              <a:xfrm>
                <a:off x="10120630" y="2043430"/>
                <a:ext cx="143510" cy="27813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10264140" y="2321560"/>
              <a:ext cx="17780" cy="360"/>
            </p14:xfrm>
          </p:contentPart>
        </mc:Choice>
        <mc:Fallback xmlns="">
          <p:pic>
            <p:nvPicPr>
              <p:cNvPr id="19" name="墨迹 18"/>
            </p:nvPicPr>
            <p:blipFill>
              <a:blip r:embed="rId21"/>
            </p:blipFill>
            <p:spPr>
              <a:xfrm>
                <a:off x="10264140" y="2321560"/>
                <a:ext cx="1778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9726295" y="1532890"/>
              <a:ext cx="17780" cy="360"/>
            </p14:xfrm>
          </p:contentPart>
        </mc:Choice>
        <mc:Fallback xmlns="">
          <p:pic>
            <p:nvPicPr>
              <p:cNvPr id="20" name="墨迹 19"/>
            </p:nvPicPr>
            <p:blipFill>
              <a:blip r:embed="rId21"/>
            </p:blipFill>
            <p:spPr>
              <a:xfrm>
                <a:off x="9726295" y="1532890"/>
                <a:ext cx="1778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墨迹 20"/>
              <p14:cNvContentPartPr/>
              <p14:nvPr/>
            </p14:nvContentPartPr>
            <p14:xfrm>
              <a:off x="9610090" y="762000"/>
              <a:ext cx="17780" cy="360"/>
            </p14:xfrm>
          </p:contentPart>
        </mc:Choice>
        <mc:Fallback xmlns="">
          <p:pic>
            <p:nvPicPr>
              <p:cNvPr id="21" name="墨迹 20"/>
            </p:nvPicPr>
            <p:blipFill>
              <a:blip r:embed="rId21"/>
            </p:blipFill>
            <p:spPr>
              <a:xfrm>
                <a:off x="9610090" y="762000"/>
                <a:ext cx="1778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8659495" y="519430"/>
              <a:ext cx="17780" cy="360"/>
            </p14:xfrm>
          </p:contentPart>
        </mc:Choice>
        <mc:Fallback xmlns="">
          <p:pic>
            <p:nvPicPr>
              <p:cNvPr id="22" name="墨迹 21"/>
            </p:nvPicPr>
            <p:blipFill>
              <a:blip r:embed="rId21"/>
            </p:blipFill>
            <p:spPr>
              <a:xfrm>
                <a:off x="8659495" y="519430"/>
                <a:ext cx="1778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墨迹 22"/>
              <p14:cNvContentPartPr/>
              <p14:nvPr/>
            </p14:nvContentPartPr>
            <p14:xfrm>
              <a:off x="8453120" y="313690"/>
              <a:ext cx="242570" cy="233045"/>
            </p14:xfrm>
          </p:contentPart>
        </mc:Choice>
        <mc:Fallback xmlns="">
          <p:pic>
            <p:nvPicPr>
              <p:cNvPr id="23" name="墨迹 22"/>
            </p:nvPicPr>
            <p:blipFill>
              <a:blip r:embed="rId35"/>
            </p:blipFill>
            <p:spPr>
              <a:xfrm>
                <a:off x="8453120" y="313690"/>
                <a:ext cx="242570" cy="23304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墨迹 23"/>
              <p14:cNvContentPartPr/>
              <p14:nvPr/>
            </p14:nvContentPartPr>
            <p14:xfrm>
              <a:off x="9519920" y="375920"/>
              <a:ext cx="753110" cy="1936750"/>
            </p14:xfrm>
          </p:contentPart>
        </mc:Choice>
        <mc:Fallback xmlns="">
          <p:pic>
            <p:nvPicPr>
              <p:cNvPr id="24" name="墨迹 23"/>
            </p:nvPicPr>
            <p:blipFill>
              <a:blip r:embed="rId37"/>
            </p:blipFill>
            <p:spPr>
              <a:xfrm>
                <a:off x="9519920" y="375920"/>
                <a:ext cx="753110" cy="19367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墨迹 24"/>
              <p14:cNvContentPartPr/>
              <p14:nvPr/>
            </p14:nvContentPartPr>
            <p14:xfrm>
              <a:off x="9744075" y="600075"/>
              <a:ext cx="394970" cy="1551305"/>
            </p14:xfrm>
          </p:contentPart>
        </mc:Choice>
        <mc:Fallback xmlns="">
          <p:pic>
            <p:nvPicPr>
              <p:cNvPr id="25" name="墨迹 24"/>
            </p:nvPicPr>
            <p:blipFill>
              <a:blip r:embed="rId39"/>
            </p:blipFill>
            <p:spPr>
              <a:xfrm>
                <a:off x="9744075" y="600075"/>
                <a:ext cx="394970" cy="155130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墨迹 25"/>
              <p14:cNvContentPartPr/>
              <p14:nvPr/>
            </p14:nvContentPartPr>
            <p14:xfrm>
              <a:off x="9834245" y="842645"/>
              <a:ext cx="142875" cy="1353185"/>
            </p14:xfrm>
          </p:contentPart>
        </mc:Choice>
        <mc:Fallback xmlns="">
          <p:pic>
            <p:nvPicPr>
              <p:cNvPr id="26" name="墨迹 25"/>
            </p:nvPicPr>
            <p:blipFill>
              <a:blip r:embed="rId41"/>
            </p:blipFill>
            <p:spPr>
              <a:xfrm>
                <a:off x="9834245" y="842645"/>
                <a:ext cx="142875" cy="135318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墨迹 26"/>
              <p14:cNvContentPartPr/>
              <p14:nvPr/>
            </p14:nvContentPartPr>
            <p14:xfrm>
              <a:off x="9815830" y="2204720"/>
              <a:ext cx="18415" cy="360"/>
            </p14:xfrm>
          </p:contentPart>
        </mc:Choice>
        <mc:Fallback xmlns="">
          <p:pic>
            <p:nvPicPr>
              <p:cNvPr id="27" name="墨迹 26"/>
            </p:nvPicPr>
            <p:blipFill>
              <a:blip r:embed="rId43"/>
            </p:blipFill>
            <p:spPr>
              <a:xfrm>
                <a:off x="9815830" y="2204720"/>
                <a:ext cx="18415"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8" name="墨迹 27"/>
              <p14:cNvContentPartPr/>
              <p14:nvPr/>
            </p14:nvContentPartPr>
            <p14:xfrm>
              <a:off x="6839585" y="394335"/>
              <a:ext cx="1775460" cy="367665"/>
            </p14:xfrm>
          </p:contentPart>
        </mc:Choice>
        <mc:Fallback xmlns="">
          <p:pic>
            <p:nvPicPr>
              <p:cNvPr id="28" name="墨迹 27"/>
            </p:nvPicPr>
            <p:blipFill>
              <a:blip r:embed="rId45"/>
            </p:blipFill>
            <p:spPr>
              <a:xfrm>
                <a:off x="6839585" y="394335"/>
                <a:ext cx="1775460" cy="36766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墨迹 28"/>
              <p14:cNvContentPartPr/>
              <p14:nvPr/>
            </p14:nvContentPartPr>
            <p14:xfrm>
              <a:off x="6804025" y="752475"/>
              <a:ext cx="215265" cy="260350"/>
            </p14:xfrm>
          </p:contentPart>
        </mc:Choice>
        <mc:Fallback xmlns="">
          <p:pic>
            <p:nvPicPr>
              <p:cNvPr id="29" name="墨迹 28"/>
            </p:nvPicPr>
            <p:blipFill>
              <a:blip r:embed="rId47"/>
            </p:blipFill>
            <p:spPr>
              <a:xfrm>
                <a:off x="6804025" y="752475"/>
                <a:ext cx="215265" cy="2603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0" name="墨迹 29"/>
              <p14:cNvContentPartPr/>
              <p14:nvPr/>
            </p14:nvContentPartPr>
            <p14:xfrm>
              <a:off x="5808980" y="286385"/>
              <a:ext cx="2769870" cy="197485"/>
            </p14:xfrm>
          </p:contentPart>
        </mc:Choice>
        <mc:Fallback xmlns="">
          <p:pic>
            <p:nvPicPr>
              <p:cNvPr id="30" name="墨迹 29"/>
            </p:nvPicPr>
            <p:blipFill>
              <a:blip r:embed="rId49"/>
            </p:blipFill>
            <p:spPr>
              <a:xfrm>
                <a:off x="5808980" y="286385"/>
                <a:ext cx="2769870" cy="19748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1" name="墨迹 30"/>
              <p14:cNvContentPartPr/>
              <p14:nvPr/>
            </p14:nvContentPartPr>
            <p14:xfrm>
              <a:off x="5755005" y="466090"/>
              <a:ext cx="250825" cy="277495"/>
            </p14:xfrm>
          </p:contentPart>
        </mc:Choice>
        <mc:Fallback xmlns="">
          <p:pic>
            <p:nvPicPr>
              <p:cNvPr id="31" name="墨迹 30"/>
            </p:nvPicPr>
            <p:blipFill>
              <a:blip r:embed="rId51"/>
            </p:blipFill>
            <p:spPr>
              <a:xfrm>
                <a:off x="5755005" y="466090"/>
                <a:ext cx="250825" cy="27749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2" name="墨迹 31"/>
              <p14:cNvContentPartPr/>
              <p14:nvPr/>
            </p14:nvContentPartPr>
            <p14:xfrm>
              <a:off x="6534785" y="358140"/>
              <a:ext cx="2115820" cy="269240"/>
            </p14:xfrm>
          </p:contentPart>
        </mc:Choice>
        <mc:Fallback xmlns="">
          <p:pic>
            <p:nvPicPr>
              <p:cNvPr id="32" name="墨迹 31"/>
            </p:nvPicPr>
            <p:blipFill>
              <a:blip r:embed="rId53"/>
            </p:blipFill>
            <p:spPr>
              <a:xfrm>
                <a:off x="6534785" y="358140"/>
                <a:ext cx="2115820" cy="26924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墨迹 32"/>
              <p14:cNvContentPartPr/>
              <p14:nvPr/>
            </p14:nvContentPartPr>
            <p14:xfrm>
              <a:off x="6471920" y="582295"/>
              <a:ext cx="197485" cy="358775"/>
            </p14:xfrm>
          </p:contentPart>
        </mc:Choice>
        <mc:Fallback xmlns="">
          <p:pic>
            <p:nvPicPr>
              <p:cNvPr id="33" name="墨迹 32"/>
            </p:nvPicPr>
            <p:blipFill>
              <a:blip r:embed="rId55"/>
            </p:blipFill>
            <p:spPr>
              <a:xfrm>
                <a:off x="6471920" y="582295"/>
                <a:ext cx="197485" cy="358775"/>
              </a:xfrm>
              <a:prstGeom prst="rect"/>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27139" y="168597"/>
                <a:ext cx="10515600" cy="4351338"/>
              </a:xfrm>
            </p:spPr>
            <p:txBody>
              <a:bodyPr>
                <a:normAutofit fontScale="92500"/>
              </a:bodyPr>
              <a:lstStyle/>
              <a:p>
                <a:r>
                  <a:rPr lang="zh-CN" altLang="en-US" dirty="0" smtClean="0"/>
                  <a:t>模型</a:t>
                </a:r>
                <a:r>
                  <a:rPr lang="en-US" altLang="zh-CN" dirty="0" smtClean="0"/>
                  <a:t>1</a:t>
                </a:r>
                <a:r>
                  <a:rPr lang="zh-CN" altLang="en-US" dirty="0" smtClean="0"/>
                  <a:t>：</a:t>
                </a:r>
                <a:r>
                  <a:rPr lang="zh-CN" altLang="zh-CN" noProof="1" smtClean="0">
                    <a:latin typeface="宋体" panose="02010600030101010101" pitchFamily="2" charset="-122"/>
                    <a:sym typeface="黑体" panose="02010609060101010101" pitchFamily="49" charset="-122"/>
                  </a:rPr>
                  <a:t>以</a:t>
                </a:r>
                <a:r>
                  <a:rPr lang="en-US" altLang="zh-CN" noProof="1" smtClean="0">
                    <a:latin typeface="宋体" panose="02010600030101010101" pitchFamily="2" charset="-122"/>
                    <a:sym typeface="黑体" panose="02010609060101010101" pitchFamily="49" charset="-122"/>
                  </a:rPr>
                  <a:t>n</a:t>
                </a:r>
                <a:r>
                  <a:rPr lang="zh-CN" altLang="zh-CN" noProof="1" smtClean="0">
                    <a:latin typeface="宋体" panose="02010600030101010101" pitchFamily="2" charset="-122"/>
                    <a:sym typeface="黑体" panose="02010609060101010101" pitchFamily="49" charset="-122"/>
                  </a:rPr>
                  <a:t>个</a:t>
                </a:r>
                <a:r>
                  <a:rPr lang="zh-CN" altLang="zh-CN" noProof="1">
                    <a:latin typeface="宋体" panose="02010600030101010101" pitchFamily="2" charset="-122"/>
                    <a:sym typeface="黑体" panose="02010609060101010101" pitchFamily="49" charset="-122"/>
                  </a:rPr>
                  <a:t>盘子作为顶点；如果盘子</a:t>
                </a:r>
                <a:r>
                  <a:rPr lang="en-US" altLang="zh-CN" noProof="1">
                    <a:latin typeface="宋体" panose="02010600030101010101" pitchFamily="2" charset="-122"/>
                    <a:sym typeface="黑体" panose="02010609060101010101" pitchFamily="49" charset="-122"/>
                  </a:rPr>
                  <a:t>A</a:t>
                </a:r>
                <a:r>
                  <a:rPr lang="zh-CN" altLang="zh-CN" noProof="1">
                    <a:latin typeface="宋体" panose="02010600030101010101" pitchFamily="2" charset="-122"/>
                    <a:sym typeface="黑体" panose="02010609060101010101" pitchFamily="49" charset="-122"/>
                  </a:rPr>
                  <a:t>的末字母等于盘子</a:t>
                </a:r>
                <a:r>
                  <a:rPr lang="en-US" altLang="zh-CN" noProof="1">
                    <a:latin typeface="宋体" panose="02010600030101010101" pitchFamily="2" charset="-122"/>
                    <a:sym typeface="黑体" panose="02010609060101010101" pitchFamily="49" charset="-122"/>
                  </a:rPr>
                  <a:t>B</a:t>
                </a:r>
                <a:r>
                  <a:rPr lang="zh-CN" altLang="zh-CN" noProof="1">
                    <a:latin typeface="宋体" panose="02010600030101010101" pitchFamily="2" charset="-122"/>
                    <a:sym typeface="黑体" panose="02010609060101010101" pitchFamily="49" charset="-122"/>
                  </a:rPr>
                  <a:t>的首字母，那么从</a:t>
                </a:r>
                <a:r>
                  <a:rPr lang="en-US" altLang="zh-CN" noProof="1">
                    <a:latin typeface="宋体" panose="02010600030101010101" pitchFamily="2" charset="-122"/>
                    <a:sym typeface="黑体" panose="02010609060101010101" pitchFamily="49" charset="-122"/>
                  </a:rPr>
                  <a:t>A</a:t>
                </a:r>
                <a:r>
                  <a:rPr lang="zh-CN" altLang="zh-CN" noProof="1">
                    <a:latin typeface="宋体" panose="02010600030101010101" pitchFamily="2" charset="-122"/>
                    <a:sym typeface="黑体" panose="02010609060101010101" pitchFamily="49" charset="-122"/>
                  </a:rPr>
                  <a:t>向</a:t>
                </a:r>
                <a:r>
                  <a:rPr lang="en-US" altLang="zh-CN" noProof="1">
                    <a:latin typeface="宋体" panose="02010600030101010101" pitchFamily="2" charset="-122"/>
                    <a:sym typeface="黑体" panose="02010609060101010101" pitchFamily="49" charset="-122"/>
                  </a:rPr>
                  <a:t>B</a:t>
                </a:r>
                <a:r>
                  <a:rPr lang="zh-CN" altLang="zh-CN" noProof="1">
                    <a:latin typeface="宋体" panose="02010600030101010101" pitchFamily="2" charset="-122"/>
                    <a:sym typeface="黑体" panose="02010609060101010101" pitchFamily="49" charset="-122"/>
                  </a:rPr>
                  <a:t>连一条有向边</a:t>
                </a:r>
                <a:r>
                  <a:rPr lang="zh-CN" altLang="zh-CN" noProof="1" smtClean="0">
                    <a:latin typeface="宋体" panose="02010600030101010101" pitchFamily="2" charset="-122"/>
                    <a:sym typeface="黑体" panose="02010609060101010101" pitchFamily="49" charset="-122"/>
                  </a:rPr>
                  <a:t>。</a:t>
                </a:r>
                <a:endParaRPr lang="en-US" altLang="zh-CN" noProof="1" smtClean="0">
                  <a:sym typeface="黑体" panose="02010609060101010101" pitchFamily="49" charset="-122"/>
                </a:endParaRPr>
              </a:p>
              <a:p>
                <a:r>
                  <a:rPr lang="zh-CN" altLang="en-US" noProof="1" smtClean="0">
                    <a:latin typeface="宋体" panose="02010600030101010101" pitchFamily="2" charset="-122"/>
                    <a:sym typeface="黑体" panose="02010609060101010101" pitchFamily="49" charset="-122"/>
                  </a:rPr>
                  <a:t>问题转换为求哈密顿路，无法实现。</a:t>
                </a:r>
                <a:endParaRPr lang="en-US" altLang="zh-CN" noProof="1" smtClean="0">
                  <a:latin typeface="宋体" panose="02010600030101010101" pitchFamily="2" charset="-122"/>
                  <a:sym typeface="黑体" panose="02010609060101010101" pitchFamily="49" charset="-122"/>
                </a:endParaRPr>
              </a:p>
              <a:p>
                <a:r>
                  <a:rPr lang="zh-CN" altLang="en-US" noProof="1" smtClean="0">
                    <a:latin typeface="宋体" panose="02010600030101010101" pitchFamily="2" charset="-122"/>
                    <a:sym typeface="黑体" panose="02010609060101010101" pitchFamily="49" charset="-122"/>
                  </a:rPr>
                  <a:t>模型</a:t>
                </a:r>
                <a:r>
                  <a:rPr lang="en-US" altLang="zh-CN" noProof="1" smtClean="0">
                    <a:latin typeface="宋体" panose="02010600030101010101" pitchFamily="2" charset="-122"/>
                    <a:sym typeface="黑体" panose="02010609060101010101" pitchFamily="49" charset="-122"/>
                  </a:rPr>
                  <a:t>2</a:t>
                </a:r>
                <a:r>
                  <a:rPr lang="zh-CN" altLang="en-US" noProof="1" smtClean="0">
                    <a:latin typeface="宋体" panose="02010600030101010101" pitchFamily="2" charset="-122"/>
                    <a:sym typeface="黑体" panose="02010609060101010101" pitchFamily="49" charset="-122"/>
                  </a:rPr>
                  <a:t>：以字母为顶点，</a:t>
                </a:r>
                <a:r>
                  <a:rPr lang="zh-CN" altLang="zh-CN" dirty="0">
                    <a:latin typeface="宋体" panose="02010600030101010101" pitchFamily="2" charset="-122"/>
                    <a:sym typeface="黑体" panose="02010609060101010101" pitchFamily="49" charset="-122"/>
                  </a:rPr>
                  <a:t>对于每一个盘子，如果它的首字母为c1，末字母为c2，那么从c1向c2连一条有向</a:t>
                </a:r>
                <a:r>
                  <a:rPr lang="zh-CN" altLang="zh-CN" dirty="0" smtClean="0">
                    <a:latin typeface="宋体" panose="02010600030101010101" pitchFamily="2" charset="-122"/>
                    <a:sym typeface="黑体" panose="02010609060101010101" pitchFamily="49" charset="-122"/>
                  </a:rPr>
                  <a:t>边</a:t>
                </a:r>
                <a:r>
                  <a:rPr lang="zh-CN" altLang="en-US" dirty="0" smtClean="0">
                    <a:latin typeface="宋体" panose="02010600030101010101" pitchFamily="2" charset="-122"/>
                    <a:sym typeface="黑体" panose="02010609060101010101" pitchFamily="49" charset="-122"/>
                  </a:rPr>
                  <a:t>，转换为欧拉通路问题，可以在</a:t>
                </a:r>
                <a14:m>
                  <m:oMath xmlns:m="http://schemas.openxmlformats.org/officeDocument/2006/math">
                    <m:r>
                      <a:rPr lang="en-US" altLang="zh-CN" b="0" i="1" smtClean="0">
                        <a:latin typeface="Cambria Math" panose="02040503050406030204" pitchFamily="18" charset="0"/>
                        <a:sym typeface="黑体" panose="02010609060101010101" pitchFamily="49" charset="-122"/>
                      </a:rPr>
                      <m:t>𝑂</m:t>
                    </m:r>
                    <m:r>
                      <a:rPr lang="en-US" altLang="zh-CN" b="0" i="1" smtClean="0">
                        <a:latin typeface="Cambria Math" panose="02040503050406030204" pitchFamily="18" charset="0"/>
                        <a:sym typeface="黑体" panose="02010609060101010101" pitchFamily="49" charset="-122"/>
                      </a:rPr>
                      <m:t>(</m:t>
                    </m:r>
                    <m:r>
                      <a:rPr lang="en-US" altLang="zh-CN" b="0" i="1" smtClean="0">
                        <a:latin typeface="Cambria Math" panose="02040503050406030204" pitchFamily="18" charset="0"/>
                        <a:sym typeface="黑体" panose="02010609060101010101" pitchFamily="49" charset="-122"/>
                      </a:rPr>
                      <m:t>𝑛</m:t>
                    </m:r>
                    <m:r>
                      <a:rPr lang="en-US" altLang="zh-CN" b="0" i="1" smtClean="0">
                        <a:latin typeface="Cambria Math" panose="02040503050406030204" pitchFamily="18" charset="0"/>
                        <a:sym typeface="黑体" panose="02010609060101010101" pitchFamily="49" charset="-122"/>
                      </a:rPr>
                      <m:t>)</m:t>
                    </m:r>
                    <m:r>
                      <a:rPr lang="zh-CN" altLang="en-US" i="1">
                        <a:latin typeface="Cambria Math" panose="02040503050406030204" pitchFamily="18" charset="0"/>
                        <a:sym typeface="黑体" panose="02010609060101010101" pitchFamily="49" charset="-122"/>
                      </a:rPr>
                      <m:t>的</m:t>
                    </m:r>
                  </m:oMath>
                </a14:m>
                <a:r>
                  <a:rPr lang="zh-CN" altLang="en-US" dirty="0" smtClean="0">
                    <a:latin typeface="宋体" panose="02010600030101010101" pitchFamily="2" charset="-122"/>
                    <a:sym typeface="黑体" panose="02010609060101010101" pitchFamily="49" charset="-122"/>
                  </a:rPr>
                  <a:t>时间内解决</a:t>
                </a:r>
                <a:endParaRPr lang="en-US" altLang="zh-CN" dirty="0" smtClean="0">
                  <a:latin typeface="宋体" panose="02010600030101010101" pitchFamily="2" charset="-122"/>
                  <a:sym typeface="黑体" panose="02010609060101010101" pitchFamily="49" charset="-122"/>
                </a:endParaRPr>
              </a:p>
              <a:p>
                <a:r>
                  <a:rPr lang="zh-CN" altLang="en-US" noProof="1" smtClean="0">
                    <a:latin typeface="宋体" panose="02010600030101010101" pitchFamily="2" charset="-122"/>
                    <a:sym typeface="黑体" panose="02010609060101010101" pitchFamily="49" charset="-122"/>
                  </a:rPr>
                  <a:t>如对三个盘子‘</a:t>
                </a:r>
                <a:r>
                  <a:rPr lang="en-US" altLang="zh-CN" noProof="1" smtClean="0">
                    <a:latin typeface="宋体" panose="02010600030101010101" pitchFamily="2" charset="-122"/>
                    <a:sym typeface="黑体" panose="02010609060101010101" pitchFamily="49" charset="-122"/>
                  </a:rPr>
                  <a:t>acm</a:t>
                </a:r>
                <a:r>
                  <a:rPr lang="zh-CN" altLang="en-US" noProof="1" smtClean="0">
                    <a:latin typeface="宋体" panose="02010600030101010101" pitchFamily="2" charset="-122"/>
                    <a:sym typeface="黑体" panose="02010609060101010101" pitchFamily="49" charset="-122"/>
                  </a:rPr>
                  <a:t>’‘</a:t>
                </a:r>
                <a:r>
                  <a:rPr lang="en-US" altLang="zh-CN" noProof="1" smtClean="0">
                    <a:latin typeface="宋体" panose="02010600030101010101" pitchFamily="2" charset="-122"/>
                    <a:sym typeface="黑体" panose="02010609060101010101" pitchFamily="49" charset="-122"/>
                  </a:rPr>
                  <a:t>mouse</a:t>
                </a:r>
                <a:r>
                  <a:rPr lang="zh-CN" altLang="en-US" noProof="1" smtClean="0">
                    <a:latin typeface="宋体" panose="02010600030101010101" pitchFamily="2" charset="-122"/>
                    <a:sym typeface="黑体" panose="02010609060101010101" pitchFamily="49" charset="-122"/>
                  </a:rPr>
                  <a:t>’‘</a:t>
                </a:r>
                <a:r>
                  <a:rPr lang="en-US" altLang="zh-CN" noProof="1" smtClean="0">
                    <a:latin typeface="宋体" panose="02010600030101010101" pitchFamily="2" charset="-122"/>
                    <a:sym typeface="黑体" panose="02010609060101010101" pitchFamily="49" charset="-122"/>
                  </a:rPr>
                  <a:t>malform</a:t>
                </a:r>
                <a:r>
                  <a:rPr lang="zh-CN" altLang="en-US" noProof="1" smtClean="0">
                    <a:latin typeface="宋体" panose="02010600030101010101" pitchFamily="2" charset="-122"/>
                    <a:sym typeface="黑体" panose="02010609060101010101" pitchFamily="49" charset="-122"/>
                  </a:rPr>
                  <a:t>’ </a:t>
                </a:r>
                <a:endParaRPr lang="en-US" altLang="zh-CN" noProof="1" smtClean="0">
                  <a:latin typeface="宋体" panose="02010600030101010101" pitchFamily="2" charset="-122"/>
                  <a:sym typeface="黑体" panose="02010609060101010101" pitchFamily="49" charset="-122"/>
                </a:endParaRPr>
              </a:p>
              <a:p>
                <a:pPr marL="0" indent="0">
                  <a:buNone/>
                </a:pPr>
                <a:r>
                  <a:rPr lang="zh-CN" altLang="en-US" noProof="1" smtClean="0">
                    <a:latin typeface="宋体" panose="02010600030101010101" pitchFamily="2" charset="-122"/>
                    <a:sym typeface="黑体" panose="02010609060101010101" pitchFamily="49" charset="-122"/>
                  </a:rPr>
                  <a:t>可以如下</a:t>
                </a:r>
                <a:r>
                  <a:rPr lang="zh-CN" altLang="en-US" noProof="1">
                    <a:latin typeface="宋体" panose="02010600030101010101" pitchFamily="2" charset="-122"/>
                    <a:sym typeface="黑体" panose="02010609060101010101" pitchFamily="49" charset="-122"/>
                  </a:rPr>
                  <a:t>建</a:t>
                </a:r>
                <a:r>
                  <a:rPr lang="zh-CN" altLang="en-US" noProof="1" smtClean="0">
                    <a:latin typeface="宋体" panose="02010600030101010101" pitchFamily="2" charset="-122"/>
                    <a:sym typeface="黑体" panose="02010609060101010101" pitchFamily="49" charset="-122"/>
                  </a:rPr>
                  <a:t>图：</a:t>
                </a:r>
                <a:endParaRPr lang="zh-CN" altLang="zh-CN" noProof="1">
                  <a:latin typeface="宋体" panose="02010600030101010101" pitchFamily="2" charset="-122"/>
                  <a:sym typeface="黑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27139" y="168597"/>
                <a:ext cx="10515600" cy="4351338"/>
              </a:xfrm>
              <a:blipFill rotWithShape="1">
                <a:blip r:embed="rId1"/>
                <a:stretch>
                  <a:fillRect l="-4" t="-7" r="-467"/>
                </a:stretch>
              </a:blipFill>
            </p:spPr>
            <p:txBody>
              <a:bodyPr/>
              <a:lstStyle/>
              <a:p>
                <a:r>
                  <a:rPr lang="zh-CN" altLang="en-US">
                    <a:noFill/>
                  </a:rPr>
                  <a:t> </a:t>
                </a:r>
              </a:p>
            </p:txBody>
          </p:sp>
        </mc:Fallback>
      </mc:AlternateContent>
      <p:grpSp>
        <p:nvGrpSpPr>
          <p:cNvPr id="4" name="组合 3"/>
          <p:cNvGrpSpPr/>
          <p:nvPr/>
        </p:nvGrpSpPr>
        <p:grpSpPr bwMode="auto">
          <a:xfrm>
            <a:off x="3271037" y="3010223"/>
            <a:ext cx="7382312" cy="3523376"/>
            <a:chOff x="5011" y="6294"/>
            <a:chExt cx="3808" cy="4168"/>
          </a:xfrm>
        </p:grpSpPr>
        <p:pic>
          <p:nvPicPr>
            <p:cNvPr id="5" name="图片 307" descr="Graph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 y="6294"/>
              <a:ext cx="3808" cy="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descr="a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045096">
              <a:off x="5746" y="7657"/>
              <a:ext cx="67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73743081" descr="m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096596">
              <a:off x="7314" y="7629"/>
              <a:ext cx="9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073743082" descr="mal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9" y="9659"/>
              <a:ext cx="121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p14="http://schemas.microsoft.com/office/powerpoint/2010/main">
        <mc:Choice Requires="p14">
          <p:contentPart r:id="rId6" p14:bwMode="auto">
            <p14:nvContentPartPr>
              <p14:cNvPr id="2" name="墨迹 1"/>
              <p14:cNvContentPartPr/>
              <p14:nvPr/>
            </p14:nvContentPartPr>
            <p14:xfrm>
              <a:off x="2312670" y="528320"/>
              <a:ext cx="2527935" cy="36195"/>
            </p14:xfrm>
          </p:contentPart>
        </mc:Choice>
        <mc:Fallback xmlns="">
          <p:pic>
            <p:nvPicPr>
              <p:cNvPr id="2" name="墨迹 1"/>
            </p:nvPicPr>
            <p:blipFill>
              <a:blip r:embed="rId7"/>
            </p:blipFill>
            <p:spPr>
              <a:xfrm>
                <a:off x="2312670" y="528320"/>
                <a:ext cx="2527935" cy="3619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6014720" y="680720"/>
              <a:ext cx="448310" cy="457200"/>
            </p14:xfrm>
          </p:contentPart>
        </mc:Choice>
        <mc:Fallback xmlns="">
          <p:pic>
            <p:nvPicPr>
              <p:cNvPr id="9" name="墨迹 8"/>
            </p:nvPicPr>
            <p:blipFill>
              <a:blip r:embed="rId9"/>
            </p:blipFill>
            <p:spPr>
              <a:xfrm>
                <a:off x="6014720" y="680720"/>
                <a:ext cx="448310" cy="4572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5961380" y="645160"/>
              <a:ext cx="439420" cy="457200"/>
            </p14:xfrm>
          </p:contentPart>
        </mc:Choice>
        <mc:Fallback xmlns="">
          <p:pic>
            <p:nvPicPr>
              <p:cNvPr id="10" name="墨迹 9"/>
            </p:nvPicPr>
            <p:blipFill>
              <a:blip r:embed="rId11"/>
            </p:blipFill>
            <p:spPr>
              <a:xfrm>
                <a:off x="5961380" y="645160"/>
                <a:ext cx="439420" cy="4572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2034540" y="1846580"/>
              <a:ext cx="1730375" cy="71755"/>
            </p14:xfrm>
          </p:contentPart>
        </mc:Choice>
        <mc:Fallback xmlns="">
          <p:pic>
            <p:nvPicPr>
              <p:cNvPr id="11" name="墨迹 10"/>
            </p:nvPicPr>
            <p:blipFill>
              <a:blip r:embed="rId13"/>
            </p:blipFill>
            <p:spPr>
              <a:xfrm>
                <a:off x="2034540" y="1846580"/>
                <a:ext cx="1730375" cy="7175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3773805" y="1918335"/>
              <a:ext cx="17780" cy="360"/>
            </p14:xfrm>
          </p:contentPart>
        </mc:Choice>
        <mc:Fallback xmlns="">
          <p:pic>
            <p:nvPicPr>
              <p:cNvPr id="12" name="墨迹 11"/>
            </p:nvPicPr>
            <p:blipFill>
              <a:blip r:embed="rId15"/>
            </p:blipFill>
            <p:spPr>
              <a:xfrm>
                <a:off x="3773805" y="1918335"/>
                <a:ext cx="1778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4849495" y="1837690"/>
              <a:ext cx="1730375" cy="44450"/>
            </p14:xfrm>
          </p:contentPart>
        </mc:Choice>
        <mc:Fallback xmlns="">
          <p:pic>
            <p:nvPicPr>
              <p:cNvPr id="13" name="墨迹 12"/>
            </p:nvPicPr>
            <p:blipFill>
              <a:blip r:embed="rId17"/>
            </p:blipFill>
            <p:spPr>
              <a:xfrm>
                <a:off x="4849495" y="1837690"/>
                <a:ext cx="1730375" cy="444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6570980" y="1882140"/>
              <a:ext cx="17780" cy="360"/>
            </p14:xfrm>
          </p:contentPart>
        </mc:Choice>
        <mc:Fallback xmlns="">
          <p:pic>
            <p:nvPicPr>
              <p:cNvPr id="14" name="墨迹 13"/>
            </p:nvPicPr>
            <p:blipFill>
              <a:blip r:embed="rId15"/>
            </p:blipFill>
            <p:spPr>
              <a:xfrm>
                <a:off x="6570980" y="1882140"/>
                <a:ext cx="1778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2661920" y="3442335"/>
              <a:ext cx="18415" cy="360"/>
            </p14:xfrm>
          </p:contentPart>
        </mc:Choice>
        <mc:Fallback xmlns="">
          <p:pic>
            <p:nvPicPr>
              <p:cNvPr id="15" name="墨迹 14"/>
            </p:nvPicPr>
            <p:blipFill>
              <a:blip r:embed="rId20"/>
            </p:blipFill>
            <p:spPr>
              <a:xfrm>
                <a:off x="2661920" y="3442335"/>
                <a:ext cx="18415"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3415030" y="3048000"/>
              <a:ext cx="18415" cy="360"/>
            </p14:xfrm>
          </p:contentPart>
        </mc:Choice>
        <mc:Fallback xmlns="">
          <p:pic>
            <p:nvPicPr>
              <p:cNvPr id="16" name="墨迹 15"/>
            </p:nvPicPr>
            <p:blipFill>
              <a:blip r:embed="rId20"/>
            </p:blipFill>
            <p:spPr>
              <a:xfrm>
                <a:off x="3415030" y="3048000"/>
                <a:ext cx="18415"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2787650" y="3092450"/>
              <a:ext cx="2411730" cy="134620"/>
            </p14:xfrm>
          </p:contentPart>
        </mc:Choice>
        <mc:Fallback xmlns="">
          <p:pic>
            <p:nvPicPr>
              <p:cNvPr id="17" name="墨迹 16"/>
            </p:nvPicPr>
            <p:blipFill>
              <a:blip r:embed="rId23"/>
            </p:blipFill>
            <p:spPr>
              <a:xfrm>
                <a:off x="2787650" y="3092450"/>
                <a:ext cx="2411730" cy="13462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墨迹 17"/>
              <p14:cNvContentPartPr/>
              <p14:nvPr/>
            </p14:nvContentPartPr>
            <p14:xfrm>
              <a:off x="5199380" y="3227070"/>
              <a:ext cx="17780" cy="360"/>
            </p14:xfrm>
          </p:contentPart>
        </mc:Choice>
        <mc:Fallback xmlns="">
          <p:pic>
            <p:nvPicPr>
              <p:cNvPr id="18" name="墨迹 17"/>
            </p:nvPicPr>
            <p:blipFill>
              <a:blip r:embed="rId15"/>
            </p:blipFill>
            <p:spPr>
              <a:xfrm>
                <a:off x="5199380" y="3227070"/>
                <a:ext cx="1778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强连通分量</a:t>
            </a:r>
            <a:endParaRPr lang="zh-CN" altLang="en-US" dirty="0"/>
          </a:p>
        </p:txBody>
      </p:sp>
      <p:sp>
        <p:nvSpPr>
          <p:cNvPr id="3" name="内容占位符 2"/>
          <p:cNvSpPr>
            <a:spLocks noGrp="1"/>
          </p:cNvSpPr>
          <p:nvPr>
            <p:ph idx="1"/>
          </p:nvPr>
        </p:nvSpPr>
        <p:spPr/>
        <p:txBody>
          <a:bodyPr/>
          <a:lstStyle/>
          <a:p>
            <a:r>
              <a:rPr lang="zh-CN" altLang="en-US" dirty="0"/>
              <a:t>有向图 </a:t>
            </a:r>
            <a:r>
              <a:rPr lang="en-US" altLang="zh-CN" dirty="0"/>
              <a:t>G </a:t>
            </a:r>
            <a:r>
              <a:rPr lang="zh-CN" altLang="en-US" dirty="0"/>
              <a:t>强连通是指，</a:t>
            </a:r>
            <a:r>
              <a:rPr lang="en-US" altLang="zh-CN" dirty="0"/>
              <a:t>G </a:t>
            </a:r>
            <a:r>
              <a:rPr lang="zh-CN" altLang="en-US" dirty="0"/>
              <a:t>中任意两个</a:t>
            </a:r>
            <a:r>
              <a:rPr lang="zh-CN" altLang="en-US" dirty="0" smtClean="0"/>
              <a:t>结点可以互相到达。</a:t>
            </a:r>
            <a:endParaRPr lang="en-US" altLang="zh-CN" dirty="0" smtClean="0"/>
          </a:p>
          <a:p>
            <a:r>
              <a:rPr lang="zh-CN" altLang="en-US" dirty="0"/>
              <a:t>强连通分量（</a:t>
            </a:r>
            <a:r>
              <a:rPr lang="en-US" altLang="zh-CN" dirty="0"/>
              <a:t>Strongly Connected Components</a:t>
            </a:r>
            <a:r>
              <a:rPr lang="zh-CN" altLang="en-US" dirty="0"/>
              <a:t>，</a:t>
            </a:r>
            <a:r>
              <a:rPr lang="en-US" altLang="zh-CN" dirty="0"/>
              <a:t>SCC</a:t>
            </a:r>
            <a:r>
              <a:rPr lang="zh-CN" altLang="en-US" dirty="0"/>
              <a:t>）的定义是：极大的强连通子图。</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3316605" y="3702050"/>
              <a:ext cx="358775" cy="349885"/>
            </p14:xfrm>
          </p:contentPart>
        </mc:Choice>
        <mc:Fallback xmlns="">
          <p:pic>
            <p:nvPicPr>
              <p:cNvPr id="4" name="墨迹 3"/>
            </p:nvPicPr>
            <p:blipFill>
              <a:blip r:embed="rId2"/>
            </p:blipFill>
            <p:spPr>
              <a:xfrm>
                <a:off x="3316605" y="3702050"/>
                <a:ext cx="358775" cy="3498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782695" y="3810000"/>
              <a:ext cx="941705" cy="8890"/>
            </p14:xfrm>
          </p:contentPart>
        </mc:Choice>
        <mc:Fallback xmlns="">
          <p:pic>
            <p:nvPicPr>
              <p:cNvPr id="5" name="墨迹 4"/>
            </p:nvPicPr>
            <p:blipFill>
              <a:blip r:embed="rId4"/>
            </p:blipFill>
            <p:spPr>
              <a:xfrm>
                <a:off x="3782695" y="3810000"/>
                <a:ext cx="941705" cy="88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472940" y="3702050"/>
              <a:ext cx="421640" cy="313690"/>
            </p14:xfrm>
          </p:contentPart>
        </mc:Choice>
        <mc:Fallback xmlns="">
          <p:pic>
            <p:nvPicPr>
              <p:cNvPr id="6" name="墨迹 5"/>
            </p:nvPicPr>
            <p:blipFill>
              <a:blip r:embed="rId6"/>
            </p:blipFill>
            <p:spPr>
              <a:xfrm>
                <a:off x="4472940" y="3702050"/>
                <a:ext cx="421640" cy="3136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001895" y="3710940"/>
              <a:ext cx="609600" cy="358775"/>
            </p14:xfrm>
          </p:contentPart>
        </mc:Choice>
        <mc:Fallback xmlns="">
          <p:pic>
            <p:nvPicPr>
              <p:cNvPr id="7" name="墨迹 6"/>
            </p:nvPicPr>
            <p:blipFill>
              <a:blip r:embed="rId8"/>
            </p:blipFill>
            <p:spPr>
              <a:xfrm>
                <a:off x="5001895" y="3710940"/>
                <a:ext cx="609600" cy="3587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5351780" y="4096385"/>
              <a:ext cx="44450" cy="950595"/>
            </p14:xfrm>
          </p:contentPart>
        </mc:Choice>
        <mc:Fallback xmlns="">
          <p:pic>
            <p:nvPicPr>
              <p:cNvPr id="8" name="墨迹 7"/>
            </p:nvPicPr>
            <p:blipFill>
              <a:blip r:embed="rId10"/>
            </p:blipFill>
            <p:spPr>
              <a:xfrm>
                <a:off x="5351780" y="4096385"/>
                <a:ext cx="44450" cy="95059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5234940" y="4813935"/>
              <a:ext cx="349885" cy="250825"/>
            </p14:xfrm>
          </p:contentPart>
        </mc:Choice>
        <mc:Fallback xmlns="">
          <p:pic>
            <p:nvPicPr>
              <p:cNvPr id="9" name="墨迹 8"/>
            </p:nvPicPr>
            <p:blipFill>
              <a:blip r:embed="rId12"/>
            </p:blipFill>
            <p:spPr>
              <a:xfrm>
                <a:off x="5234940" y="4813935"/>
                <a:ext cx="349885" cy="25082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5127625" y="5172075"/>
              <a:ext cx="582295" cy="394970"/>
            </p14:xfrm>
          </p:contentPart>
        </mc:Choice>
        <mc:Fallback xmlns="">
          <p:pic>
            <p:nvPicPr>
              <p:cNvPr id="10" name="墨迹 9"/>
            </p:nvPicPr>
            <p:blipFill>
              <a:blip r:embed="rId14"/>
            </p:blipFill>
            <p:spPr>
              <a:xfrm>
                <a:off x="5127625" y="5172075"/>
                <a:ext cx="582295" cy="3949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3612515" y="5324475"/>
              <a:ext cx="1532890" cy="116840"/>
            </p14:xfrm>
          </p:contentPart>
        </mc:Choice>
        <mc:Fallback xmlns="">
          <p:pic>
            <p:nvPicPr>
              <p:cNvPr id="11" name="墨迹 10"/>
            </p:nvPicPr>
            <p:blipFill>
              <a:blip r:embed="rId16"/>
            </p:blipFill>
            <p:spPr>
              <a:xfrm>
                <a:off x="3612515" y="5324475"/>
                <a:ext cx="1532890" cy="1168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3433445" y="5226050"/>
              <a:ext cx="277495" cy="331470"/>
            </p14:xfrm>
          </p:contentPart>
        </mc:Choice>
        <mc:Fallback xmlns="">
          <p:pic>
            <p:nvPicPr>
              <p:cNvPr id="12" name="墨迹 11"/>
            </p:nvPicPr>
            <p:blipFill>
              <a:blip r:embed="rId18"/>
            </p:blipFill>
            <p:spPr>
              <a:xfrm>
                <a:off x="3433445" y="5226050"/>
                <a:ext cx="277495" cy="33147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2940050" y="5217160"/>
              <a:ext cx="483870" cy="340360"/>
            </p14:xfrm>
          </p:contentPart>
        </mc:Choice>
        <mc:Fallback xmlns="">
          <p:pic>
            <p:nvPicPr>
              <p:cNvPr id="13" name="墨迹 12"/>
            </p:nvPicPr>
            <p:blipFill>
              <a:blip r:embed="rId20"/>
            </p:blipFill>
            <p:spPr>
              <a:xfrm>
                <a:off x="2940050" y="5217160"/>
                <a:ext cx="483870" cy="340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3289935" y="4293870"/>
              <a:ext cx="215265" cy="833755"/>
            </p14:xfrm>
          </p:contentPart>
        </mc:Choice>
        <mc:Fallback xmlns="">
          <p:pic>
            <p:nvPicPr>
              <p:cNvPr id="14" name="墨迹 13"/>
            </p:nvPicPr>
            <p:blipFill>
              <a:blip r:embed="rId22"/>
            </p:blipFill>
            <p:spPr>
              <a:xfrm>
                <a:off x="3289935" y="4293870"/>
                <a:ext cx="215265" cy="8337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3325495" y="4257675"/>
              <a:ext cx="224155" cy="197485"/>
            </p14:xfrm>
          </p:contentPart>
        </mc:Choice>
        <mc:Fallback xmlns="">
          <p:pic>
            <p:nvPicPr>
              <p:cNvPr id="15" name="墨迹 14"/>
            </p:nvPicPr>
            <p:blipFill>
              <a:blip r:embed="rId24"/>
            </p:blipFill>
            <p:spPr>
              <a:xfrm>
                <a:off x="3325495" y="4257675"/>
                <a:ext cx="224155" cy="1974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3522980" y="4320540"/>
              <a:ext cx="304800" cy="260350"/>
            </p14:xfrm>
          </p:contentPart>
        </mc:Choice>
        <mc:Fallback xmlns="">
          <p:pic>
            <p:nvPicPr>
              <p:cNvPr id="16" name="墨迹 15"/>
            </p:nvPicPr>
            <p:blipFill>
              <a:blip r:embed="rId26"/>
            </p:blipFill>
            <p:spPr>
              <a:xfrm>
                <a:off x="3522980" y="4320540"/>
                <a:ext cx="304800" cy="2603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1228090" y="2186940"/>
              <a:ext cx="1515110" cy="62865"/>
            </p14:xfrm>
          </p:contentPart>
        </mc:Choice>
        <mc:Fallback xmlns="">
          <p:pic>
            <p:nvPicPr>
              <p:cNvPr id="17" name="墨迹 16"/>
            </p:nvPicPr>
            <p:blipFill>
              <a:blip r:embed="rId28"/>
            </p:blipFill>
            <p:spPr>
              <a:xfrm>
                <a:off x="1228090" y="2186940"/>
                <a:ext cx="1515110" cy="6286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5521960" y="3854450"/>
              <a:ext cx="1515110" cy="170180"/>
            </p14:xfrm>
          </p:contentPart>
        </mc:Choice>
        <mc:Fallback xmlns="">
          <p:pic>
            <p:nvPicPr>
              <p:cNvPr id="18" name="墨迹 17"/>
            </p:nvPicPr>
            <p:blipFill>
              <a:blip r:embed="rId30"/>
            </p:blipFill>
            <p:spPr>
              <a:xfrm>
                <a:off x="5521960" y="3854450"/>
                <a:ext cx="1515110" cy="1701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6687185" y="3872230"/>
              <a:ext cx="340995" cy="358775"/>
            </p14:xfrm>
          </p:contentPart>
        </mc:Choice>
        <mc:Fallback xmlns="">
          <p:pic>
            <p:nvPicPr>
              <p:cNvPr id="19" name="墨迹 18"/>
            </p:nvPicPr>
            <p:blipFill>
              <a:blip r:embed="rId32"/>
            </p:blipFill>
            <p:spPr>
              <a:xfrm>
                <a:off x="6687185" y="3872230"/>
                <a:ext cx="340995" cy="35877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7099935" y="3943985"/>
              <a:ext cx="510540" cy="323215"/>
            </p14:xfrm>
          </p:contentPart>
        </mc:Choice>
        <mc:Fallback xmlns="">
          <p:pic>
            <p:nvPicPr>
              <p:cNvPr id="20" name="墨迹 19"/>
            </p:nvPicPr>
            <p:blipFill>
              <a:blip r:embed="rId34"/>
            </p:blipFill>
            <p:spPr>
              <a:xfrm>
                <a:off x="7099935" y="3943985"/>
                <a:ext cx="510540" cy="3232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2698115" y="3200400"/>
              <a:ext cx="3711575" cy="2536825"/>
            </p14:xfrm>
          </p:contentPart>
        </mc:Choice>
        <mc:Fallback xmlns="">
          <p:pic>
            <p:nvPicPr>
              <p:cNvPr id="21" name="墨迹 20"/>
            </p:nvPicPr>
            <p:blipFill>
              <a:blip r:embed="rId36"/>
            </p:blipFill>
            <p:spPr>
              <a:xfrm>
                <a:off x="2698115" y="3200400"/>
                <a:ext cx="3711575" cy="25368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6597650" y="3262630"/>
              <a:ext cx="1631950" cy="1273175"/>
            </p14:xfrm>
          </p:contentPart>
        </mc:Choice>
        <mc:Fallback xmlns="">
          <p:pic>
            <p:nvPicPr>
              <p:cNvPr id="22" name="墨迹 21"/>
            </p:nvPicPr>
            <p:blipFill>
              <a:blip r:embed="rId38"/>
            </p:blipFill>
            <p:spPr>
              <a:xfrm>
                <a:off x="6597650" y="3262630"/>
                <a:ext cx="1631950" cy="127317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8623935" y="2707005"/>
              <a:ext cx="1353185" cy="71755"/>
            </p14:xfrm>
          </p:contentPart>
        </mc:Choice>
        <mc:Fallback xmlns="">
          <p:pic>
            <p:nvPicPr>
              <p:cNvPr id="23" name="墨迹 22"/>
            </p:nvPicPr>
            <p:blipFill>
              <a:blip r:embed="rId40"/>
            </p:blipFill>
            <p:spPr>
              <a:xfrm>
                <a:off x="8623935" y="2707005"/>
                <a:ext cx="1353185" cy="71755"/>
              </a:xfrm>
              <a:prstGeom prst="rect"/>
            </p:spPr>
          </p:pic>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Tarjan</a:t>
            </a:r>
            <a:r>
              <a:rPr lang="zh-CN" altLang="en-US" dirty="0" smtClean="0"/>
              <a:t>算法求解</a:t>
            </a:r>
            <a:r>
              <a:rPr lang="en-US" altLang="zh-CN" dirty="0" smtClean="0"/>
              <a:t>SCC</a:t>
            </a:r>
            <a:endParaRPr lang="zh-CN" altLang="en-US" dirty="0"/>
          </a:p>
        </p:txBody>
      </p:sp>
      <p:sp>
        <p:nvSpPr>
          <p:cNvPr id="5" name="内容占位符 4"/>
          <p:cNvSpPr>
            <a:spLocks noGrp="1"/>
          </p:cNvSpPr>
          <p:nvPr>
            <p:ph idx="1"/>
          </p:nvPr>
        </p:nvSpPr>
        <p:spPr>
          <a:xfrm>
            <a:off x="838200" y="1493240"/>
            <a:ext cx="10515600" cy="4683723"/>
          </a:xfrm>
        </p:spPr>
        <p:txBody>
          <a:bodyPr/>
          <a:lstStyle/>
          <a:p>
            <a:r>
              <a:rPr lang="en-US" altLang="zh-CN" dirty="0" smtClean="0"/>
              <a:t>Tarjan</a:t>
            </a:r>
            <a:r>
              <a:rPr lang="zh-CN" altLang="en-US" dirty="0" smtClean="0"/>
              <a:t>算法对图进行</a:t>
            </a:r>
            <a:r>
              <a:rPr lang="en-US" altLang="zh-CN" dirty="0" err="1" smtClean="0"/>
              <a:t>dfs</a:t>
            </a:r>
            <a:r>
              <a:rPr lang="zh-CN" altLang="en-US" dirty="0" smtClean="0"/>
              <a:t>，形成</a:t>
            </a:r>
            <a:r>
              <a:rPr lang="en-US" altLang="zh-CN" dirty="0" err="1" smtClean="0"/>
              <a:t>dfs</a:t>
            </a:r>
            <a:r>
              <a:rPr lang="zh-CN" altLang="en-US" dirty="0" smtClean="0"/>
              <a:t>搜索树结构，分为以下几种边：</a:t>
            </a:r>
            <a:endParaRPr lang="en-US" altLang="zh-CN" dirty="0" smtClean="0"/>
          </a:p>
          <a:p>
            <a:r>
              <a:rPr lang="zh-CN" altLang="en-US" dirty="0"/>
              <a:t>树边，反祖边，横叉边，前向</a:t>
            </a:r>
            <a:r>
              <a:rPr lang="zh-CN" altLang="en-US" dirty="0" smtClean="0"/>
              <a:t>边</a:t>
            </a:r>
            <a:endParaRPr lang="en-US" altLang="zh-CN" dirty="0" smtClean="0"/>
          </a:p>
          <a:p>
            <a:endParaRPr lang="en-US" altLang="zh-CN" dirty="0" smtClean="0"/>
          </a:p>
        </p:txBody>
      </p:sp>
      <p:pic>
        <p:nvPicPr>
          <p:cNvPr id="6" name="图片 5"/>
          <p:cNvPicPr>
            <a:picLocks noChangeAspect="1"/>
          </p:cNvPicPr>
          <p:nvPr/>
        </p:nvPicPr>
        <p:blipFill>
          <a:blip r:embed="rId1"/>
          <a:stretch>
            <a:fillRect/>
          </a:stretch>
        </p:blipFill>
        <p:spPr>
          <a:xfrm>
            <a:off x="722687" y="2499919"/>
            <a:ext cx="10409504" cy="4672668"/>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4679315" y="2599690"/>
              <a:ext cx="17780" cy="360"/>
            </p14:xfrm>
          </p:contentPart>
        </mc:Choice>
        <mc:Fallback xmlns="">
          <p:pic>
            <p:nvPicPr>
              <p:cNvPr id="3" name="墨迹 2"/>
            </p:nvPicPr>
            <p:blipFill>
              <a:blip r:embed="rId3"/>
            </p:blipFill>
            <p:spPr>
              <a:xfrm>
                <a:off x="4679315" y="2599690"/>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6974205" y="2142490"/>
              <a:ext cx="8890" cy="483870"/>
            </p14:xfrm>
          </p:contentPart>
        </mc:Choice>
        <mc:Fallback xmlns="">
          <p:pic>
            <p:nvPicPr>
              <p:cNvPr id="4" name="墨迹 3"/>
            </p:nvPicPr>
            <p:blipFill>
              <a:blip r:embed="rId5"/>
            </p:blipFill>
            <p:spPr>
              <a:xfrm>
                <a:off x="6974205" y="2142490"/>
                <a:ext cx="8890" cy="48387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6947535" y="1953895"/>
              <a:ext cx="3899535" cy="152400"/>
            </p14:xfrm>
          </p:contentPart>
        </mc:Choice>
        <mc:Fallback xmlns="">
          <p:pic>
            <p:nvPicPr>
              <p:cNvPr id="7" name="墨迹 6"/>
            </p:nvPicPr>
            <p:blipFill>
              <a:blip r:embed="rId7"/>
            </p:blipFill>
            <p:spPr>
              <a:xfrm>
                <a:off x="6947535" y="1953895"/>
                <a:ext cx="3899535" cy="1524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7054850" y="2563495"/>
              <a:ext cx="3711575" cy="71755"/>
            </p14:xfrm>
          </p:contentPart>
        </mc:Choice>
        <mc:Fallback xmlns="">
          <p:pic>
            <p:nvPicPr>
              <p:cNvPr id="8" name="墨迹 7"/>
            </p:nvPicPr>
            <p:blipFill>
              <a:blip r:embed="rId9"/>
            </p:blipFill>
            <p:spPr>
              <a:xfrm>
                <a:off x="7054850" y="2563495"/>
                <a:ext cx="3711575" cy="7175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7252335" y="2286000"/>
              <a:ext cx="360" cy="349250"/>
            </p14:xfrm>
          </p:contentPart>
        </mc:Choice>
        <mc:Fallback xmlns="">
          <p:pic>
            <p:nvPicPr>
              <p:cNvPr id="9" name="墨迹 8"/>
            </p:nvPicPr>
            <p:blipFill>
              <a:blip r:embed="rId11"/>
            </p:blipFill>
            <p:spPr>
              <a:xfrm>
                <a:off x="7252335" y="2286000"/>
                <a:ext cx="360" cy="3492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7646670" y="2186940"/>
              <a:ext cx="259715" cy="332105"/>
            </p14:xfrm>
          </p:contentPart>
        </mc:Choice>
        <mc:Fallback xmlns="">
          <p:pic>
            <p:nvPicPr>
              <p:cNvPr id="10" name="墨迹 9"/>
            </p:nvPicPr>
            <p:blipFill>
              <a:blip r:embed="rId13"/>
            </p:blipFill>
            <p:spPr>
              <a:xfrm>
                <a:off x="7646670" y="2186940"/>
                <a:ext cx="259715" cy="33210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8184515" y="2178050"/>
              <a:ext cx="250825" cy="340995"/>
            </p14:xfrm>
          </p:contentPart>
        </mc:Choice>
        <mc:Fallback xmlns="">
          <p:pic>
            <p:nvPicPr>
              <p:cNvPr id="11" name="墨迹 10"/>
            </p:nvPicPr>
            <p:blipFill>
              <a:blip r:embed="rId15"/>
            </p:blipFill>
            <p:spPr>
              <a:xfrm>
                <a:off x="8184515" y="2178050"/>
                <a:ext cx="250825" cy="34099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8794115" y="2142490"/>
              <a:ext cx="555625" cy="241935"/>
            </p14:xfrm>
          </p:contentPart>
        </mc:Choice>
        <mc:Fallback xmlns="">
          <p:pic>
            <p:nvPicPr>
              <p:cNvPr id="12" name="墨迹 11"/>
            </p:nvPicPr>
            <p:blipFill>
              <a:blip r:embed="rId17"/>
            </p:blipFill>
            <p:spPr>
              <a:xfrm>
                <a:off x="8794115" y="2142490"/>
                <a:ext cx="555625" cy="24193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9098915" y="2204720"/>
              <a:ext cx="89535" cy="358775"/>
            </p14:xfrm>
          </p:contentPart>
        </mc:Choice>
        <mc:Fallback xmlns="">
          <p:pic>
            <p:nvPicPr>
              <p:cNvPr id="13" name="墨迹 12"/>
            </p:nvPicPr>
            <p:blipFill>
              <a:blip r:embed="rId19"/>
            </p:blipFill>
            <p:spPr>
              <a:xfrm>
                <a:off x="9098915" y="2204720"/>
                <a:ext cx="89535" cy="35877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3505200" y="3271520"/>
              <a:ext cx="501650" cy="394970"/>
            </p14:xfrm>
          </p:contentPart>
        </mc:Choice>
        <mc:Fallback xmlns="">
          <p:pic>
            <p:nvPicPr>
              <p:cNvPr id="14" name="墨迹 13"/>
            </p:nvPicPr>
            <p:blipFill>
              <a:blip r:embed="rId21"/>
            </p:blipFill>
            <p:spPr>
              <a:xfrm>
                <a:off x="3505200" y="3271520"/>
                <a:ext cx="501650" cy="39497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2698115" y="3908425"/>
              <a:ext cx="385445" cy="474980"/>
            </p14:xfrm>
          </p:contentPart>
        </mc:Choice>
        <mc:Fallback xmlns="">
          <p:pic>
            <p:nvPicPr>
              <p:cNvPr id="15" name="墨迹 14"/>
            </p:nvPicPr>
            <p:blipFill>
              <a:blip r:embed="rId23"/>
            </p:blipFill>
            <p:spPr>
              <a:xfrm>
                <a:off x="2698115" y="3908425"/>
                <a:ext cx="385445" cy="47498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2223135" y="2886075"/>
              <a:ext cx="2886710" cy="1900555"/>
            </p14:xfrm>
          </p:contentPart>
        </mc:Choice>
        <mc:Fallback xmlns="">
          <p:pic>
            <p:nvPicPr>
              <p:cNvPr id="16" name="墨迹 15"/>
            </p:nvPicPr>
            <p:blipFill>
              <a:blip r:embed="rId25"/>
            </p:blipFill>
            <p:spPr>
              <a:xfrm>
                <a:off x="2223135" y="2886075"/>
                <a:ext cx="2886710" cy="190055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4975225" y="2778760"/>
              <a:ext cx="340360" cy="295910"/>
            </p14:xfrm>
          </p:contentPart>
        </mc:Choice>
        <mc:Fallback xmlns="">
          <p:pic>
            <p:nvPicPr>
              <p:cNvPr id="17" name="墨迹 16"/>
            </p:nvPicPr>
            <p:blipFill>
              <a:blip r:embed="rId27"/>
            </p:blipFill>
            <p:spPr>
              <a:xfrm>
                <a:off x="4975225" y="2778760"/>
                <a:ext cx="340360" cy="29591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3495675" y="3271520"/>
              <a:ext cx="574040" cy="367665"/>
            </p14:xfrm>
          </p:contentPart>
        </mc:Choice>
        <mc:Fallback xmlns="">
          <p:pic>
            <p:nvPicPr>
              <p:cNvPr id="18" name="墨迹 17"/>
            </p:nvPicPr>
            <p:blipFill>
              <a:blip r:embed="rId29"/>
            </p:blipFill>
            <p:spPr>
              <a:xfrm>
                <a:off x="3495675" y="3271520"/>
                <a:ext cx="574040" cy="36766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9323070" y="3343275"/>
              <a:ext cx="394335" cy="358775"/>
            </p14:xfrm>
          </p:contentPart>
        </mc:Choice>
        <mc:Fallback xmlns="">
          <p:pic>
            <p:nvPicPr>
              <p:cNvPr id="19" name="墨迹 18"/>
            </p:nvPicPr>
            <p:blipFill>
              <a:blip r:embed="rId31"/>
            </p:blipFill>
            <p:spPr>
              <a:xfrm>
                <a:off x="9323070" y="3343275"/>
                <a:ext cx="394335" cy="35877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9681845" y="3370580"/>
              <a:ext cx="941070" cy="89535"/>
            </p14:xfrm>
          </p:contentPart>
        </mc:Choice>
        <mc:Fallback xmlns="">
          <p:pic>
            <p:nvPicPr>
              <p:cNvPr id="20" name="墨迹 19"/>
            </p:nvPicPr>
            <p:blipFill>
              <a:blip r:embed="rId33"/>
            </p:blipFill>
            <p:spPr>
              <a:xfrm>
                <a:off x="9681845" y="3370580"/>
                <a:ext cx="941070" cy="8953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10318115" y="3298825"/>
              <a:ext cx="268605" cy="259715"/>
            </p14:xfrm>
          </p:contentPart>
        </mc:Choice>
        <mc:Fallback xmlns="">
          <p:pic>
            <p:nvPicPr>
              <p:cNvPr id="21" name="墨迹 20"/>
            </p:nvPicPr>
            <p:blipFill>
              <a:blip r:embed="rId35"/>
            </p:blipFill>
            <p:spPr>
              <a:xfrm>
                <a:off x="10318115" y="3298825"/>
                <a:ext cx="268605" cy="25971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10649585" y="3281045"/>
              <a:ext cx="385445" cy="259715"/>
            </p14:xfrm>
          </p:contentPart>
        </mc:Choice>
        <mc:Fallback xmlns="">
          <p:pic>
            <p:nvPicPr>
              <p:cNvPr id="22" name="墨迹 21"/>
            </p:nvPicPr>
            <p:blipFill>
              <a:blip r:embed="rId37"/>
            </p:blipFill>
            <p:spPr>
              <a:xfrm>
                <a:off x="10649585" y="3281045"/>
                <a:ext cx="385445" cy="25971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10909935" y="3495675"/>
              <a:ext cx="62865" cy="833755"/>
            </p14:xfrm>
          </p:contentPart>
        </mc:Choice>
        <mc:Fallback xmlns="">
          <p:pic>
            <p:nvPicPr>
              <p:cNvPr id="23" name="墨迹 22"/>
            </p:nvPicPr>
            <p:blipFill>
              <a:blip r:embed="rId39"/>
            </p:blipFill>
            <p:spPr>
              <a:xfrm>
                <a:off x="10909935" y="3495675"/>
                <a:ext cx="62865" cy="83375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10873740" y="4159250"/>
              <a:ext cx="224155" cy="215265"/>
            </p14:xfrm>
          </p:contentPart>
        </mc:Choice>
        <mc:Fallback xmlns="">
          <p:pic>
            <p:nvPicPr>
              <p:cNvPr id="24" name="墨迹 23"/>
            </p:nvPicPr>
            <p:blipFill>
              <a:blip r:embed="rId41"/>
            </p:blipFill>
            <p:spPr>
              <a:xfrm>
                <a:off x="10873740" y="4159250"/>
                <a:ext cx="224155" cy="21526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10829290" y="4374515"/>
              <a:ext cx="295910" cy="385445"/>
            </p14:xfrm>
          </p:contentPart>
        </mc:Choice>
        <mc:Fallback xmlns="">
          <p:pic>
            <p:nvPicPr>
              <p:cNvPr id="25" name="墨迹 24"/>
            </p:nvPicPr>
            <p:blipFill>
              <a:blip r:embed="rId43"/>
            </p:blipFill>
            <p:spPr>
              <a:xfrm>
                <a:off x="10829290" y="4374515"/>
                <a:ext cx="295910" cy="38544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10156825" y="4464050"/>
              <a:ext cx="699135" cy="206375"/>
            </p14:xfrm>
          </p:contentPart>
        </mc:Choice>
        <mc:Fallback xmlns="">
          <p:pic>
            <p:nvPicPr>
              <p:cNvPr id="26" name="墨迹 25"/>
            </p:nvPicPr>
            <p:blipFill>
              <a:blip r:embed="rId45"/>
            </p:blipFill>
            <p:spPr>
              <a:xfrm>
                <a:off x="10156825" y="4464050"/>
                <a:ext cx="699135" cy="20637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9977120" y="4455160"/>
              <a:ext cx="251460" cy="295910"/>
            </p14:xfrm>
          </p:contentPart>
        </mc:Choice>
        <mc:Fallback xmlns="">
          <p:pic>
            <p:nvPicPr>
              <p:cNvPr id="27" name="墨迹 26"/>
            </p:nvPicPr>
            <p:blipFill>
              <a:blip r:embed="rId47"/>
            </p:blipFill>
            <p:spPr>
              <a:xfrm>
                <a:off x="9977120" y="4455160"/>
                <a:ext cx="251460" cy="29591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9538335" y="4401185"/>
              <a:ext cx="259715" cy="260350"/>
            </p14:xfrm>
          </p:contentPart>
        </mc:Choice>
        <mc:Fallback xmlns="">
          <p:pic>
            <p:nvPicPr>
              <p:cNvPr id="28" name="墨迹 27"/>
            </p:nvPicPr>
            <p:blipFill>
              <a:blip r:embed="rId49"/>
            </p:blipFill>
            <p:spPr>
              <a:xfrm>
                <a:off x="9538335" y="4401185"/>
                <a:ext cx="259715" cy="2603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9502140" y="3756025"/>
              <a:ext cx="71755" cy="609600"/>
            </p14:xfrm>
          </p:contentPart>
        </mc:Choice>
        <mc:Fallback xmlns="">
          <p:pic>
            <p:nvPicPr>
              <p:cNvPr id="29" name="墨迹 28"/>
            </p:nvPicPr>
            <p:blipFill>
              <a:blip r:embed="rId51"/>
            </p:blipFill>
            <p:spPr>
              <a:xfrm>
                <a:off x="9502140" y="3756025"/>
                <a:ext cx="71755" cy="6096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墨迹 29"/>
              <p14:cNvContentPartPr/>
              <p14:nvPr/>
            </p14:nvContentPartPr>
            <p14:xfrm>
              <a:off x="9430385" y="3764915"/>
              <a:ext cx="62865" cy="304800"/>
            </p14:xfrm>
          </p:contentPart>
        </mc:Choice>
        <mc:Fallback xmlns="">
          <p:pic>
            <p:nvPicPr>
              <p:cNvPr id="30" name="墨迹 29"/>
            </p:nvPicPr>
            <p:blipFill>
              <a:blip r:embed="rId53"/>
            </p:blipFill>
            <p:spPr>
              <a:xfrm>
                <a:off x="9430385" y="3764915"/>
                <a:ext cx="62865" cy="3048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墨迹 30"/>
              <p14:cNvContentPartPr/>
              <p14:nvPr/>
            </p14:nvContentPartPr>
            <p14:xfrm>
              <a:off x="9573895" y="3818890"/>
              <a:ext cx="197485" cy="196850"/>
            </p14:xfrm>
          </p:contentPart>
        </mc:Choice>
        <mc:Fallback xmlns="">
          <p:pic>
            <p:nvPicPr>
              <p:cNvPr id="31" name="墨迹 30"/>
            </p:nvPicPr>
            <p:blipFill>
              <a:blip r:embed="rId55"/>
            </p:blipFill>
            <p:spPr>
              <a:xfrm>
                <a:off x="9573895" y="3818890"/>
                <a:ext cx="197485" cy="1968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2" name="墨迹 31"/>
              <p14:cNvContentPartPr/>
              <p14:nvPr/>
            </p14:nvContentPartPr>
            <p14:xfrm>
              <a:off x="9053830" y="2841625"/>
              <a:ext cx="2707640" cy="1739265"/>
            </p14:xfrm>
          </p:contentPart>
        </mc:Choice>
        <mc:Fallback xmlns="">
          <p:pic>
            <p:nvPicPr>
              <p:cNvPr id="32" name="墨迹 31"/>
            </p:nvPicPr>
            <p:blipFill>
              <a:blip r:embed="rId57"/>
            </p:blipFill>
            <p:spPr>
              <a:xfrm>
                <a:off x="9053830" y="2841625"/>
                <a:ext cx="2707640" cy="173926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3" name="墨迹 32"/>
              <p14:cNvContentPartPr/>
              <p14:nvPr/>
            </p14:nvContentPartPr>
            <p14:xfrm>
              <a:off x="5513070" y="2608580"/>
              <a:ext cx="1443355" cy="573405"/>
            </p14:xfrm>
          </p:contentPart>
        </mc:Choice>
        <mc:Fallback xmlns="">
          <p:pic>
            <p:nvPicPr>
              <p:cNvPr id="33" name="墨迹 32"/>
            </p:nvPicPr>
            <p:blipFill>
              <a:blip r:embed="rId59"/>
            </p:blipFill>
            <p:spPr>
              <a:xfrm>
                <a:off x="5513070" y="2608580"/>
                <a:ext cx="1443355" cy="57340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4" name="墨迹 33"/>
              <p14:cNvContentPartPr/>
              <p14:nvPr/>
            </p14:nvContentPartPr>
            <p14:xfrm>
              <a:off x="6508115" y="1245870"/>
              <a:ext cx="134620" cy="1049020"/>
            </p14:xfrm>
          </p:contentPart>
        </mc:Choice>
        <mc:Fallback xmlns="">
          <p:pic>
            <p:nvPicPr>
              <p:cNvPr id="34" name="墨迹 33"/>
            </p:nvPicPr>
            <p:blipFill>
              <a:blip r:embed="rId61"/>
            </p:blipFill>
            <p:spPr>
              <a:xfrm>
                <a:off x="6508115" y="1245870"/>
                <a:ext cx="134620" cy="104902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5" name="墨迹 34"/>
              <p14:cNvContentPartPr/>
              <p14:nvPr/>
            </p14:nvContentPartPr>
            <p14:xfrm>
              <a:off x="5683250" y="241935"/>
              <a:ext cx="2339975" cy="1075690"/>
            </p14:xfrm>
          </p:contentPart>
        </mc:Choice>
        <mc:Fallback xmlns="">
          <p:pic>
            <p:nvPicPr>
              <p:cNvPr id="35" name="墨迹 34"/>
            </p:nvPicPr>
            <p:blipFill>
              <a:blip r:embed="rId63"/>
            </p:blipFill>
            <p:spPr>
              <a:xfrm>
                <a:off x="5683250" y="241935"/>
                <a:ext cx="2339975" cy="107569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6" name="墨迹 35"/>
              <p14:cNvContentPartPr/>
              <p14:nvPr/>
            </p14:nvContentPartPr>
            <p14:xfrm>
              <a:off x="1505585" y="1927225"/>
              <a:ext cx="2797175" cy="2734310"/>
            </p14:xfrm>
          </p:contentPart>
        </mc:Choice>
        <mc:Fallback xmlns="">
          <p:pic>
            <p:nvPicPr>
              <p:cNvPr id="36" name="墨迹 35"/>
            </p:nvPicPr>
            <p:blipFill>
              <a:blip r:embed="rId65"/>
            </p:blipFill>
            <p:spPr>
              <a:xfrm>
                <a:off x="1505585" y="1927225"/>
                <a:ext cx="2797175" cy="273431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7" name="墨迹 36"/>
              <p14:cNvContentPartPr/>
              <p14:nvPr/>
            </p14:nvContentPartPr>
            <p14:xfrm>
              <a:off x="4033520" y="1487805"/>
              <a:ext cx="412750" cy="591820"/>
            </p14:xfrm>
          </p:contentPart>
        </mc:Choice>
        <mc:Fallback xmlns="">
          <p:pic>
            <p:nvPicPr>
              <p:cNvPr id="37" name="墨迹 36"/>
            </p:nvPicPr>
            <p:blipFill>
              <a:blip r:embed="rId67"/>
            </p:blipFill>
            <p:spPr>
              <a:xfrm>
                <a:off x="4033520" y="1487805"/>
                <a:ext cx="412750" cy="59182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8" name="墨迹 37"/>
              <p14:cNvContentPartPr/>
              <p14:nvPr/>
            </p14:nvContentPartPr>
            <p14:xfrm>
              <a:off x="3128645" y="1657985"/>
              <a:ext cx="438785" cy="672465"/>
            </p14:xfrm>
          </p:contentPart>
        </mc:Choice>
        <mc:Fallback xmlns="">
          <p:pic>
            <p:nvPicPr>
              <p:cNvPr id="38" name="墨迹 37"/>
            </p:nvPicPr>
            <p:blipFill>
              <a:blip r:embed="rId69"/>
            </p:blipFill>
            <p:spPr>
              <a:xfrm>
                <a:off x="3128645" y="1657985"/>
                <a:ext cx="438785" cy="67246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9" name="墨迹 38"/>
              <p14:cNvContentPartPr/>
              <p14:nvPr/>
            </p14:nvContentPartPr>
            <p14:xfrm>
              <a:off x="3065780" y="1729740"/>
              <a:ext cx="537845" cy="672465"/>
            </p14:xfrm>
          </p:contentPart>
        </mc:Choice>
        <mc:Fallback xmlns="">
          <p:pic>
            <p:nvPicPr>
              <p:cNvPr id="39" name="墨迹 38"/>
            </p:nvPicPr>
            <p:blipFill>
              <a:blip r:embed="rId71"/>
            </p:blipFill>
            <p:spPr>
              <a:xfrm>
                <a:off x="3065780" y="1729740"/>
                <a:ext cx="537845" cy="672465"/>
              </a:xfrm>
              <a:prstGeom prst="rect"/>
            </p:spPr>
          </p:pic>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09058"/>
                <a:ext cx="10515600" cy="6526634"/>
              </a:xfrm>
            </p:spPr>
            <p:txBody>
              <a:bodyPr>
                <a:normAutofit fontScale="92500" lnSpcReduction="10000"/>
              </a:bodyPr>
              <a:lstStyle/>
              <a:p>
                <a:r>
                  <a:rPr lang="en-US" altLang="zh-CN" dirty="0" smtClean="0"/>
                  <a:t>Tarjan</a:t>
                </a:r>
                <a:r>
                  <a:rPr lang="zh-CN" altLang="en-US" dirty="0" smtClean="0"/>
                  <a:t>过程中对于每个点</a:t>
                </a:r>
                <a:r>
                  <a:rPr lang="en-US" altLang="zh-CN" dirty="0" smtClean="0"/>
                  <a:t>u</a:t>
                </a:r>
                <a:r>
                  <a:rPr lang="zh-CN" altLang="en-US" dirty="0" smtClean="0"/>
                  <a:t>维护了以下变量：</a:t>
                </a:r>
                <a:endParaRPr lang="en-US" altLang="zh-CN" dirty="0" smtClean="0"/>
              </a:p>
              <a:p>
                <a14:m>
                  <m:oMath xmlns:m="http://schemas.openxmlformats.org/officeDocument/2006/math">
                    <m:r>
                      <a:rPr lang="en-US" altLang="zh-CN" b="0" i="1" smtClean="0">
                        <a:latin typeface="Cambria Math" panose="02040503050406030204" pitchFamily="18" charset="0"/>
                      </a:rPr>
                      <m:t>𝑑𝑓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𝑢</m:t>
                        </m:r>
                      </m:sub>
                    </m:sSub>
                  </m:oMath>
                </a14:m>
                <a:r>
                  <a:rPr lang="en-US" altLang="zh-CN" dirty="0" smtClean="0"/>
                  <a:t>:</a:t>
                </a:r>
                <a:r>
                  <a:rPr lang="zh-CN" altLang="en-US" dirty="0"/>
                  <a:t>深度优先搜索遍历时</a:t>
                </a:r>
                <a:r>
                  <a:rPr lang="zh-CN" altLang="en-US" dirty="0" smtClean="0"/>
                  <a:t>结点</a:t>
                </a:r>
                <a:r>
                  <a:rPr lang="en-US" altLang="zh-CN" dirty="0" smtClean="0"/>
                  <a:t>u</a:t>
                </a:r>
                <a:r>
                  <a:rPr lang="zh-CN" altLang="en-US" dirty="0" smtClean="0"/>
                  <a:t>被</a:t>
                </a:r>
                <a:r>
                  <a:rPr lang="zh-CN" altLang="en-US" dirty="0"/>
                  <a:t>搜索的次序</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𝑢</m:t>
                        </m:r>
                      </m:sub>
                    </m:sSub>
                  </m:oMath>
                </a14:m>
                <a:r>
                  <a:rPr lang="en-US" altLang="zh-CN" dirty="0" smtClean="0"/>
                  <a:t>:</a:t>
                </a:r>
                <a:r>
                  <a:rPr lang="zh-CN" altLang="en-US" dirty="0"/>
                  <a:t>能够回溯到的最早的</a:t>
                </a:r>
                <a:r>
                  <a:rPr lang="zh-CN" altLang="en-US" b="1" dirty="0"/>
                  <a:t>已经在栈中</a:t>
                </a:r>
                <a:r>
                  <a:rPr lang="zh-CN" altLang="en-US" dirty="0"/>
                  <a:t>的结点</a:t>
                </a:r>
                <a:r>
                  <a:rPr lang="zh-CN" altLang="en-US" dirty="0" smtClean="0"/>
                  <a:t>。即</a:t>
                </a:r>
                <a:r>
                  <a:rPr lang="en-US" altLang="zh-CN" dirty="0" err="1" smtClean="0"/>
                  <a:t>dfs</a:t>
                </a:r>
                <a:r>
                  <a:rPr lang="zh-CN" altLang="en-US" dirty="0" smtClean="0"/>
                  <a:t>树中</a:t>
                </a:r>
                <a:r>
                  <a:rPr lang="en-US" altLang="zh-CN" dirty="0" smtClean="0"/>
                  <a:t>u</a:t>
                </a:r>
                <a:r>
                  <a:rPr lang="zh-CN" altLang="en-US" dirty="0" smtClean="0"/>
                  <a:t>的子树中向上引反祖边能到的</a:t>
                </a:r>
                <a:r>
                  <a:rPr lang="en-US" altLang="zh-CN" dirty="0" err="1" smtClean="0"/>
                  <a:t>dfn</a:t>
                </a:r>
                <a:r>
                  <a:rPr lang="zh-CN" altLang="en-US" dirty="0" smtClean="0"/>
                  <a:t>最小的结点。</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在回溯使判断是否有</a:t>
                </a:r>
                <a14:m>
                  <m:oMath xmlns:m="http://schemas.openxmlformats.org/officeDocument/2006/math">
                    <m:r>
                      <a:rPr lang="en-US" altLang="zh-CN" b="0" i="1" smtClean="0">
                        <a:latin typeface="Cambria Math" panose="02040503050406030204" pitchFamily="18" charset="0"/>
                      </a:rPr>
                      <m:t>𝑑𝑓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如果有说明</a:t>
                </a:r>
                <a:r>
                  <a:rPr lang="en-US" altLang="zh-CN" dirty="0" smtClean="0"/>
                  <a:t>u</a:t>
                </a:r>
                <a:r>
                  <a:rPr lang="zh-CN" altLang="en-US" dirty="0" smtClean="0"/>
                  <a:t>是</a:t>
                </a:r>
                <a:r>
                  <a:rPr lang="en-US" altLang="zh-CN" dirty="0" smtClean="0"/>
                  <a:t>SCC</a:t>
                </a:r>
                <a:r>
                  <a:rPr lang="zh-CN" altLang="en-US" dirty="0" smtClean="0"/>
                  <a:t>中最靠“上”的节点，从栈中弹出</a:t>
                </a:r>
                <a:r>
                  <a:rPr lang="en-US" altLang="zh-CN" dirty="0" smtClean="0"/>
                  <a:t>u</a:t>
                </a:r>
                <a:r>
                  <a:rPr lang="zh-CN" altLang="en-US" dirty="0" smtClean="0"/>
                  <a:t>和其上的节点，它们组成一个</a:t>
                </a:r>
                <a:r>
                  <a:rPr lang="en-US" altLang="zh-CN" dirty="0" smtClean="0"/>
                  <a:t>SCC</a:t>
                </a:r>
                <a:r>
                  <a:rPr lang="zh-CN" altLang="en-US" dirty="0" smtClean="0"/>
                  <a:t>。</a:t>
                </a:r>
                <a:endParaRPr lang="en-US" altLang="zh-CN" dirty="0" smtClean="0"/>
              </a:p>
              <a:p>
                <a:r>
                  <a:rPr lang="zh-CN" altLang="en-US" dirty="0" smtClean="0"/>
                  <a:t>可以这样想，</a:t>
                </a:r>
                <a:r>
                  <a:rPr lang="en-US" altLang="zh-CN" dirty="0" smtClean="0"/>
                  <a:t>u</a:t>
                </a:r>
                <a:r>
                  <a:rPr lang="zh-CN" altLang="en-US" dirty="0" smtClean="0"/>
                  <a:t>在</a:t>
                </a:r>
                <a:r>
                  <a:rPr lang="en-US" altLang="zh-CN" dirty="0" err="1" smtClean="0"/>
                  <a:t>dfs</a:t>
                </a:r>
                <a:r>
                  <a:rPr lang="zh-CN" altLang="en-US" dirty="0" smtClean="0"/>
                  <a:t>树中的子树在下面搜索时已经把其他</a:t>
                </a:r>
                <a:r>
                  <a:rPr lang="en-US" altLang="zh-CN" dirty="0" smtClean="0"/>
                  <a:t>SCC</a:t>
                </a:r>
                <a:r>
                  <a:rPr lang="zh-CN" altLang="en-US" dirty="0" smtClean="0"/>
                  <a:t>剥掉了，剩余的是属于</a:t>
                </a:r>
                <a:r>
                  <a:rPr lang="en-US" altLang="zh-CN" dirty="0" smtClean="0"/>
                  <a:t>u</a:t>
                </a:r>
                <a:r>
                  <a:rPr lang="zh-CN" altLang="en-US" dirty="0" smtClean="0"/>
                  <a:t>的</a:t>
                </a:r>
                <a:r>
                  <a:rPr lang="en-US" altLang="zh-CN" dirty="0" smtClean="0"/>
                  <a:t>SCC</a:t>
                </a:r>
                <a:endParaRPr lang="en-US" altLang="zh-CN" dirty="0" smtClean="0"/>
              </a:p>
              <a:p>
                <a:endParaRPr lang="en-US" altLang="zh-CN" dirty="0" smtClean="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09058"/>
                <a:ext cx="10515600" cy="6526634"/>
              </a:xfrm>
              <a:blipFill rotWithShape="1">
                <a:blip r:embed="rId1"/>
                <a:stretch>
                  <a:fillRect t="-494" b="-8524"/>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838200" y="1635853"/>
            <a:ext cx="10763774" cy="3129094"/>
          </a:xfrm>
          <a:prstGeom prst="rect">
            <a:avLst/>
          </a:prstGeom>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5916295" y="860425"/>
              <a:ext cx="1667510" cy="17780"/>
            </p14:xfrm>
          </p:contentPart>
        </mc:Choice>
        <mc:Fallback xmlns="">
          <p:pic>
            <p:nvPicPr>
              <p:cNvPr id="2" name="墨迹 1"/>
            </p:nvPicPr>
            <p:blipFill>
              <a:blip r:embed="rId4"/>
            </p:blipFill>
            <p:spPr>
              <a:xfrm>
                <a:off x="5916295" y="860425"/>
                <a:ext cx="1667510" cy="177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867275" y="1326515"/>
              <a:ext cx="1918970" cy="8890"/>
            </p14:xfrm>
          </p:contentPart>
        </mc:Choice>
        <mc:Fallback xmlns="">
          <p:pic>
            <p:nvPicPr>
              <p:cNvPr id="4" name="墨迹 3"/>
            </p:nvPicPr>
            <p:blipFill>
              <a:blip r:embed="rId6"/>
            </p:blipFill>
            <p:spPr>
              <a:xfrm>
                <a:off x="4867275" y="1326515"/>
                <a:ext cx="1918970" cy="88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969250" y="2007870"/>
              <a:ext cx="735330" cy="8890"/>
            </p14:xfrm>
          </p:contentPart>
        </mc:Choice>
        <mc:Fallback xmlns="">
          <p:pic>
            <p:nvPicPr>
              <p:cNvPr id="5" name="墨迹 4"/>
            </p:nvPicPr>
            <p:blipFill>
              <a:blip r:embed="rId8"/>
            </p:blipFill>
            <p:spPr>
              <a:xfrm>
                <a:off x="7969250" y="2007870"/>
                <a:ext cx="735330" cy="88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9610090" y="2016760"/>
              <a:ext cx="429895" cy="8890"/>
            </p14:xfrm>
          </p:contentPart>
        </mc:Choice>
        <mc:Fallback xmlns="">
          <p:pic>
            <p:nvPicPr>
              <p:cNvPr id="7" name="墨迹 6"/>
            </p:nvPicPr>
            <p:blipFill>
              <a:blip r:embed="rId10"/>
            </p:blipFill>
            <p:spPr>
              <a:xfrm>
                <a:off x="9610090" y="2016760"/>
                <a:ext cx="429895" cy="88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048385" y="2994025"/>
              <a:ext cx="1290955" cy="44450"/>
            </p14:xfrm>
          </p:contentPart>
        </mc:Choice>
        <mc:Fallback xmlns="">
          <p:pic>
            <p:nvPicPr>
              <p:cNvPr id="8" name="墨迹 7"/>
            </p:nvPicPr>
            <p:blipFill>
              <a:blip r:embed="rId12"/>
            </p:blipFill>
            <p:spPr>
              <a:xfrm>
                <a:off x="1048385" y="2994025"/>
                <a:ext cx="1290955" cy="444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4401185" y="3101340"/>
              <a:ext cx="2851150" cy="45085"/>
            </p14:xfrm>
          </p:contentPart>
        </mc:Choice>
        <mc:Fallback xmlns="">
          <p:pic>
            <p:nvPicPr>
              <p:cNvPr id="9" name="墨迹 8"/>
            </p:nvPicPr>
            <p:blipFill>
              <a:blip r:embed="rId14"/>
            </p:blipFill>
            <p:spPr>
              <a:xfrm>
                <a:off x="4401185" y="3101340"/>
                <a:ext cx="2851150" cy="450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7252335" y="3146425"/>
              <a:ext cx="17780" cy="360"/>
            </p14:xfrm>
          </p:contentPart>
        </mc:Choice>
        <mc:Fallback xmlns="">
          <p:pic>
            <p:nvPicPr>
              <p:cNvPr id="10" name="墨迹 9"/>
            </p:nvPicPr>
            <p:blipFill>
              <a:blip r:embed="rId16"/>
            </p:blipFill>
            <p:spPr>
              <a:xfrm>
                <a:off x="7252335" y="3146425"/>
                <a:ext cx="1778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335405" y="4069715"/>
              <a:ext cx="1667510" cy="35560"/>
            </p14:xfrm>
          </p:contentPart>
        </mc:Choice>
        <mc:Fallback xmlns="">
          <p:pic>
            <p:nvPicPr>
              <p:cNvPr id="11" name="墨迹 10"/>
            </p:nvPicPr>
            <p:blipFill>
              <a:blip r:embed="rId18"/>
            </p:blipFill>
            <p:spPr>
              <a:xfrm>
                <a:off x="1335405" y="4069715"/>
                <a:ext cx="1667510" cy="355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935095" y="949960"/>
              <a:ext cx="654685" cy="421640"/>
            </p14:xfrm>
          </p:contentPart>
        </mc:Choice>
        <mc:Fallback xmlns="">
          <p:pic>
            <p:nvPicPr>
              <p:cNvPr id="12" name="墨迹 11"/>
            </p:nvPicPr>
            <p:blipFill>
              <a:blip r:embed="rId20"/>
            </p:blipFill>
            <p:spPr>
              <a:xfrm>
                <a:off x="3935095" y="949960"/>
                <a:ext cx="654685" cy="4216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165225" y="932180"/>
              <a:ext cx="1039495" cy="53340"/>
            </p14:xfrm>
          </p:contentPart>
        </mc:Choice>
        <mc:Fallback xmlns="">
          <p:pic>
            <p:nvPicPr>
              <p:cNvPr id="13" name="墨迹 12"/>
            </p:nvPicPr>
            <p:blipFill>
              <a:blip r:embed="rId22"/>
            </p:blipFill>
            <p:spPr>
              <a:xfrm>
                <a:off x="1165225" y="932180"/>
                <a:ext cx="1039495" cy="533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204720" y="985520"/>
              <a:ext cx="18415" cy="360"/>
            </p14:xfrm>
          </p:contentPart>
        </mc:Choice>
        <mc:Fallback xmlns="">
          <p:pic>
            <p:nvPicPr>
              <p:cNvPr id="14" name="墨迹 13"/>
            </p:nvPicPr>
            <p:blipFill>
              <a:blip r:embed="rId24"/>
            </p:blipFill>
            <p:spPr>
              <a:xfrm>
                <a:off x="2204720" y="985520"/>
                <a:ext cx="18415"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5306695" y="4060825"/>
              <a:ext cx="600710" cy="8890"/>
            </p14:xfrm>
          </p:contentPart>
        </mc:Choice>
        <mc:Fallback xmlns="">
          <p:pic>
            <p:nvPicPr>
              <p:cNvPr id="15" name="墨迹 14"/>
            </p:nvPicPr>
            <p:blipFill>
              <a:blip r:embed="rId26"/>
            </p:blipFill>
            <p:spPr>
              <a:xfrm>
                <a:off x="5306695" y="4060825"/>
                <a:ext cx="600710" cy="889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380490" y="4697095"/>
              <a:ext cx="1487805" cy="36195"/>
            </p14:xfrm>
          </p:contentPart>
        </mc:Choice>
        <mc:Fallback xmlns="">
          <p:pic>
            <p:nvPicPr>
              <p:cNvPr id="16" name="墨迹 15"/>
            </p:nvPicPr>
            <p:blipFill>
              <a:blip r:embed="rId28"/>
            </p:blipFill>
            <p:spPr>
              <a:xfrm>
                <a:off x="1380490" y="4697095"/>
                <a:ext cx="1487805" cy="3619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7233920" y="4572000"/>
              <a:ext cx="2376170" cy="80645"/>
            </p14:xfrm>
          </p:contentPart>
        </mc:Choice>
        <mc:Fallback xmlns="">
          <p:pic>
            <p:nvPicPr>
              <p:cNvPr id="17" name="墨迹 16"/>
            </p:nvPicPr>
            <p:blipFill>
              <a:blip r:embed="rId30"/>
            </p:blipFill>
            <p:spPr>
              <a:xfrm>
                <a:off x="7233920" y="4572000"/>
                <a:ext cx="2376170" cy="8064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6346825" y="5423535"/>
              <a:ext cx="2958465" cy="125095"/>
            </p14:xfrm>
          </p:contentPart>
        </mc:Choice>
        <mc:Fallback xmlns="">
          <p:pic>
            <p:nvPicPr>
              <p:cNvPr id="18" name="墨迹 17"/>
            </p:nvPicPr>
            <p:blipFill>
              <a:blip r:embed="rId32"/>
            </p:blipFill>
            <p:spPr>
              <a:xfrm>
                <a:off x="6346825" y="5423535"/>
                <a:ext cx="2958465" cy="12509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6329045" y="5504180"/>
              <a:ext cx="17780" cy="360"/>
            </p14:xfrm>
          </p:contentPart>
        </mc:Choice>
        <mc:Fallback xmlns="">
          <p:pic>
            <p:nvPicPr>
              <p:cNvPr id="19" name="墨迹 18"/>
            </p:nvPicPr>
            <p:blipFill>
              <a:blip r:embed="rId16"/>
            </p:blipFill>
            <p:spPr>
              <a:xfrm>
                <a:off x="6329045" y="5504180"/>
                <a:ext cx="1778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3235960" y="5880735"/>
              <a:ext cx="2635885" cy="35560"/>
            </p14:xfrm>
          </p:contentPart>
        </mc:Choice>
        <mc:Fallback xmlns="">
          <p:pic>
            <p:nvPicPr>
              <p:cNvPr id="20" name="墨迹 19"/>
            </p:nvPicPr>
            <p:blipFill>
              <a:blip r:embed="rId35"/>
            </p:blipFill>
            <p:spPr>
              <a:xfrm>
                <a:off x="3235960" y="5880735"/>
                <a:ext cx="2635885" cy="355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8408670" y="6050915"/>
              <a:ext cx="2680335" cy="53975"/>
            </p14:xfrm>
          </p:contentPart>
        </mc:Choice>
        <mc:Fallback xmlns="">
          <p:pic>
            <p:nvPicPr>
              <p:cNvPr id="21" name="墨迹 20"/>
            </p:nvPicPr>
            <p:blipFill>
              <a:blip r:embed="rId37"/>
            </p:blipFill>
            <p:spPr>
              <a:xfrm>
                <a:off x="8408670" y="6050915"/>
                <a:ext cx="2680335" cy="5397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10139045" y="887095"/>
              <a:ext cx="116205" cy="98425"/>
            </p14:xfrm>
          </p:contentPart>
        </mc:Choice>
        <mc:Fallback xmlns="">
          <p:pic>
            <p:nvPicPr>
              <p:cNvPr id="22" name="墨迹 21"/>
            </p:nvPicPr>
            <p:blipFill>
              <a:blip r:embed="rId39"/>
            </p:blipFill>
            <p:spPr>
              <a:xfrm>
                <a:off x="10139045" y="887095"/>
                <a:ext cx="116205" cy="9842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10093960" y="205740"/>
              <a:ext cx="502285" cy="394335"/>
            </p14:xfrm>
          </p:contentPart>
        </mc:Choice>
        <mc:Fallback xmlns="">
          <p:pic>
            <p:nvPicPr>
              <p:cNvPr id="23" name="墨迹 22"/>
            </p:nvPicPr>
            <p:blipFill>
              <a:blip r:embed="rId41"/>
            </p:blipFill>
            <p:spPr>
              <a:xfrm>
                <a:off x="10093960" y="205740"/>
                <a:ext cx="502285" cy="39433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9358630" y="492760"/>
              <a:ext cx="914400" cy="878840"/>
            </p14:xfrm>
          </p:contentPart>
        </mc:Choice>
        <mc:Fallback xmlns="">
          <p:pic>
            <p:nvPicPr>
              <p:cNvPr id="24" name="墨迹 23"/>
            </p:nvPicPr>
            <p:blipFill>
              <a:blip r:embed="rId43"/>
            </p:blipFill>
            <p:spPr>
              <a:xfrm>
                <a:off x="9358630" y="492760"/>
                <a:ext cx="914400" cy="87884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9125585" y="1299845"/>
              <a:ext cx="421640" cy="412115"/>
            </p14:xfrm>
          </p:contentPart>
        </mc:Choice>
        <mc:Fallback xmlns="">
          <p:pic>
            <p:nvPicPr>
              <p:cNvPr id="25" name="墨迹 24"/>
            </p:nvPicPr>
            <p:blipFill>
              <a:blip r:embed="rId45"/>
            </p:blipFill>
            <p:spPr>
              <a:xfrm>
                <a:off x="9125585" y="1299845"/>
                <a:ext cx="421640" cy="41211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10363200" y="555625"/>
              <a:ext cx="914400" cy="636270"/>
            </p14:xfrm>
          </p:contentPart>
        </mc:Choice>
        <mc:Fallback xmlns="">
          <p:pic>
            <p:nvPicPr>
              <p:cNvPr id="26" name="墨迹 25"/>
            </p:nvPicPr>
            <p:blipFill>
              <a:blip r:embed="rId47"/>
            </p:blipFill>
            <p:spPr>
              <a:xfrm>
                <a:off x="10363200" y="555625"/>
                <a:ext cx="914400" cy="63627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11151870" y="1219200"/>
              <a:ext cx="376555" cy="510540"/>
            </p14:xfrm>
          </p:contentPart>
        </mc:Choice>
        <mc:Fallback xmlns="">
          <p:pic>
            <p:nvPicPr>
              <p:cNvPr id="27" name="墨迹 26"/>
            </p:nvPicPr>
            <p:blipFill>
              <a:blip r:embed="rId49"/>
            </p:blipFill>
            <p:spPr>
              <a:xfrm>
                <a:off x="11151870" y="1219200"/>
                <a:ext cx="376555" cy="51054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8363585" y="1703070"/>
              <a:ext cx="833755" cy="1012825"/>
            </p14:xfrm>
          </p:contentPart>
        </mc:Choice>
        <mc:Fallback xmlns="">
          <p:pic>
            <p:nvPicPr>
              <p:cNvPr id="28" name="墨迹 27"/>
            </p:nvPicPr>
            <p:blipFill>
              <a:blip r:embed="rId51"/>
            </p:blipFill>
            <p:spPr>
              <a:xfrm>
                <a:off x="8363585" y="1703070"/>
                <a:ext cx="833755" cy="101282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8130540" y="2724785"/>
              <a:ext cx="332105" cy="233045"/>
            </p14:xfrm>
          </p:contentPart>
        </mc:Choice>
        <mc:Fallback xmlns="">
          <p:pic>
            <p:nvPicPr>
              <p:cNvPr id="29" name="墨迹 28"/>
            </p:nvPicPr>
            <p:blipFill>
              <a:blip r:embed="rId53"/>
            </p:blipFill>
            <p:spPr>
              <a:xfrm>
                <a:off x="8130540" y="2724785"/>
                <a:ext cx="332105" cy="23304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7476490" y="2519045"/>
              <a:ext cx="1981200" cy="1631315"/>
            </p14:xfrm>
          </p:contentPart>
        </mc:Choice>
        <mc:Fallback xmlns="">
          <p:pic>
            <p:nvPicPr>
              <p:cNvPr id="30" name="墨迹 29"/>
            </p:nvPicPr>
            <p:blipFill>
              <a:blip r:embed="rId55"/>
            </p:blipFill>
            <p:spPr>
              <a:xfrm>
                <a:off x="7476490" y="2519045"/>
                <a:ext cx="1981200" cy="163131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7252335" y="2572385"/>
              <a:ext cx="1882140" cy="1479550"/>
            </p14:xfrm>
          </p:contentPart>
        </mc:Choice>
        <mc:Fallback xmlns="">
          <p:pic>
            <p:nvPicPr>
              <p:cNvPr id="31" name="墨迹 30"/>
            </p:nvPicPr>
            <p:blipFill>
              <a:blip r:embed="rId57"/>
            </p:blipFill>
            <p:spPr>
              <a:xfrm>
                <a:off x="7252335" y="2572385"/>
                <a:ext cx="1882140" cy="14795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9448800" y="1631315"/>
              <a:ext cx="779780" cy="959485"/>
            </p14:xfrm>
          </p:contentPart>
        </mc:Choice>
        <mc:Fallback xmlns="">
          <p:pic>
            <p:nvPicPr>
              <p:cNvPr id="32" name="墨迹 31"/>
            </p:nvPicPr>
            <p:blipFill>
              <a:blip r:embed="rId59"/>
            </p:blipFill>
            <p:spPr>
              <a:xfrm>
                <a:off x="9448800" y="1631315"/>
                <a:ext cx="779780" cy="95948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9144000" y="1335405"/>
              <a:ext cx="421005" cy="421640"/>
            </p14:xfrm>
          </p:contentPart>
        </mc:Choice>
        <mc:Fallback xmlns="">
          <p:pic>
            <p:nvPicPr>
              <p:cNvPr id="33" name="墨迹 32"/>
            </p:nvPicPr>
            <p:blipFill>
              <a:blip r:embed="rId61"/>
            </p:blipFill>
            <p:spPr>
              <a:xfrm>
                <a:off x="9144000" y="1335405"/>
                <a:ext cx="421005" cy="42164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8650605" y="2007870"/>
              <a:ext cx="2026285" cy="627380"/>
            </p14:xfrm>
          </p:contentPart>
        </mc:Choice>
        <mc:Fallback xmlns="">
          <p:pic>
            <p:nvPicPr>
              <p:cNvPr id="34" name="墨迹 33"/>
            </p:nvPicPr>
            <p:blipFill>
              <a:blip r:embed="rId63"/>
            </p:blipFill>
            <p:spPr>
              <a:xfrm>
                <a:off x="8650605" y="2007870"/>
                <a:ext cx="2026285" cy="62738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2895600" y="5575935"/>
              <a:ext cx="3137535" cy="89535"/>
            </p14:xfrm>
          </p:contentPart>
        </mc:Choice>
        <mc:Fallback xmlns="">
          <p:pic>
            <p:nvPicPr>
              <p:cNvPr id="35" name="墨迹 34"/>
            </p:nvPicPr>
            <p:blipFill>
              <a:blip r:embed="rId65"/>
            </p:blipFill>
            <p:spPr>
              <a:xfrm>
                <a:off x="2895600" y="5575935"/>
                <a:ext cx="3137535" cy="89535"/>
              </a:xfrm>
              <a:prstGeom prst="rect"/>
            </p:spPr>
          </p:pic>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04420" y="63336"/>
            <a:ext cx="11782779" cy="7167973"/>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245870" y="385445"/>
              <a:ext cx="1407160" cy="35560"/>
            </p14:xfrm>
          </p:contentPart>
        </mc:Choice>
        <mc:Fallback xmlns="">
          <p:pic>
            <p:nvPicPr>
              <p:cNvPr id="2" name="墨迹 1"/>
            </p:nvPicPr>
            <p:blipFill>
              <a:blip r:embed="rId3"/>
            </p:blipFill>
            <p:spPr>
              <a:xfrm>
                <a:off x="1245870" y="385445"/>
                <a:ext cx="1407160" cy="355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582295" y="636270"/>
              <a:ext cx="5074285" cy="62865"/>
            </p14:xfrm>
          </p:contentPart>
        </mc:Choice>
        <mc:Fallback xmlns="">
          <p:pic>
            <p:nvPicPr>
              <p:cNvPr id="3" name="墨迹 2"/>
            </p:nvPicPr>
            <p:blipFill>
              <a:blip r:embed="rId5"/>
            </p:blipFill>
            <p:spPr>
              <a:xfrm>
                <a:off x="582295" y="636270"/>
                <a:ext cx="5074285" cy="6286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6024245" y="636270"/>
              <a:ext cx="2321560" cy="17780"/>
            </p14:xfrm>
          </p:contentPart>
        </mc:Choice>
        <mc:Fallback xmlns="">
          <p:pic>
            <p:nvPicPr>
              <p:cNvPr id="5" name="墨迹 4"/>
            </p:nvPicPr>
            <p:blipFill>
              <a:blip r:embed="rId7"/>
            </p:blipFill>
            <p:spPr>
              <a:xfrm>
                <a:off x="6024245" y="636270"/>
                <a:ext cx="2321560" cy="177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8722360" y="671830"/>
              <a:ext cx="3093085" cy="18415"/>
            </p14:xfrm>
          </p:contentPart>
        </mc:Choice>
        <mc:Fallback xmlns="">
          <p:pic>
            <p:nvPicPr>
              <p:cNvPr id="6" name="墨迹 5"/>
            </p:nvPicPr>
            <p:blipFill>
              <a:blip r:embed="rId9"/>
            </p:blipFill>
            <p:spPr>
              <a:xfrm>
                <a:off x="8722360" y="671830"/>
                <a:ext cx="3093085" cy="184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609600" y="914400"/>
              <a:ext cx="6633845" cy="125095"/>
            </p14:xfrm>
          </p:contentPart>
        </mc:Choice>
        <mc:Fallback xmlns="">
          <p:pic>
            <p:nvPicPr>
              <p:cNvPr id="7" name="墨迹 6"/>
            </p:nvPicPr>
            <p:blipFill>
              <a:blip r:embed="rId11"/>
            </p:blipFill>
            <p:spPr>
              <a:xfrm>
                <a:off x="609600" y="914400"/>
                <a:ext cx="6633845" cy="12509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3209290" y="1174115"/>
              <a:ext cx="277495" cy="17780"/>
            </p14:xfrm>
          </p:contentPart>
        </mc:Choice>
        <mc:Fallback xmlns="">
          <p:pic>
            <p:nvPicPr>
              <p:cNvPr id="8" name="墨迹 7"/>
            </p:nvPicPr>
            <p:blipFill>
              <a:blip r:embed="rId13"/>
            </p:blipFill>
            <p:spPr>
              <a:xfrm>
                <a:off x="3209290" y="1174115"/>
                <a:ext cx="277495" cy="1778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1899920" y="1470025"/>
              <a:ext cx="1362710" cy="26670"/>
            </p14:xfrm>
          </p:contentPart>
        </mc:Choice>
        <mc:Fallback xmlns="">
          <p:pic>
            <p:nvPicPr>
              <p:cNvPr id="9" name="墨迹 8"/>
            </p:nvPicPr>
            <p:blipFill>
              <a:blip r:embed="rId15"/>
            </p:blipFill>
            <p:spPr>
              <a:xfrm>
                <a:off x="1899920" y="1470025"/>
                <a:ext cx="1362710" cy="2667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1452245" y="1765935"/>
              <a:ext cx="1703070" cy="26670"/>
            </p14:xfrm>
          </p:contentPart>
        </mc:Choice>
        <mc:Fallback xmlns="">
          <p:pic>
            <p:nvPicPr>
              <p:cNvPr id="10" name="墨迹 9"/>
            </p:nvPicPr>
            <p:blipFill>
              <a:blip r:embed="rId17"/>
            </p:blipFill>
            <p:spPr>
              <a:xfrm>
                <a:off x="1452245" y="1765935"/>
                <a:ext cx="1703070" cy="2667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5190490" y="2079625"/>
              <a:ext cx="1945005" cy="53975"/>
            </p14:xfrm>
          </p:contentPart>
        </mc:Choice>
        <mc:Fallback xmlns="">
          <p:pic>
            <p:nvPicPr>
              <p:cNvPr id="11" name="墨迹 10"/>
            </p:nvPicPr>
            <p:blipFill>
              <a:blip r:embed="rId19"/>
            </p:blipFill>
            <p:spPr>
              <a:xfrm>
                <a:off x="5190490" y="2079625"/>
                <a:ext cx="1945005" cy="5397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8408670" y="2240915"/>
              <a:ext cx="564515" cy="206375"/>
            </p14:xfrm>
          </p:contentPart>
        </mc:Choice>
        <mc:Fallback xmlns="">
          <p:pic>
            <p:nvPicPr>
              <p:cNvPr id="12" name="墨迹 11"/>
            </p:nvPicPr>
            <p:blipFill>
              <a:blip r:embed="rId21"/>
            </p:blipFill>
            <p:spPr>
              <a:xfrm>
                <a:off x="8408670" y="2240915"/>
                <a:ext cx="564515" cy="20637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8408670" y="2411095"/>
              <a:ext cx="233045" cy="1228090"/>
            </p14:xfrm>
          </p:contentPart>
        </mc:Choice>
        <mc:Fallback xmlns="">
          <p:pic>
            <p:nvPicPr>
              <p:cNvPr id="13" name="墨迹 12"/>
            </p:nvPicPr>
            <p:blipFill>
              <a:blip r:embed="rId23"/>
            </p:blipFill>
            <p:spPr>
              <a:xfrm>
                <a:off x="8408670" y="2411095"/>
                <a:ext cx="233045" cy="122809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8300720" y="3388360"/>
              <a:ext cx="215265" cy="313690"/>
            </p14:xfrm>
          </p:contentPart>
        </mc:Choice>
        <mc:Fallback xmlns="">
          <p:pic>
            <p:nvPicPr>
              <p:cNvPr id="14" name="墨迹 13"/>
            </p:nvPicPr>
            <p:blipFill>
              <a:blip r:embed="rId25"/>
            </p:blipFill>
            <p:spPr>
              <a:xfrm>
                <a:off x="8300720" y="3388360"/>
                <a:ext cx="215265" cy="31369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7915275" y="2240915"/>
              <a:ext cx="233045" cy="349885"/>
            </p14:xfrm>
          </p:contentPart>
        </mc:Choice>
        <mc:Fallback xmlns="">
          <p:pic>
            <p:nvPicPr>
              <p:cNvPr id="15" name="墨迹 14"/>
            </p:nvPicPr>
            <p:blipFill>
              <a:blip r:embed="rId27"/>
            </p:blipFill>
            <p:spPr>
              <a:xfrm>
                <a:off x="7915275" y="2240915"/>
                <a:ext cx="233045" cy="34988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墨迹 15"/>
              <p14:cNvContentPartPr/>
              <p14:nvPr/>
            </p14:nvContentPartPr>
            <p14:xfrm>
              <a:off x="8112760" y="3648075"/>
              <a:ext cx="699135" cy="591820"/>
            </p14:xfrm>
          </p:contentPart>
        </mc:Choice>
        <mc:Fallback xmlns="">
          <p:pic>
            <p:nvPicPr>
              <p:cNvPr id="16" name="墨迹 15"/>
            </p:nvPicPr>
            <p:blipFill>
              <a:blip r:embed="rId29"/>
            </p:blipFill>
            <p:spPr>
              <a:xfrm>
                <a:off x="8112760" y="3648075"/>
                <a:ext cx="699135" cy="59182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 name="墨迹 16"/>
              <p14:cNvContentPartPr/>
              <p14:nvPr/>
            </p14:nvContentPartPr>
            <p14:xfrm>
              <a:off x="8256270" y="3764915"/>
              <a:ext cx="259715" cy="268605"/>
            </p14:xfrm>
          </p:contentPart>
        </mc:Choice>
        <mc:Fallback xmlns="">
          <p:pic>
            <p:nvPicPr>
              <p:cNvPr id="17" name="墨迹 16"/>
            </p:nvPicPr>
            <p:blipFill>
              <a:blip r:embed="rId31"/>
            </p:blipFill>
            <p:spPr>
              <a:xfrm>
                <a:off x="8256270" y="3764915"/>
                <a:ext cx="259715" cy="26860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墨迹 17"/>
              <p14:cNvContentPartPr/>
              <p14:nvPr/>
            </p14:nvContentPartPr>
            <p14:xfrm>
              <a:off x="8058785" y="2223135"/>
              <a:ext cx="251460" cy="457200"/>
            </p14:xfrm>
          </p:contentPart>
        </mc:Choice>
        <mc:Fallback xmlns="">
          <p:pic>
            <p:nvPicPr>
              <p:cNvPr id="18" name="墨迹 17"/>
            </p:nvPicPr>
            <p:blipFill>
              <a:blip r:embed="rId33"/>
            </p:blipFill>
            <p:spPr>
              <a:xfrm>
                <a:off x="8058785" y="2223135"/>
                <a:ext cx="251460" cy="4572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墨迹 18"/>
              <p14:cNvContentPartPr/>
              <p14:nvPr/>
            </p14:nvContentPartPr>
            <p14:xfrm>
              <a:off x="8695690" y="1595120"/>
              <a:ext cx="1443355" cy="2367280"/>
            </p14:xfrm>
          </p:contentPart>
        </mc:Choice>
        <mc:Fallback xmlns="">
          <p:pic>
            <p:nvPicPr>
              <p:cNvPr id="19" name="墨迹 18"/>
            </p:nvPicPr>
            <p:blipFill>
              <a:blip r:embed="rId35"/>
            </p:blipFill>
            <p:spPr>
              <a:xfrm>
                <a:off x="8695690" y="1595120"/>
                <a:ext cx="1443355" cy="236728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9090025" y="1335405"/>
              <a:ext cx="331470" cy="520065"/>
            </p14:xfrm>
          </p:contentPart>
        </mc:Choice>
        <mc:Fallback xmlns="">
          <p:pic>
            <p:nvPicPr>
              <p:cNvPr id="20" name="墨迹 19"/>
            </p:nvPicPr>
            <p:blipFill>
              <a:blip r:embed="rId37"/>
            </p:blipFill>
            <p:spPr>
              <a:xfrm>
                <a:off x="9090025" y="1335405"/>
                <a:ext cx="331470" cy="52006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8408670" y="932180"/>
              <a:ext cx="161290" cy="457200"/>
            </p14:xfrm>
          </p:contentPart>
        </mc:Choice>
        <mc:Fallback xmlns="">
          <p:pic>
            <p:nvPicPr>
              <p:cNvPr id="21" name="墨迹 20"/>
            </p:nvPicPr>
            <p:blipFill>
              <a:blip r:embed="rId39"/>
            </p:blipFill>
            <p:spPr>
              <a:xfrm>
                <a:off x="8408670" y="932180"/>
                <a:ext cx="161290" cy="457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8605520" y="1111250"/>
              <a:ext cx="134620" cy="233045"/>
            </p14:xfrm>
          </p:contentPart>
        </mc:Choice>
        <mc:Fallback xmlns="">
          <p:pic>
            <p:nvPicPr>
              <p:cNvPr id="22" name="墨迹 21"/>
            </p:nvPicPr>
            <p:blipFill>
              <a:blip r:embed="rId41"/>
            </p:blipFill>
            <p:spPr>
              <a:xfrm>
                <a:off x="8605520" y="1111250"/>
                <a:ext cx="134620" cy="23304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墨迹 22"/>
              <p14:cNvContentPartPr/>
              <p14:nvPr/>
            </p14:nvContentPartPr>
            <p14:xfrm>
              <a:off x="8848090" y="1120140"/>
              <a:ext cx="349250" cy="215265"/>
            </p14:xfrm>
          </p:contentPart>
        </mc:Choice>
        <mc:Fallback xmlns="">
          <p:pic>
            <p:nvPicPr>
              <p:cNvPr id="23" name="墨迹 22"/>
            </p:nvPicPr>
            <p:blipFill>
              <a:blip r:embed="rId43"/>
            </p:blipFill>
            <p:spPr>
              <a:xfrm>
                <a:off x="8848090" y="1120140"/>
                <a:ext cx="349250" cy="21526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墨迹 23"/>
              <p14:cNvContentPartPr/>
              <p14:nvPr/>
            </p14:nvContentPartPr>
            <p14:xfrm>
              <a:off x="1452245" y="2590800"/>
              <a:ext cx="5772785" cy="62230"/>
            </p14:xfrm>
          </p:contentPart>
        </mc:Choice>
        <mc:Fallback xmlns="">
          <p:pic>
            <p:nvPicPr>
              <p:cNvPr id="24" name="墨迹 23"/>
            </p:nvPicPr>
            <p:blipFill>
              <a:blip r:embed="rId45"/>
            </p:blipFill>
            <p:spPr>
              <a:xfrm>
                <a:off x="1452245" y="2590800"/>
                <a:ext cx="5772785" cy="6223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墨迹 24"/>
              <p14:cNvContentPartPr/>
              <p14:nvPr/>
            </p14:nvContentPartPr>
            <p14:xfrm>
              <a:off x="7171690" y="4446270"/>
              <a:ext cx="457200" cy="358775"/>
            </p14:xfrm>
          </p:contentPart>
        </mc:Choice>
        <mc:Fallback xmlns="">
          <p:pic>
            <p:nvPicPr>
              <p:cNvPr id="25" name="墨迹 24"/>
            </p:nvPicPr>
            <p:blipFill>
              <a:blip r:embed="rId47"/>
            </p:blipFill>
            <p:spPr>
              <a:xfrm>
                <a:off x="7171690" y="4446270"/>
                <a:ext cx="457200" cy="35877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6508115" y="4742180"/>
              <a:ext cx="735330" cy="788670"/>
            </p14:xfrm>
          </p:contentPart>
        </mc:Choice>
        <mc:Fallback xmlns="">
          <p:pic>
            <p:nvPicPr>
              <p:cNvPr id="26" name="墨迹 25"/>
            </p:nvPicPr>
            <p:blipFill>
              <a:blip r:embed="rId49"/>
            </p:blipFill>
            <p:spPr>
              <a:xfrm>
                <a:off x="6508115" y="4742180"/>
                <a:ext cx="735330" cy="78867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6319520" y="5467985"/>
              <a:ext cx="358775" cy="340995"/>
            </p14:xfrm>
          </p:contentPart>
        </mc:Choice>
        <mc:Fallback xmlns="">
          <p:pic>
            <p:nvPicPr>
              <p:cNvPr id="27" name="墨迹 26"/>
            </p:nvPicPr>
            <p:blipFill>
              <a:blip r:embed="rId51"/>
            </p:blipFill>
            <p:spPr>
              <a:xfrm>
                <a:off x="6319520" y="5467985"/>
                <a:ext cx="358775" cy="34099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7529830" y="4777740"/>
              <a:ext cx="1290955" cy="466090"/>
            </p14:xfrm>
          </p:contentPart>
        </mc:Choice>
        <mc:Fallback xmlns="">
          <p:pic>
            <p:nvPicPr>
              <p:cNvPr id="28" name="墨迹 27"/>
            </p:nvPicPr>
            <p:blipFill>
              <a:blip r:embed="rId53"/>
            </p:blipFill>
            <p:spPr>
              <a:xfrm>
                <a:off x="7529830" y="4777740"/>
                <a:ext cx="1290955" cy="46609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墨迹 28"/>
              <p14:cNvContentPartPr/>
              <p14:nvPr/>
            </p14:nvContentPartPr>
            <p14:xfrm>
              <a:off x="8820785" y="5234940"/>
              <a:ext cx="528955" cy="358775"/>
            </p14:xfrm>
          </p:contentPart>
        </mc:Choice>
        <mc:Fallback xmlns="">
          <p:pic>
            <p:nvPicPr>
              <p:cNvPr id="29" name="墨迹 28"/>
            </p:nvPicPr>
            <p:blipFill>
              <a:blip r:embed="rId55"/>
            </p:blipFill>
            <p:spPr>
              <a:xfrm>
                <a:off x="8820785" y="5234940"/>
                <a:ext cx="528955" cy="35877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墨迹 29"/>
              <p14:cNvContentPartPr/>
              <p14:nvPr/>
            </p14:nvContentPartPr>
            <p14:xfrm>
              <a:off x="6929120" y="5530850"/>
              <a:ext cx="18415" cy="360"/>
            </p14:xfrm>
          </p:contentPart>
        </mc:Choice>
        <mc:Fallback xmlns="">
          <p:pic>
            <p:nvPicPr>
              <p:cNvPr id="30" name="墨迹 29"/>
            </p:nvPicPr>
            <p:blipFill>
              <a:blip r:embed="rId57"/>
            </p:blipFill>
            <p:spPr>
              <a:xfrm>
                <a:off x="6929120" y="5530850"/>
                <a:ext cx="18415" cy="36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墨迹 30"/>
              <p14:cNvContentPartPr/>
              <p14:nvPr/>
            </p14:nvContentPartPr>
            <p14:xfrm>
              <a:off x="7000875" y="5530850"/>
              <a:ext cx="107950" cy="360"/>
            </p14:xfrm>
          </p:contentPart>
        </mc:Choice>
        <mc:Fallback xmlns="">
          <p:pic>
            <p:nvPicPr>
              <p:cNvPr id="31" name="墨迹 30"/>
            </p:nvPicPr>
            <p:blipFill>
              <a:blip r:embed="rId59"/>
            </p:blipFill>
            <p:spPr>
              <a:xfrm>
                <a:off x="7000875" y="5530850"/>
                <a:ext cx="107950"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墨迹 31"/>
              <p14:cNvContentPartPr/>
              <p14:nvPr/>
            </p14:nvContentPartPr>
            <p14:xfrm>
              <a:off x="7332980" y="5521960"/>
              <a:ext cx="26670" cy="360"/>
            </p14:xfrm>
          </p:contentPart>
        </mc:Choice>
        <mc:Fallback xmlns="">
          <p:pic>
            <p:nvPicPr>
              <p:cNvPr id="32" name="墨迹 31"/>
            </p:nvPicPr>
            <p:blipFill>
              <a:blip r:embed="rId61"/>
            </p:blipFill>
            <p:spPr>
              <a:xfrm>
                <a:off x="7332980" y="5521960"/>
                <a:ext cx="26670"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墨迹 32"/>
              <p14:cNvContentPartPr/>
              <p14:nvPr/>
            </p14:nvContentPartPr>
            <p14:xfrm>
              <a:off x="7574915" y="5513070"/>
              <a:ext cx="143510" cy="360"/>
            </p14:xfrm>
          </p:contentPart>
        </mc:Choice>
        <mc:Fallback xmlns="">
          <p:pic>
            <p:nvPicPr>
              <p:cNvPr id="33" name="墨迹 32"/>
            </p:nvPicPr>
            <p:blipFill>
              <a:blip r:embed="rId63"/>
            </p:blipFill>
            <p:spPr>
              <a:xfrm>
                <a:off x="7574915" y="5513070"/>
                <a:ext cx="143510"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墨迹 33"/>
              <p14:cNvContentPartPr/>
              <p14:nvPr/>
            </p14:nvContentPartPr>
            <p14:xfrm>
              <a:off x="7960360" y="5495290"/>
              <a:ext cx="197485" cy="360"/>
            </p14:xfrm>
          </p:contentPart>
        </mc:Choice>
        <mc:Fallback xmlns="">
          <p:pic>
            <p:nvPicPr>
              <p:cNvPr id="34" name="墨迹 33"/>
            </p:nvPicPr>
            <p:blipFill>
              <a:blip r:embed="rId65"/>
            </p:blipFill>
            <p:spPr>
              <a:xfrm>
                <a:off x="7960360" y="5495290"/>
                <a:ext cx="197485"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墨迹 34"/>
              <p14:cNvContentPartPr/>
              <p14:nvPr/>
            </p14:nvContentPartPr>
            <p14:xfrm>
              <a:off x="8265160" y="5495290"/>
              <a:ext cx="215265" cy="360"/>
            </p14:xfrm>
          </p:contentPart>
        </mc:Choice>
        <mc:Fallback xmlns="">
          <p:pic>
            <p:nvPicPr>
              <p:cNvPr id="35" name="墨迹 34"/>
            </p:nvPicPr>
            <p:blipFill>
              <a:blip r:embed="rId67"/>
            </p:blipFill>
            <p:spPr>
              <a:xfrm>
                <a:off x="8265160" y="5495290"/>
                <a:ext cx="215265" cy="36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墨迹 35"/>
              <p14:cNvContentPartPr/>
              <p14:nvPr/>
            </p14:nvContentPartPr>
            <p14:xfrm>
              <a:off x="8524875" y="5486400"/>
              <a:ext cx="134620" cy="360"/>
            </p14:xfrm>
          </p:contentPart>
        </mc:Choice>
        <mc:Fallback xmlns="">
          <p:pic>
            <p:nvPicPr>
              <p:cNvPr id="36" name="墨迹 35"/>
            </p:nvPicPr>
            <p:blipFill>
              <a:blip r:embed="rId69"/>
            </p:blipFill>
            <p:spPr>
              <a:xfrm>
                <a:off x="8524875" y="5486400"/>
                <a:ext cx="134620"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墨迹 36"/>
              <p14:cNvContentPartPr/>
              <p14:nvPr/>
            </p14:nvContentPartPr>
            <p14:xfrm>
              <a:off x="8677275" y="5486400"/>
              <a:ext cx="18415" cy="360"/>
            </p14:xfrm>
          </p:contentPart>
        </mc:Choice>
        <mc:Fallback xmlns="">
          <p:pic>
            <p:nvPicPr>
              <p:cNvPr id="37" name="墨迹 36"/>
            </p:nvPicPr>
            <p:blipFill>
              <a:blip r:embed="rId57"/>
            </p:blipFill>
            <p:spPr>
              <a:xfrm>
                <a:off x="8677275" y="5486400"/>
                <a:ext cx="18415" cy="3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8552180" y="5369560"/>
              <a:ext cx="161290" cy="322580"/>
            </p14:xfrm>
          </p:contentPart>
        </mc:Choice>
        <mc:Fallback xmlns="">
          <p:pic>
            <p:nvPicPr>
              <p:cNvPr id="38" name="墨迹 37"/>
            </p:nvPicPr>
            <p:blipFill>
              <a:blip r:embed="rId72"/>
            </p:blipFill>
            <p:spPr>
              <a:xfrm>
                <a:off x="8552180" y="5369560"/>
                <a:ext cx="161290" cy="32258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8471535" y="5001895"/>
              <a:ext cx="304800" cy="269240"/>
            </p14:xfrm>
          </p:contentPart>
        </mc:Choice>
        <mc:Fallback xmlns="">
          <p:pic>
            <p:nvPicPr>
              <p:cNvPr id="39" name="墨迹 38"/>
            </p:nvPicPr>
            <p:blipFill>
              <a:blip r:embed="rId74"/>
            </p:blipFill>
            <p:spPr>
              <a:xfrm>
                <a:off x="8471535" y="5001895"/>
                <a:ext cx="304800" cy="26924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6624320" y="5199380"/>
              <a:ext cx="251460" cy="250825"/>
            </p14:xfrm>
          </p:contentPart>
        </mc:Choice>
        <mc:Fallback xmlns="">
          <p:pic>
            <p:nvPicPr>
              <p:cNvPr id="40" name="墨迹 39"/>
            </p:nvPicPr>
            <p:blipFill>
              <a:blip r:embed="rId76"/>
            </p:blipFill>
            <p:spPr>
              <a:xfrm>
                <a:off x="6624320" y="5199380"/>
                <a:ext cx="251460" cy="2508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6355715" y="5817870"/>
              <a:ext cx="546735" cy="349250"/>
            </p14:xfrm>
          </p:contentPart>
        </mc:Choice>
        <mc:Fallback xmlns="">
          <p:pic>
            <p:nvPicPr>
              <p:cNvPr id="41" name="墨迹 40"/>
            </p:nvPicPr>
            <p:blipFill>
              <a:blip r:embed="rId78"/>
            </p:blipFill>
            <p:spPr>
              <a:xfrm>
                <a:off x="6355715" y="5817870"/>
                <a:ext cx="546735" cy="3492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6902450" y="5880735"/>
              <a:ext cx="107950" cy="224155"/>
            </p14:xfrm>
          </p:contentPart>
        </mc:Choice>
        <mc:Fallback xmlns="">
          <p:pic>
            <p:nvPicPr>
              <p:cNvPr id="42" name="墨迹 41"/>
            </p:nvPicPr>
            <p:blipFill>
              <a:blip r:embed="rId80"/>
            </p:blipFill>
            <p:spPr>
              <a:xfrm>
                <a:off x="6902450" y="5880735"/>
                <a:ext cx="107950" cy="22415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9260205" y="5674360"/>
              <a:ext cx="331470" cy="295910"/>
            </p14:xfrm>
          </p:contentPart>
        </mc:Choice>
        <mc:Fallback xmlns="">
          <p:pic>
            <p:nvPicPr>
              <p:cNvPr id="43" name="墨迹 42"/>
            </p:nvPicPr>
            <p:blipFill>
              <a:blip r:embed="rId82"/>
            </p:blipFill>
            <p:spPr>
              <a:xfrm>
                <a:off x="9260205" y="5674360"/>
                <a:ext cx="331470" cy="29591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8731250" y="4831715"/>
              <a:ext cx="161290" cy="977265"/>
            </p14:xfrm>
          </p:contentPart>
        </mc:Choice>
        <mc:Fallback xmlns="">
          <p:pic>
            <p:nvPicPr>
              <p:cNvPr id="44" name="墨迹 43"/>
            </p:nvPicPr>
            <p:blipFill>
              <a:blip r:embed="rId84"/>
            </p:blipFill>
            <p:spPr>
              <a:xfrm>
                <a:off x="8731250" y="4831715"/>
                <a:ext cx="161290" cy="9772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8757920" y="4840605"/>
              <a:ext cx="1290955" cy="1245870"/>
            </p14:xfrm>
          </p:contentPart>
        </mc:Choice>
        <mc:Fallback xmlns="">
          <p:pic>
            <p:nvPicPr>
              <p:cNvPr id="45" name="墨迹 44"/>
            </p:nvPicPr>
            <p:blipFill>
              <a:blip r:embed="rId86"/>
            </p:blipFill>
            <p:spPr>
              <a:xfrm>
                <a:off x="8757920" y="4840605"/>
                <a:ext cx="1290955" cy="124587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3352800" y="3433445"/>
              <a:ext cx="1586230" cy="26670"/>
            </p14:xfrm>
          </p:contentPart>
        </mc:Choice>
        <mc:Fallback xmlns="">
          <p:pic>
            <p:nvPicPr>
              <p:cNvPr id="46" name="墨迹 45"/>
            </p:nvPicPr>
            <p:blipFill>
              <a:blip r:embed="rId88"/>
            </p:blipFill>
            <p:spPr>
              <a:xfrm>
                <a:off x="3352800" y="3433445"/>
                <a:ext cx="1586230" cy="2667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842645" y="3406140"/>
              <a:ext cx="4643755" cy="99060"/>
            </p14:xfrm>
          </p:contentPart>
        </mc:Choice>
        <mc:Fallback xmlns="">
          <p:pic>
            <p:nvPicPr>
              <p:cNvPr id="47" name="墨迹 46"/>
            </p:nvPicPr>
            <p:blipFill>
              <a:blip r:embed="rId90"/>
            </p:blipFill>
            <p:spPr>
              <a:xfrm>
                <a:off x="842645" y="3406140"/>
                <a:ext cx="4643755" cy="990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5486400" y="3514090"/>
              <a:ext cx="17780" cy="360"/>
            </p14:xfrm>
          </p:contentPart>
        </mc:Choice>
        <mc:Fallback xmlns="">
          <p:pic>
            <p:nvPicPr>
              <p:cNvPr id="48" name="墨迹 47"/>
            </p:nvPicPr>
            <p:blipFill>
              <a:blip r:embed="rId92"/>
            </p:blipFill>
            <p:spPr>
              <a:xfrm>
                <a:off x="5486400" y="3514090"/>
                <a:ext cx="17780" cy="3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941070" y="3666490"/>
              <a:ext cx="1317625" cy="44450"/>
            </p14:xfrm>
          </p:contentPart>
        </mc:Choice>
        <mc:Fallback xmlns="">
          <p:pic>
            <p:nvPicPr>
              <p:cNvPr id="49" name="墨迹 48"/>
            </p:nvPicPr>
            <p:blipFill>
              <a:blip r:embed="rId94"/>
            </p:blipFill>
            <p:spPr>
              <a:xfrm>
                <a:off x="941070" y="3666490"/>
                <a:ext cx="1317625" cy="444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1219200" y="3943985"/>
              <a:ext cx="3890645" cy="116840"/>
            </p14:xfrm>
          </p:contentPart>
        </mc:Choice>
        <mc:Fallback xmlns="">
          <p:pic>
            <p:nvPicPr>
              <p:cNvPr id="50" name="墨迹 49"/>
            </p:nvPicPr>
            <p:blipFill>
              <a:blip r:embed="rId96"/>
            </p:blipFill>
            <p:spPr>
              <a:xfrm>
                <a:off x="1219200" y="3943985"/>
                <a:ext cx="3890645" cy="11684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5109845" y="4060825"/>
              <a:ext cx="17780" cy="360"/>
            </p14:xfrm>
          </p:contentPart>
        </mc:Choice>
        <mc:Fallback xmlns="">
          <p:pic>
            <p:nvPicPr>
              <p:cNvPr id="51" name="墨迹 50"/>
            </p:nvPicPr>
            <p:blipFill>
              <a:blip r:embed="rId92"/>
            </p:blipFill>
            <p:spPr>
              <a:xfrm>
                <a:off x="5109845" y="4060825"/>
                <a:ext cx="17780" cy="36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4957445" y="2877185"/>
              <a:ext cx="53340" cy="403860"/>
            </p14:xfrm>
          </p:contentPart>
        </mc:Choice>
        <mc:Fallback xmlns="">
          <p:pic>
            <p:nvPicPr>
              <p:cNvPr id="52" name="墨迹 51"/>
            </p:nvPicPr>
            <p:blipFill>
              <a:blip r:embed="rId99"/>
            </p:blipFill>
            <p:spPr>
              <a:xfrm>
                <a:off x="4957445" y="2877185"/>
                <a:ext cx="53340" cy="40386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墨迹 52"/>
              <p14:cNvContentPartPr/>
              <p14:nvPr/>
            </p14:nvContentPartPr>
            <p14:xfrm>
              <a:off x="5038090" y="2966720"/>
              <a:ext cx="2500630" cy="502285"/>
            </p14:xfrm>
          </p:contentPart>
        </mc:Choice>
        <mc:Fallback xmlns="">
          <p:pic>
            <p:nvPicPr>
              <p:cNvPr id="53" name="墨迹 52"/>
            </p:nvPicPr>
            <p:blipFill>
              <a:blip r:embed="rId101"/>
            </p:blipFill>
            <p:spPr>
              <a:xfrm>
                <a:off x="5038090" y="2966720"/>
                <a:ext cx="2500630" cy="502285"/>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墨迹 53"/>
              <p14:cNvContentPartPr/>
              <p14:nvPr/>
            </p14:nvContentPartPr>
            <p14:xfrm>
              <a:off x="5280025" y="3343275"/>
              <a:ext cx="2035175" cy="53975"/>
            </p14:xfrm>
          </p:contentPart>
        </mc:Choice>
        <mc:Fallback xmlns="">
          <p:pic>
            <p:nvPicPr>
              <p:cNvPr id="54" name="墨迹 53"/>
            </p:nvPicPr>
            <p:blipFill>
              <a:blip r:embed="rId103"/>
            </p:blipFill>
            <p:spPr>
              <a:xfrm>
                <a:off x="5280025" y="3343275"/>
                <a:ext cx="2035175" cy="5397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5" name="墨迹 54"/>
              <p14:cNvContentPartPr/>
              <p14:nvPr/>
            </p14:nvContentPartPr>
            <p14:xfrm>
              <a:off x="6096000" y="2760980"/>
              <a:ext cx="412115" cy="600710"/>
            </p14:xfrm>
          </p:contentPart>
        </mc:Choice>
        <mc:Fallback xmlns="">
          <p:pic>
            <p:nvPicPr>
              <p:cNvPr id="55" name="墨迹 54"/>
            </p:nvPicPr>
            <p:blipFill>
              <a:blip r:embed="rId105"/>
            </p:blipFill>
            <p:spPr>
              <a:xfrm>
                <a:off x="6096000" y="2760980"/>
                <a:ext cx="412115" cy="60071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6" name="墨迹 55"/>
              <p14:cNvContentPartPr/>
              <p14:nvPr/>
            </p14:nvContentPartPr>
            <p14:xfrm>
              <a:off x="6203315" y="2671445"/>
              <a:ext cx="295910" cy="161290"/>
            </p14:xfrm>
          </p:contentPart>
        </mc:Choice>
        <mc:Fallback xmlns="">
          <p:pic>
            <p:nvPicPr>
              <p:cNvPr id="56" name="墨迹 55"/>
            </p:nvPicPr>
            <p:blipFill>
              <a:blip r:embed="rId107"/>
            </p:blipFill>
            <p:spPr>
              <a:xfrm>
                <a:off x="6203315" y="2671445"/>
                <a:ext cx="295910" cy="16129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7" name="墨迹 56"/>
              <p14:cNvContentPartPr/>
              <p14:nvPr/>
            </p14:nvContentPartPr>
            <p14:xfrm>
              <a:off x="6463030" y="2743200"/>
              <a:ext cx="134620" cy="233045"/>
            </p14:xfrm>
          </p:contentPart>
        </mc:Choice>
        <mc:Fallback xmlns="">
          <p:pic>
            <p:nvPicPr>
              <p:cNvPr id="57" name="墨迹 56"/>
            </p:nvPicPr>
            <p:blipFill>
              <a:blip r:embed="rId109"/>
            </p:blipFill>
            <p:spPr>
              <a:xfrm>
                <a:off x="6463030" y="2743200"/>
                <a:ext cx="134620" cy="23304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8" name="墨迹 57"/>
              <p14:cNvContentPartPr/>
              <p14:nvPr/>
            </p14:nvContentPartPr>
            <p14:xfrm>
              <a:off x="5835650" y="2724785"/>
              <a:ext cx="170180" cy="511175"/>
            </p14:xfrm>
          </p:contentPart>
        </mc:Choice>
        <mc:Fallback xmlns="">
          <p:pic>
            <p:nvPicPr>
              <p:cNvPr id="58" name="墨迹 57"/>
            </p:nvPicPr>
            <p:blipFill>
              <a:blip r:embed="rId111"/>
            </p:blipFill>
            <p:spPr>
              <a:xfrm>
                <a:off x="5835650" y="2724785"/>
                <a:ext cx="170180" cy="51117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9" name="墨迹 58"/>
              <p14:cNvContentPartPr/>
              <p14:nvPr/>
            </p14:nvContentPartPr>
            <p14:xfrm>
              <a:off x="5943600" y="2689225"/>
              <a:ext cx="205740" cy="134620"/>
            </p14:xfrm>
          </p:contentPart>
        </mc:Choice>
        <mc:Fallback xmlns="">
          <p:pic>
            <p:nvPicPr>
              <p:cNvPr id="59" name="墨迹 58"/>
            </p:nvPicPr>
            <p:blipFill>
              <a:blip r:embed="rId113"/>
            </p:blipFill>
            <p:spPr>
              <a:xfrm>
                <a:off x="5943600" y="2689225"/>
                <a:ext cx="205740" cy="13462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0" name="墨迹 59"/>
              <p14:cNvContentPartPr/>
              <p14:nvPr/>
            </p14:nvContentPartPr>
            <p14:xfrm>
              <a:off x="6005830" y="2724785"/>
              <a:ext cx="116840" cy="170815"/>
            </p14:xfrm>
          </p:contentPart>
        </mc:Choice>
        <mc:Fallback xmlns="">
          <p:pic>
            <p:nvPicPr>
              <p:cNvPr id="60" name="墨迹 59"/>
            </p:nvPicPr>
            <p:blipFill>
              <a:blip r:embed="rId115"/>
            </p:blipFill>
            <p:spPr>
              <a:xfrm>
                <a:off x="6005830" y="2724785"/>
                <a:ext cx="116840" cy="170815"/>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1" name="墨迹 60"/>
              <p14:cNvContentPartPr/>
              <p14:nvPr/>
            </p14:nvContentPartPr>
            <p14:xfrm>
              <a:off x="5467985" y="2886075"/>
              <a:ext cx="269240" cy="349885"/>
            </p14:xfrm>
          </p:contentPart>
        </mc:Choice>
        <mc:Fallback xmlns="">
          <p:pic>
            <p:nvPicPr>
              <p:cNvPr id="61" name="墨迹 60"/>
            </p:nvPicPr>
            <p:blipFill>
              <a:blip r:embed="rId117"/>
            </p:blipFill>
            <p:spPr>
              <a:xfrm>
                <a:off x="5467985" y="2886075"/>
                <a:ext cx="269240" cy="34988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2" name="墨迹 61"/>
              <p14:cNvContentPartPr/>
              <p14:nvPr/>
            </p14:nvContentPartPr>
            <p14:xfrm>
              <a:off x="5709920" y="2957830"/>
              <a:ext cx="27305" cy="304800"/>
            </p14:xfrm>
          </p:contentPart>
        </mc:Choice>
        <mc:Fallback xmlns="">
          <p:pic>
            <p:nvPicPr>
              <p:cNvPr id="62" name="墨迹 61"/>
            </p:nvPicPr>
            <p:blipFill>
              <a:blip r:embed="rId119"/>
            </p:blipFill>
            <p:spPr>
              <a:xfrm>
                <a:off x="5709920" y="2957830"/>
                <a:ext cx="27305" cy="30480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3" name="墨迹 62"/>
              <p14:cNvContentPartPr/>
              <p14:nvPr/>
            </p14:nvContentPartPr>
            <p14:xfrm>
              <a:off x="5557520" y="2411095"/>
              <a:ext cx="90170" cy="421640"/>
            </p14:xfrm>
          </p:contentPart>
        </mc:Choice>
        <mc:Fallback xmlns="">
          <p:pic>
            <p:nvPicPr>
              <p:cNvPr id="63" name="墨迹 62"/>
            </p:nvPicPr>
            <p:blipFill>
              <a:blip r:embed="rId121"/>
            </p:blipFill>
            <p:spPr>
              <a:xfrm>
                <a:off x="5557520" y="2411095"/>
                <a:ext cx="90170" cy="42164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4" name="墨迹 63"/>
              <p14:cNvContentPartPr/>
              <p14:nvPr/>
            </p14:nvContentPartPr>
            <p14:xfrm>
              <a:off x="5567045" y="2482850"/>
              <a:ext cx="107315" cy="161290"/>
            </p14:xfrm>
          </p:contentPart>
        </mc:Choice>
        <mc:Fallback xmlns="">
          <p:pic>
            <p:nvPicPr>
              <p:cNvPr id="64" name="墨迹 63"/>
            </p:nvPicPr>
            <p:blipFill>
              <a:blip r:embed="rId123"/>
            </p:blipFill>
            <p:spPr>
              <a:xfrm>
                <a:off x="5567045" y="2482850"/>
                <a:ext cx="107315" cy="16129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5" name="墨迹 64"/>
              <p14:cNvContentPartPr/>
              <p14:nvPr/>
            </p14:nvContentPartPr>
            <p14:xfrm>
              <a:off x="5629275" y="2545715"/>
              <a:ext cx="215265" cy="295910"/>
            </p14:xfrm>
          </p:contentPart>
        </mc:Choice>
        <mc:Fallback xmlns="">
          <p:pic>
            <p:nvPicPr>
              <p:cNvPr id="65" name="墨迹 64"/>
            </p:nvPicPr>
            <p:blipFill>
              <a:blip r:embed="rId125"/>
            </p:blipFill>
            <p:spPr>
              <a:xfrm>
                <a:off x="5629275" y="2545715"/>
                <a:ext cx="215265" cy="29591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6" name="墨迹 65"/>
              <p14:cNvContentPartPr/>
              <p14:nvPr/>
            </p14:nvContentPartPr>
            <p14:xfrm>
              <a:off x="5243830" y="2814320"/>
              <a:ext cx="1560195" cy="663575"/>
            </p14:xfrm>
          </p:contentPart>
        </mc:Choice>
        <mc:Fallback xmlns="">
          <p:pic>
            <p:nvPicPr>
              <p:cNvPr id="66" name="墨迹 65"/>
            </p:nvPicPr>
            <p:blipFill>
              <a:blip r:embed="rId127"/>
            </p:blipFill>
            <p:spPr>
              <a:xfrm>
                <a:off x="5243830" y="2814320"/>
                <a:ext cx="1560195" cy="66357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7" name="墨迹 66"/>
              <p14:cNvContentPartPr/>
              <p14:nvPr/>
            </p14:nvContentPartPr>
            <p14:xfrm>
              <a:off x="1541780" y="4867275"/>
              <a:ext cx="3514090" cy="206375"/>
            </p14:xfrm>
          </p:contentPart>
        </mc:Choice>
        <mc:Fallback xmlns="">
          <p:pic>
            <p:nvPicPr>
              <p:cNvPr id="67" name="墨迹 66"/>
            </p:nvPicPr>
            <p:blipFill>
              <a:blip r:embed="rId129"/>
            </p:blipFill>
            <p:spPr>
              <a:xfrm>
                <a:off x="1541780" y="4867275"/>
                <a:ext cx="3514090" cy="20637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8" name="墨迹 67"/>
              <p14:cNvContentPartPr/>
              <p14:nvPr/>
            </p14:nvContentPartPr>
            <p14:xfrm>
              <a:off x="4383405" y="4401185"/>
              <a:ext cx="959485" cy="439420"/>
            </p14:xfrm>
          </p:contentPart>
        </mc:Choice>
        <mc:Fallback xmlns="">
          <p:pic>
            <p:nvPicPr>
              <p:cNvPr id="68" name="墨迹 67"/>
            </p:nvPicPr>
            <p:blipFill>
              <a:blip r:embed="rId131"/>
            </p:blipFill>
            <p:spPr>
              <a:xfrm>
                <a:off x="4383405" y="4401185"/>
                <a:ext cx="959485" cy="43942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9" name="墨迹 68"/>
              <p14:cNvContentPartPr/>
              <p14:nvPr/>
            </p14:nvContentPartPr>
            <p14:xfrm>
              <a:off x="1433830" y="4500245"/>
              <a:ext cx="1766570" cy="125095"/>
            </p14:xfrm>
          </p:contentPart>
        </mc:Choice>
        <mc:Fallback xmlns="">
          <p:pic>
            <p:nvPicPr>
              <p:cNvPr id="69" name="墨迹 68"/>
            </p:nvPicPr>
            <p:blipFill>
              <a:blip r:embed="rId133"/>
            </p:blipFill>
            <p:spPr>
              <a:xfrm>
                <a:off x="1433830" y="4500245"/>
                <a:ext cx="1766570" cy="125095"/>
              </a:xfrm>
              <a:prstGeom prst="rect"/>
            </p:spPr>
          </p:pic>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t>我们可以将一张图的每个强连通分量都缩成一个点。</a:t>
            </a:r>
            <a:endParaRPr lang="zh-CN" altLang="en-US" dirty="0"/>
          </a:p>
          <a:p>
            <a:r>
              <a:rPr lang="zh-CN" altLang="en-US" dirty="0"/>
              <a:t>然后这张图会变成一个 </a:t>
            </a:r>
            <a:r>
              <a:rPr lang="en-US" altLang="zh-CN" dirty="0"/>
              <a:t>DAG</a:t>
            </a:r>
            <a:r>
              <a:rPr lang="zh-CN" altLang="en-US" dirty="0"/>
              <a:t>，可以进行拓扑排序以及更多其他操作。</a:t>
            </a:r>
            <a:endParaRPr lang="zh-CN" altLang="en-US" dirty="0"/>
          </a:p>
          <a:p>
            <a:r>
              <a:rPr lang="zh-CN" altLang="en-US" dirty="0"/>
              <a:t>举个简单的例子，求一条路径，可以经过重复结点，要求经过的不同结点数量最多</a:t>
            </a:r>
            <a:r>
              <a:rPr lang="zh-CN" altLang="en-US" dirty="0" smtClean="0"/>
              <a:t>。</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795520" y="2752090"/>
              <a:ext cx="941705" cy="107315"/>
            </p14:xfrm>
          </p:contentPart>
        </mc:Choice>
        <mc:Fallback xmlns="">
          <p:pic>
            <p:nvPicPr>
              <p:cNvPr id="4" name="墨迹 3"/>
            </p:nvPicPr>
            <p:blipFill>
              <a:blip r:embed="rId2"/>
            </p:blipFill>
            <p:spPr>
              <a:xfrm>
                <a:off x="4795520" y="2752090"/>
                <a:ext cx="941705" cy="1073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7332980" y="2778760"/>
              <a:ext cx="1846580" cy="35560"/>
            </p14:xfrm>
          </p:contentPart>
        </mc:Choice>
        <mc:Fallback xmlns="">
          <p:pic>
            <p:nvPicPr>
              <p:cNvPr id="5" name="墨迹 4"/>
            </p:nvPicPr>
            <p:blipFill>
              <a:blip r:embed="rId4"/>
            </p:blipFill>
            <p:spPr>
              <a:xfrm>
                <a:off x="7332980" y="2778760"/>
                <a:ext cx="1846580" cy="355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189470" y="2169160"/>
              <a:ext cx="1748155" cy="699135"/>
            </p14:xfrm>
          </p:contentPart>
        </mc:Choice>
        <mc:Fallback xmlns="">
          <p:pic>
            <p:nvPicPr>
              <p:cNvPr id="6" name="墨迹 5"/>
            </p:nvPicPr>
            <p:blipFill>
              <a:blip r:embed="rId6"/>
            </p:blipFill>
            <p:spPr>
              <a:xfrm>
                <a:off x="7189470" y="2169160"/>
                <a:ext cx="1748155" cy="6991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7646670" y="2240915"/>
              <a:ext cx="17780" cy="53975"/>
            </p14:xfrm>
          </p:contentPart>
        </mc:Choice>
        <mc:Fallback xmlns="">
          <p:pic>
            <p:nvPicPr>
              <p:cNvPr id="7" name="墨迹 6"/>
            </p:nvPicPr>
            <p:blipFill>
              <a:blip r:embed="rId8"/>
            </p:blipFill>
            <p:spPr>
              <a:xfrm>
                <a:off x="7646670" y="2240915"/>
                <a:ext cx="17780" cy="539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9430385" y="2796540"/>
              <a:ext cx="1712595" cy="17780"/>
            </p14:xfrm>
          </p:contentPart>
        </mc:Choice>
        <mc:Fallback xmlns="">
          <p:pic>
            <p:nvPicPr>
              <p:cNvPr id="8" name="墨迹 7"/>
            </p:nvPicPr>
            <p:blipFill>
              <a:blip r:embed="rId10"/>
            </p:blipFill>
            <p:spPr>
              <a:xfrm>
                <a:off x="9430385" y="2796540"/>
                <a:ext cx="1712595" cy="177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1120140" y="3146425"/>
              <a:ext cx="708660" cy="26670"/>
            </p14:xfrm>
          </p:contentPart>
        </mc:Choice>
        <mc:Fallback xmlns="">
          <p:pic>
            <p:nvPicPr>
              <p:cNvPr id="9" name="墨迹 8"/>
            </p:nvPicPr>
            <p:blipFill>
              <a:blip r:embed="rId12"/>
            </p:blipFill>
            <p:spPr>
              <a:xfrm>
                <a:off x="1120140" y="3146425"/>
                <a:ext cx="708660" cy="266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1882140" y="3612515"/>
              <a:ext cx="2286000" cy="35560"/>
            </p14:xfrm>
          </p:contentPart>
        </mc:Choice>
        <mc:Fallback xmlns="">
          <p:pic>
            <p:nvPicPr>
              <p:cNvPr id="10" name="墨迹 9"/>
            </p:nvPicPr>
            <p:blipFill>
              <a:blip r:embed="rId14"/>
            </p:blipFill>
            <p:spPr>
              <a:xfrm>
                <a:off x="1882140" y="3612515"/>
                <a:ext cx="2286000" cy="355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4643120" y="3684270"/>
              <a:ext cx="1282065" cy="44450"/>
            </p14:xfrm>
          </p:contentPart>
        </mc:Choice>
        <mc:Fallback xmlns="">
          <p:pic>
            <p:nvPicPr>
              <p:cNvPr id="11" name="墨迹 10"/>
            </p:nvPicPr>
            <p:blipFill>
              <a:blip r:embed="rId16"/>
            </p:blipFill>
            <p:spPr>
              <a:xfrm>
                <a:off x="4643120" y="3684270"/>
                <a:ext cx="1282065" cy="444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6283960" y="3585845"/>
              <a:ext cx="2510155" cy="8890"/>
            </p14:xfrm>
          </p:contentPart>
        </mc:Choice>
        <mc:Fallback xmlns="">
          <p:pic>
            <p:nvPicPr>
              <p:cNvPr id="12" name="墨迹 11"/>
            </p:nvPicPr>
            <p:blipFill>
              <a:blip r:embed="rId18"/>
            </p:blipFill>
            <p:spPr>
              <a:xfrm>
                <a:off x="6283960" y="3585845"/>
                <a:ext cx="2510155" cy="88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9519920" y="3594735"/>
              <a:ext cx="1640840" cy="62865"/>
            </p14:xfrm>
          </p:contentPart>
        </mc:Choice>
        <mc:Fallback xmlns="">
          <p:pic>
            <p:nvPicPr>
              <p:cNvPr id="13" name="墨迹 12"/>
            </p:nvPicPr>
            <p:blipFill>
              <a:blip r:embed="rId20"/>
            </p:blipFill>
            <p:spPr>
              <a:xfrm>
                <a:off x="9519920" y="3594735"/>
                <a:ext cx="1640840" cy="628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1111250" y="4033520"/>
              <a:ext cx="3335020" cy="197485"/>
            </p14:xfrm>
          </p:contentPart>
        </mc:Choice>
        <mc:Fallback xmlns="">
          <p:pic>
            <p:nvPicPr>
              <p:cNvPr id="14" name="墨迹 13"/>
            </p:nvPicPr>
            <p:blipFill>
              <a:blip r:embed="rId22"/>
            </p:blipFill>
            <p:spPr>
              <a:xfrm>
                <a:off x="1111250" y="4033520"/>
                <a:ext cx="3335020" cy="19748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4051935" y="3639185"/>
              <a:ext cx="2178050" cy="143510"/>
            </p14:xfrm>
          </p:contentPart>
        </mc:Choice>
        <mc:Fallback xmlns="">
          <p:pic>
            <p:nvPicPr>
              <p:cNvPr id="15" name="墨迹 14"/>
            </p:nvPicPr>
            <p:blipFill>
              <a:blip r:embed="rId24"/>
            </p:blipFill>
            <p:spPr>
              <a:xfrm>
                <a:off x="4051935" y="3639185"/>
                <a:ext cx="2178050" cy="14351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6077585" y="3612515"/>
              <a:ext cx="1586865" cy="80645"/>
            </p14:xfrm>
          </p:contentPart>
        </mc:Choice>
        <mc:Fallback xmlns="">
          <p:pic>
            <p:nvPicPr>
              <p:cNvPr id="16" name="墨迹 15"/>
            </p:nvPicPr>
            <p:blipFill>
              <a:blip r:embed="rId26"/>
            </p:blipFill>
            <p:spPr>
              <a:xfrm>
                <a:off x="6077585" y="3612515"/>
                <a:ext cx="1586865" cy="806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8534400" y="3630295"/>
              <a:ext cx="1496695" cy="17780"/>
            </p14:xfrm>
          </p:contentPart>
        </mc:Choice>
        <mc:Fallback xmlns="">
          <p:pic>
            <p:nvPicPr>
              <p:cNvPr id="17" name="墨迹 16"/>
            </p:nvPicPr>
            <p:blipFill>
              <a:blip r:embed="rId28"/>
            </p:blipFill>
            <p:spPr>
              <a:xfrm>
                <a:off x="8534400" y="3630295"/>
                <a:ext cx="1496695" cy="177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10039985" y="3630295"/>
              <a:ext cx="18415" cy="360"/>
            </p14:xfrm>
          </p:contentPart>
        </mc:Choice>
        <mc:Fallback xmlns="">
          <p:pic>
            <p:nvPicPr>
              <p:cNvPr id="18" name="墨迹 17"/>
            </p:nvPicPr>
            <p:blipFill>
              <a:blip r:embed="rId30"/>
            </p:blipFill>
            <p:spPr>
              <a:xfrm>
                <a:off x="10039985" y="3630295"/>
                <a:ext cx="18415"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6517005" y="4024630"/>
              <a:ext cx="582930" cy="430530"/>
            </p14:xfrm>
          </p:contentPart>
        </mc:Choice>
        <mc:Fallback xmlns="">
          <p:pic>
            <p:nvPicPr>
              <p:cNvPr id="19" name="墨迹 18"/>
            </p:nvPicPr>
            <p:blipFill>
              <a:blip r:embed="rId32"/>
            </p:blipFill>
            <p:spPr>
              <a:xfrm>
                <a:off x="6517005" y="4024630"/>
                <a:ext cx="582930" cy="43053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5396230" y="4293870"/>
              <a:ext cx="1057910" cy="35560"/>
            </p14:xfrm>
          </p:contentPart>
        </mc:Choice>
        <mc:Fallback xmlns="">
          <p:pic>
            <p:nvPicPr>
              <p:cNvPr id="20" name="墨迹 19"/>
            </p:nvPicPr>
            <p:blipFill>
              <a:blip r:embed="rId34"/>
            </p:blipFill>
            <p:spPr>
              <a:xfrm>
                <a:off x="5396230" y="4293870"/>
                <a:ext cx="1057910" cy="355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6167120" y="4141470"/>
              <a:ext cx="278130" cy="322580"/>
            </p14:xfrm>
          </p:contentPart>
        </mc:Choice>
        <mc:Fallback xmlns="">
          <p:pic>
            <p:nvPicPr>
              <p:cNvPr id="21" name="墨迹 20"/>
            </p:nvPicPr>
            <p:blipFill>
              <a:blip r:embed="rId36"/>
            </p:blipFill>
            <p:spPr>
              <a:xfrm>
                <a:off x="6167120" y="4141470"/>
                <a:ext cx="278130" cy="3225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6212205" y="4455160"/>
              <a:ext cx="134620" cy="17780"/>
            </p14:xfrm>
          </p:contentPart>
        </mc:Choice>
        <mc:Fallback xmlns="">
          <p:pic>
            <p:nvPicPr>
              <p:cNvPr id="22" name="墨迹 21"/>
            </p:nvPicPr>
            <p:blipFill>
              <a:blip r:embed="rId38"/>
            </p:blipFill>
            <p:spPr>
              <a:xfrm>
                <a:off x="6212205" y="4455160"/>
                <a:ext cx="134620" cy="1778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4858385" y="4150360"/>
              <a:ext cx="582930" cy="457200"/>
            </p14:xfrm>
          </p:contentPart>
        </mc:Choice>
        <mc:Fallback xmlns="">
          <p:pic>
            <p:nvPicPr>
              <p:cNvPr id="23" name="墨迹 22"/>
            </p:nvPicPr>
            <p:blipFill>
              <a:blip r:embed="rId40"/>
            </p:blipFill>
            <p:spPr>
              <a:xfrm>
                <a:off x="4858385" y="4150360"/>
                <a:ext cx="582930" cy="4572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5199380" y="4616450"/>
              <a:ext cx="806450" cy="511175"/>
            </p14:xfrm>
          </p:contentPart>
        </mc:Choice>
        <mc:Fallback xmlns="">
          <p:pic>
            <p:nvPicPr>
              <p:cNvPr id="24" name="墨迹 23"/>
            </p:nvPicPr>
            <p:blipFill>
              <a:blip r:embed="rId42"/>
            </p:blipFill>
            <p:spPr>
              <a:xfrm>
                <a:off x="5199380" y="4616450"/>
                <a:ext cx="806450" cy="5111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5629275" y="4840605"/>
              <a:ext cx="537845" cy="403225"/>
            </p14:xfrm>
          </p:contentPart>
        </mc:Choice>
        <mc:Fallback xmlns="">
          <p:pic>
            <p:nvPicPr>
              <p:cNvPr id="25" name="墨迹 24"/>
            </p:nvPicPr>
            <p:blipFill>
              <a:blip r:embed="rId44"/>
            </p:blipFill>
            <p:spPr>
              <a:xfrm>
                <a:off x="5629275" y="4840605"/>
                <a:ext cx="537845" cy="4032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6167120" y="5046980"/>
              <a:ext cx="502285" cy="483870"/>
            </p14:xfrm>
          </p:contentPart>
        </mc:Choice>
        <mc:Fallback xmlns="">
          <p:pic>
            <p:nvPicPr>
              <p:cNvPr id="26" name="墨迹 25"/>
            </p:nvPicPr>
            <p:blipFill>
              <a:blip r:embed="rId46"/>
            </p:blipFill>
            <p:spPr>
              <a:xfrm>
                <a:off x="6167120" y="5046980"/>
                <a:ext cx="502285" cy="48387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3997960" y="5396230"/>
              <a:ext cx="564515" cy="394970"/>
            </p14:xfrm>
          </p:contentPart>
        </mc:Choice>
        <mc:Fallback xmlns="">
          <p:pic>
            <p:nvPicPr>
              <p:cNvPr id="27" name="墨迹 26"/>
            </p:nvPicPr>
            <p:blipFill>
              <a:blip r:embed="rId48"/>
            </p:blipFill>
            <p:spPr>
              <a:xfrm>
                <a:off x="3997960" y="5396230"/>
                <a:ext cx="564515" cy="39497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4464050" y="5557520"/>
              <a:ext cx="1461135" cy="134620"/>
            </p14:xfrm>
          </p:contentPart>
        </mc:Choice>
        <mc:Fallback xmlns="">
          <p:pic>
            <p:nvPicPr>
              <p:cNvPr id="28" name="墨迹 27"/>
            </p:nvPicPr>
            <p:blipFill>
              <a:blip r:embed="rId50"/>
            </p:blipFill>
            <p:spPr>
              <a:xfrm>
                <a:off x="4464050" y="5557520"/>
                <a:ext cx="1461135" cy="13462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5701030" y="5423535"/>
              <a:ext cx="511175" cy="358140"/>
            </p14:xfrm>
          </p:contentPart>
        </mc:Choice>
        <mc:Fallback xmlns="">
          <p:pic>
            <p:nvPicPr>
              <p:cNvPr id="29" name="墨迹 28"/>
            </p:nvPicPr>
            <p:blipFill>
              <a:blip r:embed="rId52"/>
            </p:blipFill>
            <p:spPr>
              <a:xfrm>
                <a:off x="5701030" y="5423535"/>
                <a:ext cx="511175" cy="35814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4490720" y="5817870"/>
              <a:ext cx="1004570" cy="394335"/>
            </p14:xfrm>
          </p:contentPart>
        </mc:Choice>
        <mc:Fallback xmlns="">
          <p:pic>
            <p:nvPicPr>
              <p:cNvPr id="30" name="墨迹 29"/>
            </p:nvPicPr>
            <p:blipFill>
              <a:blip r:embed="rId54"/>
            </p:blipFill>
            <p:spPr>
              <a:xfrm>
                <a:off x="4490720" y="5817870"/>
                <a:ext cx="1004570" cy="39433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5306695" y="5988050"/>
              <a:ext cx="457200" cy="358775"/>
            </p14:xfrm>
          </p:contentPart>
        </mc:Choice>
        <mc:Fallback xmlns="">
          <p:pic>
            <p:nvPicPr>
              <p:cNvPr id="31" name="墨迹 30"/>
            </p:nvPicPr>
            <p:blipFill>
              <a:blip r:embed="rId56"/>
            </p:blipFill>
            <p:spPr>
              <a:xfrm>
                <a:off x="5306695" y="5988050"/>
                <a:ext cx="457200" cy="35877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5746115" y="6149340"/>
              <a:ext cx="367665" cy="295910"/>
            </p14:xfrm>
          </p:contentPart>
        </mc:Choice>
        <mc:Fallback xmlns="">
          <p:pic>
            <p:nvPicPr>
              <p:cNvPr id="32" name="墨迹 31"/>
            </p:nvPicPr>
            <p:blipFill>
              <a:blip r:embed="rId58"/>
            </p:blipFill>
            <p:spPr>
              <a:xfrm>
                <a:off x="5746115" y="6149340"/>
                <a:ext cx="367665" cy="29591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6624320" y="5360670"/>
              <a:ext cx="941705" cy="80645"/>
            </p14:xfrm>
          </p:contentPart>
        </mc:Choice>
        <mc:Fallback xmlns="">
          <p:pic>
            <p:nvPicPr>
              <p:cNvPr id="33" name="墨迹 32"/>
            </p:nvPicPr>
            <p:blipFill>
              <a:blip r:embed="rId60"/>
            </p:blipFill>
            <p:spPr>
              <a:xfrm>
                <a:off x="6624320" y="5360670"/>
                <a:ext cx="941705" cy="8064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7377430" y="5288915"/>
              <a:ext cx="430530" cy="304800"/>
            </p14:xfrm>
          </p:contentPart>
        </mc:Choice>
        <mc:Fallback xmlns="">
          <p:pic>
            <p:nvPicPr>
              <p:cNvPr id="34" name="墨迹 33"/>
            </p:nvPicPr>
            <p:blipFill>
              <a:blip r:embed="rId62"/>
            </p:blipFill>
            <p:spPr>
              <a:xfrm>
                <a:off x="7377430" y="5288915"/>
                <a:ext cx="430530" cy="3048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7987030" y="5288915"/>
              <a:ext cx="403860" cy="331470"/>
            </p14:xfrm>
          </p:contentPart>
        </mc:Choice>
        <mc:Fallback xmlns="">
          <p:pic>
            <p:nvPicPr>
              <p:cNvPr id="35" name="墨迹 34"/>
            </p:nvPicPr>
            <p:blipFill>
              <a:blip r:embed="rId64"/>
            </p:blipFill>
            <p:spPr>
              <a:xfrm>
                <a:off x="7987030" y="5288915"/>
                <a:ext cx="403860" cy="33147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6454140" y="5620385"/>
              <a:ext cx="1694180" cy="842645"/>
            </p14:xfrm>
          </p:contentPart>
        </mc:Choice>
        <mc:Fallback xmlns="">
          <p:pic>
            <p:nvPicPr>
              <p:cNvPr id="36" name="墨迹 35"/>
            </p:nvPicPr>
            <p:blipFill>
              <a:blip r:embed="rId66"/>
            </p:blipFill>
            <p:spPr>
              <a:xfrm>
                <a:off x="6454140" y="5620385"/>
                <a:ext cx="1694180" cy="84264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7574915" y="5737225"/>
              <a:ext cx="358775" cy="259715"/>
            </p14:xfrm>
          </p:contentPart>
        </mc:Choice>
        <mc:Fallback xmlns="">
          <p:pic>
            <p:nvPicPr>
              <p:cNvPr id="37" name="墨迹 36"/>
            </p:nvPicPr>
            <p:blipFill>
              <a:blip r:embed="rId68"/>
            </p:blipFill>
            <p:spPr>
              <a:xfrm>
                <a:off x="7574915" y="5737225"/>
                <a:ext cx="358775" cy="25971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438785" y="4141470"/>
              <a:ext cx="340995" cy="690245"/>
            </p14:xfrm>
          </p:contentPart>
        </mc:Choice>
        <mc:Fallback xmlns="">
          <p:pic>
            <p:nvPicPr>
              <p:cNvPr id="38" name="墨迹 37"/>
            </p:nvPicPr>
            <p:blipFill>
              <a:blip r:embed="rId70"/>
            </p:blipFill>
            <p:spPr>
              <a:xfrm>
                <a:off x="438785" y="4141470"/>
                <a:ext cx="340995" cy="69024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331470" y="4437380"/>
              <a:ext cx="403225" cy="360"/>
            </p14:xfrm>
          </p:contentPart>
        </mc:Choice>
        <mc:Fallback xmlns="">
          <p:pic>
            <p:nvPicPr>
              <p:cNvPr id="39" name="墨迹 38"/>
            </p:nvPicPr>
            <p:blipFill>
              <a:blip r:embed="rId72"/>
            </p:blipFill>
            <p:spPr>
              <a:xfrm>
                <a:off x="331470" y="4437380"/>
                <a:ext cx="403225" cy="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4849495" y="4087495"/>
              <a:ext cx="654685" cy="493395"/>
            </p14:xfrm>
          </p:contentPart>
        </mc:Choice>
        <mc:Fallback xmlns="">
          <p:pic>
            <p:nvPicPr>
              <p:cNvPr id="40" name="墨迹 39"/>
            </p:nvPicPr>
            <p:blipFill>
              <a:blip r:embed="rId74"/>
            </p:blipFill>
            <p:spPr>
              <a:xfrm>
                <a:off x="4849495" y="4087495"/>
                <a:ext cx="654685" cy="493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3997960" y="5342890"/>
              <a:ext cx="735330" cy="555625"/>
            </p14:xfrm>
          </p:contentPart>
        </mc:Choice>
        <mc:Fallback xmlns="">
          <p:pic>
            <p:nvPicPr>
              <p:cNvPr id="41" name="墨迹 40"/>
            </p:nvPicPr>
            <p:blipFill>
              <a:blip r:embed="rId76"/>
            </p:blipFill>
            <p:spPr>
              <a:xfrm>
                <a:off x="3997960" y="5342890"/>
                <a:ext cx="735330" cy="5556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4006850" y="5414645"/>
              <a:ext cx="565150" cy="412115"/>
            </p14:xfrm>
          </p:contentPart>
        </mc:Choice>
        <mc:Fallback xmlns="">
          <p:pic>
            <p:nvPicPr>
              <p:cNvPr id="42" name="墨迹 41"/>
            </p:nvPicPr>
            <p:blipFill>
              <a:blip r:embed="rId78"/>
            </p:blipFill>
            <p:spPr>
              <a:xfrm>
                <a:off x="4006850" y="5414645"/>
                <a:ext cx="565150" cy="41211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788670" y="4518025"/>
              <a:ext cx="376555" cy="277495"/>
            </p14:xfrm>
          </p:contentPart>
        </mc:Choice>
        <mc:Fallback xmlns="">
          <p:pic>
            <p:nvPicPr>
              <p:cNvPr id="43" name="墨迹 42"/>
            </p:nvPicPr>
            <p:blipFill>
              <a:blip r:embed="rId80"/>
            </p:blipFill>
            <p:spPr>
              <a:xfrm>
                <a:off x="788670" y="4518025"/>
                <a:ext cx="376555" cy="2774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6732270" y="4096385"/>
              <a:ext cx="241935" cy="241935"/>
            </p14:xfrm>
          </p:contentPart>
        </mc:Choice>
        <mc:Fallback xmlns="">
          <p:pic>
            <p:nvPicPr>
              <p:cNvPr id="44" name="墨迹 43"/>
            </p:nvPicPr>
            <p:blipFill>
              <a:blip r:embed="rId82"/>
            </p:blipFill>
            <p:spPr>
              <a:xfrm>
                <a:off x="6732270" y="4096385"/>
                <a:ext cx="241935" cy="24193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6400800" y="5172075"/>
              <a:ext cx="205740" cy="224155"/>
            </p14:xfrm>
          </p:contentPart>
        </mc:Choice>
        <mc:Fallback xmlns="">
          <p:pic>
            <p:nvPicPr>
              <p:cNvPr id="45" name="墨迹 44"/>
            </p:nvPicPr>
            <p:blipFill>
              <a:blip r:embed="rId84"/>
            </p:blipFill>
            <p:spPr>
              <a:xfrm>
                <a:off x="6400800" y="5172075"/>
                <a:ext cx="205740" cy="22415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6606540" y="5252720"/>
              <a:ext cx="8890" cy="161925"/>
            </p14:xfrm>
          </p:contentPart>
        </mc:Choice>
        <mc:Fallback xmlns="">
          <p:pic>
            <p:nvPicPr>
              <p:cNvPr id="46" name="墨迹 45"/>
            </p:nvPicPr>
            <p:blipFill>
              <a:blip r:embed="rId86"/>
            </p:blipFill>
            <p:spPr>
              <a:xfrm>
                <a:off x="6606540" y="5252720"/>
                <a:ext cx="8890" cy="16192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6615430" y="4087495"/>
              <a:ext cx="421640" cy="269240"/>
            </p14:xfrm>
          </p:contentPart>
        </mc:Choice>
        <mc:Fallback xmlns="">
          <p:pic>
            <p:nvPicPr>
              <p:cNvPr id="47" name="墨迹 46"/>
            </p:nvPicPr>
            <p:blipFill>
              <a:blip r:embed="rId88"/>
            </p:blipFill>
            <p:spPr>
              <a:xfrm>
                <a:off x="6615430" y="4087495"/>
                <a:ext cx="421640" cy="26924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墨迹 47"/>
              <p14:cNvContentPartPr/>
              <p14:nvPr/>
            </p14:nvContentPartPr>
            <p14:xfrm>
              <a:off x="6588760" y="5199380"/>
              <a:ext cx="62865" cy="287020"/>
            </p14:xfrm>
          </p:contentPart>
        </mc:Choice>
        <mc:Fallback xmlns="">
          <p:pic>
            <p:nvPicPr>
              <p:cNvPr id="48" name="墨迹 47"/>
            </p:nvPicPr>
            <p:blipFill>
              <a:blip r:embed="rId90"/>
            </p:blipFill>
            <p:spPr>
              <a:xfrm>
                <a:off x="6588760" y="5199380"/>
                <a:ext cx="62865" cy="28702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墨迹 48"/>
              <p14:cNvContentPartPr/>
              <p14:nvPr/>
            </p14:nvContentPartPr>
            <p14:xfrm>
              <a:off x="8112760" y="4742180"/>
              <a:ext cx="322580" cy="421005"/>
            </p14:xfrm>
          </p:contentPart>
        </mc:Choice>
        <mc:Fallback xmlns="">
          <p:pic>
            <p:nvPicPr>
              <p:cNvPr id="49" name="墨迹 48"/>
            </p:nvPicPr>
            <p:blipFill>
              <a:blip r:embed="rId92"/>
            </p:blipFill>
            <p:spPr>
              <a:xfrm>
                <a:off x="8112760" y="4742180"/>
                <a:ext cx="322580" cy="42100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1326515" y="4437380"/>
              <a:ext cx="520065" cy="53340"/>
            </p14:xfrm>
          </p:contentPart>
        </mc:Choice>
        <mc:Fallback xmlns="">
          <p:pic>
            <p:nvPicPr>
              <p:cNvPr id="50" name="墨迹 49"/>
            </p:nvPicPr>
            <p:blipFill>
              <a:blip r:embed="rId94"/>
            </p:blipFill>
            <p:spPr>
              <a:xfrm>
                <a:off x="1326515" y="4437380"/>
                <a:ext cx="520065" cy="5334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墨迹 50"/>
              <p14:cNvContentPartPr/>
              <p14:nvPr/>
            </p14:nvContentPartPr>
            <p14:xfrm>
              <a:off x="1541780" y="4356735"/>
              <a:ext cx="26670" cy="304800"/>
            </p14:xfrm>
          </p:contentPart>
        </mc:Choice>
        <mc:Fallback xmlns="">
          <p:pic>
            <p:nvPicPr>
              <p:cNvPr id="51" name="墨迹 50"/>
            </p:nvPicPr>
            <p:blipFill>
              <a:blip r:embed="rId96"/>
            </p:blipFill>
            <p:spPr>
              <a:xfrm>
                <a:off x="1541780" y="4356735"/>
                <a:ext cx="26670" cy="3048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8121650" y="4777740"/>
              <a:ext cx="313690" cy="278130"/>
            </p14:xfrm>
          </p:contentPart>
        </mc:Choice>
        <mc:Fallback xmlns="">
          <p:pic>
            <p:nvPicPr>
              <p:cNvPr id="52" name="墨迹 51"/>
            </p:nvPicPr>
            <p:blipFill>
              <a:blip r:embed="rId98"/>
            </p:blipFill>
            <p:spPr>
              <a:xfrm>
                <a:off x="8121650" y="4777740"/>
                <a:ext cx="313690" cy="2781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6301740" y="6068695"/>
              <a:ext cx="313690" cy="215265"/>
            </p14:xfrm>
          </p:contentPart>
        </mc:Choice>
        <mc:Fallback xmlns="">
          <p:pic>
            <p:nvPicPr>
              <p:cNvPr id="53" name="墨迹 52"/>
            </p:nvPicPr>
            <p:blipFill>
              <a:blip r:embed="rId100"/>
            </p:blipFill>
            <p:spPr>
              <a:xfrm>
                <a:off x="6301740" y="6068695"/>
                <a:ext cx="313690" cy="21526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4572000" y="4033520"/>
              <a:ext cx="17780" cy="360"/>
            </p14:xfrm>
          </p:contentPart>
        </mc:Choice>
        <mc:Fallback xmlns="">
          <p:pic>
            <p:nvPicPr>
              <p:cNvPr id="54" name="墨迹 53"/>
            </p:nvPicPr>
            <p:blipFill>
              <a:blip r:embed="rId102"/>
            </p:blipFill>
            <p:spPr>
              <a:xfrm>
                <a:off x="4572000" y="4033520"/>
                <a:ext cx="17780" cy="360"/>
              </a:xfrm>
              <a:prstGeom prst="rect"/>
            </p:spPr>
          </p:pic>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P1262 </a:t>
            </a:r>
            <a:r>
              <a:rPr lang="zh-CN" altLang="en-US" b="1" dirty="0"/>
              <a:t>间谍</a:t>
            </a:r>
            <a:r>
              <a:rPr lang="zh-CN" altLang="en-US" b="1" dirty="0" smtClean="0"/>
              <a:t>网络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17739"/>
                <a:ext cx="10515600" cy="5243120"/>
              </a:xfrm>
            </p:spPr>
            <p:txBody>
              <a:bodyPr>
                <a:normAutofit fontScale="92500" lnSpcReduction="10000"/>
              </a:bodyPr>
              <a:lstStyle/>
              <a:p>
                <a:pPr>
                  <a:lnSpc>
                    <a:spcPct val="110000"/>
                  </a:lnSpc>
                </a:pPr>
                <a:r>
                  <a:rPr lang="zh-CN" altLang="en-US" dirty="0" smtClean="0"/>
                  <a:t>如果 </a:t>
                </a:r>
                <a:r>
                  <a:rPr lang="en-US" altLang="zh-CN" dirty="0"/>
                  <a:t>A </a:t>
                </a:r>
                <a:r>
                  <a:rPr lang="zh-CN" altLang="en-US" dirty="0"/>
                  <a:t>间谍手中掌握着关于 </a:t>
                </a:r>
                <a:r>
                  <a:rPr lang="en-US" altLang="zh-CN" dirty="0"/>
                  <a:t>B </a:t>
                </a:r>
                <a:r>
                  <a:rPr lang="zh-CN" altLang="en-US" dirty="0"/>
                  <a:t>间谍的犯罪证据，则称 </a:t>
                </a:r>
                <a:r>
                  <a:rPr lang="en-US" altLang="zh-CN" dirty="0"/>
                  <a:t>A </a:t>
                </a:r>
                <a:r>
                  <a:rPr lang="zh-CN" altLang="en-US" dirty="0"/>
                  <a:t>可以揭发 </a:t>
                </a:r>
                <a:r>
                  <a:rPr lang="en-US" altLang="zh-CN" dirty="0"/>
                  <a:t>B</a:t>
                </a:r>
                <a:r>
                  <a:rPr lang="zh-CN" altLang="en-US" dirty="0"/>
                  <a:t>。有些间谍收受贿赂，只要给他们一定数量的美元，他们就愿意交出手中掌握的全部情报。所以，如果我们能够收买一些间谍的话，我们就可能控制间谍网中的每一分子。因为一旦我们逮捕了一个间谍，他手中掌握的情报都将归我们所有，这样就有可能逮捕新的间谍，掌握新的情报。</a:t>
                </a:r>
                <a:endParaRPr lang="zh-CN" altLang="en-US" dirty="0"/>
              </a:p>
              <a:p>
                <a:pPr>
                  <a:lnSpc>
                    <a:spcPct val="110000"/>
                  </a:lnSpc>
                </a:pPr>
                <a:r>
                  <a:rPr lang="zh-CN" altLang="en-US" dirty="0"/>
                  <a:t>我们的反间谍机关提供了一份资料，包括所有已知的受贿的间谍，以及他们愿意收受的具体数额。同时我们还知道哪些间谍手中具体掌握了哪些间谍的资料。假设总共有 </a:t>
                </a:r>
                <a:r>
                  <a:rPr lang="en-US" altLang="zh-CN" dirty="0" smtClean="0"/>
                  <a:t>n </a:t>
                </a:r>
                <a:r>
                  <a:rPr lang="zh-CN" altLang="en-US" dirty="0"/>
                  <a:t>个</a:t>
                </a:r>
                <a:r>
                  <a:rPr lang="zh-CN" altLang="en-US" dirty="0" smtClean="0"/>
                  <a:t>间谍 </a:t>
                </a:r>
                <a:r>
                  <a:rPr lang="en-US" altLang="zh-CN" dirty="0" smtClean="0"/>
                  <a:t>, </a:t>
                </a:r>
                <a:r>
                  <a:rPr lang="zh-CN" altLang="en-US" dirty="0" smtClean="0"/>
                  <a:t>请</a:t>
                </a:r>
                <a:r>
                  <a:rPr lang="zh-CN" altLang="en-US" dirty="0"/>
                  <a:t>根据这份资料，判断我们是否有可能控制全部的间谍，如果可以，求出我们所需要支付的最少资金。否则，输出不能被控制的一个间谍</a:t>
                </a:r>
                <a:r>
                  <a:rPr lang="zh-CN" altLang="en-US" dirty="0" smtClean="0"/>
                  <a:t>。</a:t>
                </a:r>
                <a:endParaRPr lang="en-US" altLang="zh-CN" dirty="0" smtClean="0"/>
              </a:p>
              <a:p>
                <a:pPr>
                  <a:lnSpc>
                    <a:spcPct val="110000"/>
                  </a:lnSpc>
                </a:pP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3000</m:t>
                    </m:r>
                    <m:r>
                      <a:rPr lang="en-US" altLang="zh-CN" b="0" i="1" smtClean="0">
                        <a:latin typeface="Cambria Math" panose="02040503050406030204" pitchFamily="18" charset="0"/>
                      </a:rPr>
                      <m:t> </m:t>
                    </m:r>
                  </m:oMath>
                </a14:m>
                <a:endParaRPr lang="en-US" altLang="zh-CN" dirty="0" smtClean="0"/>
              </a:p>
              <a:p>
                <a:pPr>
                  <a:lnSpc>
                    <a:spcPct val="110000"/>
                  </a:lnSpc>
                </a:pPr>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417739"/>
                <a:ext cx="10515600" cy="5243120"/>
              </a:xfrm>
              <a:blipFill rotWithShape="1">
                <a:blip r:embed="rId1"/>
                <a:stretch>
                  <a:fillRect t="-8" b="-14842"/>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间谍的揭发关系我们可以用有向边表示，对应建立的有向图，进行</a:t>
            </a:r>
            <a:r>
              <a:rPr lang="en-US" altLang="zh-CN" dirty="0" smtClean="0"/>
              <a:t>SCC</a:t>
            </a:r>
            <a:r>
              <a:rPr lang="zh-CN" altLang="en-US" dirty="0" smtClean="0"/>
              <a:t>缩点，对于每个</a:t>
            </a:r>
            <a:r>
              <a:rPr lang="en-US" altLang="zh-CN" dirty="0" smtClean="0"/>
              <a:t>SCC</a:t>
            </a:r>
            <a:r>
              <a:rPr lang="zh-CN" altLang="en-US" dirty="0" smtClean="0"/>
              <a:t>显然支付其中的最小受贿金额即可控制其中所有间谍。对于缩出的</a:t>
            </a:r>
            <a:r>
              <a:rPr lang="en-US" altLang="zh-CN" dirty="0" smtClean="0"/>
              <a:t>DAG</a:t>
            </a:r>
            <a:r>
              <a:rPr lang="zh-CN" altLang="en-US" dirty="0" smtClean="0"/>
              <a:t>，入度为</a:t>
            </a:r>
            <a:r>
              <a:rPr lang="en-US" altLang="zh-CN" dirty="0" smtClean="0"/>
              <a:t>0</a:t>
            </a:r>
            <a:r>
              <a:rPr lang="zh-CN" altLang="en-US" dirty="0" smtClean="0"/>
              <a:t>的点必须收买，然后不能控制的间谍就是不收受贿赂且不能被揭发（入度为</a:t>
            </a:r>
            <a:r>
              <a:rPr lang="en-US" altLang="zh-CN" dirty="0" smtClean="0"/>
              <a:t>0</a:t>
            </a:r>
            <a:r>
              <a:rPr lang="zh-CN" altLang="en-US" dirty="0" smtClean="0"/>
              <a:t>）的间谍。</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P1073 [NOIP2009 </a:t>
            </a:r>
            <a:r>
              <a:rPr lang="zh-CN" altLang="en-US" b="1" dirty="0"/>
              <a:t>提高组</a:t>
            </a:r>
            <a:r>
              <a:rPr lang="en-US" altLang="zh-CN" b="1" dirty="0"/>
              <a:t>] </a:t>
            </a:r>
            <a:r>
              <a:rPr lang="zh-CN" altLang="en-US" b="1" dirty="0"/>
              <a:t>最优</a:t>
            </a:r>
            <a:r>
              <a:rPr lang="zh-CN" altLang="en-US" b="1" dirty="0" smtClean="0"/>
              <a:t>贸易</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给定一张</a:t>
                </a:r>
                <a:r>
                  <a:rPr lang="en-US" altLang="zh-CN" dirty="0" smtClean="0"/>
                  <a:t>n</a:t>
                </a:r>
                <a:r>
                  <a:rPr lang="zh-CN" altLang="en-US" dirty="0" smtClean="0"/>
                  <a:t>个点</a:t>
                </a:r>
                <a:r>
                  <a:rPr lang="en-US" altLang="zh-CN" dirty="0" smtClean="0"/>
                  <a:t>m</a:t>
                </a:r>
                <a:r>
                  <a:rPr lang="zh-CN" altLang="en-US" dirty="0" smtClean="0"/>
                  <a:t>条边的有向图，每个点有点权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dirty="0"/>
              </a:p>
              <a:p>
                <a:r>
                  <a:rPr lang="zh-CN" altLang="en-US" dirty="0" smtClean="0"/>
                  <a:t>求</a:t>
                </a:r>
                <a:r>
                  <a:rPr lang="zh-CN" altLang="en-US" dirty="0"/>
                  <a:t>一</a:t>
                </a:r>
                <a:r>
                  <a:rPr lang="zh-CN" altLang="en-US" dirty="0" smtClean="0"/>
                  <a:t>条起点为</a:t>
                </a:r>
                <a:r>
                  <a:rPr lang="en-US" altLang="zh-CN" dirty="0" smtClean="0"/>
                  <a:t>1</a:t>
                </a:r>
                <a:r>
                  <a:rPr lang="zh-CN" altLang="en-US" dirty="0"/>
                  <a:t>、</a:t>
                </a:r>
                <a:r>
                  <a:rPr lang="zh-CN" altLang="en-US" dirty="0" smtClean="0"/>
                  <a:t>终点为</a:t>
                </a:r>
                <a:r>
                  <a:rPr lang="en-US" altLang="zh-CN" dirty="0" smtClean="0"/>
                  <a:t>n</a:t>
                </a:r>
                <a:r>
                  <a:rPr lang="zh-CN" altLang="en-US" dirty="0"/>
                  <a:t>、</a:t>
                </a:r>
                <a:r>
                  <a:rPr lang="zh-CN" altLang="en-US" dirty="0" smtClean="0"/>
                  <a:t>点</a:t>
                </a:r>
                <a:r>
                  <a:rPr lang="zh-CN" altLang="en-US" dirty="0"/>
                  <a:t>和边都可重复的路径，使得路径上存在两点 </a:t>
                </a:r>
                <a:r>
                  <a:rPr lang="en-US" altLang="zh-CN" dirty="0" err="1" smtClean="0"/>
                  <a:t>a,b</a:t>
                </a:r>
                <a:r>
                  <a:rPr lang="en-US" altLang="zh-CN" dirty="0" smtClean="0"/>
                  <a:t> </a:t>
                </a:r>
                <a:r>
                  <a:rPr lang="zh-CN" altLang="en-US" dirty="0"/>
                  <a:t>，使得 </a:t>
                </a:r>
                <a:r>
                  <a:rPr lang="en-US" altLang="zh-CN" dirty="0" smtClean="0"/>
                  <a:t>a </a:t>
                </a:r>
                <a:r>
                  <a:rPr lang="zh-CN" altLang="en-US" dirty="0" smtClean="0"/>
                  <a:t>在路径中比 </a:t>
                </a:r>
                <a:r>
                  <a:rPr lang="en-US" altLang="zh-CN" dirty="0" smtClean="0"/>
                  <a:t>b </a:t>
                </a:r>
                <a:r>
                  <a:rPr lang="zh-CN" altLang="en-US" dirty="0" smtClean="0"/>
                  <a:t>先访问</a:t>
                </a:r>
                <a:r>
                  <a:rPr lang="zh-CN" altLang="en-US" dirty="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𝑎</m:t>
                        </m:r>
                      </m:sub>
                    </m:sSub>
                  </m:oMath>
                </a14:m>
                <a:r>
                  <a:rPr lang="zh-CN" altLang="en-US" dirty="0" smtClean="0"/>
                  <a:t>​ </a:t>
                </a:r>
                <a:r>
                  <a:rPr lang="zh-CN" altLang="en-US" dirty="0"/>
                  <a:t>尽可能地大。</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en-US" dirty="0" smtClean="0"/>
                  <a:t>我们对原图进行</a:t>
                </a:r>
                <a:r>
                  <a:rPr lang="en-US" altLang="zh-CN" dirty="0" smtClean="0"/>
                  <a:t>SCC</a:t>
                </a:r>
                <a:r>
                  <a:rPr lang="zh-CN" altLang="en-US" dirty="0" smtClean="0"/>
                  <a:t>缩点，每个缩出的</a:t>
                </a:r>
                <a:r>
                  <a:rPr lang="en-US" altLang="zh-CN" dirty="0" smtClean="0"/>
                  <a:t>SCC</a:t>
                </a:r>
                <a:r>
                  <a:rPr lang="zh-CN" altLang="en-US" dirty="0" smtClean="0"/>
                  <a:t>显然只关心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最小值和最大值。对缩点后的图拓扑排序并</a:t>
                </a:r>
                <a:r>
                  <a:rPr lang="en-US" altLang="zh-CN" dirty="0" err="1" smtClean="0"/>
                  <a:t>dp</a:t>
                </a:r>
                <a:r>
                  <a:rPr lang="zh-CN" altLang="en-US" dirty="0" smtClean="0"/>
                  <a:t>，求出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smtClean="0"/>
                  <a:t>从</a:t>
                </a:r>
                <a:r>
                  <a:rPr lang="en-US" altLang="zh-CN" dirty="0" smtClean="0"/>
                  <a:t>1-u</a:t>
                </a:r>
                <a:r>
                  <a:rPr lang="zh-CN" altLang="en-US" dirty="0" smtClean="0"/>
                  <a:t>可以得到的</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最小值，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smtClean="0"/>
                  <a:t>从</a:t>
                </a:r>
                <a:r>
                  <a:rPr lang="en-US" altLang="zh-CN" dirty="0" smtClean="0"/>
                  <a:t>u-n</a:t>
                </a:r>
                <a:r>
                  <a:rPr lang="zh-CN" altLang="en-US" dirty="0" smtClean="0"/>
                  <a:t>可以得到的 </a:t>
                </a:r>
                <a:r>
                  <a:rPr lang="en-US" altLang="zh-CN" dirty="0" smtClean="0"/>
                  <a:t>w</a:t>
                </a:r>
                <a:r>
                  <a:rPr lang="zh-CN" altLang="en-US" dirty="0" smtClean="0"/>
                  <a:t>的最大值，</a:t>
                </a:r>
                <a:endParaRPr lang="en-US" altLang="zh-CN" dirty="0" smtClean="0"/>
              </a:p>
              <a:p>
                <a:r>
                  <a:rPr lang="zh-CN" altLang="en-US" dirty="0" smtClean="0"/>
                  <a:t>枚举每个可以从</a:t>
                </a:r>
                <a:r>
                  <a:rPr lang="en-US" altLang="zh-CN" dirty="0" smtClean="0"/>
                  <a:t>1</a:t>
                </a:r>
                <a:r>
                  <a:rPr lang="zh-CN" altLang="en-US" dirty="0" smtClean="0"/>
                  <a:t>到达，且可以到达</a:t>
                </a:r>
                <a:r>
                  <a:rPr lang="en-US" altLang="zh-CN" dirty="0" smtClean="0"/>
                  <a:t>n</a:t>
                </a:r>
                <a:r>
                  <a:rPr lang="zh-CN" altLang="en-US" dirty="0" smtClean="0"/>
                  <a:t>的点</a:t>
                </a:r>
                <a:r>
                  <a:rPr lang="en-US" altLang="zh-CN" dirty="0" smtClean="0"/>
                  <a:t>u</a:t>
                </a:r>
                <a:r>
                  <a:rPr lang="zh-CN" altLang="en-US" dirty="0" smtClean="0"/>
                  <a:t>，用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更新</m:t>
                    </m:r>
                  </m:oMath>
                </a14:m>
                <a:r>
                  <a:rPr lang="zh-CN" altLang="en-US" dirty="0" smtClean="0"/>
                  <a:t>答案。</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按秩合并</a:t>
            </a:r>
            <a:endParaRPr lang="zh-CN" altLang="en-US" dirty="0"/>
          </a:p>
        </p:txBody>
      </p:sp>
      <p:sp>
        <p:nvSpPr>
          <p:cNvPr id="3" name="内容占位符 2"/>
          <p:cNvSpPr>
            <a:spLocks noGrp="1"/>
          </p:cNvSpPr>
          <p:nvPr>
            <p:ph idx="1"/>
          </p:nvPr>
        </p:nvSpPr>
        <p:spPr>
          <a:xfrm>
            <a:off x="838200" y="1515232"/>
            <a:ext cx="10515600" cy="4482896"/>
          </a:xfrm>
        </p:spPr>
        <p:txBody>
          <a:bodyPr/>
          <a:lstStyle/>
          <a:p>
            <a:r>
              <a:rPr lang="zh-CN" altLang="en-US" dirty="0" smtClean="0"/>
              <a:t>一句话就是小集合合并到大</a:t>
            </a:r>
            <a:r>
              <a:rPr lang="zh-CN" altLang="en-US" dirty="0"/>
              <a:t>集合中。具体来说，如果我们将一棵点数与深度都较小</a:t>
            </a:r>
            <a:r>
              <a:rPr lang="zh-CN" altLang="en-US" dirty="0" smtClean="0"/>
              <a:t>的树</a:t>
            </a:r>
            <a:r>
              <a:rPr lang="zh-CN" altLang="en-US" dirty="0"/>
              <a:t>连接到一棵更大</a:t>
            </a:r>
            <a:r>
              <a:rPr lang="zh-CN" altLang="en-US" dirty="0" smtClean="0"/>
              <a:t>的树</a:t>
            </a:r>
            <a:r>
              <a:rPr lang="zh-CN" altLang="en-US" dirty="0"/>
              <a:t>下，显然相比于另一种连接方案，接下来执行查找操作的用时更小（也会带来更优的最坏时间复杂度）。</a:t>
            </a:r>
            <a:endParaRPr lang="en-US" altLang="zh-CN" dirty="0" smtClean="0"/>
          </a:p>
          <a:p>
            <a:r>
              <a:rPr lang="zh-CN" altLang="en-US" dirty="0" smtClean="0"/>
              <a:t>维护并查集的树高或点数，以此为大小判断依据。</a:t>
            </a:r>
            <a:endParaRPr lang="zh-CN" altLang="en-US" dirty="0"/>
          </a:p>
        </p:txBody>
      </p:sp>
      <p:pic>
        <p:nvPicPr>
          <p:cNvPr id="4" name="图片 3"/>
          <p:cNvPicPr>
            <a:picLocks noChangeAspect="1"/>
          </p:cNvPicPr>
          <p:nvPr/>
        </p:nvPicPr>
        <p:blipFill>
          <a:blip r:embed="rId1"/>
          <a:stretch>
            <a:fillRect/>
          </a:stretch>
        </p:blipFill>
        <p:spPr>
          <a:xfrm>
            <a:off x="920800" y="3756679"/>
            <a:ext cx="10337226" cy="2753177"/>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2868295" y="1783715"/>
              <a:ext cx="3298825" cy="107315"/>
            </p14:xfrm>
          </p:contentPart>
        </mc:Choice>
        <mc:Fallback xmlns="">
          <p:pic>
            <p:nvPicPr>
              <p:cNvPr id="5" name="墨迹 4"/>
            </p:nvPicPr>
            <p:blipFill>
              <a:blip r:embed="rId3"/>
            </p:blipFill>
            <p:spPr>
              <a:xfrm>
                <a:off x="2868295" y="1783715"/>
                <a:ext cx="3298825" cy="10731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9224645" y="3119120"/>
              <a:ext cx="483870" cy="430530"/>
            </p14:xfrm>
          </p:contentPart>
        </mc:Choice>
        <mc:Fallback xmlns="">
          <p:pic>
            <p:nvPicPr>
              <p:cNvPr id="6" name="墨迹 5"/>
            </p:nvPicPr>
            <p:blipFill>
              <a:blip r:embed="rId5"/>
            </p:blipFill>
            <p:spPr>
              <a:xfrm>
                <a:off x="9224645" y="3119120"/>
                <a:ext cx="483870" cy="43053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8803005" y="3540760"/>
              <a:ext cx="520065" cy="842645"/>
            </p14:xfrm>
          </p:contentPart>
        </mc:Choice>
        <mc:Fallback xmlns="">
          <p:pic>
            <p:nvPicPr>
              <p:cNvPr id="7" name="墨迹 6"/>
            </p:nvPicPr>
            <p:blipFill>
              <a:blip r:embed="rId7"/>
            </p:blipFill>
            <p:spPr>
              <a:xfrm>
                <a:off x="8803005" y="3540760"/>
                <a:ext cx="520065" cy="8426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8695690" y="4239895"/>
              <a:ext cx="268605" cy="466090"/>
            </p14:xfrm>
          </p:contentPart>
        </mc:Choice>
        <mc:Fallback xmlns="">
          <p:pic>
            <p:nvPicPr>
              <p:cNvPr id="8" name="墨迹 7"/>
            </p:nvPicPr>
            <p:blipFill>
              <a:blip r:embed="rId9"/>
            </p:blipFill>
            <p:spPr>
              <a:xfrm>
                <a:off x="8695690" y="4239895"/>
                <a:ext cx="268605" cy="46609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9565005" y="3469005"/>
              <a:ext cx="188595" cy="815975"/>
            </p14:xfrm>
          </p:contentPart>
        </mc:Choice>
        <mc:Fallback xmlns="">
          <p:pic>
            <p:nvPicPr>
              <p:cNvPr id="9" name="墨迹 8"/>
            </p:nvPicPr>
            <p:blipFill>
              <a:blip r:embed="rId11"/>
            </p:blipFill>
            <p:spPr>
              <a:xfrm>
                <a:off x="9565005" y="3469005"/>
                <a:ext cx="188595" cy="8159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9672320" y="4222115"/>
              <a:ext cx="206375" cy="555625"/>
            </p14:xfrm>
          </p:contentPart>
        </mc:Choice>
        <mc:Fallback xmlns="">
          <p:pic>
            <p:nvPicPr>
              <p:cNvPr id="10" name="墨迹 9"/>
            </p:nvPicPr>
            <p:blipFill>
              <a:blip r:embed="rId13"/>
            </p:blipFill>
            <p:spPr>
              <a:xfrm>
                <a:off x="9672320" y="4222115"/>
                <a:ext cx="206375" cy="5556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11330940" y="1981200"/>
              <a:ext cx="179705" cy="671830"/>
            </p14:xfrm>
          </p:contentPart>
        </mc:Choice>
        <mc:Fallback xmlns="">
          <p:pic>
            <p:nvPicPr>
              <p:cNvPr id="11" name="墨迹 10"/>
            </p:nvPicPr>
            <p:blipFill>
              <a:blip r:embed="rId15"/>
            </p:blipFill>
            <p:spPr>
              <a:xfrm>
                <a:off x="11330940" y="1981200"/>
                <a:ext cx="179705" cy="67183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11456670" y="2661920"/>
              <a:ext cx="179070" cy="332105"/>
            </p14:xfrm>
          </p:contentPart>
        </mc:Choice>
        <mc:Fallback xmlns="">
          <p:pic>
            <p:nvPicPr>
              <p:cNvPr id="12" name="墨迹 11"/>
            </p:nvPicPr>
            <p:blipFill>
              <a:blip r:embed="rId17"/>
            </p:blipFill>
            <p:spPr>
              <a:xfrm>
                <a:off x="11456670" y="2661920"/>
                <a:ext cx="179070" cy="33210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11555095" y="3020695"/>
              <a:ext cx="17780" cy="762000"/>
            </p14:xfrm>
          </p:contentPart>
        </mc:Choice>
        <mc:Fallback xmlns="">
          <p:pic>
            <p:nvPicPr>
              <p:cNvPr id="13" name="墨迹 12"/>
            </p:nvPicPr>
            <p:blipFill>
              <a:blip r:embed="rId19"/>
            </p:blipFill>
            <p:spPr>
              <a:xfrm>
                <a:off x="11555095" y="3020695"/>
                <a:ext cx="17780" cy="7620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11528425" y="3756025"/>
              <a:ext cx="179070" cy="295910"/>
            </p14:xfrm>
          </p:contentPart>
        </mc:Choice>
        <mc:Fallback xmlns="">
          <p:pic>
            <p:nvPicPr>
              <p:cNvPr id="14" name="墨迹 13"/>
            </p:nvPicPr>
            <p:blipFill>
              <a:blip r:embed="rId21"/>
            </p:blipFill>
            <p:spPr>
              <a:xfrm>
                <a:off x="11528425" y="3756025"/>
                <a:ext cx="179070" cy="29591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11582400" y="4114800"/>
              <a:ext cx="8890" cy="591185"/>
            </p14:xfrm>
          </p:contentPart>
        </mc:Choice>
        <mc:Fallback xmlns="">
          <p:pic>
            <p:nvPicPr>
              <p:cNvPr id="15" name="墨迹 14"/>
            </p:nvPicPr>
            <p:blipFill>
              <a:blip r:embed="rId23"/>
            </p:blipFill>
            <p:spPr>
              <a:xfrm>
                <a:off x="11582400" y="4114800"/>
                <a:ext cx="8890" cy="59118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11546205" y="4705985"/>
              <a:ext cx="161290" cy="349885"/>
            </p14:xfrm>
          </p:contentPart>
        </mc:Choice>
        <mc:Fallback xmlns="">
          <p:pic>
            <p:nvPicPr>
              <p:cNvPr id="16" name="墨迹 15"/>
            </p:nvPicPr>
            <p:blipFill>
              <a:blip r:embed="rId25"/>
            </p:blipFill>
            <p:spPr>
              <a:xfrm>
                <a:off x="11546205" y="4705985"/>
                <a:ext cx="161290" cy="34988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11519535" y="3791585"/>
              <a:ext cx="53340" cy="340995"/>
            </p14:xfrm>
          </p:contentPart>
        </mc:Choice>
        <mc:Fallback xmlns="">
          <p:pic>
            <p:nvPicPr>
              <p:cNvPr id="17" name="墨迹 16"/>
            </p:nvPicPr>
            <p:blipFill>
              <a:blip r:embed="rId27"/>
            </p:blipFill>
            <p:spPr>
              <a:xfrm>
                <a:off x="11519535" y="3791585"/>
                <a:ext cx="53340" cy="34099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9771380" y="3397250"/>
              <a:ext cx="546735" cy="726440"/>
            </p14:xfrm>
          </p:contentPart>
        </mc:Choice>
        <mc:Fallback xmlns="">
          <p:pic>
            <p:nvPicPr>
              <p:cNvPr id="18" name="墨迹 17"/>
            </p:nvPicPr>
            <p:blipFill>
              <a:blip r:embed="rId29"/>
            </p:blipFill>
            <p:spPr>
              <a:xfrm>
                <a:off x="9771380" y="3397250"/>
                <a:ext cx="546735" cy="72644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9331960" y="3074670"/>
              <a:ext cx="439420" cy="501650"/>
            </p14:xfrm>
          </p:contentPart>
        </mc:Choice>
        <mc:Fallback xmlns="">
          <p:pic>
            <p:nvPicPr>
              <p:cNvPr id="19" name="墨迹 18"/>
            </p:nvPicPr>
            <p:blipFill>
              <a:blip r:embed="rId31"/>
            </p:blipFill>
            <p:spPr>
              <a:xfrm>
                <a:off x="9331960" y="3074670"/>
                <a:ext cx="439420" cy="5016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11134090" y="1837690"/>
              <a:ext cx="349250" cy="187960"/>
            </p14:xfrm>
          </p:contentPart>
        </mc:Choice>
        <mc:Fallback xmlns="">
          <p:pic>
            <p:nvPicPr>
              <p:cNvPr id="20" name="墨迹 19"/>
            </p:nvPicPr>
            <p:blipFill>
              <a:blip r:embed="rId33"/>
            </p:blipFill>
            <p:spPr>
              <a:xfrm>
                <a:off x="11134090" y="1837690"/>
                <a:ext cx="349250" cy="1879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9690735" y="1909445"/>
              <a:ext cx="1398270" cy="1263650"/>
            </p14:xfrm>
          </p:contentPart>
        </mc:Choice>
        <mc:Fallback xmlns="">
          <p:pic>
            <p:nvPicPr>
              <p:cNvPr id="21" name="墨迹 20"/>
            </p:nvPicPr>
            <p:blipFill>
              <a:blip r:embed="rId35"/>
            </p:blipFill>
            <p:spPr>
              <a:xfrm>
                <a:off x="9690735" y="1909445"/>
                <a:ext cx="1398270" cy="12636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4024630" y="4024630"/>
              <a:ext cx="3012440" cy="71755"/>
            </p14:xfrm>
          </p:contentPart>
        </mc:Choice>
        <mc:Fallback xmlns="">
          <p:pic>
            <p:nvPicPr>
              <p:cNvPr id="22" name="墨迹 21"/>
            </p:nvPicPr>
            <p:blipFill>
              <a:blip r:embed="rId37"/>
            </p:blipFill>
            <p:spPr>
              <a:xfrm>
                <a:off x="4024630" y="4024630"/>
                <a:ext cx="3012440" cy="7175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7045960" y="4024630"/>
              <a:ext cx="17780" cy="360"/>
            </p14:xfrm>
          </p:contentPart>
        </mc:Choice>
        <mc:Fallback xmlns="">
          <p:pic>
            <p:nvPicPr>
              <p:cNvPr id="23" name="墨迹 22"/>
            </p:nvPicPr>
            <p:blipFill>
              <a:blip r:embed="rId39"/>
            </p:blipFill>
            <p:spPr>
              <a:xfrm>
                <a:off x="7045960" y="4024630"/>
                <a:ext cx="1778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2052320" y="4365625"/>
              <a:ext cx="2788285" cy="17780"/>
            </p14:xfrm>
          </p:contentPart>
        </mc:Choice>
        <mc:Fallback xmlns="">
          <p:pic>
            <p:nvPicPr>
              <p:cNvPr id="24" name="墨迹 23"/>
            </p:nvPicPr>
            <p:blipFill>
              <a:blip r:embed="rId41"/>
            </p:blipFill>
            <p:spPr>
              <a:xfrm>
                <a:off x="2052320" y="4365625"/>
                <a:ext cx="2788285" cy="1778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5405120" y="4383405"/>
              <a:ext cx="2842260" cy="17780"/>
            </p14:xfrm>
          </p:contentPart>
        </mc:Choice>
        <mc:Fallback xmlns="">
          <p:pic>
            <p:nvPicPr>
              <p:cNvPr id="25" name="墨迹 24"/>
            </p:nvPicPr>
            <p:blipFill>
              <a:blip r:embed="rId43"/>
            </p:blipFill>
            <p:spPr>
              <a:xfrm>
                <a:off x="5405120" y="4383405"/>
                <a:ext cx="2842260" cy="1778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1568450" y="4759960"/>
              <a:ext cx="4446270" cy="62865"/>
            </p14:xfrm>
          </p:contentPart>
        </mc:Choice>
        <mc:Fallback xmlns="">
          <p:pic>
            <p:nvPicPr>
              <p:cNvPr id="26" name="墨迹 25"/>
            </p:nvPicPr>
            <p:blipFill>
              <a:blip r:embed="rId45"/>
            </p:blipFill>
            <p:spPr>
              <a:xfrm>
                <a:off x="1568450" y="4759960"/>
                <a:ext cx="4446270" cy="6286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6024245" y="4786630"/>
              <a:ext cx="17780" cy="360"/>
            </p14:xfrm>
          </p:contentPart>
        </mc:Choice>
        <mc:Fallback xmlns="">
          <p:pic>
            <p:nvPicPr>
              <p:cNvPr id="27" name="墨迹 26"/>
            </p:nvPicPr>
            <p:blipFill>
              <a:blip r:embed="rId39"/>
            </p:blipFill>
            <p:spPr>
              <a:xfrm>
                <a:off x="6024245" y="4786630"/>
                <a:ext cx="17780"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1524000" y="5073650"/>
              <a:ext cx="4572000" cy="36195"/>
            </p14:xfrm>
          </p:contentPart>
        </mc:Choice>
        <mc:Fallback xmlns="">
          <p:pic>
            <p:nvPicPr>
              <p:cNvPr id="28" name="墨迹 27"/>
            </p:nvPicPr>
            <p:blipFill>
              <a:blip r:embed="rId48"/>
            </p:blipFill>
            <p:spPr>
              <a:xfrm>
                <a:off x="1524000" y="5073650"/>
                <a:ext cx="4572000" cy="361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1505585" y="6176645"/>
              <a:ext cx="5361305" cy="44450"/>
            </p14:xfrm>
          </p:contentPart>
        </mc:Choice>
        <mc:Fallback xmlns="">
          <p:pic>
            <p:nvPicPr>
              <p:cNvPr id="29" name="墨迹 28"/>
            </p:nvPicPr>
            <p:blipFill>
              <a:blip r:embed="rId50"/>
            </p:blipFill>
            <p:spPr>
              <a:xfrm>
                <a:off x="1505585" y="6176645"/>
                <a:ext cx="5361305" cy="444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8184515" y="1380490"/>
              <a:ext cx="3997960" cy="4258310"/>
            </p14:xfrm>
          </p:contentPart>
        </mc:Choice>
        <mc:Fallback xmlns="">
          <p:pic>
            <p:nvPicPr>
              <p:cNvPr id="30" name="墨迹 29"/>
            </p:nvPicPr>
            <p:blipFill>
              <a:blip r:embed="rId52"/>
            </p:blipFill>
            <p:spPr>
              <a:xfrm>
                <a:off x="8184515" y="1380490"/>
                <a:ext cx="3997960" cy="4258310"/>
              </a:xfrm>
              <a:prstGeom prst="rect"/>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构造</a:t>
            </a:r>
            <a:r>
              <a:rPr lang="zh-CN" altLang="en-US" b="1" dirty="0" smtClean="0"/>
              <a:t>完全图（</a:t>
            </a:r>
            <a:r>
              <a:rPr lang="zh-CN" altLang="en-US" b="1" dirty="0"/>
              <a:t>一本</a:t>
            </a:r>
            <a:r>
              <a:rPr lang="zh-CN" altLang="en-US" b="1" dirty="0" smtClean="0"/>
              <a:t>通</a:t>
            </a:r>
            <a:r>
              <a:rPr lang="en-US" altLang="zh-CN" b="1" dirty="0" smtClean="0"/>
              <a:t>1710</a:t>
            </a:r>
            <a:r>
              <a:rPr lang="zh-CN" altLang="en-US" b="1" dirty="0" smtClean="0"/>
              <a: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对于完全图</a:t>
                </a:r>
                <a:r>
                  <a:rPr lang="en-US" altLang="zh-CN" dirty="0"/>
                  <a:t>G,</a:t>
                </a:r>
                <a:r>
                  <a:rPr lang="zh-CN" altLang="en-US" dirty="0"/>
                  <a:t>若有且仅有一棵最小生成树为</a:t>
                </a:r>
                <a:r>
                  <a:rPr lang="en-US" altLang="zh-CN" dirty="0"/>
                  <a:t>T</a:t>
                </a:r>
                <a:r>
                  <a:rPr lang="zh-CN" altLang="en-US" dirty="0"/>
                  <a:t>，则称完全图</a:t>
                </a:r>
                <a:r>
                  <a:rPr lang="en-US" altLang="zh-CN" dirty="0"/>
                  <a:t>G</a:t>
                </a:r>
                <a:r>
                  <a:rPr lang="zh-CN" altLang="en-US" dirty="0"/>
                  <a:t>是树</a:t>
                </a:r>
                <a:r>
                  <a:rPr lang="en-US" altLang="zh-CN" dirty="0"/>
                  <a:t>T</a:t>
                </a:r>
                <a:r>
                  <a:rPr lang="zh-CN" altLang="en-US" dirty="0"/>
                  <a:t>的扩展出的。给你一</a:t>
                </a:r>
                <a:r>
                  <a:rPr lang="zh-CN" altLang="en-US" dirty="0" smtClean="0"/>
                  <a:t>棵</a:t>
                </a:r>
                <a:r>
                  <a:rPr lang="en-US" altLang="zh-CN" dirty="0" smtClean="0"/>
                  <a:t>n</a:t>
                </a:r>
                <a:r>
                  <a:rPr lang="zh-CN" altLang="en-US" dirty="0" smtClean="0"/>
                  <a:t>个节点的边带权的树</a:t>
                </a:r>
                <a:r>
                  <a:rPr lang="en-US" altLang="zh-CN" dirty="0"/>
                  <a:t>T,</a:t>
                </a:r>
                <a:r>
                  <a:rPr lang="zh-CN" altLang="en-US" dirty="0"/>
                  <a:t>找出</a:t>
                </a:r>
                <a:r>
                  <a:rPr lang="en-US" altLang="zh-CN" dirty="0"/>
                  <a:t>T</a:t>
                </a:r>
                <a:r>
                  <a:rPr lang="zh-CN" altLang="en-US" dirty="0"/>
                  <a:t>能扩展出的边权和最小的完全图</a:t>
                </a:r>
                <a:r>
                  <a:rPr lang="en-US" altLang="zh-CN" dirty="0"/>
                  <a:t>G</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zh-CN" altLang="en-US" i="1">
                        <a:latin typeface="Cambria Math" panose="02040503050406030204" pitchFamily="18" charset="0"/>
                      </a:rPr>
                      <m:t>树</m:t>
                    </m:r>
                    <m:r>
                      <m:rPr>
                        <m:sty m:val="p"/>
                      </m:rPr>
                      <a:rPr lang="en-US" altLang="zh-CN" i="1" smtClean="0">
                        <a:latin typeface="Cambria Math" panose="02040503050406030204" pitchFamily="18" charset="0"/>
                      </a:rPr>
                      <m:t>T</m:t>
                    </m:r>
                    <m:r>
                      <a:rPr lang="zh-CN" altLang="en-US" i="1">
                        <a:latin typeface="Cambria Math" panose="02040503050406030204" pitchFamily="18" charset="0"/>
                      </a:rPr>
                      <m:t>边权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考虑最小生成树的</a:t>
                </a:r>
                <a:r>
                  <a:rPr lang="en-US" altLang="zh-CN" dirty="0" smtClean="0"/>
                  <a:t>K</a:t>
                </a:r>
                <a:r>
                  <a:rPr lang="zh-CN" altLang="en-US" dirty="0" smtClean="0"/>
                  <a:t>算法，边权从小到大考虑树</a:t>
                </a:r>
                <a:r>
                  <a:rPr lang="en-US" altLang="zh-CN" dirty="0" smtClean="0"/>
                  <a:t>T</a:t>
                </a:r>
                <a:r>
                  <a:rPr lang="zh-CN" altLang="en-US" dirty="0" smtClean="0"/>
                  <a:t>的边，并查集合并连通块，用边权为</a:t>
                </a:r>
                <a:r>
                  <a:rPr lang="en-US" altLang="zh-CN" dirty="0" smtClean="0"/>
                  <a:t>w</a:t>
                </a:r>
                <a:r>
                  <a:rPr lang="zh-CN" altLang="en-US" dirty="0" smtClean="0"/>
                  <a:t>的树边合并两个连通块</a:t>
                </a:r>
                <a:r>
                  <a:rPr lang="en-US" altLang="zh-CN" dirty="0" smtClean="0"/>
                  <a:t>x</a:t>
                </a:r>
                <a:r>
                  <a:rPr lang="zh-CN" altLang="en-US" dirty="0" smtClean="0"/>
                  <a:t>，</a:t>
                </a:r>
                <a:r>
                  <a:rPr lang="en-US" altLang="zh-CN" dirty="0" smtClean="0"/>
                  <a:t>y</a:t>
                </a:r>
                <a:r>
                  <a:rPr lang="zh-CN" altLang="en-US" dirty="0" smtClean="0"/>
                  <a:t>时，显然图</a:t>
                </a:r>
                <a:r>
                  <a:rPr lang="en-US" altLang="zh-CN" dirty="0" smtClean="0"/>
                  <a:t>G</a:t>
                </a:r>
                <a:r>
                  <a:rPr lang="zh-CN" altLang="en-US" dirty="0" smtClean="0"/>
                  <a:t>中</a:t>
                </a:r>
                <a:r>
                  <a:rPr lang="en-US" altLang="zh-CN" dirty="0" err="1" smtClean="0"/>
                  <a:t>x,y</a:t>
                </a:r>
                <a:r>
                  <a:rPr lang="zh-CN" altLang="en-US" dirty="0" smtClean="0"/>
                  <a:t>之间点所连的边应该有边权</a:t>
                </a:r>
                <a14:m>
                  <m:oMath xmlns:m="http://schemas.openxmlformats.org/officeDocument/2006/math">
                    <m:r>
                      <a:rPr lang="en-US" altLang="zh-CN" b="0" i="1" smtClean="0">
                        <a:latin typeface="Cambria Math" panose="02040503050406030204" pitchFamily="18" charset="0"/>
                      </a:rPr>
                      <m:t>&gt;</m:t>
                    </m:r>
                    <m:r>
                      <a:rPr lang="en-US" altLang="zh-CN" b="0" i="1" smtClean="0">
                        <a:latin typeface="Cambria Math" panose="02040503050406030204" pitchFamily="18" charset="0"/>
                      </a:rPr>
                      <m:t>𝑤</m:t>
                    </m:r>
                    <m:r>
                      <a:rPr lang="en-US" altLang="zh-CN" b="0" i="1" smtClean="0">
                        <a:latin typeface="Cambria Math" panose="02040503050406030204" pitchFamily="18" charset="0"/>
                      </a:rPr>
                      <m:t> , </m:t>
                    </m:r>
                    <m:r>
                      <a:rPr lang="zh-CN" altLang="en-US" i="1">
                        <a:latin typeface="Cambria Math" panose="02040503050406030204" pitchFamily="18" charset="0"/>
                      </a:rPr>
                      <m:t>我们</m:t>
                    </m:r>
                    <m:r>
                      <a:rPr lang="zh-CN" altLang="en-US" i="1" smtClean="0">
                        <a:latin typeface="Cambria Math" panose="02040503050406030204" pitchFamily="18" charset="0"/>
                      </a:rPr>
                      <m:t>取</m:t>
                    </m:r>
                  </m:oMath>
                </a14:m>
                <a:r>
                  <a:rPr lang="zh-CN" altLang="en-US" dirty="0" smtClean="0"/>
                  <a:t>最小的</a:t>
                </a:r>
                <a:r>
                  <a:rPr lang="en-US" altLang="zh-CN" dirty="0" smtClean="0"/>
                  <a:t>w+1 , </a:t>
                </a:r>
                <a:r>
                  <a:rPr lang="zh-CN" altLang="en-US" dirty="0" smtClean="0"/>
                  <a:t>加入边数为</a:t>
                </a:r>
                <a14:m>
                  <m:oMath xmlns:m="http://schemas.openxmlformats.org/officeDocument/2006/math">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 </m:t>
                    </m:r>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1</m:t>
                    </m:r>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P3295 </a:t>
            </a:r>
            <a:r>
              <a:rPr lang="zh-CN" altLang="en-US" b="1" dirty="0" smtClean="0"/>
              <a:t>萌</a:t>
            </a:r>
            <a:r>
              <a:rPr lang="zh-CN" altLang="en-US" b="1" dirty="0"/>
              <a:t>萌</a:t>
            </a:r>
            <a:r>
              <a:rPr lang="zh-CN" altLang="en-US" b="1" dirty="0" smtClean="0"/>
              <a:t>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一个长度为</a:t>
                </a:r>
                <a:r>
                  <a:rPr lang="en-US" altLang="zh-CN" dirty="0"/>
                  <a:t>n</a:t>
                </a:r>
                <a:r>
                  <a:rPr lang="zh-CN" altLang="en-US" dirty="0"/>
                  <a:t>的大数，</a:t>
                </a:r>
                <a:r>
                  <a:rPr lang="zh-CN" altLang="en-US" dirty="0" smtClean="0"/>
                  <a:t>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oMath>
                </a14:m>
                <a:r>
                  <a:rPr lang="zh-CN" altLang="en-US" dirty="0" smtClean="0"/>
                  <a:t>表示</a:t>
                </a:r>
                <a:r>
                  <a:rPr lang="zh-CN" altLang="en-US" dirty="0"/>
                  <a:t>，</a:t>
                </a:r>
                <a:r>
                  <a:rPr lang="zh-CN" altLang="en-US" dirty="0" smtClean="0"/>
                  <a:t>其中</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表示</a:t>
                </a:r>
                <a:r>
                  <a:rPr lang="zh-CN" altLang="en-US" dirty="0"/>
                  <a:t>数的第</a:t>
                </a:r>
                <a:r>
                  <a:rPr lang="en-US" altLang="zh-CN" dirty="0" err="1"/>
                  <a:t>i</a:t>
                </a:r>
                <a:r>
                  <a:rPr lang="zh-CN" altLang="en-US" dirty="0"/>
                  <a:t>位，</a:t>
                </a:r>
                <a:r>
                  <a:rPr lang="en-US" altLang="zh-CN" dirty="0"/>
                  <a:t>S1</a:t>
                </a:r>
                <a:r>
                  <a:rPr lang="zh-CN" altLang="en-US" dirty="0"/>
                  <a:t>是数的最高位，告诉你一些限制条件，每个条件表示为四个数，</a:t>
                </a:r>
                <a:r>
                  <a:rPr lang="en-US" altLang="zh-CN" dirty="0"/>
                  <a:t>l1</a:t>
                </a:r>
                <a:r>
                  <a:rPr lang="zh-CN" altLang="en-US" dirty="0"/>
                  <a:t>，</a:t>
                </a:r>
                <a:r>
                  <a:rPr lang="en-US" altLang="zh-CN" dirty="0"/>
                  <a:t>r1</a:t>
                </a:r>
                <a:r>
                  <a:rPr lang="zh-CN" altLang="en-US" dirty="0"/>
                  <a:t>，</a:t>
                </a:r>
                <a:r>
                  <a:rPr lang="en-US" altLang="zh-CN" dirty="0"/>
                  <a:t>l2</a:t>
                </a:r>
                <a:r>
                  <a:rPr lang="zh-CN" altLang="en-US" dirty="0"/>
                  <a:t>，</a:t>
                </a:r>
                <a:r>
                  <a:rPr lang="en-US" altLang="zh-CN" dirty="0"/>
                  <a:t>r2</a:t>
                </a:r>
                <a:r>
                  <a:rPr lang="zh-CN" altLang="en-US" dirty="0"/>
                  <a:t>，即两个长度相同的区间，表示子</a:t>
                </a:r>
                <a:r>
                  <a:rPr lang="zh-CN" altLang="en-US" dirty="0" smtClean="0"/>
                  <a:t>串</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oMath>
                </a14:m>
                <a:r>
                  <a:rPr lang="zh-CN" altLang="en-US" dirty="0" smtClean="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𝑟</m:t>
                        </m:r>
                        <m:r>
                          <a:rPr lang="en-US" altLang="zh-CN" b="0" i="1" smtClean="0">
                            <a:latin typeface="Cambria Math" panose="02040503050406030204" pitchFamily="18" charset="0"/>
                          </a:rPr>
                          <m:t>2</m:t>
                        </m:r>
                      </m:sub>
                    </m:sSub>
                    <m:r>
                      <a:rPr lang="en-US" altLang="zh-CN" b="0" i="0" smtClean="0">
                        <a:latin typeface="Cambria Math" panose="02040503050406030204" pitchFamily="18" charset="0"/>
                      </a:rPr>
                      <m:t> </m:t>
                    </m:r>
                  </m:oMath>
                </a14:m>
                <a:r>
                  <a:rPr lang="zh-CN" altLang="en-US" dirty="0" smtClean="0"/>
                  <a:t>完全</a:t>
                </a:r>
                <a:r>
                  <a:rPr lang="zh-CN" altLang="en-US" dirty="0"/>
                  <a:t>相同。</a:t>
                </a:r>
                <a:endParaRPr lang="zh-CN" altLang="en-US" dirty="0"/>
              </a:p>
              <a:p>
                <a:endParaRPr lang="zh-CN" altLang="en-US" dirty="0"/>
              </a:p>
              <a:p>
                <a:r>
                  <a:rPr lang="zh-CN" altLang="en-US" dirty="0"/>
                  <a:t>比如</a:t>
                </a:r>
                <a:r>
                  <a:rPr lang="en-US" altLang="zh-CN" dirty="0" smtClean="0"/>
                  <a:t>n=6</a:t>
                </a:r>
                <a:r>
                  <a:rPr lang="zh-CN" altLang="en-US" dirty="0" smtClean="0"/>
                  <a:t>时</a:t>
                </a:r>
                <a:r>
                  <a:rPr lang="zh-CN" altLang="en-US" dirty="0"/>
                  <a:t>，某限制条件</a:t>
                </a:r>
                <a:r>
                  <a:rPr lang="en-US" altLang="zh-CN" dirty="0"/>
                  <a:t>l1=1</a:t>
                </a:r>
                <a:r>
                  <a:rPr lang="zh-CN" altLang="en-US" dirty="0"/>
                  <a:t>，</a:t>
                </a:r>
                <a:r>
                  <a:rPr lang="en-US" altLang="zh-CN" dirty="0"/>
                  <a:t>r1=3</a:t>
                </a:r>
                <a:r>
                  <a:rPr lang="zh-CN" altLang="en-US" dirty="0"/>
                  <a:t>，</a:t>
                </a:r>
                <a:r>
                  <a:rPr lang="en-US" altLang="zh-CN" dirty="0"/>
                  <a:t>l2=4</a:t>
                </a:r>
                <a:r>
                  <a:rPr lang="zh-CN" altLang="en-US" dirty="0"/>
                  <a:t>，</a:t>
                </a:r>
                <a:r>
                  <a:rPr lang="en-US" altLang="zh-CN" dirty="0"/>
                  <a:t>r2=6</a:t>
                </a:r>
                <a:r>
                  <a:rPr lang="zh-CN" altLang="en-US" dirty="0"/>
                  <a:t>，那么</a:t>
                </a:r>
                <a:r>
                  <a:rPr lang="en-US" altLang="zh-CN" dirty="0"/>
                  <a:t>123123</a:t>
                </a:r>
                <a:r>
                  <a:rPr lang="zh-CN" altLang="en-US" dirty="0"/>
                  <a:t>，</a:t>
                </a:r>
                <a:r>
                  <a:rPr lang="en-US" altLang="zh-CN" dirty="0"/>
                  <a:t>351351</a:t>
                </a:r>
                <a:r>
                  <a:rPr lang="zh-CN" altLang="en-US" dirty="0"/>
                  <a:t>均满足条件，但是</a:t>
                </a:r>
                <a:r>
                  <a:rPr lang="en-US" altLang="zh-CN" dirty="0"/>
                  <a:t>12012</a:t>
                </a:r>
                <a:r>
                  <a:rPr lang="zh-CN" altLang="en-US" dirty="0"/>
                  <a:t>，</a:t>
                </a:r>
                <a:r>
                  <a:rPr lang="en-US" altLang="zh-CN" dirty="0"/>
                  <a:t>131141</a:t>
                </a:r>
                <a:r>
                  <a:rPr lang="zh-CN" altLang="en-US" dirty="0"/>
                  <a:t>不满足条件，前者数的长度不为</a:t>
                </a:r>
                <a:r>
                  <a:rPr lang="en-US" altLang="zh-CN" dirty="0"/>
                  <a:t>6</a:t>
                </a:r>
                <a:r>
                  <a:rPr lang="zh-CN" altLang="en-US" dirty="0"/>
                  <a:t>，后者第二位与第五位不同。问满足以上所有条件的数有多少个。</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r="-1250"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最小</a:t>
            </a:r>
            <a:r>
              <a:rPr lang="zh-CN" altLang="en-US" b="1" dirty="0" smtClean="0"/>
              <a:t>花费（</a:t>
            </a:r>
            <a:r>
              <a:rPr lang="zh-CN" altLang="en-US" b="1" dirty="0"/>
              <a:t>一本通</a:t>
            </a:r>
            <a:r>
              <a:rPr lang="en-US" altLang="zh-CN" b="1" dirty="0" smtClean="0"/>
              <a:t>1711</a:t>
            </a:r>
            <a:r>
              <a:rPr lang="zh-CN" altLang="en-US" b="1" smtClean="0"/>
              <a: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3200" dirty="0" smtClean="0"/>
                  <a:t>有</a:t>
                </a:r>
                <a:r>
                  <a:rPr lang="en-US" altLang="zh-CN" sz="3200" dirty="0"/>
                  <a:t>n</a:t>
                </a:r>
                <a:r>
                  <a:rPr lang="zh-CN" altLang="en-US" sz="3200" dirty="0"/>
                  <a:t>个未知数，每个数都是</a:t>
                </a:r>
                <a:r>
                  <a:rPr lang="en-US" altLang="zh-CN" sz="3200" dirty="0"/>
                  <a:t>0</a:t>
                </a:r>
                <a:r>
                  <a:rPr lang="zh-CN" altLang="en-US" sz="3200" dirty="0"/>
                  <a:t>或</a:t>
                </a:r>
                <a:r>
                  <a:rPr lang="en-US" altLang="zh-CN" sz="3200" dirty="0"/>
                  <a:t>1</a:t>
                </a:r>
                <a:r>
                  <a:rPr lang="zh-CN" altLang="en-US" sz="3200" dirty="0"/>
                  <a:t>，这些未知数已经按</a:t>
                </a:r>
                <a:r>
                  <a:rPr lang="en-US" altLang="zh-CN" sz="3200" dirty="0"/>
                  <a:t>1</a:t>
                </a:r>
                <a:r>
                  <a:rPr lang="zh-CN" altLang="en-US" sz="3200" dirty="0"/>
                  <a:t>到</a:t>
                </a:r>
                <a:r>
                  <a:rPr lang="en-US" altLang="zh-CN" sz="3200" dirty="0"/>
                  <a:t>n</a:t>
                </a:r>
                <a:r>
                  <a:rPr lang="zh-CN" altLang="en-US" sz="3200" dirty="0"/>
                  <a:t>编好了序。询问第</a:t>
                </a:r>
                <a:r>
                  <a:rPr lang="en-US" altLang="zh-CN" sz="3200" dirty="0" err="1"/>
                  <a:t>i</a:t>
                </a:r>
                <a:r>
                  <a:rPr lang="zh-CN" altLang="en-US" sz="3200" dirty="0"/>
                  <a:t>个未知数到第</a:t>
                </a:r>
                <a:r>
                  <a:rPr lang="en-US" altLang="zh-CN" sz="3200" dirty="0"/>
                  <a:t>j</a:t>
                </a:r>
                <a:r>
                  <a:rPr lang="zh-CN" altLang="en-US" sz="3200" dirty="0"/>
                  <a:t>个未知数的和的奇偶性，需要付出一定费用。给出询问每个区间</a:t>
                </a:r>
                <a:r>
                  <a:rPr lang="en-US" altLang="zh-CN" sz="3200" dirty="0"/>
                  <a:t>[</a:t>
                </a:r>
                <a:r>
                  <a:rPr lang="en-US" altLang="zh-CN" sz="3200" dirty="0" err="1"/>
                  <a:t>i,j</a:t>
                </a:r>
                <a:r>
                  <a:rPr lang="en-US" altLang="zh-CN" sz="3200" dirty="0"/>
                  <a:t>]</a:t>
                </a:r>
                <a:r>
                  <a:rPr lang="zh-CN" altLang="en-US" sz="3200" dirty="0"/>
                  <a:t>的和的奇偶性的</a:t>
                </a:r>
                <a:r>
                  <a:rPr lang="zh-CN" altLang="en-US" sz="3200" dirty="0" smtClean="0"/>
                  <a:t>代价</a:t>
                </a:r>
                <a14:m>
                  <m:oMath xmlns:m="http://schemas.openxmlformats.org/officeDocument/2006/math">
                    <m:r>
                      <a:rPr lang="en-US" altLang="zh-CN" sz="3200" b="0" i="1" smtClean="0">
                        <a:latin typeface="Cambria Math" panose="02040503050406030204" pitchFamily="18" charset="0"/>
                      </a:rPr>
                      <m:t>𝑐</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oMath>
                </a14:m>
                <a:r>
                  <a:rPr lang="zh-CN" altLang="en-US" sz="3200" dirty="0" smtClean="0"/>
                  <a:t>。</a:t>
                </a:r>
                <a:r>
                  <a:rPr lang="zh-CN" altLang="en-US" sz="3200" dirty="0"/>
                  <a:t>你需要设计一个询问的方案，使得你能推断出这</a:t>
                </a:r>
                <a:r>
                  <a:rPr lang="en-US" altLang="zh-CN" sz="3200" dirty="0"/>
                  <a:t>n</a:t>
                </a:r>
                <a:r>
                  <a:rPr lang="zh-CN" altLang="en-US" sz="3200" dirty="0"/>
                  <a:t>个每个数的值，并使代价的总和</a:t>
                </a:r>
                <a:r>
                  <a:rPr lang="zh-CN" altLang="en-US" sz="3200" dirty="0" smtClean="0"/>
                  <a:t>最小。</a:t>
                </a:r>
                <a:endParaRPr lang="en-US" altLang="zh-CN" sz="3200"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2000</m:t>
                    </m:r>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04" r="-1389"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n</a:t>
                </a:r>
                <a:r>
                  <a:rPr lang="zh-CN" altLang="en-US" dirty="0" smtClean="0"/>
                  <a:t>个元素进行</a:t>
                </a:r>
                <a:r>
                  <a:rPr lang="en-US" altLang="zh-CN" dirty="0" smtClean="0"/>
                  <a:t>m</a:t>
                </a:r>
                <a:r>
                  <a:rPr lang="zh-CN" altLang="en-US" dirty="0" smtClean="0"/>
                  <a:t>次操作：</a:t>
                </a:r>
                <a:endParaRPr lang="en-US" altLang="zh-CN" dirty="0" smtClean="0"/>
              </a:p>
              <a:p>
                <a:r>
                  <a:rPr lang="zh-CN" altLang="en-US" dirty="0" smtClean="0"/>
                  <a:t>无优化：最坏</a:t>
                </a:r>
                <a:r>
                  <a:rPr lang="en-US" altLang="zh-CN" dirty="0" smtClean="0"/>
                  <a:t>O(</a:t>
                </a:r>
                <a:r>
                  <a:rPr lang="en-US" altLang="zh-CN" dirty="0" err="1" smtClean="0"/>
                  <a:t>mn</a:t>
                </a:r>
                <a:r>
                  <a:rPr lang="en-US" altLang="zh-CN" dirty="0" smtClean="0"/>
                  <a:t>)</a:t>
                </a:r>
                <a:endParaRPr lang="en-US" altLang="zh-CN" dirty="0" smtClean="0"/>
              </a:p>
              <a:p>
                <a:r>
                  <a:rPr lang="zh-CN" altLang="en-US" dirty="0" smtClean="0"/>
                  <a:t>只路径压缩</a:t>
                </a:r>
                <a:r>
                  <a:rPr lang="en-US" altLang="zh-CN" dirty="0" smtClean="0"/>
                  <a:t>/</a:t>
                </a:r>
                <a:r>
                  <a:rPr lang="zh-CN" altLang="en-US" dirty="0" smtClean="0"/>
                  <a:t>按秩合并：</a:t>
                </a:r>
                <a:r>
                  <a:rPr lang="en-US" altLang="zh-CN" dirty="0" smtClean="0"/>
                  <a:t>O(</a:t>
                </a:r>
                <a:r>
                  <a:rPr lang="en-US" altLang="zh-CN" dirty="0" err="1" smtClean="0"/>
                  <a:t>mlogn</a:t>
                </a:r>
                <a:r>
                  <a:rPr lang="en-US" altLang="zh-CN" dirty="0" smtClean="0"/>
                  <a:t>)</a:t>
                </a:r>
                <a:endParaRPr lang="en-US" altLang="zh-CN" dirty="0" smtClean="0"/>
              </a:p>
              <a:p>
                <a:r>
                  <a:rPr lang="zh-CN" altLang="en-US" dirty="0"/>
                  <a:t>路径</a:t>
                </a:r>
                <a:r>
                  <a:rPr lang="zh-CN" altLang="en-US" dirty="0" smtClean="0"/>
                  <a:t>压缩</a:t>
                </a:r>
                <a:r>
                  <a:rPr lang="en-US" altLang="zh-CN" dirty="0" smtClean="0"/>
                  <a:t>+</a:t>
                </a:r>
                <a:r>
                  <a:rPr lang="zh-CN" altLang="en-US" dirty="0" smtClean="0"/>
                  <a:t>按</a:t>
                </a:r>
                <a:r>
                  <a:rPr lang="zh-CN" altLang="en-US" dirty="0"/>
                  <a:t>秩</a:t>
                </a:r>
                <a:r>
                  <a:rPr lang="zh-CN" altLang="en-US" dirty="0" smtClean="0"/>
                  <a:t>合并：</a:t>
                </a:r>
                <a:r>
                  <a:rPr lang="en-US" altLang="zh-CN" dirty="0" smtClean="0"/>
                  <a:t>O(m</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a14:m>
                <a:endParaRPr lang="en-US" altLang="zh-CN" dirty="0" smtClean="0"/>
              </a:p>
              <a:p>
                <a:r>
                  <a:rPr lang="zh-CN" altLang="en-US" dirty="0" smtClean="0"/>
                  <a:t>路径压缩并查集为多次操作的均摊复杂度。</a:t>
                </a:r>
                <a:endParaRPr lang="en-US" altLang="zh-CN" dirty="0" smtClean="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263650" y="4347845"/>
              <a:ext cx="2402840" cy="17780"/>
            </p14:xfrm>
          </p:contentPart>
        </mc:Choice>
        <mc:Fallback xmlns="">
          <p:pic>
            <p:nvPicPr>
              <p:cNvPr id="4" name="墨迹 3"/>
            </p:nvPicPr>
            <p:blipFill>
              <a:blip r:embed="rId3"/>
            </p:blipFill>
            <p:spPr>
              <a:xfrm>
                <a:off x="1263650" y="4347845"/>
                <a:ext cx="2402840" cy="177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7682230" y="833120"/>
              <a:ext cx="269240" cy="304800"/>
            </p14:xfrm>
          </p:contentPart>
        </mc:Choice>
        <mc:Fallback xmlns="">
          <p:pic>
            <p:nvPicPr>
              <p:cNvPr id="5" name="墨迹 4"/>
            </p:nvPicPr>
            <p:blipFill>
              <a:blip r:embed="rId5"/>
            </p:blipFill>
            <p:spPr>
              <a:xfrm>
                <a:off x="7682230" y="833120"/>
                <a:ext cx="269240" cy="304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7853045" y="1066800"/>
              <a:ext cx="734695" cy="788670"/>
            </p14:xfrm>
          </p:contentPart>
        </mc:Choice>
        <mc:Fallback xmlns="">
          <p:pic>
            <p:nvPicPr>
              <p:cNvPr id="6" name="墨迹 5"/>
            </p:nvPicPr>
            <p:blipFill>
              <a:blip r:embed="rId7"/>
            </p:blipFill>
            <p:spPr>
              <a:xfrm>
                <a:off x="7853045" y="1066800"/>
                <a:ext cx="734695" cy="7886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578850" y="1855470"/>
              <a:ext cx="367665" cy="331470"/>
            </p14:xfrm>
          </p:contentPart>
        </mc:Choice>
        <mc:Fallback xmlns="">
          <p:pic>
            <p:nvPicPr>
              <p:cNvPr id="7" name="墨迹 6"/>
            </p:nvPicPr>
            <p:blipFill>
              <a:blip r:embed="rId9"/>
            </p:blipFill>
            <p:spPr>
              <a:xfrm>
                <a:off x="8578850" y="1855470"/>
                <a:ext cx="367665" cy="33147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8964295" y="2178050"/>
              <a:ext cx="663575" cy="681355"/>
            </p14:xfrm>
          </p:contentPart>
        </mc:Choice>
        <mc:Fallback xmlns="">
          <p:pic>
            <p:nvPicPr>
              <p:cNvPr id="8" name="墨迹 7"/>
            </p:nvPicPr>
            <p:blipFill>
              <a:blip r:embed="rId11"/>
            </p:blipFill>
            <p:spPr>
              <a:xfrm>
                <a:off x="8964295" y="2178050"/>
                <a:ext cx="663575" cy="68135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9627870" y="2823845"/>
              <a:ext cx="215265" cy="331470"/>
            </p14:xfrm>
          </p:contentPart>
        </mc:Choice>
        <mc:Fallback xmlns="">
          <p:pic>
            <p:nvPicPr>
              <p:cNvPr id="9" name="墨迹 8"/>
            </p:nvPicPr>
            <p:blipFill>
              <a:blip r:embed="rId13"/>
            </p:blipFill>
            <p:spPr>
              <a:xfrm>
                <a:off x="9627870" y="2823845"/>
                <a:ext cx="215265" cy="33147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9806940" y="3164205"/>
              <a:ext cx="502285" cy="600710"/>
            </p14:xfrm>
          </p:contentPart>
        </mc:Choice>
        <mc:Fallback xmlns="">
          <p:pic>
            <p:nvPicPr>
              <p:cNvPr id="10" name="墨迹 9"/>
            </p:nvPicPr>
            <p:blipFill>
              <a:blip r:embed="rId15"/>
            </p:blipFill>
            <p:spPr>
              <a:xfrm>
                <a:off x="9806940" y="3164205"/>
                <a:ext cx="502285" cy="60071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10246360" y="3702050"/>
              <a:ext cx="224155" cy="385445"/>
            </p14:xfrm>
          </p:contentPart>
        </mc:Choice>
        <mc:Fallback xmlns="">
          <p:pic>
            <p:nvPicPr>
              <p:cNvPr id="11" name="墨迹 10"/>
            </p:nvPicPr>
            <p:blipFill>
              <a:blip r:embed="rId17"/>
            </p:blipFill>
            <p:spPr>
              <a:xfrm>
                <a:off x="10246360" y="3702050"/>
                <a:ext cx="224155" cy="38544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10443845" y="4033520"/>
              <a:ext cx="627380" cy="843280"/>
            </p14:xfrm>
          </p:contentPart>
        </mc:Choice>
        <mc:Fallback xmlns="">
          <p:pic>
            <p:nvPicPr>
              <p:cNvPr id="12" name="墨迹 11"/>
            </p:nvPicPr>
            <p:blipFill>
              <a:blip r:embed="rId19"/>
            </p:blipFill>
            <p:spPr>
              <a:xfrm>
                <a:off x="10443845" y="4033520"/>
                <a:ext cx="627380" cy="84328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11043920" y="4822825"/>
              <a:ext cx="143510" cy="250825"/>
            </p14:xfrm>
          </p:contentPart>
        </mc:Choice>
        <mc:Fallback xmlns="">
          <p:pic>
            <p:nvPicPr>
              <p:cNvPr id="13" name="墨迹 12"/>
            </p:nvPicPr>
            <p:blipFill>
              <a:blip r:embed="rId21"/>
            </p:blipFill>
            <p:spPr>
              <a:xfrm>
                <a:off x="11043920" y="4822825"/>
                <a:ext cx="143510" cy="2508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11043920" y="5038090"/>
              <a:ext cx="36195" cy="654050"/>
            </p14:xfrm>
          </p:contentPart>
        </mc:Choice>
        <mc:Fallback xmlns="">
          <p:pic>
            <p:nvPicPr>
              <p:cNvPr id="14" name="墨迹 13"/>
            </p:nvPicPr>
            <p:blipFill>
              <a:blip r:embed="rId23"/>
            </p:blipFill>
            <p:spPr>
              <a:xfrm>
                <a:off x="11043920" y="5038090"/>
                <a:ext cx="36195" cy="6540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10901045" y="5172075"/>
              <a:ext cx="142875" cy="134620"/>
            </p14:xfrm>
          </p:contentPart>
        </mc:Choice>
        <mc:Fallback xmlns="">
          <p:pic>
            <p:nvPicPr>
              <p:cNvPr id="15" name="墨迹 14"/>
            </p:nvPicPr>
            <p:blipFill>
              <a:blip r:embed="rId25"/>
            </p:blipFill>
            <p:spPr>
              <a:xfrm>
                <a:off x="10901045" y="5172075"/>
                <a:ext cx="142875" cy="13462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11089005" y="5118735"/>
              <a:ext cx="89535" cy="116205"/>
            </p14:xfrm>
          </p:contentPart>
        </mc:Choice>
        <mc:Fallback xmlns="">
          <p:pic>
            <p:nvPicPr>
              <p:cNvPr id="16" name="墨迹 15"/>
            </p:nvPicPr>
            <p:blipFill>
              <a:blip r:embed="rId27"/>
            </p:blipFill>
            <p:spPr>
              <a:xfrm>
                <a:off x="11089005" y="5118735"/>
                <a:ext cx="89535" cy="11620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1120140" y="3684270"/>
              <a:ext cx="5262245" cy="161290"/>
            </p14:xfrm>
          </p:contentPart>
        </mc:Choice>
        <mc:Fallback xmlns="">
          <p:pic>
            <p:nvPicPr>
              <p:cNvPr id="17" name="墨迹 16"/>
            </p:nvPicPr>
            <p:blipFill>
              <a:blip r:embed="rId29"/>
            </p:blipFill>
            <p:spPr>
              <a:xfrm>
                <a:off x="1120140" y="3684270"/>
                <a:ext cx="5262245" cy="16129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3209290" y="2590800"/>
              <a:ext cx="1371600" cy="725805"/>
            </p14:xfrm>
          </p:contentPart>
        </mc:Choice>
        <mc:Fallback xmlns="">
          <p:pic>
            <p:nvPicPr>
              <p:cNvPr id="18" name="墨迹 17"/>
            </p:nvPicPr>
            <p:blipFill>
              <a:blip r:embed="rId31"/>
            </p:blipFill>
            <p:spPr>
              <a:xfrm>
                <a:off x="3209290" y="2590800"/>
                <a:ext cx="1371600" cy="72580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5405120" y="3361690"/>
              <a:ext cx="1076325" cy="8890"/>
            </p14:xfrm>
          </p:contentPart>
        </mc:Choice>
        <mc:Fallback xmlns="">
          <p:pic>
            <p:nvPicPr>
              <p:cNvPr id="19" name="墨迹 18"/>
            </p:nvPicPr>
            <p:blipFill>
              <a:blip r:embed="rId33"/>
            </p:blipFill>
            <p:spPr>
              <a:xfrm>
                <a:off x="5405120" y="3361690"/>
                <a:ext cx="1076325" cy="889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6471920" y="3352800"/>
              <a:ext cx="18415" cy="360"/>
            </p14:xfrm>
          </p:contentPart>
        </mc:Choice>
        <mc:Fallback xmlns="">
          <p:pic>
            <p:nvPicPr>
              <p:cNvPr id="20" name="墨迹 19"/>
            </p:nvPicPr>
            <p:blipFill>
              <a:blip r:embed="rId35"/>
            </p:blipFill>
            <p:spPr>
              <a:xfrm>
                <a:off x="6471920" y="3352800"/>
                <a:ext cx="18415"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6687185" y="1057275"/>
              <a:ext cx="1040130" cy="1031240"/>
            </p14:xfrm>
          </p:contentPart>
        </mc:Choice>
        <mc:Fallback xmlns="">
          <p:pic>
            <p:nvPicPr>
              <p:cNvPr id="21" name="墨迹 20"/>
            </p:nvPicPr>
            <p:blipFill>
              <a:blip r:embed="rId37"/>
            </p:blipFill>
            <p:spPr>
              <a:xfrm>
                <a:off x="6687185" y="1057275"/>
                <a:ext cx="1040130" cy="103124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6678295" y="1828800"/>
              <a:ext cx="466090" cy="582295"/>
            </p14:xfrm>
          </p:contentPart>
        </mc:Choice>
        <mc:Fallback xmlns="">
          <p:pic>
            <p:nvPicPr>
              <p:cNvPr id="22" name="墨迹 21"/>
            </p:nvPicPr>
            <p:blipFill>
              <a:blip r:embed="rId39"/>
            </p:blipFill>
            <p:spPr>
              <a:xfrm>
                <a:off x="6678295" y="1828800"/>
                <a:ext cx="466090" cy="58229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5907405" y="2321560"/>
              <a:ext cx="824865" cy="869315"/>
            </p14:xfrm>
          </p:contentPart>
        </mc:Choice>
        <mc:Fallback xmlns="">
          <p:pic>
            <p:nvPicPr>
              <p:cNvPr id="23" name="墨迹 22"/>
            </p:nvPicPr>
            <p:blipFill>
              <a:blip r:embed="rId41"/>
            </p:blipFill>
            <p:spPr>
              <a:xfrm>
                <a:off x="5907405" y="2321560"/>
                <a:ext cx="824865" cy="86931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5889625" y="2931160"/>
              <a:ext cx="421005" cy="448310"/>
            </p14:xfrm>
          </p:contentPart>
        </mc:Choice>
        <mc:Fallback xmlns="">
          <p:pic>
            <p:nvPicPr>
              <p:cNvPr id="24" name="墨迹 23"/>
            </p:nvPicPr>
            <p:blipFill>
              <a:blip r:embed="rId43"/>
            </p:blipFill>
            <p:spPr>
              <a:xfrm>
                <a:off x="5889625" y="2931160"/>
                <a:ext cx="421005" cy="44831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7081520" y="2339340"/>
              <a:ext cx="645795" cy="699135"/>
            </p14:xfrm>
          </p:contentPart>
        </mc:Choice>
        <mc:Fallback xmlns="">
          <p:pic>
            <p:nvPicPr>
              <p:cNvPr id="25" name="墨迹 24"/>
            </p:nvPicPr>
            <p:blipFill>
              <a:blip r:embed="rId45"/>
            </p:blipFill>
            <p:spPr>
              <a:xfrm>
                <a:off x="7081520" y="2339340"/>
                <a:ext cx="645795" cy="69913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7691120" y="3002915"/>
              <a:ext cx="323215" cy="349885"/>
            </p14:xfrm>
          </p:contentPart>
        </mc:Choice>
        <mc:Fallback xmlns="">
          <p:pic>
            <p:nvPicPr>
              <p:cNvPr id="26" name="墨迹 25"/>
            </p:nvPicPr>
            <p:blipFill>
              <a:blip r:embed="rId47"/>
            </p:blipFill>
            <p:spPr>
              <a:xfrm>
                <a:off x="7691120" y="3002915"/>
                <a:ext cx="323215" cy="34988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5934075" y="2922270"/>
              <a:ext cx="332105" cy="466090"/>
            </p14:xfrm>
          </p:contentPart>
        </mc:Choice>
        <mc:Fallback xmlns="">
          <p:pic>
            <p:nvPicPr>
              <p:cNvPr id="27" name="墨迹 26"/>
            </p:nvPicPr>
            <p:blipFill>
              <a:blip r:embed="rId49"/>
            </p:blipFill>
            <p:spPr>
              <a:xfrm>
                <a:off x="5934075" y="2922270"/>
                <a:ext cx="332105" cy="46609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5943600" y="2948940"/>
              <a:ext cx="412115" cy="520065"/>
            </p14:xfrm>
          </p:contentPart>
        </mc:Choice>
        <mc:Fallback xmlns="">
          <p:pic>
            <p:nvPicPr>
              <p:cNvPr id="28" name="墨迹 27"/>
            </p:nvPicPr>
            <p:blipFill>
              <a:blip r:embed="rId51"/>
            </p:blipFill>
            <p:spPr>
              <a:xfrm>
                <a:off x="5943600" y="2948940"/>
                <a:ext cx="412115" cy="52006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6050915" y="1962785"/>
              <a:ext cx="367665" cy="1040130"/>
            </p14:xfrm>
          </p:contentPart>
        </mc:Choice>
        <mc:Fallback xmlns="">
          <p:pic>
            <p:nvPicPr>
              <p:cNvPr id="29" name="墨迹 28"/>
            </p:nvPicPr>
            <p:blipFill>
              <a:blip r:embed="rId53"/>
            </p:blipFill>
            <p:spPr>
              <a:xfrm>
                <a:off x="6050915" y="1962785"/>
                <a:ext cx="367665" cy="104013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6301740" y="1792605"/>
              <a:ext cx="197485" cy="376555"/>
            </p14:xfrm>
          </p:contentPart>
        </mc:Choice>
        <mc:Fallback xmlns="">
          <p:pic>
            <p:nvPicPr>
              <p:cNvPr id="30" name="墨迹 29"/>
            </p:nvPicPr>
            <p:blipFill>
              <a:blip r:embed="rId55"/>
            </p:blipFill>
            <p:spPr>
              <a:xfrm>
                <a:off x="6301740" y="1792605"/>
                <a:ext cx="197485" cy="37655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6454140" y="2186940"/>
              <a:ext cx="17780" cy="360"/>
            </p14:xfrm>
          </p:contentPart>
        </mc:Choice>
        <mc:Fallback xmlns="">
          <p:pic>
            <p:nvPicPr>
              <p:cNvPr id="31" name="墨迹 30"/>
            </p:nvPicPr>
            <p:blipFill>
              <a:blip r:embed="rId57"/>
            </p:blipFill>
            <p:spPr>
              <a:xfrm>
                <a:off x="6454140" y="2186940"/>
                <a:ext cx="17780" cy="36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1048385" y="2321560"/>
              <a:ext cx="1506220" cy="45085"/>
            </p14:xfrm>
          </p:contentPart>
        </mc:Choice>
        <mc:Fallback xmlns="">
          <p:pic>
            <p:nvPicPr>
              <p:cNvPr id="32" name="墨迹 31"/>
            </p:nvPicPr>
            <p:blipFill>
              <a:blip r:embed="rId59"/>
            </p:blipFill>
            <p:spPr>
              <a:xfrm>
                <a:off x="1048385" y="2321560"/>
                <a:ext cx="1506220" cy="4508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2608580" y="2366645"/>
              <a:ext cx="35560" cy="360"/>
            </p14:xfrm>
          </p:contentPart>
        </mc:Choice>
        <mc:Fallback xmlns="">
          <p:pic>
            <p:nvPicPr>
              <p:cNvPr id="33" name="墨迹 32"/>
            </p:nvPicPr>
            <p:blipFill>
              <a:blip r:embed="rId61"/>
            </p:blipFill>
            <p:spPr>
              <a:xfrm>
                <a:off x="2608580" y="2366645"/>
                <a:ext cx="35560" cy="360"/>
              </a:xfrm>
              <a:prstGeom prst="rect"/>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[NOI2015] </a:t>
            </a:r>
            <a:r>
              <a:rPr lang="zh-CN" altLang="en-US" b="1" dirty="0"/>
              <a:t>程序自动</a:t>
            </a:r>
            <a:r>
              <a:rPr lang="zh-CN" altLang="en-US" b="1" dirty="0" smtClean="0"/>
              <a:t>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 </m:t>
                    </m:r>
                    <m:r>
                      <a:rPr lang="zh-CN" altLang="en-US" i="1">
                        <a:latin typeface="Cambria Math" panose="02040503050406030204" pitchFamily="18" charset="0"/>
                      </a:rPr>
                      <m:t>代表</m:t>
                    </m:r>
                  </m:oMath>
                </a14:m>
                <a:r>
                  <a:rPr lang="zh-CN" altLang="en-US" dirty="0" smtClean="0"/>
                  <a:t>变量，给定若干</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或</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x</m:t>
                        </m:r>
                      </m:e>
                      <m:sub>
                        <m:r>
                          <m:rPr>
                            <m:sty m:val="p"/>
                          </m:rPr>
                          <a:rPr lang="en-US" altLang="zh-CN" b="0" i="0" smtClean="0">
                            <a:latin typeface="Cambria Math" panose="02040503050406030204" pitchFamily="18" charset="0"/>
                          </a:rPr>
                          <m:t>i</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条件</m:t>
                    </m:r>
                  </m:oMath>
                </a14:m>
                <a:r>
                  <a:rPr lang="zh-CN" altLang="en-US" dirty="0" smtClean="0"/>
                  <a:t>，问是否存在给变量赋值的方式使条件满足</a:t>
                </a:r>
                <a:endParaRPr lang="en-US" altLang="zh-CN" dirty="0" smtClean="0"/>
              </a:p>
              <a:p>
                <a:r>
                  <a:rPr lang="zh-CN" altLang="en-US" dirty="0" smtClean="0"/>
                  <a:t>条件数</a:t>
                </a:r>
                <a14:m>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smtClean="0"/>
                  <a:t> </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3146425" y="3603625"/>
              <a:ext cx="788670" cy="806450"/>
            </p14:xfrm>
          </p:contentPart>
        </mc:Choice>
        <mc:Fallback xmlns="">
          <p:pic>
            <p:nvPicPr>
              <p:cNvPr id="4" name="墨迹 3"/>
            </p:nvPicPr>
            <p:blipFill>
              <a:blip r:embed="rId3"/>
            </p:blipFill>
            <p:spPr>
              <a:xfrm>
                <a:off x="3146425" y="3603625"/>
                <a:ext cx="788670" cy="8064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343275" y="3836670"/>
              <a:ext cx="628015" cy="421005"/>
            </p14:xfrm>
          </p:contentPart>
        </mc:Choice>
        <mc:Fallback xmlns="">
          <p:pic>
            <p:nvPicPr>
              <p:cNvPr id="5" name="墨迹 4"/>
            </p:nvPicPr>
            <p:blipFill>
              <a:blip r:embed="rId5"/>
            </p:blipFill>
            <p:spPr>
              <a:xfrm>
                <a:off x="3343275" y="3836670"/>
                <a:ext cx="628015" cy="42100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195445" y="3980180"/>
              <a:ext cx="71755" cy="224155"/>
            </p14:xfrm>
          </p:contentPart>
        </mc:Choice>
        <mc:Fallback xmlns="">
          <p:pic>
            <p:nvPicPr>
              <p:cNvPr id="6" name="墨迹 5"/>
            </p:nvPicPr>
            <p:blipFill>
              <a:blip r:embed="rId7"/>
            </p:blipFill>
            <p:spPr>
              <a:xfrm>
                <a:off x="4195445" y="3980180"/>
                <a:ext cx="71755" cy="22415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4410075" y="3935095"/>
              <a:ext cx="511175" cy="17780"/>
            </p14:xfrm>
          </p:contentPart>
        </mc:Choice>
        <mc:Fallback xmlns="">
          <p:pic>
            <p:nvPicPr>
              <p:cNvPr id="7" name="墨迹 6"/>
            </p:nvPicPr>
            <p:blipFill>
              <a:blip r:embed="rId9"/>
            </p:blipFill>
            <p:spPr>
              <a:xfrm>
                <a:off x="4410075" y="3935095"/>
                <a:ext cx="511175" cy="1778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4625340" y="4141470"/>
              <a:ext cx="278130" cy="360"/>
            </p14:xfrm>
          </p:contentPart>
        </mc:Choice>
        <mc:Fallback xmlns="">
          <p:pic>
            <p:nvPicPr>
              <p:cNvPr id="8" name="墨迹 7"/>
            </p:nvPicPr>
            <p:blipFill>
              <a:blip r:embed="rId11"/>
            </p:blipFill>
            <p:spPr>
              <a:xfrm>
                <a:off x="4625340" y="4141470"/>
                <a:ext cx="27813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5360670" y="3639185"/>
              <a:ext cx="636270" cy="735330"/>
            </p14:xfrm>
          </p:contentPart>
        </mc:Choice>
        <mc:Fallback xmlns="">
          <p:pic>
            <p:nvPicPr>
              <p:cNvPr id="9" name="墨迹 8"/>
            </p:nvPicPr>
            <p:blipFill>
              <a:blip r:embed="rId13"/>
            </p:blipFill>
            <p:spPr>
              <a:xfrm>
                <a:off x="5360670" y="3639185"/>
                <a:ext cx="636270" cy="73533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5575935" y="3684270"/>
              <a:ext cx="358140" cy="555625"/>
            </p14:xfrm>
          </p:contentPart>
        </mc:Choice>
        <mc:Fallback xmlns="">
          <p:pic>
            <p:nvPicPr>
              <p:cNvPr id="10" name="墨迹 9"/>
            </p:nvPicPr>
            <p:blipFill>
              <a:blip r:embed="rId15"/>
            </p:blipFill>
            <p:spPr>
              <a:xfrm>
                <a:off x="5575935" y="3684270"/>
                <a:ext cx="358140" cy="55562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988050" y="4141470"/>
              <a:ext cx="753110" cy="215265"/>
            </p14:xfrm>
          </p:contentPart>
        </mc:Choice>
        <mc:Fallback xmlns="">
          <p:pic>
            <p:nvPicPr>
              <p:cNvPr id="11" name="墨迹 10"/>
            </p:nvPicPr>
            <p:blipFill>
              <a:blip r:embed="rId17"/>
            </p:blipFill>
            <p:spPr>
              <a:xfrm>
                <a:off x="5988050" y="4141470"/>
                <a:ext cx="753110" cy="21526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7691120" y="3666490"/>
              <a:ext cx="528955" cy="690245"/>
            </p14:xfrm>
          </p:contentPart>
        </mc:Choice>
        <mc:Fallback xmlns="">
          <p:pic>
            <p:nvPicPr>
              <p:cNvPr id="12" name="墨迹 11"/>
            </p:nvPicPr>
            <p:blipFill>
              <a:blip r:embed="rId19"/>
            </p:blipFill>
            <p:spPr>
              <a:xfrm>
                <a:off x="7691120" y="3666490"/>
                <a:ext cx="528955" cy="69024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7655560" y="3594735"/>
              <a:ext cx="591820" cy="699135"/>
            </p14:xfrm>
          </p:contentPart>
        </mc:Choice>
        <mc:Fallback xmlns="">
          <p:pic>
            <p:nvPicPr>
              <p:cNvPr id="13" name="墨迹 12"/>
            </p:nvPicPr>
            <p:blipFill>
              <a:blip r:embed="rId21"/>
            </p:blipFill>
            <p:spPr>
              <a:xfrm>
                <a:off x="7655560" y="3594735"/>
                <a:ext cx="591820" cy="69913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8399780" y="3997960"/>
              <a:ext cx="770890" cy="322580"/>
            </p14:xfrm>
          </p:contentPart>
        </mc:Choice>
        <mc:Fallback xmlns="">
          <p:pic>
            <p:nvPicPr>
              <p:cNvPr id="14" name="墨迹 13"/>
            </p:nvPicPr>
            <p:blipFill>
              <a:blip r:embed="rId23"/>
            </p:blipFill>
            <p:spPr>
              <a:xfrm>
                <a:off x="8399780" y="3997960"/>
                <a:ext cx="770890" cy="32258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9340850" y="3881120"/>
              <a:ext cx="502285" cy="18415"/>
            </p14:xfrm>
          </p:contentPart>
        </mc:Choice>
        <mc:Fallback xmlns="">
          <p:pic>
            <p:nvPicPr>
              <p:cNvPr id="15" name="墨迹 14"/>
            </p:nvPicPr>
            <p:blipFill>
              <a:blip r:embed="rId25"/>
            </p:blipFill>
            <p:spPr>
              <a:xfrm>
                <a:off x="9340850" y="3881120"/>
                <a:ext cx="502285" cy="1841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9340850" y="4141470"/>
              <a:ext cx="636270" cy="8890"/>
            </p14:xfrm>
          </p:contentPart>
        </mc:Choice>
        <mc:Fallback xmlns="">
          <p:pic>
            <p:nvPicPr>
              <p:cNvPr id="16" name="墨迹 15"/>
            </p:nvPicPr>
            <p:blipFill>
              <a:blip r:embed="rId27"/>
            </p:blipFill>
            <p:spPr>
              <a:xfrm>
                <a:off x="9340850" y="4141470"/>
                <a:ext cx="636270" cy="889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10192385" y="3710940"/>
              <a:ext cx="574040" cy="546735"/>
            </p14:xfrm>
          </p:contentPart>
        </mc:Choice>
        <mc:Fallback xmlns="">
          <p:pic>
            <p:nvPicPr>
              <p:cNvPr id="17" name="墨迹 16"/>
            </p:nvPicPr>
            <p:blipFill>
              <a:blip r:embed="rId29"/>
            </p:blipFill>
            <p:spPr>
              <a:xfrm>
                <a:off x="10192385" y="3710940"/>
                <a:ext cx="574040" cy="54673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10281920" y="3603625"/>
              <a:ext cx="475615" cy="591820"/>
            </p14:xfrm>
          </p:contentPart>
        </mc:Choice>
        <mc:Fallback xmlns="">
          <p:pic>
            <p:nvPicPr>
              <p:cNvPr id="18" name="墨迹 17"/>
            </p:nvPicPr>
            <p:blipFill>
              <a:blip r:embed="rId31"/>
            </p:blipFill>
            <p:spPr>
              <a:xfrm>
                <a:off x="10281920" y="3603625"/>
                <a:ext cx="475615" cy="59182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10766425" y="3926205"/>
              <a:ext cx="367665" cy="511175"/>
            </p14:xfrm>
          </p:contentPart>
        </mc:Choice>
        <mc:Fallback xmlns="">
          <p:pic>
            <p:nvPicPr>
              <p:cNvPr id="19" name="墨迹 18"/>
            </p:nvPicPr>
            <p:blipFill>
              <a:blip r:embed="rId33"/>
            </p:blipFill>
            <p:spPr>
              <a:xfrm>
                <a:off x="10766425" y="3926205"/>
                <a:ext cx="367665" cy="51117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5567045" y="4903470"/>
              <a:ext cx="555625" cy="905510"/>
            </p14:xfrm>
          </p:contentPart>
        </mc:Choice>
        <mc:Fallback xmlns="">
          <p:pic>
            <p:nvPicPr>
              <p:cNvPr id="20" name="墨迹 19"/>
            </p:nvPicPr>
            <p:blipFill>
              <a:blip r:embed="rId35"/>
            </p:blipFill>
            <p:spPr>
              <a:xfrm>
                <a:off x="5567045" y="4903470"/>
                <a:ext cx="555625" cy="90551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5575935" y="5046980"/>
              <a:ext cx="636270" cy="537845"/>
            </p14:xfrm>
          </p:contentPart>
        </mc:Choice>
        <mc:Fallback xmlns="">
          <p:pic>
            <p:nvPicPr>
              <p:cNvPr id="21" name="墨迹 20"/>
            </p:nvPicPr>
            <p:blipFill>
              <a:blip r:embed="rId37"/>
            </p:blipFill>
            <p:spPr>
              <a:xfrm>
                <a:off x="5575935" y="5046980"/>
                <a:ext cx="636270" cy="53784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6310630" y="5288915"/>
              <a:ext cx="27305" cy="457200"/>
            </p14:xfrm>
          </p:contentPart>
        </mc:Choice>
        <mc:Fallback xmlns="">
          <p:pic>
            <p:nvPicPr>
              <p:cNvPr id="22" name="墨迹 21"/>
            </p:nvPicPr>
            <p:blipFill>
              <a:blip r:embed="rId39"/>
            </p:blipFill>
            <p:spPr>
              <a:xfrm>
                <a:off x="6310630" y="5288915"/>
                <a:ext cx="27305" cy="457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6687185" y="5243830"/>
              <a:ext cx="628015" cy="27305"/>
            </p14:xfrm>
          </p:contentPart>
        </mc:Choice>
        <mc:Fallback xmlns="">
          <p:pic>
            <p:nvPicPr>
              <p:cNvPr id="23" name="墨迹 22"/>
            </p:nvPicPr>
            <p:blipFill>
              <a:blip r:embed="rId41"/>
            </p:blipFill>
            <p:spPr>
              <a:xfrm>
                <a:off x="6687185" y="5243830"/>
                <a:ext cx="628015" cy="2730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6723380" y="5423535"/>
              <a:ext cx="501650" cy="44450"/>
            </p14:xfrm>
          </p:contentPart>
        </mc:Choice>
        <mc:Fallback xmlns="">
          <p:pic>
            <p:nvPicPr>
              <p:cNvPr id="24" name="墨迹 23"/>
            </p:nvPicPr>
            <p:blipFill>
              <a:blip r:embed="rId43"/>
            </p:blipFill>
            <p:spPr>
              <a:xfrm>
                <a:off x="6723380" y="5423535"/>
                <a:ext cx="501650" cy="444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7099935" y="5038090"/>
              <a:ext cx="143510" cy="824230"/>
            </p14:xfrm>
          </p:contentPart>
        </mc:Choice>
        <mc:Fallback xmlns="">
          <p:pic>
            <p:nvPicPr>
              <p:cNvPr id="25" name="墨迹 24"/>
            </p:nvPicPr>
            <p:blipFill>
              <a:blip r:embed="rId45"/>
            </p:blipFill>
            <p:spPr>
              <a:xfrm>
                <a:off x="7099935" y="5038090"/>
                <a:ext cx="143510" cy="82423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7700645" y="5154295"/>
              <a:ext cx="519430" cy="663575"/>
            </p14:xfrm>
          </p:contentPart>
        </mc:Choice>
        <mc:Fallback xmlns="">
          <p:pic>
            <p:nvPicPr>
              <p:cNvPr id="26" name="墨迹 25"/>
            </p:nvPicPr>
            <p:blipFill>
              <a:blip r:embed="rId47"/>
            </p:blipFill>
            <p:spPr>
              <a:xfrm>
                <a:off x="7700645" y="5154295"/>
                <a:ext cx="519430" cy="66357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7799070" y="5163185"/>
              <a:ext cx="403225" cy="537845"/>
            </p14:xfrm>
          </p:contentPart>
        </mc:Choice>
        <mc:Fallback xmlns="">
          <p:pic>
            <p:nvPicPr>
              <p:cNvPr id="27" name="墨迹 26"/>
            </p:nvPicPr>
            <p:blipFill>
              <a:blip r:embed="rId49"/>
            </p:blipFill>
            <p:spPr>
              <a:xfrm>
                <a:off x="7799070" y="5163185"/>
                <a:ext cx="403225" cy="53784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8193405" y="5378450"/>
              <a:ext cx="134620" cy="493395"/>
            </p14:xfrm>
          </p:contentPart>
        </mc:Choice>
        <mc:Fallback xmlns="">
          <p:pic>
            <p:nvPicPr>
              <p:cNvPr id="28" name="墨迹 27"/>
            </p:nvPicPr>
            <p:blipFill>
              <a:blip r:embed="rId51"/>
            </p:blipFill>
            <p:spPr>
              <a:xfrm>
                <a:off x="8193405" y="5378450"/>
                <a:ext cx="134620" cy="49339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3495675" y="4392295"/>
              <a:ext cx="7477125" cy="206375"/>
            </p14:xfrm>
          </p:contentPart>
        </mc:Choice>
        <mc:Fallback xmlns="">
          <p:pic>
            <p:nvPicPr>
              <p:cNvPr id="29" name="墨迹 28"/>
            </p:nvPicPr>
            <p:blipFill>
              <a:blip r:embed="rId53"/>
            </p:blipFill>
            <p:spPr>
              <a:xfrm>
                <a:off x="3495675" y="4392295"/>
                <a:ext cx="7477125" cy="20637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5172075" y="5970270"/>
              <a:ext cx="3209925" cy="170180"/>
            </p14:xfrm>
          </p:contentPart>
        </mc:Choice>
        <mc:Fallback xmlns="">
          <p:pic>
            <p:nvPicPr>
              <p:cNvPr id="30" name="墨迹 29"/>
            </p:nvPicPr>
            <p:blipFill>
              <a:blip r:embed="rId55"/>
            </p:blipFill>
            <p:spPr>
              <a:xfrm>
                <a:off x="5172075" y="5970270"/>
                <a:ext cx="3209925" cy="17018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8372475" y="6140450"/>
              <a:ext cx="18415" cy="360"/>
            </p14:xfrm>
          </p:contentPart>
        </mc:Choice>
        <mc:Fallback xmlns="">
          <p:pic>
            <p:nvPicPr>
              <p:cNvPr id="31" name="墨迹 30"/>
            </p:nvPicPr>
            <p:blipFill>
              <a:blip r:embed="rId57"/>
            </p:blipFill>
            <p:spPr>
              <a:xfrm>
                <a:off x="8372475" y="6140450"/>
                <a:ext cx="18415" cy="36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1191895" y="2240915"/>
              <a:ext cx="1470025" cy="17780"/>
            </p14:xfrm>
          </p:contentPart>
        </mc:Choice>
        <mc:Fallback xmlns="">
          <p:pic>
            <p:nvPicPr>
              <p:cNvPr id="32" name="墨迹 31"/>
            </p:nvPicPr>
            <p:blipFill>
              <a:blip r:embed="rId59"/>
            </p:blipFill>
            <p:spPr>
              <a:xfrm>
                <a:off x="1191895" y="2240915"/>
                <a:ext cx="1470025" cy="177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2661920" y="2258695"/>
              <a:ext cx="18415" cy="360"/>
            </p14:xfrm>
          </p:contentPart>
        </mc:Choice>
        <mc:Fallback xmlns="">
          <p:pic>
            <p:nvPicPr>
              <p:cNvPr id="33" name="墨迹 32"/>
            </p:nvPicPr>
            <p:blipFill>
              <a:blip r:embed="rId57"/>
            </p:blipFill>
            <p:spPr>
              <a:xfrm>
                <a:off x="2661920" y="2258695"/>
                <a:ext cx="18415"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1111250" y="3227070"/>
              <a:ext cx="2411730" cy="35560"/>
            </p14:xfrm>
          </p:contentPart>
        </mc:Choice>
        <mc:Fallback xmlns="">
          <p:pic>
            <p:nvPicPr>
              <p:cNvPr id="34" name="墨迹 33"/>
            </p:nvPicPr>
            <p:blipFill>
              <a:blip r:embed="rId62"/>
            </p:blipFill>
            <p:spPr>
              <a:xfrm>
                <a:off x="1111250" y="3227070"/>
                <a:ext cx="2411730" cy="355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5683250" y="2214245"/>
              <a:ext cx="762000" cy="26670"/>
            </p14:xfrm>
          </p:contentPart>
        </mc:Choice>
        <mc:Fallback xmlns="">
          <p:pic>
            <p:nvPicPr>
              <p:cNvPr id="35" name="墨迹 34"/>
            </p:nvPicPr>
            <p:blipFill>
              <a:blip r:embed="rId64"/>
            </p:blipFill>
            <p:spPr>
              <a:xfrm>
                <a:off x="5683250" y="2214245"/>
                <a:ext cx="762000" cy="2667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7063740" y="3477895"/>
              <a:ext cx="17780" cy="360"/>
            </p14:xfrm>
          </p:contentPart>
        </mc:Choice>
        <mc:Fallback xmlns="">
          <p:pic>
            <p:nvPicPr>
              <p:cNvPr id="36" name="墨迹 35"/>
            </p:nvPicPr>
            <p:blipFill>
              <a:blip r:embed="rId66"/>
            </p:blipFill>
            <p:spPr>
              <a:xfrm>
                <a:off x="7063740" y="3477895"/>
                <a:ext cx="17780" cy="3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1694180" y="6113780"/>
              <a:ext cx="17780" cy="360"/>
            </p14:xfrm>
          </p:contentPart>
        </mc:Choice>
        <mc:Fallback xmlns="">
          <p:pic>
            <p:nvPicPr>
              <p:cNvPr id="37" name="墨迹 36"/>
            </p:nvPicPr>
            <p:blipFill>
              <a:blip r:embed="rId66"/>
            </p:blipFill>
            <p:spPr>
              <a:xfrm>
                <a:off x="1694180" y="6113780"/>
                <a:ext cx="17780" cy="360"/>
              </a:xfrm>
              <a:prstGeom prst="rect"/>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对于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关系将</a:t>
                </a:r>
                <a:r>
                  <a:rPr lang="en-US" altLang="zh-CN" dirty="0" err="1" smtClean="0"/>
                  <a:t>i</a:t>
                </a:r>
                <a:r>
                  <a:rPr lang="zh-CN" altLang="en-US" dirty="0" smtClean="0"/>
                  <a:t>，</a:t>
                </a:r>
                <a:r>
                  <a:rPr lang="en-US" altLang="zh-CN" dirty="0" smtClean="0"/>
                  <a:t>j</a:t>
                </a:r>
                <a:r>
                  <a:rPr lang="zh-CN" altLang="en-US" dirty="0"/>
                  <a:t>并查</a:t>
                </a:r>
                <a:r>
                  <a:rPr lang="zh-CN" altLang="en-US" dirty="0" smtClean="0"/>
                  <a:t>集合并。</a:t>
                </a:r>
                <a:endParaRPr lang="en-US" altLang="zh-CN" dirty="0" smtClean="0"/>
              </a:p>
              <a:p>
                <a:r>
                  <a:rPr lang="zh-CN" altLang="en-US" dirty="0" smtClean="0"/>
                  <a:t>然后检验所有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a:rPr lang="zh-CN" altLang="en-US" i="1">
                        <a:latin typeface="Cambria Math" panose="02040503050406030204" pitchFamily="18" charset="0"/>
                      </a:rPr>
                      <m:t>是</m:t>
                    </m:r>
                  </m:oMath>
                </a14:m>
                <a:r>
                  <a:rPr lang="zh-CN" altLang="en-US" dirty="0" smtClean="0"/>
                  <a:t>否矛盾即可。</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864360" y="2286000"/>
              <a:ext cx="1245870" cy="360"/>
            </p14:xfrm>
          </p:contentPart>
        </mc:Choice>
        <mc:Fallback xmlns="">
          <p:pic>
            <p:nvPicPr>
              <p:cNvPr id="4" name="墨迹 3"/>
            </p:nvPicPr>
            <p:blipFill>
              <a:blip r:embed="rId3"/>
            </p:blipFill>
            <p:spPr>
              <a:xfrm>
                <a:off x="1864360" y="2286000"/>
                <a:ext cx="124587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577340" y="3020695"/>
              <a:ext cx="1927860" cy="1551305"/>
            </p14:xfrm>
          </p:contentPart>
        </mc:Choice>
        <mc:Fallback xmlns="">
          <p:pic>
            <p:nvPicPr>
              <p:cNvPr id="5" name="墨迹 4"/>
            </p:nvPicPr>
            <p:blipFill>
              <a:blip r:embed="rId5"/>
            </p:blipFill>
            <p:spPr>
              <a:xfrm>
                <a:off x="1577340" y="3020695"/>
                <a:ext cx="1927860" cy="155130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562475" y="3074670"/>
              <a:ext cx="1811020" cy="1604645"/>
            </p14:xfrm>
          </p:contentPart>
        </mc:Choice>
        <mc:Fallback xmlns="">
          <p:pic>
            <p:nvPicPr>
              <p:cNvPr id="6" name="墨迹 5"/>
            </p:nvPicPr>
            <p:blipFill>
              <a:blip r:embed="rId7"/>
            </p:blipFill>
            <p:spPr>
              <a:xfrm>
                <a:off x="4562475" y="3074670"/>
                <a:ext cx="1811020" cy="16046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8058785" y="3119120"/>
              <a:ext cx="1811020" cy="1658620"/>
            </p14:xfrm>
          </p:contentPart>
        </mc:Choice>
        <mc:Fallback xmlns="">
          <p:pic>
            <p:nvPicPr>
              <p:cNvPr id="7" name="墨迹 6"/>
            </p:nvPicPr>
            <p:blipFill>
              <a:blip r:embed="rId9"/>
            </p:blipFill>
            <p:spPr>
              <a:xfrm>
                <a:off x="8058785" y="3119120"/>
                <a:ext cx="1811020" cy="16586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3477895" y="2868295"/>
              <a:ext cx="206375" cy="17780"/>
            </p14:xfrm>
          </p:contentPart>
        </mc:Choice>
        <mc:Fallback xmlns="">
          <p:pic>
            <p:nvPicPr>
              <p:cNvPr id="8" name="墨迹 7"/>
            </p:nvPicPr>
            <p:blipFill>
              <a:blip r:embed="rId11"/>
            </p:blipFill>
            <p:spPr>
              <a:xfrm>
                <a:off x="3477895" y="2868295"/>
                <a:ext cx="206375" cy="1778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4248785" y="2832735"/>
              <a:ext cx="161290" cy="360"/>
            </p14:xfrm>
          </p:contentPart>
        </mc:Choice>
        <mc:Fallback xmlns="">
          <p:pic>
            <p:nvPicPr>
              <p:cNvPr id="9" name="墨迹 8"/>
            </p:nvPicPr>
            <p:blipFill>
              <a:blip r:embed="rId13"/>
            </p:blipFill>
            <p:spPr>
              <a:xfrm>
                <a:off x="4248785" y="2832735"/>
                <a:ext cx="16129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2339340" y="3710940"/>
              <a:ext cx="53975" cy="528955"/>
            </p14:xfrm>
          </p:contentPart>
        </mc:Choice>
        <mc:Fallback xmlns="">
          <p:pic>
            <p:nvPicPr>
              <p:cNvPr id="10" name="墨迹 9"/>
            </p:nvPicPr>
            <p:blipFill>
              <a:blip r:embed="rId15"/>
            </p:blipFill>
            <p:spPr>
              <a:xfrm>
                <a:off x="2339340" y="3710940"/>
                <a:ext cx="53975" cy="52895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2428875" y="3693160"/>
              <a:ext cx="107950" cy="98425"/>
            </p14:xfrm>
          </p:contentPart>
        </mc:Choice>
        <mc:Fallback xmlns="">
          <p:pic>
            <p:nvPicPr>
              <p:cNvPr id="11" name="墨迹 10"/>
            </p:nvPicPr>
            <p:blipFill>
              <a:blip r:embed="rId17"/>
            </p:blipFill>
            <p:spPr>
              <a:xfrm>
                <a:off x="2428875" y="3693160"/>
                <a:ext cx="107950" cy="9842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2832735" y="3747135"/>
              <a:ext cx="26670" cy="564515"/>
            </p14:xfrm>
          </p:contentPart>
        </mc:Choice>
        <mc:Fallback xmlns="">
          <p:pic>
            <p:nvPicPr>
              <p:cNvPr id="12" name="墨迹 11"/>
            </p:nvPicPr>
            <p:blipFill>
              <a:blip r:embed="rId19"/>
            </p:blipFill>
            <p:spPr>
              <a:xfrm>
                <a:off x="2832735" y="3747135"/>
                <a:ext cx="26670" cy="56451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2823845" y="3495675"/>
              <a:ext cx="17780" cy="360"/>
            </p14:xfrm>
          </p:contentPart>
        </mc:Choice>
        <mc:Fallback xmlns="">
          <p:pic>
            <p:nvPicPr>
              <p:cNvPr id="13" name="墨迹 12"/>
            </p:nvPicPr>
            <p:blipFill>
              <a:blip r:embed="rId21"/>
            </p:blipFill>
            <p:spPr>
              <a:xfrm>
                <a:off x="2823845" y="3495675"/>
                <a:ext cx="1778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2303780" y="3505200"/>
              <a:ext cx="62865" cy="71120"/>
            </p14:xfrm>
          </p:contentPart>
        </mc:Choice>
        <mc:Fallback xmlns="">
          <p:pic>
            <p:nvPicPr>
              <p:cNvPr id="14" name="墨迹 13"/>
            </p:nvPicPr>
            <p:blipFill>
              <a:blip r:embed="rId23"/>
            </p:blipFill>
            <p:spPr>
              <a:xfrm>
                <a:off x="2303780" y="3505200"/>
                <a:ext cx="62865" cy="7112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7305675" y="3289935"/>
              <a:ext cx="18415" cy="360"/>
            </p14:xfrm>
          </p:contentPart>
        </mc:Choice>
        <mc:Fallback xmlns="">
          <p:pic>
            <p:nvPicPr>
              <p:cNvPr id="15" name="墨迹 14"/>
            </p:nvPicPr>
            <p:blipFill>
              <a:blip r:embed="rId25"/>
            </p:blipFill>
            <p:spPr>
              <a:xfrm>
                <a:off x="7305675" y="3289935"/>
                <a:ext cx="18415" cy="360"/>
              </a:xfrm>
              <a:prstGeom prst="rect"/>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[JSOI2008] </a:t>
            </a:r>
            <a:r>
              <a:rPr lang="zh-CN" altLang="en-US" b="1" dirty="0" smtClean="0"/>
              <a:t>星球大战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93240"/>
                <a:ext cx="10515600" cy="5301843"/>
              </a:xfrm>
            </p:spPr>
            <p:txBody>
              <a:bodyPr>
                <a:normAutofit fontScale="92500" lnSpcReduction="10000"/>
              </a:bodyPr>
              <a:lstStyle/>
              <a:p>
                <a:r>
                  <a:rPr lang="zh-CN" altLang="en-US" dirty="0" smtClean="0"/>
                  <a:t>很久以前，在一个遥远的星系，一个黑暗的帝国靠着它的超级武器统治着整个星系。</a:t>
                </a:r>
                <a:endParaRPr lang="zh-CN" altLang="en-US" dirty="0" smtClean="0"/>
              </a:p>
              <a:p>
                <a:r>
                  <a:rPr lang="zh-CN" altLang="en-US" dirty="0"/>
                  <a:t>某一天，凭着一个偶然的机遇，一支反抗军摧毁了帝国的超级武器，并攻下了星系中几乎所有的星球。这些星球通过特殊的以太隧道互相直接或间接地连接。</a:t>
                </a:r>
                <a:endParaRPr lang="zh-CN" altLang="en-US" dirty="0"/>
              </a:p>
              <a:p>
                <a:r>
                  <a:rPr lang="zh-CN" altLang="en-US" dirty="0"/>
                  <a:t>但好景不长，很快帝国又重新造出了他的超级武器。凭借这超级武器的力量，帝国开始有计划地摧毁反抗军占领的星球。由于星球的不断被摧毁，两个星球之间的通讯通道也开始不可靠起来。</a:t>
                </a:r>
                <a:endParaRPr lang="zh-CN" altLang="en-US" dirty="0"/>
              </a:p>
              <a:p>
                <a:r>
                  <a:rPr lang="zh-CN" altLang="en-US" dirty="0"/>
                  <a:t>现在，反抗军首领交给你一个任务：给出原来两个星球之间的以太隧道连通情况以及帝国打击的星球顺序，以尽量快的速度求出每一次打击之后反抗军占据的星球的连通块的个数。（如果两个星球可以通过现存的以太通道直接或间接地连通，则这两个星球在同一个连通块中）</a:t>
                </a:r>
                <a:r>
                  <a:rPr lang="zh-CN" altLang="en-US" dirty="0" smtClean="0"/>
                  <a:t>。</a:t>
                </a:r>
                <a:endParaRPr lang="en-US" altLang="zh-CN" dirty="0" smtClean="0"/>
              </a:p>
              <a:p>
                <a14:m>
                  <m:oMath xmlns:m="http://schemas.openxmlformats.org/officeDocument/2006/math">
                    <m:r>
                      <a:rPr lang="zh-CN" altLang="en-US" b="0" i="1" dirty="0">
                        <a:latin typeface="Cambria Math" panose="02040503050406030204" pitchFamily="18" charset="0"/>
                      </a:rPr>
                      <m:t>点数</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 ,</m:t>
                    </m:r>
                    <m:r>
                      <a:rPr lang="zh-CN" altLang="en-US" i="1" dirty="0">
                        <a:latin typeface="Cambria Math" panose="02040503050406030204" pitchFamily="18" charset="0"/>
                      </a:rPr>
                      <m:t>边数</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 ,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493240"/>
                <a:ext cx="10515600" cy="5301843"/>
              </a:xfrm>
              <a:blipFill rotWithShape="1">
                <a:blip r:embed="rId1"/>
                <a:stretch>
                  <a:fillRect t="-606" b="-3103"/>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524000" y="4849495"/>
              <a:ext cx="17780" cy="360"/>
            </p14:xfrm>
          </p:contentPart>
        </mc:Choice>
        <mc:Fallback xmlns="">
          <p:pic>
            <p:nvPicPr>
              <p:cNvPr id="4" name="墨迹 3"/>
            </p:nvPicPr>
            <p:blipFill>
              <a:blip r:embed="rId3"/>
            </p:blipFill>
            <p:spPr>
              <a:xfrm>
                <a:off x="1524000" y="4849495"/>
                <a:ext cx="1778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4984115" y="5459095"/>
              <a:ext cx="2743200" cy="107950"/>
            </p14:xfrm>
          </p:contentPart>
        </mc:Choice>
        <mc:Fallback xmlns="">
          <p:pic>
            <p:nvPicPr>
              <p:cNvPr id="5" name="墨迹 4"/>
            </p:nvPicPr>
            <p:blipFill>
              <a:blip r:embed="rId5"/>
            </p:blipFill>
            <p:spPr>
              <a:xfrm>
                <a:off x="4984115" y="5459095"/>
                <a:ext cx="2743200" cy="1079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3469005" y="4947920"/>
              <a:ext cx="17780" cy="360"/>
            </p14:xfrm>
          </p:contentPart>
        </mc:Choice>
        <mc:Fallback xmlns="">
          <p:pic>
            <p:nvPicPr>
              <p:cNvPr id="6" name="墨迹 5"/>
            </p:nvPicPr>
            <p:blipFill>
              <a:blip r:embed="rId3"/>
            </p:blipFill>
            <p:spPr>
              <a:xfrm>
                <a:off x="3469005" y="4947920"/>
                <a:ext cx="17780" cy="360"/>
              </a:xfrm>
              <a:prstGeom prst="rect"/>
            </p:spPr>
          </p:pic>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mM1N2NhNGEzNmYwY2FjOTQyOGQ4ZGNmNjBmZTdjZj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6910</Words>
  <Application>WPS 演示</Application>
  <PresentationFormat>宽屏</PresentationFormat>
  <Paragraphs>278</Paragraphs>
  <Slides>54</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vt:lpstr>
      <vt:lpstr>宋体</vt:lpstr>
      <vt:lpstr>Wingdings</vt:lpstr>
      <vt:lpstr>Cambria Math</vt:lpstr>
      <vt:lpstr>等线 Light</vt:lpstr>
      <vt:lpstr>等线</vt:lpstr>
      <vt:lpstr>微软雅黑</vt:lpstr>
      <vt:lpstr>Arial Unicode MS</vt:lpstr>
      <vt:lpstr>黑体</vt:lpstr>
      <vt:lpstr>Calibri</vt:lpstr>
      <vt:lpstr>Office 主题​​</vt:lpstr>
      <vt:lpstr>图论2</vt:lpstr>
      <vt:lpstr>并查集</vt:lpstr>
      <vt:lpstr>PowerPoint 演示文稿</vt:lpstr>
      <vt:lpstr>路径压缩</vt:lpstr>
      <vt:lpstr>按秩合并</vt:lpstr>
      <vt:lpstr>时间复杂度</vt:lpstr>
      <vt:lpstr>[NOI2015] 程序自动分析</vt:lpstr>
      <vt:lpstr>PowerPoint 演示文稿</vt:lpstr>
      <vt:lpstr>[JSOI2008] 星球大战</vt:lpstr>
      <vt:lpstr>PowerPoint 演示文稿</vt:lpstr>
      <vt:lpstr>[NOI2002] 银河英雄传说</vt:lpstr>
      <vt:lpstr>PowerPoint 演示文稿</vt:lpstr>
      <vt:lpstr>P1892 [BOI2003]团伙</vt:lpstr>
      <vt:lpstr>PowerPoint 演示文稿</vt:lpstr>
      <vt:lpstr>并查集应用</vt:lpstr>
      <vt:lpstr>并查集应用题1</vt:lpstr>
      <vt:lpstr>PowerPoint 演示文稿</vt:lpstr>
      <vt:lpstr>并查集应用题2</vt:lpstr>
      <vt:lpstr>PowerPoint 演示文稿</vt:lpstr>
      <vt:lpstr>并查集应用题3</vt:lpstr>
      <vt:lpstr>PowerPoint 演示文稿</vt:lpstr>
      <vt:lpstr>并查集应用题4</vt:lpstr>
      <vt:lpstr>PowerPoint 演示文稿</vt:lpstr>
      <vt:lpstr>二分图</vt:lpstr>
      <vt:lpstr>PowerPoint 演示文稿</vt:lpstr>
      <vt:lpstr>P1330 封锁阳光大学</vt:lpstr>
      <vt:lpstr>PowerPoint 演示文稿</vt:lpstr>
      <vt:lpstr>P1525 [NOIP2010 提高组] 关押罪犯</vt:lpstr>
      <vt:lpstr>PowerPoint 演示文稿</vt:lpstr>
      <vt:lpstr>P6185 [NOI Online #1 提高组] 序列</vt:lpstr>
      <vt:lpstr>PowerPoint 演示文稿</vt:lpstr>
      <vt:lpstr>单源次短路</vt:lpstr>
      <vt:lpstr>欧拉路</vt:lpstr>
      <vt:lpstr>判断方式</vt:lpstr>
      <vt:lpstr>求解欧拉路</vt:lpstr>
      <vt:lpstr>PowerPoint 演示文稿</vt:lpstr>
      <vt:lpstr>P2731 [USACO3.3]骑马修栅栏</vt:lpstr>
      <vt:lpstr>PowerPoint 演示文稿</vt:lpstr>
      <vt:lpstr>单词游戏(poj1386、Hdu1116)</vt:lpstr>
      <vt:lpstr>PowerPoint 演示文稿</vt:lpstr>
      <vt:lpstr>强连通分量</vt:lpstr>
      <vt:lpstr>Tarjan算法求解SCC</vt:lpstr>
      <vt:lpstr>PowerPoint 演示文稿</vt:lpstr>
      <vt:lpstr>PowerPoint 演示文稿</vt:lpstr>
      <vt:lpstr>应用</vt:lpstr>
      <vt:lpstr>P1262 间谍网络</vt:lpstr>
      <vt:lpstr>PowerPoint 演示文稿</vt:lpstr>
      <vt:lpstr>P1073 [NOIP2009 提高组] 最优贸易</vt:lpstr>
      <vt:lpstr>PowerPoint 演示文稿</vt:lpstr>
      <vt:lpstr>构造完全图（一本通1710）</vt:lpstr>
      <vt:lpstr>PowerPoint 演示文稿</vt:lpstr>
      <vt:lpstr>P3295 萌萌哒</vt:lpstr>
      <vt:lpstr>最小花费（一本通1711）</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图论2</dc:title>
  <dc:creator>gdcyc</dc:creator>
  <cp:lastModifiedBy>轻描与淡写~李娟</cp:lastModifiedBy>
  <cp:revision>43</cp:revision>
  <dcterms:created xsi:type="dcterms:W3CDTF">2022-07-16T03:30:00Z</dcterms:created>
  <dcterms:modified xsi:type="dcterms:W3CDTF">2022-07-18T10:05:33Z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BD8FD9130C3C49018E462718A5F0EE2C</vt:lpwstr>
  </property>
  <property fmtid="{D5CDD505-2E9C-101B-9397-08002B2CF9AE}" pid="3" name="KSOProductBuildVer">
    <vt:lpwstr>2052-11.1.0.11753</vt:lpwstr>
  </property>
</Properties>
</file>