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7" r:id="rId3"/>
    <p:sldId id="285" r:id="rId4"/>
    <p:sldId id="257" r:id="rId5"/>
    <p:sldId id="258" r:id="rId6"/>
    <p:sldId id="259" r:id="rId7"/>
    <p:sldId id="297" r:id="rId8"/>
    <p:sldId id="296" r:id="rId9"/>
    <p:sldId id="295" r:id="rId10"/>
    <p:sldId id="298" r:id="rId11"/>
    <p:sldId id="299" r:id="rId12"/>
    <p:sldId id="300" r:id="rId13"/>
    <p:sldId id="301" r:id="rId14"/>
    <p:sldId id="265" r:id="rId15"/>
    <p:sldId id="266" r:id="rId16"/>
    <p:sldId id="302" r:id="rId17"/>
    <p:sldId id="303" r:id="rId18"/>
    <p:sldId id="304" r:id="rId19"/>
    <p:sldId id="305" r:id="rId20"/>
    <p:sldId id="271" r:id="rId21"/>
    <p:sldId id="288" r:id="rId22"/>
    <p:sldId id="289" r:id="rId23"/>
    <p:sldId id="307" r:id="rId24"/>
    <p:sldId id="306" r:id="rId25"/>
    <p:sldId id="308" r:id="rId26"/>
    <p:sldId id="309" r:id="rId27"/>
    <p:sldId id="291" r:id="rId28"/>
    <p:sldId id="292" r:id="rId29"/>
    <p:sldId id="286" r:id="rId30"/>
    <p:sldId id="310" r:id="rId31"/>
    <p:sldId id="311" r:id="rId32"/>
    <p:sldId id="276" r:id="rId33"/>
    <p:sldId id="277" r:id="rId34"/>
    <p:sldId id="312" r:id="rId35"/>
    <p:sldId id="281" r:id="rId36"/>
    <p:sldId id="282" r:id="rId37"/>
    <p:sldId id="284" r:id="rId38"/>
    <p:sldId id="28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6678F73-EAEB-4E59-900A-64349B1EC384}">
          <p14:sldIdLst>
            <p14:sldId id="256"/>
            <p14:sldId id="287"/>
            <p14:sldId id="285"/>
          </p14:sldIdLst>
        </p14:section>
        <p14:section name="线性动态规划" id="{990D6B8C-CC38-4B8D-95C6-76E75CEB6F8D}">
          <p14:sldIdLst>
            <p14:sldId id="257"/>
            <p14:sldId id="258"/>
            <p14:sldId id="259"/>
            <p14:sldId id="297"/>
            <p14:sldId id="296"/>
            <p14:sldId id="295"/>
            <p14:sldId id="298"/>
            <p14:sldId id="299"/>
            <p14:sldId id="300"/>
            <p14:sldId id="301"/>
          </p14:sldIdLst>
        </p14:section>
        <p14:section name="区间动态规划" id="{A8BCFFF8-FDFD-4DEA-9B9C-E1C1EEE22B99}">
          <p14:sldIdLst>
            <p14:sldId id="265"/>
            <p14:sldId id="266"/>
            <p14:sldId id="302"/>
          </p14:sldIdLst>
        </p14:section>
        <p14:section name="树形动态规划" id="{8208582F-75F1-4BDA-A75C-C42ADCCCBE43}">
          <p14:sldIdLst>
            <p14:sldId id="303"/>
            <p14:sldId id="304"/>
            <p14:sldId id="305"/>
            <p14:sldId id="271"/>
          </p14:sldIdLst>
        </p14:section>
        <p14:section name="状态压缩动态规划" id="{84E6EFFE-4C23-49EF-86B6-58384A1212C7}">
          <p14:sldIdLst>
            <p14:sldId id="288"/>
            <p14:sldId id="289"/>
            <p14:sldId id="307"/>
            <p14:sldId id="306"/>
            <p14:sldId id="308"/>
            <p14:sldId id="309"/>
            <p14:sldId id="291"/>
          </p14:sldIdLst>
        </p14:section>
        <p14:section name="动态规划的优化" id="{FF922B35-15ED-420B-90C0-EED28D3943F9}">
          <p14:sldIdLst>
            <p14:sldId id="292"/>
            <p14:sldId id="286"/>
            <p14:sldId id="310"/>
            <p14:sldId id="311"/>
            <p14:sldId id="276"/>
            <p14:sldId id="277"/>
            <p14:sldId id="312"/>
            <p14:sldId id="281"/>
            <p14:sldId id="282"/>
            <p14:sldId id="284"/>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228BD0-2721-4597-89BD-374AEF8F4BC0}" v="3" dt="2022-07-01T06:28:25.2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李 浩然" userId="2ca36039d8efe96b" providerId="LiveId" clId="{76819E26-A9CA-42F2-96D2-D55CE55632D7}"/>
    <pc:docChg chg="undo custSel addSld delSld modSld sldOrd">
      <pc:chgData name="李 浩然" userId="2ca36039d8efe96b" providerId="LiveId" clId="{76819E26-A9CA-42F2-96D2-D55CE55632D7}" dt="2019-08-30T09:07:56.841" v="6545" actId="2696"/>
      <pc:docMkLst>
        <pc:docMk/>
      </pc:docMkLst>
      <pc:sldChg chg="modSp">
        <pc:chgData name="李 浩然" userId="2ca36039d8efe96b" providerId="LiveId" clId="{76819E26-A9CA-42F2-96D2-D55CE55632D7}" dt="2019-08-30T09:07:28.504" v="6499" actId="14100"/>
        <pc:sldMkLst>
          <pc:docMk/>
          <pc:sldMk cId="2581908274" sldId="256"/>
        </pc:sldMkLst>
        <pc:spChg chg="mod">
          <ac:chgData name="李 浩然" userId="2ca36039d8efe96b" providerId="LiveId" clId="{76819E26-A9CA-42F2-96D2-D55CE55632D7}" dt="2019-08-30T09:07:28.504" v="6499" actId="14100"/>
          <ac:spMkLst>
            <pc:docMk/>
            <pc:sldMk cId="2581908274" sldId="256"/>
            <ac:spMk id="2" creationId="{D3E31FBA-3D3F-426C-8069-0A0BA55AAD4F}"/>
          </ac:spMkLst>
        </pc:spChg>
      </pc:sldChg>
      <pc:sldChg chg="modSp">
        <pc:chgData name="李 浩然" userId="2ca36039d8efe96b" providerId="LiveId" clId="{76819E26-A9CA-42F2-96D2-D55CE55632D7}" dt="2019-08-26T02:39:29.648" v="2466"/>
        <pc:sldMkLst>
          <pc:docMk/>
          <pc:sldMk cId="249367170" sldId="257"/>
        </pc:sldMkLst>
        <pc:spChg chg="mod">
          <ac:chgData name="李 浩然" userId="2ca36039d8efe96b" providerId="LiveId" clId="{76819E26-A9CA-42F2-96D2-D55CE55632D7}" dt="2019-08-26T02:39:29.648" v="2466"/>
          <ac:spMkLst>
            <pc:docMk/>
            <pc:sldMk cId="249367170" sldId="257"/>
            <ac:spMk id="3" creationId="{FBA645D1-4CED-4D40-9914-E4807CC08836}"/>
          </ac:spMkLst>
        </pc:spChg>
      </pc:sldChg>
      <pc:sldChg chg="modSp">
        <pc:chgData name="李 浩然" userId="2ca36039d8efe96b" providerId="LiveId" clId="{76819E26-A9CA-42F2-96D2-D55CE55632D7}" dt="2019-08-26T02:54:44.975" v="4475"/>
        <pc:sldMkLst>
          <pc:docMk/>
          <pc:sldMk cId="3985857839" sldId="272"/>
        </pc:sldMkLst>
        <pc:spChg chg="mod">
          <ac:chgData name="李 浩然" userId="2ca36039d8efe96b" providerId="LiveId" clId="{76819E26-A9CA-42F2-96D2-D55CE55632D7}" dt="2019-08-26T02:54:44.975" v="4475"/>
          <ac:spMkLst>
            <pc:docMk/>
            <pc:sldMk cId="3985857839" sldId="272"/>
            <ac:spMk id="2" creationId="{2A3ABB13-DB0B-4D65-855F-B53EB1E9DEAC}"/>
          </ac:spMkLst>
        </pc:spChg>
        <pc:spChg chg="mod">
          <ac:chgData name="李 浩然" userId="2ca36039d8efe96b" providerId="LiveId" clId="{76819E26-A9CA-42F2-96D2-D55CE55632D7}" dt="2019-08-26T02:31:01.597" v="1581"/>
          <ac:spMkLst>
            <pc:docMk/>
            <pc:sldMk cId="3985857839" sldId="272"/>
            <ac:spMk id="3" creationId="{192ADE0B-CAB6-4995-94F0-AA52A7FE0836}"/>
          </ac:spMkLst>
        </pc:spChg>
      </pc:sldChg>
      <pc:sldChg chg="modSp">
        <pc:chgData name="李 浩然" userId="2ca36039d8efe96b" providerId="LiveId" clId="{76819E26-A9CA-42F2-96D2-D55CE55632D7}" dt="2019-08-26T02:30:27.627" v="1551"/>
        <pc:sldMkLst>
          <pc:docMk/>
          <pc:sldMk cId="4183259869" sldId="284"/>
        </pc:sldMkLst>
        <pc:spChg chg="mod">
          <ac:chgData name="李 浩然" userId="2ca36039d8efe96b" providerId="LiveId" clId="{76819E26-A9CA-42F2-96D2-D55CE55632D7}" dt="2019-08-26T02:30:27.627" v="1551"/>
          <ac:spMkLst>
            <pc:docMk/>
            <pc:sldMk cId="4183259869" sldId="284"/>
            <ac:spMk id="2" creationId="{931054C1-25A2-41B5-A309-527BBC3C93A3}"/>
          </ac:spMkLst>
        </pc:spChg>
      </pc:sldChg>
      <pc:sldChg chg="modSp new">
        <pc:chgData name="李 浩然" userId="2ca36039d8efe96b" providerId="LiveId" clId="{76819E26-A9CA-42F2-96D2-D55CE55632D7}" dt="2019-08-26T02:29:32.481" v="1517"/>
        <pc:sldMkLst>
          <pc:docMk/>
          <pc:sldMk cId="2974018101" sldId="285"/>
        </pc:sldMkLst>
        <pc:spChg chg="mod">
          <ac:chgData name="李 浩然" userId="2ca36039d8efe96b" providerId="LiveId" clId="{76819E26-A9CA-42F2-96D2-D55CE55632D7}" dt="2019-08-26T02:09:01.200" v="116"/>
          <ac:spMkLst>
            <pc:docMk/>
            <pc:sldMk cId="2974018101" sldId="285"/>
            <ac:spMk id="2" creationId="{870912F0-DB59-41B7-B285-B6F72E8CA022}"/>
          </ac:spMkLst>
        </pc:spChg>
        <pc:spChg chg="mod">
          <ac:chgData name="李 浩然" userId="2ca36039d8efe96b" providerId="LiveId" clId="{76819E26-A9CA-42F2-96D2-D55CE55632D7}" dt="2019-08-26T02:29:32.481" v="1517"/>
          <ac:spMkLst>
            <pc:docMk/>
            <pc:sldMk cId="2974018101" sldId="285"/>
            <ac:spMk id="3" creationId="{96FACADC-D0A6-42E0-BB7C-0645CEFAC6D3}"/>
          </ac:spMkLst>
        </pc:spChg>
      </pc:sldChg>
      <pc:sldChg chg="modSp new">
        <pc:chgData name="李 浩然" userId="2ca36039d8efe96b" providerId="LiveId" clId="{76819E26-A9CA-42F2-96D2-D55CE55632D7}" dt="2019-08-26T02:33:52.710" v="2166"/>
        <pc:sldMkLst>
          <pc:docMk/>
          <pc:sldMk cId="136661050" sldId="286"/>
        </pc:sldMkLst>
        <pc:spChg chg="mod">
          <ac:chgData name="李 浩然" userId="2ca36039d8efe96b" providerId="LiveId" clId="{76819E26-A9CA-42F2-96D2-D55CE55632D7}" dt="2019-08-26T02:31:06.741" v="1597"/>
          <ac:spMkLst>
            <pc:docMk/>
            <pc:sldMk cId="136661050" sldId="286"/>
            <ac:spMk id="2" creationId="{177D6971-FC9D-415A-B723-8823666D488D}"/>
          </ac:spMkLst>
        </pc:spChg>
        <pc:spChg chg="mod">
          <ac:chgData name="李 浩然" userId="2ca36039d8efe96b" providerId="LiveId" clId="{76819E26-A9CA-42F2-96D2-D55CE55632D7}" dt="2019-08-26T02:33:52.710" v="2166"/>
          <ac:spMkLst>
            <pc:docMk/>
            <pc:sldMk cId="136661050" sldId="286"/>
            <ac:spMk id="3" creationId="{5DE2861A-FA78-453D-B7C9-ADF697D61C07}"/>
          </ac:spMkLst>
        </pc:spChg>
      </pc:sldChg>
      <pc:sldChg chg="modSp new ord">
        <pc:chgData name="李 浩然" userId="2ca36039d8efe96b" providerId="LiveId" clId="{76819E26-A9CA-42F2-96D2-D55CE55632D7}" dt="2019-08-26T02:35:17.953" v="2395"/>
        <pc:sldMkLst>
          <pc:docMk/>
          <pc:sldMk cId="1468893571" sldId="287"/>
        </pc:sldMkLst>
        <pc:spChg chg="mod">
          <ac:chgData name="李 浩然" userId="2ca36039d8efe96b" providerId="LiveId" clId="{76819E26-A9CA-42F2-96D2-D55CE55632D7}" dt="2019-08-26T02:34:25.418" v="2184"/>
          <ac:spMkLst>
            <pc:docMk/>
            <pc:sldMk cId="1468893571" sldId="287"/>
            <ac:spMk id="2" creationId="{5F864F9D-B3B6-41AC-851B-424FE93C5DDC}"/>
          </ac:spMkLst>
        </pc:spChg>
        <pc:spChg chg="mod">
          <ac:chgData name="李 浩然" userId="2ca36039d8efe96b" providerId="LiveId" clId="{76819E26-A9CA-42F2-96D2-D55CE55632D7}" dt="2019-08-26T02:35:17.953" v="2395"/>
          <ac:spMkLst>
            <pc:docMk/>
            <pc:sldMk cId="1468893571" sldId="287"/>
            <ac:spMk id="3" creationId="{BDAAE958-325B-4E32-9DE3-97A81C70A6C2}"/>
          </ac:spMkLst>
        </pc:spChg>
      </pc:sldChg>
      <pc:sldChg chg="modSp new">
        <pc:chgData name="李 浩然" userId="2ca36039d8efe96b" providerId="LiveId" clId="{76819E26-A9CA-42F2-96D2-D55CE55632D7}" dt="2019-08-26T02:46:25.812" v="3516"/>
        <pc:sldMkLst>
          <pc:docMk/>
          <pc:sldMk cId="1989372701" sldId="288"/>
        </pc:sldMkLst>
        <pc:spChg chg="mod">
          <ac:chgData name="李 浩然" userId="2ca36039d8efe96b" providerId="LiveId" clId="{76819E26-A9CA-42F2-96D2-D55CE55632D7}" dt="2019-08-26T02:40:19.470" v="2500"/>
          <ac:spMkLst>
            <pc:docMk/>
            <pc:sldMk cId="1989372701" sldId="288"/>
            <ac:spMk id="2" creationId="{3FE90800-99BE-4573-9D1A-626C5E8D05AF}"/>
          </ac:spMkLst>
        </pc:spChg>
        <pc:spChg chg="mod">
          <ac:chgData name="李 浩然" userId="2ca36039d8efe96b" providerId="LiveId" clId="{76819E26-A9CA-42F2-96D2-D55CE55632D7}" dt="2019-08-26T02:46:25.812" v="3516"/>
          <ac:spMkLst>
            <pc:docMk/>
            <pc:sldMk cId="1989372701" sldId="288"/>
            <ac:spMk id="3" creationId="{0839FB46-E6F3-4117-98BA-257EAD3C5E90}"/>
          </ac:spMkLst>
        </pc:spChg>
      </pc:sldChg>
      <pc:sldChg chg="modSp new">
        <pc:chgData name="李 浩然" userId="2ca36039d8efe96b" providerId="LiveId" clId="{76819E26-A9CA-42F2-96D2-D55CE55632D7}" dt="2019-08-26T02:55:14.849" v="4530"/>
        <pc:sldMkLst>
          <pc:docMk/>
          <pc:sldMk cId="113028067" sldId="289"/>
        </pc:sldMkLst>
        <pc:spChg chg="mod">
          <ac:chgData name="李 浩然" userId="2ca36039d8efe96b" providerId="LiveId" clId="{76819E26-A9CA-42F2-96D2-D55CE55632D7}" dt="2019-08-26T02:46:44.252" v="3582"/>
          <ac:spMkLst>
            <pc:docMk/>
            <pc:sldMk cId="113028067" sldId="289"/>
            <ac:spMk id="2" creationId="{ED741AA3-72C4-4E14-AB2A-982FEAD14127}"/>
          </ac:spMkLst>
        </pc:spChg>
        <pc:spChg chg="mod">
          <ac:chgData name="李 浩然" userId="2ca36039d8efe96b" providerId="LiveId" clId="{76819E26-A9CA-42F2-96D2-D55CE55632D7}" dt="2019-08-26T02:55:14.849" v="4530"/>
          <ac:spMkLst>
            <pc:docMk/>
            <pc:sldMk cId="113028067" sldId="289"/>
            <ac:spMk id="3" creationId="{6091EB9F-45A9-43D1-AAC9-2A0CA7052090}"/>
          </ac:spMkLst>
        </pc:spChg>
      </pc:sldChg>
      <pc:sldChg chg="modSp new">
        <pc:chgData name="李 浩然" userId="2ca36039d8efe96b" providerId="LiveId" clId="{76819E26-A9CA-42F2-96D2-D55CE55632D7}" dt="2019-08-26T03:30:47.721" v="6468"/>
        <pc:sldMkLst>
          <pc:docMk/>
          <pc:sldMk cId="4241537778" sldId="290"/>
        </pc:sldMkLst>
        <pc:spChg chg="mod">
          <ac:chgData name="李 浩然" userId="2ca36039d8efe96b" providerId="LiveId" clId="{76819E26-A9CA-42F2-96D2-D55CE55632D7}" dt="2019-08-26T02:57:54.409" v="4562"/>
          <ac:spMkLst>
            <pc:docMk/>
            <pc:sldMk cId="4241537778" sldId="290"/>
            <ac:spMk id="2" creationId="{88BC01F9-46C1-4DA0-9697-C6EF791DDDDD}"/>
          </ac:spMkLst>
        </pc:spChg>
        <pc:spChg chg="mod">
          <ac:chgData name="李 浩然" userId="2ca36039d8efe96b" providerId="LiveId" clId="{76819E26-A9CA-42F2-96D2-D55CE55632D7}" dt="2019-08-26T03:30:47.721" v="6468"/>
          <ac:spMkLst>
            <pc:docMk/>
            <pc:sldMk cId="4241537778" sldId="290"/>
            <ac:spMk id="3" creationId="{3AA95E58-A7CA-4B24-8E71-83BF8B863A06}"/>
          </ac:spMkLst>
        </pc:spChg>
      </pc:sldChg>
      <pc:sldChg chg="modSp new">
        <pc:chgData name="李 浩然" userId="2ca36039d8efe96b" providerId="LiveId" clId="{76819E26-A9CA-42F2-96D2-D55CE55632D7}" dt="2019-08-30T09:07:40.776" v="6543"/>
        <pc:sldMkLst>
          <pc:docMk/>
          <pc:sldMk cId="1502368455" sldId="294"/>
        </pc:sldMkLst>
        <pc:spChg chg="mod">
          <ac:chgData name="李 浩然" userId="2ca36039d8efe96b" providerId="LiveId" clId="{76819E26-A9CA-42F2-96D2-D55CE55632D7}" dt="2019-08-30T09:07:33.954" v="6518"/>
          <ac:spMkLst>
            <pc:docMk/>
            <pc:sldMk cId="1502368455" sldId="294"/>
            <ac:spMk id="2" creationId="{4D1727C0-BDFB-41E6-BD16-A18BBC5E8116}"/>
          </ac:spMkLst>
        </pc:spChg>
        <pc:spChg chg="mod">
          <ac:chgData name="李 浩然" userId="2ca36039d8efe96b" providerId="LiveId" clId="{76819E26-A9CA-42F2-96D2-D55CE55632D7}" dt="2019-08-30T09:07:40.776" v="6543"/>
          <ac:spMkLst>
            <pc:docMk/>
            <pc:sldMk cId="1502368455" sldId="294"/>
            <ac:spMk id="3" creationId="{4991C079-3F9E-43E6-8893-0A435977C86C}"/>
          </ac:spMkLst>
        </pc:spChg>
      </pc:sldChg>
      <pc:sldChg chg="new del">
        <pc:chgData name="李 浩然" userId="2ca36039d8efe96b" providerId="LiveId" clId="{76819E26-A9CA-42F2-96D2-D55CE55632D7}" dt="2019-08-30T09:07:56.841" v="6545" actId="2696"/>
        <pc:sldMkLst>
          <pc:docMk/>
          <pc:sldMk cId="2958125931" sldId="295"/>
        </pc:sldMkLst>
      </pc:sldChg>
    </pc:docChg>
  </pc:docChgLst>
  <pc:docChgLst>
    <pc:chgData name="_ Doncoi" userId="2ca36039d8efe96b" providerId="LiveId" clId="{ED949594-5AE2-4015-9418-A643CE04E2E5}"/>
    <pc:docChg chg="undo custSel addSld delSld modSld sldOrd addSection modSection">
      <pc:chgData name="_ Doncoi" userId="2ca36039d8efe96b" providerId="LiveId" clId="{ED949594-5AE2-4015-9418-A643CE04E2E5}" dt="2021-07-03T07:05:55.009" v="1276" actId="1076"/>
      <pc:docMkLst>
        <pc:docMk/>
      </pc:docMkLst>
      <pc:sldChg chg="addSp delSp modSp mod modTransition">
        <pc:chgData name="_ Doncoi" userId="2ca36039d8efe96b" providerId="LiveId" clId="{ED949594-5AE2-4015-9418-A643CE04E2E5}" dt="2021-07-03T05:11:17.763" v="440" actId="20577"/>
        <pc:sldMkLst>
          <pc:docMk/>
          <pc:sldMk cId="2581908274" sldId="256"/>
        </pc:sldMkLst>
        <pc:spChg chg="del mod">
          <ac:chgData name="_ Doncoi" userId="2ca36039d8efe96b" providerId="LiveId" clId="{ED949594-5AE2-4015-9418-A643CE04E2E5}" dt="2021-07-03T04:32:34.683" v="38" actId="478"/>
          <ac:spMkLst>
            <pc:docMk/>
            <pc:sldMk cId="2581908274" sldId="256"/>
            <ac:spMk id="2" creationId="{D3E31FBA-3D3F-426C-8069-0A0BA55AAD4F}"/>
          </ac:spMkLst>
        </pc:spChg>
        <pc:spChg chg="mod">
          <ac:chgData name="_ Doncoi" userId="2ca36039d8efe96b" providerId="LiveId" clId="{ED949594-5AE2-4015-9418-A643CE04E2E5}" dt="2021-07-03T04:32:00.327" v="23"/>
          <ac:spMkLst>
            <pc:docMk/>
            <pc:sldMk cId="2581908274" sldId="256"/>
            <ac:spMk id="3" creationId="{CB7FF1FF-3A50-4BF5-965B-6F1A8681133F}"/>
          </ac:spMkLst>
        </pc:spChg>
        <pc:spChg chg="add mod">
          <ac:chgData name="_ Doncoi" userId="2ca36039d8efe96b" providerId="LiveId" clId="{ED949594-5AE2-4015-9418-A643CE04E2E5}" dt="2021-07-03T05:11:17.763" v="440" actId="20577"/>
          <ac:spMkLst>
            <pc:docMk/>
            <pc:sldMk cId="2581908274" sldId="256"/>
            <ac:spMk id="5" creationId="{FA1A465F-FCED-4259-A4E1-5D85DEB6B6DD}"/>
          </ac:spMkLst>
        </pc:spChg>
      </pc:sldChg>
      <pc:sldChg chg="modSp modTransition">
        <pc:chgData name="_ Doncoi" userId="2ca36039d8efe96b" providerId="LiveId" clId="{ED949594-5AE2-4015-9418-A643CE04E2E5}" dt="2021-07-03T04:32:00.327" v="23"/>
        <pc:sldMkLst>
          <pc:docMk/>
          <pc:sldMk cId="249367170" sldId="257"/>
        </pc:sldMkLst>
        <pc:spChg chg="mod">
          <ac:chgData name="_ Doncoi" userId="2ca36039d8efe96b" providerId="LiveId" clId="{ED949594-5AE2-4015-9418-A643CE04E2E5}" dt="2021-07-03T04:32:00.327" v="23"/>
          <ac:spMkLst>
            <pc:docMk/>
            <pc:sldMk cId="249367170" sldId="257"/>
            <ac:spMk id="2" creationId="{185A7342-4077-490C-9B56-94D7981400E2}"/>
          </ac:spMkLst>
        </pc:spChg>
        <pc:spChg chg="mod">
          <ac:chgData name="_ Doncoi" userId="2ca36039d8efe96b" providerId="LiveId" clId="{ED949594-5AE2-4015-9418-A643CE04E2E5}" dt="2021-07-03T04:32:00.327" v="23"/>
          <ac:spMkLst>
            <pc:docMk/>
            <pc:sldMk cId="249367170" sldId="257"/>
            <ac:spMk id="3" creationId="{FBA645D1-4CED-4D40-9914-E4807CC08836}"/>
          </ac:spMkLst>
        </pc:spChg>
      </pc:sldChg>
      <pc:sldChg chg="modSp mod modTransition">
        <pc:chgData name="_ Doncoi" userId="2ca36039d8efe96b" providerId="LiveId" clId="{ED949594-5AE2-4015-9418-A643CE04E2E5}" dt="2021-07-03T04:42:04.328" v="174" actId="113"/>
        <pc:sldMkLst>
          <pc:docMk/>
          <pc:sldMk cId="4197661773" sldId="258"/>
        </pc:sldMkLst>
        <pc:spChg chg="mod">
          <ac:chgData name="_ Doncoi" userId="2ca36039d8efe96b" providerId="LiveId" clId="{ED949594-5AE2-4015-9418-A643CE04E2E5}" dt="2021-07-03T04:36:42.759" v="173" actId="20577"/>
          <ac:spMkLst>
            <pc:docMk/>
            <pc:sldMk cId="4197661773" sldId="258"/>
            <ac:spMk id="2" creationId="{5BBD7B93-0E00-4667-BA56-3D903E9B1EC7}"/>
          </ac:spMkLst>
        </pc:spChg>
        <pc:spChg chg="mod">
          <ac:chgData name="_ Doncoi" userId="2ca36039d8efe96b" providerId="LiveId" clId="{ED949594-5AE2-4015-9418-A643CE04E2E5}" dt="2021-07-03T04:42:04.328" v="174" actId="113"/>
          <ac:spMkLst>
            <pc:docMk/>
            <pc:sldMk cId="4197661773" sldId="258"/>
            <ac:spMk id="3" creationId="{8EFA3251-F7F6-416D-92CB-B1EBF9B9F9CC}"/>
          </ac:spMkLst>
        </pc:spChg>
      </pc:sldChg>
      <pc:sldChg chg="modSp mod modTransition">
        <pc:chgData name="_ Doncoi" userId="2ca36039d8efe96b" providerId="LiveId" clId="{ED949594-5AE2-4015-9418-A643CE04E2E5}" dt="2021-07-03T04:46:47.701" v="199"/>
        <pc:sldMkLst>
          <pc:docMk/>
          <pc:sldMk cId="2569189618" sldId="259"/>
        </pc:sldMkLst>
        <pc:spChg chg="mod">
          <ac:chgData name="_ Doncoi" userId="2ca36039d8efe96b" providerId="LiveId" clId="{ED949594-5AE2-4015-9418-A643CE04E2E5}" dt="2021-07-03T04:46:47.701" v="199"/>
          <ac:spMkLst>
            <pc:docMk/>
            <pc:sldMk cId="2569189618" sldId="259"/>
            <ac:spMk id="2" creationId="{0241D5D2-D070-4FFE-ACC8-F55231BED839}"/>
          </ac:spMkLst>
        </pc:spChg>
        <pc:spChg chg="mod">
          <ac:chgData name="_ Doncoi" userId="2ca36039d8efe96b" providerId="LiveId" clId="{ED949594-5AE2-4015-9418-A643CE04E2E5}" dt="2021-07-03T04:43:04.159" v="193" actId="20577"/>
          <ac:spMkLst>
            <pc:docMk/>
            <pc:sldMk cId="2569189618" sldId="259"/>
            <ac:spMk id="3" creationId="{A80B9DA0-2505-4B27-AD93-E2DC2DD61D8C}"/>
          </ac:spMkLst>
        </pc:spChg>
      </pc:sldChg>
      <pc:sldChg chg="delSp modSp del mod modTransition">
        <pc:chgData name="_ Doncoi" userId="2ca36039d8efe96b" providerId="LiveId" clId="{ED949594-5AE2-4015-9418-A643CE04E2E5}" dt="2021-07-03T04:47:46.052" v="208" actId="2696"/>
        <pc:sldMkLst>
          <pc:docMk/>
          <pc:sldMk cId="3300755433" sldId="260"/>
        </pc:sldMkLst>
        <pc:spChg chg="mod">
          <ac:chgData name="_ Doncoi" userId="2ca36039d8efe96b" providerId="LiveId" clId="{ED949594-5AE2-4015-9418-A643CE04E2E5}" dt="2021-07-03T04:32:00.327" v="23"/>
          <ac:spMkLst>
            <pc:docMk/>
            <pc:sldMk cId="3300755433" sldId="260"/>
            <ac:spMk id="2" creationId="{49EE2A79-E64F-4225-8622-D362371E5C37}"/>
          </ac:spMkLst>
        </pc:spChg>
        <pc:spChg chg="mod">
          <ac:chgData name="_ Doncoi" userId="2ca36039d8efe96b" providerId="LiveId" clId="{ED949594-5AE2-4015-9418-A643CE04E2E5}" dt="2021-07-03T04:46:52.706" v="201" actId="21"/>
          <ac:spMkLst>
            <pc:docMk/>
            <pc:sldMk cId="3300755433" sldId="260"/>
            <ac:spMk id="3" creationId="{FF4EBA47-4A5B-4328-B322-5277A9C973A4}"/>
          </ac:spMkLst>
        </pc:spChg>
        <pc:spChg chg="del mod">
          <ac:chgData name="_ Doncoi" userId="2ca36039d8efe96b" providerId="LiveId" clId="{ED949594-5AE2-4015-9418-A643CE04E2E5}" dt="2021-07-03T04:46:41.820" v="197"/>
          <ac:spMkLst>
            <pc:docMk/>
            <pc:sldMk cId="3300755433" sldId="260"/>
            <ac:spMk id="5" creationId="{341CAC7B-2C29-4A18-99B5-B6F02C3D4D4E}"/>
          </ac:spMkLst>
        </pc:spChg>
      </pc:sldChg>
      <pc:sldChg chg="modSp del mod modTransition">
        <pc:chgData name="_ Doncoi" userId="2ca36039d8efe96b" providerId="LiveId" clId="{ED949594-5AE2-4015-9418-A643CE04E2E5}" dt="2021-07-03T04:36:02.948" v="111" actId="2696"/>
        <pc:sldMkLst>
          <pc:docMk/>
          <pc:sldMk cId="2586167046" sldId="261"/>
        </pc:sldMkLst>
        <pc:spChg chg="mod">
          <ac:chgData name="_ Doncoi" userId="2ca36039d8efe96b" providerId="LiveId" clId="{ED949594-5AE2-4015-9418-A643CE04E2E5}" dt="2021-07-03T04:35:58.486" v="109" actId="21"/>
          <ac:spMkLst>
            <pc:docMk/>
            <pc:sldMk cId="2586167046" sldId="261"/>
            <ac:spMk id="2" creationId="{CADD503D-826F-4705-B54C-30E4CA4BBB83}"/>
          </ac:spMkLst>
        </pc:spChg>
        <pc:spChg chg="mod">
          <ac:chgData name="_ Doncoi" userId="2ca36039d8efe96b" providerId="LiveId" clId="{ED949594-5AE2-4015-9418-A643CE04E2E5}" dt="2021-07-03T04:35:52.480" v="106" actId="21"/>
          <ac:spMkLst>
            <pc:docMk/>
            <pc:sldMk cId="2586167046" sldId="261"/>
            <ac:spMk id="3" creationId="{BE8626E5-1040-4A26-8224-51E2AB38DC2C}"/>
          </ac:spMkLst>
        </pc:spChg>
      </pc:sldChg>
      <pc:sldChg chg="addSp delSp del modTransition delDesignElem">
        <pc:chgData name="_ Doncoi" userId="2ca36039d8efe96b" providerId="LiveId" clId="{ED949594-5AE2-4015-9418-A643CE04E2E5}" dt="2021-07-03T04:47:53.964" v="209" actId="2696"/>
        <pc:sldMkLst>
          <pc:docMk/>
          <pc:sldMk cId="2872226389" sldId="262"/>
        </pc:sldMkLst>
        <pc:spChg chg="add del">
          <ac:chgData name="_ Doncoi" userId="2ca36039d8efe96b" providerId="LiveId" clId="{ED949594-5AE2-4015-9418-A643CE04E2E5}" dt="2021-07-03T04:32:00.327" v="23"/>
          <ac:spMkLst>
            <pc:docMk/>
            <pc:sldMk cId="2872226389" sldId="262"/>
            <ac:spMk id="10" creationId="{AA6EC888-B85F-410F-B430-06583E94BEEC}"/>
          </ac:spMkLst>
        </pc:spChg>
        <pc:spChg chg="add del">
          <ac:chgData name="_ Doncoi" userId="2ca36039d8efe96b" providerId="LiveId" clId="{ED949594-5AE2-4015-9418-A643CE04E2E5}" dt="2021-07-03T04:32:00.327" v="23"/>
          <ac:spMkLst>
            <pc:docMk/>
            <pc:sldMk cId="2872226389" sldId="262"/>
            <ac:spMk id="12" creationId="{9485DA84-CB73-4E5E-9864-2460CE28055D}"/>
          </ac:spMkLst>
        </pc:spChg>
        <pc:spChg chg="add del">
          <ac:chgData name="_ Doncoi" userId="2ca36039d8efe96b" providerId="LiveId" clId="{ED949594-5AE2-4015-9418-A643CE04E2E5}" dt="2021-07-03T04:32:00.327" v="23"/>
          <ac:spMkLst>
            <pc:docMk/>
            <pc:sldMk cId="2872226389" sldId="262"/>
            <ac:spMk id="14" creationId="{7D49185E-361A-421B-8F2D-11C7FFC686F0}"/>
          </ac:spMkLst>
        </pc:spChg>
        <pc:spChg chg="add del">
          <ac:chgData name="_ Doncoi" userId="2ca36039d8efe96b" providerId="LiveId" clId="{ED949594-5AE2-4015-9418-A643CE04E2E5}" dt="2021-07-03T04:32:00.327" v="23"/>
          <ac:spMkLst>
            <pc:docMk/>
            <pc:sldMk cId="2872226389" sldId="262"/>
            <ac:spMk id="16" creationId="{14B85BAA-C37F-44B4-B427-B4F10EBB4183}"/>
          </ac:spMkLst>
        </pc:spChg>
        <pc:spChg chg="add del">
          <ac:chgData name="_ Doncoi" userId="2ca36039d8efe96b" providerId="LiveId" clId="{ED949594-5AE2-4015-9418-A643CE04E2E5}" dt="2021-07-03T04:32:00.327" v="23"/>
          <ac:spMkLst>
            <pc:docMk/>
            <pc:sldMk cId="2872226389" sldId="262"/>
            <ac:spMk id="18" creationId="{EDC4EE06-D7B4-4FAC-A561-38A1C380232A}"/>
          </ac:spMkLst>
        </pc:spChg>
        <pc:spChg chg="add del">
          <ac:chgData name="_ Doncoi" userId="2ca36039d8efe96b" providerId="LiveId" clId="{ED949594-5AE2-4015-9418-A643CE04E2E5}" dt="2021-07-03T04:32:00.327" v="23"/>
          <ac:spMkLst>
            <pc:docMk/>
            <pc:sldMk cId="2872226389" sldId="262"/>
            <ac:spMk id="20" creationId="{9018D83B-903C-4782-B1BB-A45164A71F60}"/>
          </ac:spMkLst>
        </pc:spChg>
        <pc:spChg chg="add del">
          <ac:chgData name="_ Doncoi" userId="2ca36039d8efe96b" providerId="LiveId" clId="{ED949594-5AE2-4015-9418-A643CE04E2E5}" dt="2021-07-03T04:32:00.327" v="23"/>
          <ac:spMkLst>
            <pc:docMk/>
            <pc:sldMk cId="2872226389" sldId="262"/>
            <ac:spMk id="22" creationId="{8785589A-A5AC-409A-B2A2-24D871B4CEF0}"/>
          </ac:spMkLst>
        </pc:spChg>
      </pc:sldChg>
      <pc:sldChg chg="modSp del mod modTransition">
        <pc:chgData name="_ Doncoi" userId="2ca36039d8efe96b" providerId="LiveId" clId="{ED949594-5AE2-4015-9418-A643CE04E2E5}" dt="2021-07-03T04:53:29.638" v="264" actId="2696"/>
        <pc:sldMkLst>
          <pc:docMk/>
          <pc:sldMk cId="3971432937" sldId="263"/>
        </pc:sldMkLst>
        <pc:spChg chg="mod">
          <ac:chgData name="_ Doncoi" userId="2ca36039d8efe96b" providerId="LiveId" clId="{ED949594-5AE2-4015-9418-A643CE04E2E5}" dt="2021-07-03T04:32:00.327" v="23"/>
          <ac:spMkLst>
            <pc:docMk/>
            <pc:sldMk cId="3971432937" sldId="263"/>
            <ac:spMk id="2" creationId="{43718FF4-A3F6-45AC-913E-4EF9BDC15D2C}"/>
          </ac:spMkLst>
        </pc:spChg>
        <pc:spChg chg="mod">
          <ac:chgData name="_ Doncoi" userId="2ca36039d8efe96b" providerId="LiveId" clId="{ED949594-5AE2-4015-9418-A643CE04E2E5}" dt="2021-07-03T04:52:47.198" v="247" actId="21"/>
          <ac:spMkLst>
            <pc:docMk/>
            <pc:sldMk cId="3971432937" sldId="263"/>
            <ac:spMk id="3" creationId="{F4DC29AC-B547-4F93-A8C4-77AD4F1D3065}"/>
          </ac:spMkLst>
        </pc:spChg>
      </pc:sldChg>
      <pc:sldChg chg="modSp del mod modTransition">
        <pc:chgData name="_ Doncoi" userId="2ca36039d8efe96b" providerId="LiveId" clId="{ED949594-5AE2-4015-9418-A643CE04E2E5}" dt="2021-07-03T04:57:05.839" v="308" actId="2696"/>
        <pc:sldMkLst>
          <pc:docMk/>
          <pc:sldMk cId="2585202339" sldId="264"/>
        </pc:sldMkLst>
        <pc:spChg chg="mod">
          <ac:chgData name="_ Doncoi" userId="2ca36039d8efe96b" providerId="LiveId" clId="{ED949594-5AE2-4015-9418-A643CE04E2E5}" dt="2021-07-03T04:32:01.342" v="28" actId="27636"/>
          <ac:spMkLst>
            <pc:docMk/>
            <pc:sldMk cId="2585202339" sldId="264"/>
            <ac:spMk id="3" creationId="{D8AD8CBA-EB28-43A9-8E94-53E0B2564191}"/>
          </ac:spMkLst>
        </pc:spChg>
      </pc:sldChg>
      <pc:sldChg chg="modSp modTransition">
        <pc:chgData name="_ Doncoi" userId="2ca36039d8efe96b" providerId="LiveId" clId="{ED949594-5AE2-4015-9418-A643CE04E2E5}" dt="2021-07-03T04:32:00.327" v="23"/>
        <pc:sldMkLst>
          <pc:docMk/>
          <pc:sldMk cId="2298779310" sldId="265"/>
        </pc:sldMkLst>
        <pc:spChg chg="mod">
          <ac:chgData name="_ Doncoi" userId="2ca36039d8efe96b" providerId="LiveId" clId="{ED949594-5AE2-4015-9418-A643CE04E2E5}" dt="2021-07-03T04:32:00.327" v="23"/>
          <ac:spMkLst>
            <pc:docMk/>
            <pc:sldMk cId="2298779310" sldId="265"/>
            <ac:spMk id="2" creationId="{913CCA2A-3E44-4CA1-868E-D400526B0A20}"/>
          </ac:spMkLst>
        </pc:spChg>
        <pc:spChg chg="mod">
          <ac:chgData name="_ Doncoi" userId="2ca36039d8efe96b" providerId="LiveId" clId="{ED949594-5AE2-4015-9418-A643CE04E2E5}" dt="2021-07-03T04:32:00.327" v="23"/>
          <ac:spMkLst>
            <pc:docMk/>
            <pc:sldMk cId="2298779310" sldId="265"/>
            <ac:spMk id="3" creationId="{481249BA-EEA0-4D1D-97C2-548B0866EFC5}"/>
          </ac:spMkLst>
        </pc:spChg>
      </pc:sldChg>
      <pc:sldChg chg="modSp mod modTransition">
        <pc:chgData name="_ Doncoi" userId="2ca36039d8efe96b" providerId="LiveId" clId="{ED949594-5AE2-4015-9418-A643CE04E2E5}" dt="2021-07-03T06:47:14.571" v="498" actId="20577"/>
        <pc:sldMkLst>
          <pc:docMk/>
          <pc:sldMk cId="1173921020" sldId="266"/>
        </pc:sldMkLst>
        <pc:spChg chg="mod">
          <ac:chgData name="_ Doncoi" userId="2ca36039d8efe96b" providerId="LiveId" clId="{ED949594-5AE2-4015-9418-A643CE04E2E5}" dt="2021-07-03T06:47:14.571" v="498" actId="20577"/>
          <ac:spMkLst>
            <pc:docMk/>
            <pc:sldMk cId="1173921020" sldId="266"/>
            <ac:spMk id="2" creationId="{AACD82FB-1E13-4DF6-BF94-30BF30D408BB}"/>
          </ac:spMkLst>
        </pc:spChg>
        <pc:spChg chg="mod">
          <ac:chgData name="_ Doncoi" userId="2ca36039d8efe96b" providerId="LiveId" clId="{ED949594-5AE2-4015-9418-A643CE04E2E5}" dt="2021-07-03T04:32:01.467" v="30" actId="27636"/>
          <ac:spMkLst>
            <pc:docMk/>
            <pc:sldMk cId="1173921020" sldId="266"/>
            <ac:spMk id="3" creationId="{DA68B8A4-95DB-4839-B5C1-73ECCE16E98B}"/>
          </ac:spMkLst>
        </pc:spChg>
      </pc:sldChg>
      <pc:sldChg chg="modSp del modTransition">
        <pc:chgData name="_ Doncoi" userId="2ca36039d8efe96b" providerId="LiveId" clId="{ED949594-5AE2-4015-9418-A643CE04E2E5}" dt="2021-07-03T06:47:35.445" v="502" actId="2696"/>
        <pc:sldMkLst>
          <pc:docMk/>
          <pc:sldMk cId="3517725901" sldId="267"/>
        </pc:sldMkLst>
        <pc:spChg chg="mod">
          <ac:chgData name="_ Doncoi" userId="2ca36039d8efe96b" providerId="LiveId" clId="{ED949594-5AE2-4015-9418-A643CE04E2E5}" dt="2021-07-03T04:32:00.327" v="23"/>
          <ac:spMkLst>
            <pc:docMk/>
            <pc:sldMk cId="3517725901" sldId="267"/>
            <ac:spMk id="2" creationId="{07665B15-9AB1-4C88-8750-323B0B97EF6A}"/>
          </ac:spMkLst>
        </pc:spChg>
      </pc:sldChg>
      <pc:sldChg chg="modSp del mod modTransition">
        <pc:chgData name="_ Doncoi" userId="2ca36039d8efe96b" providerId="LiveId" clId="{ED949594-5AE2-4015-9418-A643CE04E2E5}" dt="2021-07-03T06:49:12.750" v="600" actId="2696"/>
        <pc:sldMkLst>
          <pc:docMk/>
          <pc:sldMk cId="746329940" sldId="268"/>
        </pc:sldMkLst>
        <pc:spChg chg="mod">
          <ac:chgData name="_ Doncoi" userId="2ca36039d8efe96b" providerId="LiveId" clId="{ED949594-5AE2-4015-9418-A643CE04E2E5}" dt="2021-07-03T04:32:00.327" v="23"/>
          <ac:spMkLst>
            <pc:docMk/>
            <pc:sldMk cId="746329940" sldId="268"/>
            <ac:spMk id="2" creationId="{41729566-791B-4B6C-A7B2-B7626910BE96}"/>
          </ac:spMkLst>
        </pc:spChg>
        <pc:spChg chg="mod">
          <ac:chgData name="_ Doncoi" userId="2ca36039d8efe96b" providerId="LiveId" clId="{ED949594-5AE2-4015-9418-A643CE04E2E5}" dt="2021-07-03T06:49:04.022" v="598" actId="20577"/>
          <ac:spMkLst>
            <pc:docMk/>
            <pc:sldMk cId="746329940" sldId="268"/>
            <ac:spMk id="3" creationId="{D50E7868-32E9-4CA2-9C33-305C18AD16E9}"/>
          </ac:spMkLst>
        </pc:spChg>
      </pc:sldChg>
      <pc:sldChg chg="modSp del modTransition">
        <pc:chgData name="_ Doncoi" userId="2ca36039d8efe96b" providerId="LiveId" clId="{ED949594-5AE2-4015-9418-A643CE04E2E5}" dt="2021-07-03T06:52:48.869" v="693" actId="2696"/>
        <pc:sldMkLst>
          <pc:docMk/>
          <pc:sldMk cId="1031772258" sldId="269"/>
        </pc:sldMkLst>
        <pc:spChg chg="mod">
          <ac:chgData name="_ Doncoi" userId="2ca36039d8efe96b" providerId="LiveId" clId="{ED949594-5AE2-4015-9418-A643CE04E2E5}" dt="2021-07-03T04:32:00.327" v="23"/>
          <ac:spMkLst>
            <pc:docMk/>
            <pc:sldMk cId="1031772258" sldId="269"/>
            <ac:spMk id="3" creationId="{755F78B1-7871-44CF-8D44-984DE7D887C9}"/>
          </ac:spMkLst>
        </pc:spChg>
      </pc:sldChg>
      <pc:sldChg chg="modSp del mod modTransition">
        <pc:chgData name="_ Doncoi" userId="2ca36039d8efe96b" providerId="LiveId" clId="{ED949594-5AE2-4015-9418-A643CE04E2E5}" dt="2021-07-03T06:49:40.949" v="608" actId="2696"/>
        <pc:sldMkLst>
          <pc:docMk/>
          <pc:sldMk cId="685057532" sldId="270"/>
        </pc:sldMkLst>
        <pc:spChg chg="mod">
          <ac:chgData name="_ Doncoi" userId="2ca36039d8efe96b" providerId="LiveId" clId="{ED949594-5AE2-4015-9418-A643CE04E2E5}" dt="2021-07-03T04:32:01.514" v="31" actId="27636"/>
          <ac:spMkLst>
            <pc:docMk/>
            <pc:sldMk cId="685057532" sldId="270"/>
            <ac:spMk id="3" creationId="{B136EB6B-F8B6-4C7D-8F12-D67DB6421C3D}"/>
          </ac:spMkLst>
        </pc:spChg>
      </pc:sldChg>
      <pc:sldChg chg="modSp mod modTransition">
        <pc:chgData name="_ Doncoi" userId="2ca36039d8efe96b" providerId="LiveId" clId="{ED949594-5AE2-4015-9418-A643CE04E2E5}" dt="2021-07-03T06:53:19.978" v="714" actId="20577"/>
        <pc:sldMkLst>
          <pc:docMk/>
          <pc:sldMk cId="524713448" sldId="271"/>
        </pc:sldMkLst>
        <pc:spChg chg="mod">
          <ac:chgData name="_ Doncoi" userId="2ca36039d8efe96b" providerId="LiveId" clId="{ED949594-5AE2-4015-9418-A643CE04E2E5}" dt="2021-07-03T06:53:04.117" v="701" actId="20577"/>
          <ac:spMkLst>
            <pc:docMk/>
            <pc:sldMk cId="524713448" sldId="271"/>
            <ac:spMk id="2" creationId="{C16E961A-7BDB-4218-B4E5-EFF21CE2E7FF}"/>
          </ac:spMkLst>
        </pc:spChg>
        <pc:spChg chg="mod">
          <ac:chgData name="_ Doncoi" userId="2ca36039d8efe96b" providerId="LiveId" clId="{ED949594-5AE2-4015-9418-A643CE04E2E5}" dt="2021-07-03T06:53:19.978" v="714" actId="20577"/>
          <ac:spMkLst>
            <pc:docMk/>
            <pc:sldMk cId="524713448" sldId="271"/>
            <ac:spMk id="3" creationId="{676D6927-E328-4CBC-9196-043CE67823E5}"/>
          </ac:spMkLst>
        </pc:spChg>
      </pc:sldChg>
      <pc:sldChg chg="modSp del modTransition">
        <pc:chgData name="_ Doncoi" userId="2ca36039d8efe96b" providerId="LiveId" clId="{ED949594-5AE2-4015-9418-A643CE04E2E5}" dt="2021-07-03T05:12:13.314" v="449" actId="2696"/>
        <pc:sldMkLst>
          <pc:docMk/>
          <pc:sldMk cId="3985857839" sldId="272"/>
        </pc:sldMkLst>
        <pc:spChg chg="mod">
          <ac:chgData name="_ Doncoi" userId="2ca36039d8efe96b" providerId="LiveId" clId="{ED949594-5AE2-4015-9418-A643CE04E2E5}" dt="2021-07-03T04:32:00.327" v="23"/>
          <ac:spMkLst>
            <pc:docMk/>
            <pc:sldMk cId="3985857839" sldId="272"/>
            <ac:spMk id="2" creationId="{2A3ABB13-DB0B-4D65-855F-B53EB1E9DEAC}"/>
          </ac:spMkLst>
        </pc:spChg>
        <pc:spChg chg="mod">
          <ac:chgData name="_ Doncoi" userId="2ca36039d8efe96b" providerId="LiveId" clId="{ED949594-5AE2-4015-9418-A643CE04E2E5}" dt="2021-07-03T04:32:00.327" v="23"/>
          <ac:spMkLst>
            <pc:docMk/>
            <pc:sldMk cId="3985857839" sldId="272"/>
            <ac:spMk id="3" creationId="{192ADE0B-CAB6-4995-94F0-AA52A7FE0836}"/>
          </ac:spMkLst>
        </pc:spChg>
      </pc:sldChg>
      <pc:sldChg chg="modSp del modTransition">
        <pc:chgData name="_ Doncoi" userId="2ca36039d8efe96b" providerId="LiveId" clId="{ED949594-5AE2-4015-9418-A643CE04E2E5}" dt="2021-07-03T04:47:57.974" v="210" actId="2696"/>
        <pc:sldMkLst>
          <pc:docMk/>
          <pc:sldMk cId="1314334334" sldId="273"/>
        </pc:sldMkLst>
        <pc:spChg chg="mod">
          <ac:chgData name="_ Doncoi" userId="2ca36039d8efe96b" providerId="LiveId" clId="{ED949594-5AE2-4015-9418-A643CE04E2E5}" dt="2021-07-03T04:32:00.327" v="23"/>
          <ac:spMkLst>
            <pc:docMk/>
            <pc:sldMk cId="1314334334" sldId="273"/>
            <ac:spMk id="2" creationId="{164586CB-DFB6-4D19-AC89-34DAD0E00732}"/>
          </ac:spMkLst>
        </pc:spChg>
      </pc:sldChg>
      <pc:sldChg chg="modSp del mod modTransition">
        <pc:chgData name="_ Doncoi" userId="2ca36039d8efe96b" providerId="LiveId" clId="{ED949594-5AE2-4015-9418-A643CE04E2E5}" dt="2021-07-03T06:47:52.003" v="506" actId="2696"/>
        <pc:sldMkLst>
          <pc:docMk/>
          <pc:sldMk cId="1358606062" sldId="274"/>
        </pc:sldMkLst>
        <pc:spChg chg="mod">
          <ac:chgData name="_ Doncoi" userId="2ca36039d8efe96b" providerId="LiveId" clId="{ED949594-5AE2-4015-9418-A643CE04E2E5}" dt="2021-07-03T06:47:45.033" v="505"/>
          <ac:spMkLst>
            <pc:docMk/>
            <pc:sldMk cId="1358606062" sldId="274"/>
            <ac:spMk id="2" creationId="{7E92ED6D-6A3A-4498-891A-E5420AB54647}"/>
          </ac:spMkLst>
        </pc:spChg>
        <pc:spChg chg="mod">
          <ac:chgData name="_ Doncoi" userId="2ca36039d8efe96b" providerId="LiveId" clId="{ED949594-5AE2-4015-9418-A643CE04E2E5}" dt="2021-07-03T04:32:00.327" v="23"/>
          <ac:spMkLst>
            <pc:docMk/>
            <pc:sldMk cId="1358606062" sldId="274"/>
            <ac:spMk id="3" creationId="{0C2645C0-B9CD-4B33-975B-D5FDCE306806}"/>
          </ac:spMkLst>
        </pc:spChg>
      </pc:sldChg>
      <pc:sldChg chg="modSp del mod modTransition">
        <pc:chgData name="_ Doncoi" userId="2ca36039d8efe96b" providerId="LiveId" clId="{ED949594-5AE2-4015-9418-A643CE04E2E5}" dt="2021-07-03T06:57:14.802" v="871" actId="2696"/>
        <pc:sldMkLst>
          <pc:docMk/>
          <pc:sldMk cId="2795559844" sldId="275"/>
        </pc:sldMkLst>
        <pc:spChg chg="mod">
          <ac:chgData name="_ Doncoi" userId="2ca36039d8efe96b" providerId="LiveId" clId="{ED949594-5AE2-4015-9418-A643CE04E2E5}" dt="2021-07-03T04:32:00.327" v="23"/>
          <ac:spMkLst>
            <pc:docMk/>
            <pc:sldMk cId="2795559844" sldId="275"/>
            <ac:spMk id="2" creationId="{594137CB-FE8B-40F9-A025-159F125F8076}"/>
          </ac:spMkLst>
        </pc:spChg>
        <pc:spChg chg="mod">
          <ac:chgData name="_ Doncoi" userId="2ca36039d8efe96b" providerId="LiveId" clId="{ED949594-5AE2-4015-9418-A643CE04E2E5}" dt="2021-07-03T06:57:01.790" v="860" actId="21"/>
          <ac:spMkLst>
            <pc:docMk/>
            <pc:sldMk cId="2795559844" sldId="275"/>
            <ac:spMk id="3" creationId="{BCBA27DA-E0CA-4CFB-B13F-FE797AEFFCE6}"/>
          </ac:spMkLst>
        </pc:spChg>
      </pc:sldChg>
      <pc:sldChg chg="delSp modSp mod modTransition">
        <pc:chgData name="_ Doncoi" userId="2ca36039d8efe96b" providerId="LiveId" clId="{ED949594-5AE2-4015-9418-A643CE04E2E5}" dt="2021-07-03T07:05:42.847" v="1275"/>
        <pc:sldMkLst>
          <pc:docMk/>
          <pc:sldMk cId="3175804759" sldId="276"/>
        </pc:sldMkLst>
        <pc:spChg chg="mod">
          <ac:chgData name="_ Doncoi" userId="2ca36039d8efe96b" providerId="LiveId" clId="{ED949594-5AE2-4015-9418-A643CE04E2E5}" dt="2021-07-03T04:32:00.327" v="23"/>
          <ac:spMkLst>
            <pc:docMk/>
            <pc:sldMk cId="3175804759" sldId="276"/>
            <ac:spMk id="2" creationId="{D8166125-EFFF-40B5-B052-ECBBFC12F7DB}"/>
          </ac:spMkLst>
        </pc:spChg>
        <pc:spChg chg="mod">
          <ac:chgData name="_ Doncoi" userId="2ca36039d8efe96b" providerId="LiveId" clId="{ED949594-5AE2-4015-9418-A643CE04E2E5}" dt="2021-07-03T07:05:42.847" v="1275"/>
          <ac:spMkLst>
            <pc:docMk/>
            <pc:sldMk cId="3175804759" sldId="276"/>
            <ac:spMk id="3" creationId="{48F8576A-A4DF-40FE-8A54-45CCD9DD5744}"/>
          </ac:spMkLst>
        </pc:spChg>
        <pc:picChg chg="del mod">
          <ac:chgData name="_ Doncoi" userId="2ca36039d8efe96b" providerId="LiveId" clId="{ED949594-5AE2-4015-9418-A643CE04E2E5}" dt="2021-07-03T07:05:17.493" v="1265" actId="478"/>
          <ac:picMkLst>
            <pc:docMk/>
            <pc:sldMk cId="3175804759" sldId="276"/>
            <ac:picMk id="4" creationId="{450BF6F8-F195-428D-B19D-390B8905F14A}"/>
          </ac:picMkLst>
        </pc:picChg>
      </pc:sldChg>
      <pc:sldChg chg="modSp mod modTransition">
        <pc:chgData name="_ Doncoi" userId="2ca36039d8efe96b" providerId="LiveId" clId="{ED949594-5AE2-4015-9418-A643CE04E2E5}" dt="2021-07-03T07:01:48.852" v="886" actId="20577"/>
        <pc:sldMkLst>
          <pc:docMk/>
          <pc:sldMk cId="3053396327" sldId="277"/>
        </pc:sldMkLst>
        <pc:spChg chg="mod">
          <ac:chgData name="_ Doncoi" userId="2ca36039d8efe96b" providerId="LiveId" clId="{ED949594-5AE2-4015-9418-A643CE04E2E5}" dt="2021-07-03T07:01:42.428" v="881"/>
          <ac:spMkLst>
            <pc:docMk/>
            <pc:sldMk cId="3053396327" sldId="277"/>
            <ac:spMk id="2" creationId="{B371B650-3271-47FA-A21F-0C0A1E532F1D}"/>
          </ac:spMkLst>
        </pc:spChg>
        <pc:spChg chg="mod">
          <ac:chgData name="_ Doncoi" userId="2ca36039d8efe96b" providerId="LiveId" clId="{ED949594-5AE2-4015-9418-A643CE04E2E5}" dt="2021-07-03T07:01:48.852" v="886" actId="20577"/>
          <ac:spMkLst>
            <pc:docMk/>
            <pc:sldMk cId="3053396327" sldId="277"/>
            <ac:spMk id="3" creationId="{F79F83D3-2D22-4681-B092-753D03932B5B}"/>
          </ac:spMkLst>
        </pc:spChg>
      </pc:sldChg>
      <pc:sldChg chg="modSp del mod modTransition">
        <pc:chgData name="_ Doncoi" userId="2ca36039d8efe96b" providerId="LiveId" clId="{ED949594-5AE2-4015-9418-A643CE04E2E5}" dt="2021-07-03T07:02:10.251" v="891" actId="2696"/>
        <pc:sldMkLst>
          <pc:docMk/>
          <pc:sldMk cId="4029986904" sldId="278"/>
        </pc:sldMkLst>
        <pc:spChg chg="mod">
          <ac:chgData name="_ Doncoi" userId="2ca36039d8efe96b" providerId="LiveId" clId="{ED949594-5AE2-4015-9418-A643CE04E2E5}" dt="2021-07-03T04:32:00.327" v="23"/>
          <ac:spMkLst>
            <pc:docMk/>
            <pc:sldMk cId="4029986904" sldId="278"/>
            <ac:spMk id="2" creationId="{BFFED9AB-1F5A-4601-9CC6-816DD2605D90}"/>
          </ac:spMkLst>
        </pc:spChg>
        <pc:spChg chg="mod">
          <ac:chgData name="_ Doncoi" userId="2ca36039d8efe96b" providerId="LiveId" clId="{ED949594-5AE2-4015-9418-A643CE04E2E5}" dt="2021-07-03T04:32:01.889" v="37" actId="27636"/>
          <ac:spMkLst>
            <pc:docMk/>
            <pc:sldMk cId="4029986904" sldId="278"/>
            <ac:spMk id="3" creationId="{6F6C261A-93B3-42D4-BAF5-393D7F8988BC}"/>
          </ac:spMkLst>
        </pc:spChg>
      </pc:sldChg>
      <pc:sldChg chg="modSp del mod modTransition">
        <pc:chgData name="_ Doncoi" userId="2ca36039d8efe96b" providerId="LiveId" clId="{ED949594-5AE2-4015-9418-A643CE04E2E5}" dt="2021-07-03T05:08:42.564" v="390" actId="2696"/>
        <pc:sldMkLst>
          <pc:docMk/>
          <pc:sldMk cId="1092968599" sldId="279"/>
        </pc:sldMkLst>
        <pc:spChg chg="mod">
          <ac:chgData name="_ Doncoi" userId="2ca36039d8efe96b" providerId="LiveId" clId="{ED949594-5AE2-4015-9418-A643CE04E2E5}" dt="2021-07-03T04:32:00.327" v="23"/>
          <ac:spMkLst>
            <pc:docMk/>
            <pc:sldMk cId="1092968599" sldId="279"/>
            <ac:spMk id="2" creationId="{D2C18C1E-58B9-4C0E-95B4-40B913CB2602}"/>
          </ac:spMkLst>
        </pc:spChg>
        <pc:spChg chg="mod">
          <ac:chgData name="_ Doncoi" userId="2ca36039d8efe96b" providerId="LiveId" clId="{ED949594-5AE2-4015-9418-A643CE04E2E5}" dt="2021-07-03T04:58:28.453" v="321" actId="27636"/>
          <ac:spMkLst>
            <pc:docMk/>
            <pc:sldMk cId="1092968599" sldId="279"/>
            <ac:spMk id="3" creationId="{4B73B91F-86C4-4C62-AA15-2209D81DA0D5}"/>
          </ac:spMkLst>
        </pc:spChg>
      </pc:sldChg>
      <pc:sldChg chg="modSp del mod modTransition">
        <pc:chgData name="_ Doncoi" userId="2ca36039d8efe96b" providerId="LiveId" clId="{ED949594-5AE2-4015-9418-A643CE04E2E5}" dt="2021-07-03T05:09:37.878" v="419" actId="2696"/>
        <pc:sldMkLst>
          <pc:docMk/>
          <pc:sldMk cId="1079428680" sldId="280"/>
        </pc:sldMkLst>
        <pc:spChg chg="mod">
          <ac:chgData name="_ Doncoi" userId="2ca36039d8efe96b" providerId="LiveId" clId="{ED949594-5AE2-4015-9418-A643CE04E2E5}" dt="2021-07-03T04:32:00.327" v="23"/>
          <ac:spMkLst>
            <pc:docMk/>
            <pc:sldMk cId="1079428680" sldId="280"/>
            <ac:spMk id="2" creationId="{2083CC32-9FBE-4BB0-B461-EF6EE95EEBD6}"/>
          </ac:spMkLst>
        </pc:spChg>
        <pc:spChg chg="mod">
          <ac:chgData name="_ Doncoi" userId="2ca36039d8efe96b" providerId="LiveId" clId="{ED949594-5AE2-4015-9418-A643CE04E2E5}" dt="2021-07-03T05:09:27.933" v="416"/>
          <ac:spMkLst>
            <pc:docMk/>
            <pc:sldMk cId="1079428680" sldId="280"/>
            <ac:spMk id="3" creationId="{A78D3EFB-5ABD-473D-A713-7973E728E35C}"/>
          </ac:spMkLst>
        </pc:spChg>
      </pc:sldChg>
      <pc:sldChg chg="modSp mod modTransition">
        <pc:chgData name="_ Doncoi" userId="2ca36039d8efe96b" providerId="LiveId" clId="{ED949594-5AE2-4015-9418-A643CE04E2E5}" dt="2021-07-03T07:02:14.667" v="893" actId="20577"/>
        <pc:sldMkLst>
          <pc:docMk/>
          <pc:sldMk cId="132377394" sldId="281"/>
        </pc:sldMkLst>
        <pc:spChg chg="mod">
          <ac:chgData name="_ Doncoi" userId="2ca36039d8efe96b" providerId="LiveId" clId="{ED949594-5AE2-4015-9418-A643CE04E2E5}" dt="2021-07-03T07:02:14.667" v="893" actId="20577"/>
          <ac:spMkLst>
            <pc:docMk/>
            <pc:sldMk cId="132377394" sldId="281"/>
            <ac:spMk id="2" creationId="{E1C6B39D-9783-49DC-8C20-285708C9BB07}"/>
          </ac:spMkLst>
        </pc:spChg>
        <pc:spChg chg="mod">
          <ac:chgData name="_ Doncoi" userId="2ca36039d8efe96b" providerId="LiveId" clId="{ED949594-5AE2-4015-9418-A643CE04E2E5}" dt="2021-07-03T04:32:00.327" v="23"/>
          <ac:spMkLst>
            <pc:docMk/>
            <pc:sldMk cId="132377394" sldId="281"/>
            <ac:spMk id="3" creationId="{204849DD-2108-4A6D-979B-B043B1F69E1E}"/>
          </ac:spMkLst>
        </pc:spChg>
      </pc:sldChg>
      <pc:sldChg chg="delSp modSp mod modTransition">
        <pc:chgData name="_ Doncoi" userId="2ca36039d8efe96b" providerId="LiveId" clId="{ED949594-5AE2-4015-9418-A643CE04E2E5}" dt="2021-07-03T07:02:18.584" v="895" actId="20577"/>
        <pc:sldMkLst>
          <pc:docMk/>
          <pc:sldMk cId="273299129" sldId="282"/>
        </pc:sldMkLst>
        <pc:spChg chg="mod">
          <ac:chgData name="_ Doncoi" userId="2ca36039d8efe96b" providerId="LiveId" clId="{ED949594-5AE2-4015-9418-A643CE04E2E5}" dt="2021-07-03T07:02:18.584" v="895" actId="20577"/>
          <ac:spMkLst>
            <pc:docMk/>
            <pc:sldMk cId="273299129" sldId="282"/>
            <ac:spMk id="2" creationId="{90F4F60C-E41F-49D1-A0C5-402CE0266C4B}"/>
          </ac:spMkLst>
        </pc:spChg>
        <pc:spChg chg="mod">
          <ac:chgData name="_ Doncoi" userId="2ca36039d8efe96b" providerId="LiveId" clId="{ED949594-5AE2-4015-9418-A643CE04E2E5}" dt="2021-07-03T04:57:43.433" v="317" actId="20577"/>
          <ac:spMkLst>
            <pc:docMk/>
            <pc:sldMk cId="273299129" sldId="282"/>
            <ac:spMk id="3" creationId="{77B7B1DD-F4C0-483F-A7E7-23EB050BFC22}"/>
          </ac:spMkLst>
        </pc:spChg>
        <pc:picChg chg="del">
          <ac:chgData name="_ Doncoi" userId="2ca36039d8efe96b" providerId="LiveId" clId="{ED949594-5AE2-4015-9418-A643CE04E2E5}" dt="2021-07-03T04:57:32.330" v="309" actId="478"/>
          <ac:picMkLst>
            <pc:docMk/>
            <pc:sldMk cId="273299129" sldId="282"/>
            <ac:picMk id="6" creationId="{A0D08ED6-C4D4-4DAC-A9AF-637CC87DE76E}"/>
          </ac:picMkLst>
        </pc:picChg>
      </pc:sldChg>
      <pc:sldChg chg="addSp delSp modTransition delDesignElem">
        <pc:chgData name="_ Doncoi" userId="2ca36039d8efe96b" providerId="LiveId" clId="{ED949594-5AE2-4015-9418-A643CE04E2E5}" dt="2021-07-03T04:32:00.327" v="23"/>
        <pc:sldMkLst>
          <pc:docMk/>
          <pc:sldMk cId="810283427" sldId="283"/>
        </pc:sldMkLst>
        <pc:spChg chg="add del">
          <ac:chgData name="_ Doncoi" userId="2ca36039d8efe96b" providerId="LiveId" clId="{ED949594-5AE2-4015-9418-A643CE04E2E5}" dt="2021-07-03T04:32:00.327" v="23"/>
          <ac:spMkLst>
            <pc:docMk/>
            <pc:sldMk cId="810283427" sldId="283"/>
            <ac:spMk id="9" creationId="{B9F89C22-0475-4427-B7C8-0269AD40E3EC}"/>
          </ac:spMkLst>
        </pc:spChg>
      </pc:sldChg>
      <pc:sldChg chg="modSp mod modTransition">
        <pc:chgData name="_ Doncoi" userId="2ca36039d8efe96b" providerId="LiveId" clId="{ED949594-5AE2-4015-9418-A643CE04E2E5}" dt="2021-07-03T07:05:55.009" v="1276" actId="1076"/>
        <pc:sldMkLst>
          <pc:docMk/>
          <pc:sldMk cId="4183259869" sldId="284"/>
        </pc:sldMkLst>
        <pc:spChg chg="mod">
          <ac:chgData name="_ Doncoi" userId="2ca36039d8efe96b" providerId="LiveId" clId="{ED949594-5AE2-4015-9418-A643CE04E2E5}" dt="2021-07-03T04:32:00.327" v="23"/>
          <ac:spMkLst>
            <pc:docMk/>
            <pc:sldMk cId="4183259869" sldId="284"/>
            <ac:spMk id="2" creationId="{931054C1-25A2-41B5-A309-527BBC3C93A3}"/>
          </ac:spMkLst>
        </pc:spChg>
        <pc:spChg chg="mod">
          <ac:chgData name="_ Doncoi" userId="2ca36039d8efe96b" providerId="LiveId" clId="{ED949594-5AE2-4015-9418-A643CE04E2E5}" dt="2021-07-03T04:32:00.327" v="23"/>
          <ac:spMkLst>
            <pc:docMk/>
            <pc:sldMk cId="4183259869" sldId="284"/>
            <ac:spMk id="3" creationId="{10B238F9-9098-4696-90A4-4CCB8FBBA668}"/>
          </ac:spMkLst>
        </pc:spChg>
        <pc:picChg chg="mod">
          <ac:chgData name="_ Doncoi" userId="2ca36039d8efe96b" providerId="LiveId" clId="{ED949594-5AE2-4015-9418-A643CE04E2E5}" dt="2021-07-03T07:05:55.009" v="1276" actId="1076"/>
          <ac:picMkLst>
            <pc:docMk/>
            <pc:sldMk cId="4183259869" sldId="284"/>
            <ac:picMk id="4" creationId="{AAF45615-CD91-401A-B998-7C5740FFF735}"/>
          </ac:picMkLst>
        </pc:picChg>
      </pc:sldChg>
      <pc:sldChg chg="modSp mod modTransition">
        <pc:chgData name="_ Doncoi" userId="2ca36039d8efe96b" providerId="LiveId" clId="{ED949594-5AE2-4015-9418-A643CE04E2E5}" dt="2021-07-03T04:32:01.045" v="24" actId="27636"/>
        <pc:sldMkLst>
          <pc:docMk/>
          <pc:sldMk cId="2974018101" sldId="285"/>
        </pc:sldMkLst>
        <pc:spChg chg="mod">
          <ac:chgData name="_ Doncoi" userId="2ca36039d8efe96b" providerId="LiveId" clId="{ED949594-5AE2-4015-9418-A643CE04E2E5}" dt="2021-07-03T04:32:00.327" v="23"/>
          <ac:spMkLst>
            <pc:docMk/>
            <pc:sldMk cId="2974018101" sldId="285"/>
            <ac:spMk id="2" creationId="{870912F0-DB59-41B7-B285-B6F72E8CA022}"/>
          </ac:spMkLst>
        </pc:spChg>
        <pc:spChg chg="mod">
          <ac:chgData name="_ Doncoi" userId="2ca36039d8efe96b" providerId="LiveId" clId="{ED949594-5AE2-4015-9418-A643CE04E2E5}" dt="2021-07-03T04:32:01.045" v="24" actId="27636"/>
          <ac:spMkLst>
            <pc:docMk/>
            <pc:sldMk cId="2974018101" sldId="285"/>
            <ac:spMk id="3" creationId="{96FACADC-D0A6-42E0-BB7C-0645CEFAC6D3}"/>
          </ac:spMkLst>
        </pc:spChg>
      </pc:sldChg>
      <pc:sldChg chg="modSp modTransition">
        <pc:chgData name="_ Doncoi" userId="2ca36039d8efe96b" providerId="LiveId" clId="{ED949594-5AE2-4015-9418-A643CE04E2E5}" dt="2021-07-03T04:32:00.327" v="23"/>
        <pc:sldMkLst>
          <pc:docMk/>
          <pc:sldMk cId="136661050" sldId="286"/>
        </pc:sldMkLst>
        <pc:spChg chg="mod">
          <ac:chgData name="_ Doncoi" userId="2ca36039d8efe96b" providerId="LiveId" clId="{ED949594-5AE2-4015-9418-A643CE04E2E5}" dt="2021-07-03T04:32:00.327" v="23"/>
          <ac:spMkLst>
            <pc:docMk/>
            <pc:sldMk cId="136661050" sldId="286"/>
            <ac:spMk id="2" creationId="{177D6971-FC9D-415A-B723-8823666D488D}"/>
          </ac:spMkLst>
        </pc:spChg>
        <pc:spChg chg="mod">
          <ac:chgData name="_ Doncoi" userId="2ca36039d8efe96b" providerId="LiveId" clId="{ED949594-5AE2-4015-9418-A643CE04E2E5}" dt="2021-07-03T04:32:00.327" v="23"/>
          <ac:spMkLst>
            <pc:docMk/>
            <pc:sldMk cId="136661050" sldId="286"/>
            <ac:spMk id="3" creationId="{5DE2861A-FA78-453D-B7C9-ADF697D61C07}"/>
          </ac:spMkLst>
        </pc:spChg>
      </pc:sldChg>
      <pc:sldChg chg="modSp modTransition">
        <pc:chgData name="_ Doncoi" userId="2ca36039d8efe96b" providerId="LiveId" clId="{ED949594-5AE2-4015-9418-A643CE04E2E5}" dt="2021-07-03T04:32:00.327" v="23"/>
        <pc:sldMkLst>
          <pc:docMk/>
          <pc:sldMk cId="1468893571" sldId="287"/>
        </pc:sldMkLst>
        <pc:spChg chg="mod">
          <ac:chgData name="_ Doncoi" userId="2ca36039d8efe96b" providerId="LiveId" clId="{ED949594-5AE2-4015-9418-A643CE04E2E5}" dt="2021-07-03T04:32:00.327" v="23"/>
          <ac:spMkLst>
            <pc:docMk/>
            <pc:sldMk cId="1468893571" sldId="287"/>
            <ac:spMk id="2" creationId="{5F864F9D-B3B6-41AC-851B-424FE93C5DDC}"/>
          </ac:spMkLst>
        </pc:spChg>
        <pc:spChg chg="mod">
          <ac:chgData name="_ Doncoi" userId="2ca36039d8efe96b" providerId="LiveId" clId="{ED949594-5AE2-4015-9418-A643CE04E2E5}" dt="2021-07-03T04:32:00.327" v="23"/>
          <ac:spMkLst>
            <pc:docMk/>
            <pc:sldMk cId="1468893571" sldId="287"/>
            <ac:spMk id="3" creationId="{BDAAE958-325B-4E32-9DE3-97A81C70A6C2}"/>
          </ac:spMkLst>
        </pc:spChg>
      </pc:sldChg>
      <pc:sldChg chg="modSp mod modTransition">
        <pc:chgData name="_ Doncoi" userId="2ca36039d8efe96b" providerId="LiveId" clId="{ED949594-5AE2-4015-9418-A643CE04E2E5}" dt="2021-07-03T06:53:30.939" v="718" actId="20577"/>
        <pc:sldMkLst>
          <pc:docMk/>
          <pc:sldMk cId="1989372701" sldId="288"/>
        </pc:sldMkLst>
        <pc:spChg chg="mod">
          <ac:chgData name="_ Doncoi" userId="2ca36039d8efe96b" providerId="LiveId" clId="{ED949594-5AE2-4015-9418-A643CE04E2E5}" dt="2021-07-03T06:53:30.939" v="718" actId="20577"/>
          <ac:spMkLst>
            <pc:docMk/>
            <pc:sldMk cId="1989372701" sldId="288"/>
            <ac:spMk id="2" creationId="{3FE90800-99BE-4573-9D1A-626C5E8D05AF}"/>
          </ac:spMkLst>
        </pc:spChg>
        <pc:spChg chg="mod">
          <ac:chgData name="_ Doncoi" userId="2ca36039d8efe96b" providerId="LiveId" clId="{ED949594-5AE2-4015-9418-A643CE04E2E5}" dt="2021-07-03T04:32:00.327" v="23"/>
          <ac:spMkLst>
            <pc:docMk/>
            <pc:sldMk cId="1989372701" sldId="288"/>
            <ac:spMk id="3" creationId="{0839FB46-E6F3-4117-98BA-257EAD3C5E90}"/>
          </ac:spMkLst>
        </pc:spChg>
      </pc:sldChg>
      <pc:sldChg chg="modSp mod modTransition">
        <pc:chgData name="_ Doncoi" userId="2ca36039d8efe96b" providerId="LiveId" clId="{ED949594-5AE2-4015-9418-A643CE04E2E5}" dt="2021-07-03T04:32:01.608" v="33" actId="27636"/>
        <pc:sldMkLst>
          <pc:docMk/>
          <pc:sldMk cId="113028067" sldId="289"/>
        </pc:sldMkLst>
        <pc:spChg chg="mod">
          <ac:chgData name="_ Doncoi" userId="2ca36039d8efe96b" providerId="LiveId" clId="{ED949594-5AE2-4015-9418-A643CE04E2E5}" dt="2021-07-03T04:32:00.327" v="23"/>
          <ac:spMkLst>
            <pc:docMk/>
            <pc:sldMk cId="113028067" sldId="289"/>
            <ac:spMk id="2" creationId="{ED741AA3-72C4-4E14-AB2A-982FEAD14127}"/>
          </ac:spMkLst>
        </pc:spChg>
        <pc:spChg chg="mod">
          <ac:chgData name="_ Doncoi" userId="2ca36039d8efe96b" providerId="LiveId" clId="{ED949594-5AE2-4015-9418-A643CE04E2E5}" dt="2021-07-03T04:32:01.608" v="33" actId="27636"/>
          <ac:spMkLst>
            <pc:docMk/>
            <pc:sldMk cId="113028067" sldId="289"/>
            <ac:spMk id="3" creationId="{6091EB9F-45A9-43D1-AAC9-2A0CA7052090}"/>
          </ac:spMkLst>
        </pc:spChg>
      </pc:sldChg>
      <pc:sldChg chg="modSp del mod modTransition">
        <pc:chgData name="_ Doncoi" userId="2ca36039d8efe96b" providerId="LiveId" clId="{ED949594-5AE2-4015-9418-A643CE04E2E5}" dt="2021-07-03T06:55:09.059" v="790" actId="2696"/>
        <pc:sldMkLst>
          <pc:docMk/>
          <pc:sldMk cId="4241537778" sldId="290"/>
        </pc:sldMkLst>
        <pc:spChg chg="mod">
          <ac:chgData name="_ Doncoi" userId="2ca36039d8efe96b" providerId="LiveId" clId="{ED949594-5AE2-4015-9418-A643CE04E2E5}" dt="2021-07-03T06:54:56.994" v="784" actId="113"/>
          <ac:spMkLst>
            <pc:docMk/>
            <pc:sldMk cId="4241537778" sldId="290"/>
            <ac:spMk id="2" creationId="{88BC01F9-46C1-4DA0-9697-C6EF791DDDDD}"/>
          </ac:spMkLst>
        </pc:spChg>
        <pc:spChg chg="mod">
          <ac:chgData name="_ Doncoi" userId="2ca36039d8efe96b" providerId="LiveId" clId="{ED949594-5AE2-4015-9418-A643CE04E2E5}" dt="2021-07-03T06:55:06.412" v="788" actId="21"/>
          <ac:spMkLst>
            <pc:docMk/>
            <pc:sldMk cId="4241537778" sldId="290"/>
            <ac:spMk id="3" creationId="{3AA95E58-A7CA-4B24-8E71-83BF8B863A06}"/>
          </ac:spMkLst>
        </pc:spChg>
      </pc:sldChg>
      <pc:sldChg chg="modSp mod modTransition">
        <pc:chgData name="_ Doncoi" userId="2ca36039d8efe96b" providerId="LiveId" clId="{ED949594-5AE2-4015-9418-A643CE04E2E5}" dt="2021-07-03T06:55:39.239" v="797" actId="20577"/>
        <pc:sldMkLst>
          <pc:docMk/>
          <pc:sldMk cId="627142692" sldId="291"/>
        </pc:sldMkLst>
        <pc:spChg chg="mod">
          <ac:chgData name="_ Doncoi" userId="2ca36039d8efe96b" providerId="LiveId" clId="{ED949594-5AE2-4015-9418-A643CE04E2E5}" dt="2021-07-03T04:32:00.327" v="23"/>
          <ac:spMkLst>
            <pc:docMk/>
            <pc:sldMk cId="627142692" sldId="291"/>
            <ac:spMk id="2" creationId="{95189C25-51E4-4FD2-B861-652DC3393BBC}"/>
          </ac:spMkLst>
        </pc:spChg>
        <pc:spChg chg="mod">
          <ac:chgData name="_ Doncoi" userId="2ca36039d8efe96b" providerId="LiveId" clId="{ED949594-5AE2-4015-9418-A643CE04E2E5}" dt="2021-07-03T06:55:39.239" v="797" actId="20577"/>
          <ac:spMkLst>
            <pc:docMk/>
            <pc:sldMk cId="627142692" sldId="291"/>
            <ac:spMk id="3" creationId="{0EC68EF3-2257-4B47-9CA1-2875EDEC1847}"/>
          </ac:spMkLst>
        </pc:spChg>
      </pc:sldChg>
      <pc:sldChg chg="modSp mod modTransition">
        <pc:chgData name="_ Doncoi" userId="2ca36039d8efe96b" providerId="LiveId" clId="{ED949594-5AE2-4015-9418-A643CE04E2E5}" dt="2021-07-03T06:56:19.518" v="811" actId="20577"/>
        <pc:sldMkLst>
          <pc:docMk/>
          <pc:sldMk cId="277462893" sldId="292"/>
        </pc:sldMkLst>
        <pc:spChg chg="mod">
          <ac:chgData name="_ Doncoi" userId="2ca36039d8efe96b" providerId="LiveId" clId="{ED949594-5AE2-4015-9418-A643CE04E2E5}" dt="2021-07-03T04:32:00.327" v="23"/>
          <ac:spMkLst>
            <pc:docMk/>
            <pc:sldMk cId="277462893" sldId="292"/>
            <ac:spMk id="2" creationId="{4541BCC7-EADD-4EF1-A64E-9B6EFF645B68}"/>
          </ac:spMkLst>
        </pc:spChg>
        <pc:spChg chg="mod">
          <ac:chgData name="_ Doncoi" userId="2ca36039d8efe96b" providerId="LiveId" clId="{ED949594-5AE2-4015-9418-A643CE04E2E5}" dt="2021-07-03T06:56:19.518" v="811" actId="20577"/>
          <ac:spMkLst>
            <pc:docMk/>
            <pc:sldMk cId="277462893" sldId="292"/>
            <ac:spMk id="3" creationId="{9A7AB77E-766F-49B4-BC40-5980494D7C36}"/>
          </ac:spMkLst>
        </pc:spChg>
      </pc:sldChg>
      <pc:sldChg chg="modSp del mod modTransition">
        <pc:chgData name="_ Doncoi" userId="2ca36039d8efe96b" providerId="LiveId" clId="{ED949594-5AE2-4015-9418-A643CE04E2E5}" dt="2021-07-03T06:56:11.783" v="810" actId="2696"/>
        <pc:sldMkLst>
          <pc:docMk/>
          <pc:sldMk cId="99730177" sldId="293"/>
        </pc:sldMkLst>
        <pc:spChg chg="mod">
          <ac:chgData name="_ Doncoi" userId="2ca36039d8efe96b" providerId="LiveId" clId="{ED949594-5AE2-4015-9418-A643CE04E2E5}" dt="2021-07-03T06:55:46.894" v="798"/>
          <ac:spMkLst>
            <pc:docMk/>
            <pc:sldMk cId="99730177" sldId="293"/>
            <ac:spMk id="2" creationId="{6F54B2F2-0E21-453A-96F8-DAC284F9D9BD}"/>
          </ac:spMkLst>
        </pc:spChg>
        <pc:spChg chg="mod">
          <ac:chgData name="_ Doncoi" userId="2ca36039d8efe96b" providerId="LiveId" clId="{ED949594-5AE2-4015-9418-A643CE04E2E5}" dt="2021-07-03T06:56:05.277" v="805" actId="21"/>
          <ac:spMkLst>
            <pc:docMk/>
            <pc:sldMk cId="99730177" sldId="293"/>
            <ac:spMk id="4" creationId="{FFA862F0-F922-4FAB-B59E-95C20A74BECE}"/>
          </ac:spMkLst>
        </pc:spChg>
      </pc:sldChg>
      <pc:sldChg chg="modSp del mod modTransition">
        <pc:chgData name="_ Doncoi" userId="2ca36039d8efe96b" providerId="LiveId" clId="{ED949594-5AE2-4015-9418-A643CE04E2E5}" dt="2021-07-03T05:11:11.256" v="429" actId="2696"/>
        <pc:sldMkLst>
          <pc:docMk/>
          <pc:sldMk cId="1502368455" sldId="294"/>
        </pc:sldMkLst>
        <pc:spChg chg="mod">
          <ac:chgData name="_ Doncoi" userId="2ca36039d8efe96b" providerId="LiveId" clId="{ED949594-5AE2-4015-9418-A643CE04E2E5}" dt="2021-07-03T04:32:00.327" v="23"/>
          <ac:spMkLst>
            <pc:docMk/>
            <pc:sldMk cId="1502368455" sldId="294"/>
            <ac:spMk id="2" creationId="{4D1727C0-BDFB-41E6-BD16-A18BBC5E8116}"/>
          </ac:spMkLst>
        </pc:spChg>
        <pc:spChg chg="mod">
          <ac:chgData name="_ Doncoi" userId="2ca36039d8efe96b" providerId="LiveId" clId="{ED949594-5AE2-4015-9418-A643CE04E2E5}" dt="2021-07-03T04:32:45.253" v="67" actId="20577"/>
          <ac:spMkLst>
            <pc:docMk/>
            <pc:sldMk cId="1502368455" sldId="294"/>
            <ac:spMk id="3" creationId="{4991C079-3F9E-43E6-8893-0A435977C86C}"/>
          </ac:spMkLst>
        </pc:spChg>
      </pc:sldChg>
      <pc:sldChg chg="modSp new mod">
        <pc:chgData name="_ Doncoi" userId="2ca36039d8efe96b" providerId="LiveId" clId="{ED949594-5AE2-4015-9418-A643CE04E2E5}" dt="2021-07-03T04:35:46.123" v="104" actId="20577"/>
        <pc:sldMkLst>
          <pc:docMk/>
          <pc:sldMk cId="2145929847" sldId="295"/>
        </pc:sldMkLst>
        <pc:spChg chg="mod">
          <ac:chgData name="_ Doncoi" userId="2ca36039d8efe96b" providerId="LiveId" clId="{ED949594-5AE2-4015-9418-A643CE04E2E5}" dt="2021-07-03T04:35:46.123" v="104" actId="20577"/>
          <ac:spMkLst>
            <pc:docMk/>
            <pc:sldMk cId="2145929847" sldId="295"/>
            <ac:spMk id="2" creationId="{70699F57-EDA6-4F33-BD09-0A1A6B9E8EBA}"/>
          </ac:spMkLst>
        </pc:spChg>
        <pc:spChg chg="mod">
          <ac:chgData name="_ Doncoi" userId="2ca36039d8efe96b" providerId="LiveId" clId="{ED949594-5AE2-4015-9418-A643CE04E2E5}" dt="2021-07-03T04:33:36.426" v="81" actId="27636"/>
          <ac:spMkLst>
            <pc:docMk/>
            <pc:sldMk cId="2145929847" sldId="295"/>
            <ac:spMk id="3" creationId="{4885C662-69B0-4A13-AE4E-4BA57F8EF572}"/>
          </ac:spMkLst>
        </pc:spChg>
      </pc:sldChg>
      <pc:sldChg chg="modSp new mod">
        <pc:chgData name="_ Doncoi" userId="2ca36039d8efe96b" providerId="LiveId" clId="{ED949594-5AE2-4015-9418-A643CE04E2E5}" dt="2021-07-03T04:36:00.302" v="110"/>
        <pc:sldMkLst>
          <pc:docMk/>
          <pc:sldMk cId="3445999890" sldId="296"/>
        </pc:sldMkLst>
        <pc:spChg chg="mod">
          <ac:chgData name="_ Doncoi" userId="2ca36039d8efe96b" providerId="LiveId" clId="{ED949594-5AE2-4015-9418-A643CE04E2E5}" dt="2021-07-03T04:36:00.302" v="110"/>
          <ac:spMkLst>
            <pc:docMk/>
            <pc:sldMk cId="3445999890" sldId="296"/>
            <ac:spMk id="2" creationId="{0EE80061-E7F8-4AA8-B02D-55D534F2E863}"/>
          </ac:spMkLst>
        </pc:spChg>
        <pc:spChg chg="mod">
          <ac:chgData name="_ Doncoi" userId="2ca36039d8efe96b" providerId="LiveId" clId="{ED949594-5AE2-4015-9418-A643CE04E2E5}" dt="2021-07-03T04:35:55.691" v="108"/>
          <ac:spMkLst>
            <pc:docMk/>
            <pc:sldMk cId="3445999890" sldId="296"/>
            <ac:spMk id="3" creationId="{7BBEF1EE-EDC4-4B63-AF5B-5F979937FE8B}"/>
          </ac:spMkLst>
        </pc:spChg>
      </pc:sldChg>
      <pc:sldChg chg="modSp new mod">
        <pc:chgData name="_ Doncoi" userId="2ca36039d8efe96b" providerId="LiveId" clId="{ED949594-5AE2-4015-9418-A643CE04E2E5}" dt="2021-07-03T04:47:00.614" v="207" actId="5793"/>
        <pc:sldMkLst>
          <pc:docMk/>
          <pc:sldMk cId="664917420" sldId="297"/>
        </pc:sldMkLst>
        <pc:spChg chg="mod">
          <ac:chgData name="_ Doncoi" userId="2ca36039d8efe96b" providerId="LiveId" clId="{ED949594-5AE2-4015-9418-A643CE04E2E5}" dt="2021-07-03T04:46:49.718" v="200"/>
          <ac:spMkLst>
            <pc:docMk/>
            <pc:sldMk cId="664917420" sldId="297"/>
            <ac:spMk id="2" creationId="{606C4EC6-4823-49E5-BD00-69C51615C6D2}"/>
          </ac:spMkLst>
        </pc:spChg>
        <pc:spChg chg="mod">
          <ac:chgData name="_ Doncoi" userId="2ca36039d8efe96b" providerId="LiveId" clId="{ED949594-5AE2-4015-9418-A643CE04E2E5}" dt="2021-07-03T04:47:00.614" v="207" actId="5793"/>
          <ac:spMkLst>
            <pc:docMk/>
            <pc:sldMk cId="664917420" sldId="297"/>
            <ac:spMk id="3" creationId="{054C2C13-E862-4FE4-A70C-E8CAFC5B4BF3}"/>
          </ac:spMkLst>
        </pc:spChg>
      </pc:sldChg>
      <pc:sldChg chg="modSp new mod">
        <pc:chgData name="_ Doncoi" userId="2ca36039d8efe96b" providerId="LiveId" clId="{ED949594-5AE2-4015-9418-A643CE04E2E5}" dt="2021-07-03T04:53:35.111" v="267" actId="5793"/>
        <pc:sldMkLst>
          <pc:docMk/>
          <pc:sldMk cId="3148072579" sldId="298"/>
        </pc:sldMkLst>
        <pc:spChg chg="mod">
          <ac:chgData name="_ Doncoi" userId="2ca36039d8efe96b" providerId="LiveId" clId="{ED949594-5AE2-4015-9418-A643CE04E2E5}" dt="2021-07-03T04:52:42.157" v="246" actId="20577"/>
          <ac:spMkLst>
            <pc:docMk/>
            <pc:sldMk cId="3148072579" sldId="298"/>
            <ac:spMk id="2" creationId="{BC1F7C6B-A3D3-493B-8586-996453575409}"/>
          </ac:spMkLst>
        </pc:spChg>
        <pc:spChg chg="mod">
          <ac:chgData name="_ Doncoi" userId="2ca36039d8efe96b" providerId="LiveId" clId="{ED949594-5AE2-4015-9418-A643CE04E2E5}" dt="2021-07-03T04:53:35.111" v="267" actId="5793"/>
          <ac:spMkLst>
            <pc:docMk/>
            <pc:sldMk cId="3148072579" sldId="298"/>
            <ac:spMk id="3" creationId="{174BCD72-05E8-46C2-B596-55BA05A22E1F}"/>
          </ac:spMkLst>
        </pc:spChg>
      </pc:sldChg>
      <pc:sldChg chg="modSp new mod">
        <pc:chgData name="_ Doncoi" userId="2ca36039d8efe96b" providerId="LiveId" clId="{ED949594-5AE2-4015-9418-A643CE04E2E5}" dt="2021-07-03T04:56:56.163" v="307" actId="20577"/>
        <pc:sldMkLst>
          <pc:docMk/>
          <pc:sldMk cId="3306266051" sldId="299"/>
        </pc:sldMkLst>
        <pc:spChg chg="mod">
          <ac:chgData name="_ Doncoi" userId="2ca36039d8efe96b" providerId="LiveId" clId="{ED949594-5AE2-4015-9418-A643CE04E2E5}" dt="2021-07-03T04:53:51.752" v="269"/>
          <ac:spMkLst>
            <pc:docMk/>
            <pc:sldMk cId="3306266051" sldId="299"/>
            <ac:spMk id="2" creationId="{33817913-9F27-4EC6-BCFD-8FDD5C4993B1}"/>
          </ac:spMkLst>
        </pc:spChg>
        <pc:spChg chg="mod">
          <ac:chgData name="_ Doncoi" userId="2ca36039d8efe96b" providerId="LiveId" clId="{ED949594-5AE2-4015-9418-A643CE04E2E5}" dt="2021-07-03T04:56:56.163" v="307" actId="20577"/>
          <ac:spMkLst>
            <pc:docMk/>
            <pc:sldMk cId="3306266051" sldId="299"/>
            <ac:spMk id="3" creationId="{D2B4A05E-8BEC-43EC-95E1-35F8390025BE}"/>
          </ac:spMkLst>
        </pc:spChg>
      </pc:sldChg>
      <pc:sldChg chg="modSp new mod ord">
        <pc:chgData name="_ Doncoi" userId="2ca36039d8efe96b" providerId="LiveId" clId="{ED949594-5AE2-4015-9418-A643CE04E2E5}" dt="2021-07-03T05:08:26.590" v="387"/>
        <pc:sldMkLst>
          <pc:docMk/>
          <pc:sldMk cId="2153023101" sldId="300"/>
        </pc:sldMkLst>
        <pc:spChg chg="mod">
          <ac:chgData name="_ Doncoi" userId="2ca36039d8efe96b" providerId="LiveId" clId="{ED949594-5AE2-4015-9418-A643CE04E2E5}" dt="2021-07-03T04:58:21.154" v="319"/>
          <ac:spMkLst>
            <pc:docMk/>
            <pc:sldMk cId="2153023101" sldId="300"/>
            <ac:spMk id="2" creationId="{59B044EA-55BE-497B-BD18-A154A66975C3}"/>
          </ac:spMkLst>
        </pc:spChg>
        <pc:spChg chg="mod">
          <ac:chgData name="_ Doncoi" userId="2ca36039d8efe96b" providerId="LiveId" clId="{ED949594-5AE2-4015-9418-A643CE04E2E5}" dt="2021-07-03T05:00:41.681" v="385"/>
          <ac:spMkLst>
            <pc:docMk/>
            <pc:sldMk cId="2153023101" sldId="300"/>
            <ac:spMk id="3" creationId="{60B75D71-727B-4696-96BB-432C6C259794}"/>
          </ac:spMkLst>
        </pc:spChg>
      </pc:sldChg>
      <pc:sldChg chg="modSp new mod">
        <pc:chgData name="_ Doncoi" userId="2ca36039d8efe96b" providerId="LiveId" clId="{ED949594-5AE2-4015-9418-A643CE04E2E5}" dt="2021-07-03T05:09:34.698" v="418"/>
        <pc:sldMkLst>
          <pc:docMk/>
          <pc:sldMk cId="2189985657" sldId="301"/>
        </pc:sldMkLst>
        <pc:spChg chg="mod">
          <ac:chgData name="_ Doncoi" userId="2ca36039d8efe96b" providerId="LiveId" clId="{ED949594-5AE2-4015-9418-A643CE04E2E5}" dt="2021-07-03T05:08:32.543" v="389"/>
          <ac:spMkLst>
            <pc:docMk/>
            <pc:sldMk cId="2189985657" sldId="301"/>
            <ac:spMk id="2" creationId="{32E7B179-9CAB-4658-B256-CA93DAFA113B}"/>
          </ac:spMkLst>
        </pc:spChg>
        <pc:spChg chg="mod">
          <ac:chgData name="_ Doncoi" userId="2ca36039d8efe96b" providerId="LiveId" clId="{ED949594-5AE2-4015-9418-A643CE04E2E5}" dt="2021-07-03T05:09:34.698" v="418"/>
          <ac:spMkLst>
            <pc:docMk/>
            <pc:sldMk cId="2189985657" sldId="301"/>
            <ac:spMk id="3" creationId="{0B072AF7-8F75-4F8C-A76F-8FED05CC5B9B}"/>
          </ac:spMkLst>
        </pc:spChg>
      </pc:sldChg>
      <pc:sldChg chg="new del">
        <pc:chgData name="_ Doncoi" userId="2ca36039d8efe96b" providerId="LiveId" clId="{ED949594-5AE2-4015-9418-A643CE04E2E5}" dt="2021-07-03T05:11:57.077" v="446" actId="680"/>
        <pc:sldMkLst>
          <pc:docMk/>
          <pc:sldMk cId="594472204" sldId="302"/>
        </pc:sldMkLst>
      </pc:sldChg>
      <pc:sldChg chg="new del">
        <pc:chgData name="_ Doncoi" userId="2ca36039d8efe96b" providerId="LiveId" clId="{ED949594-5AE2-4015-9418-A643CE04E2E5}" dt="2021-07-03T05:11:29.633" v="442" actId="680"/>
        <pc:sldMkLst>
          <pc:docMk/>
          <pc:sldMk cId="767311764" sldId="302"/>
        </pc:sldMkLst>
      </pc:sldChg>
      <pc:sldChg chg="new del">
        <pc:chgData name="_ Doncoi" userId="2ca36039d8efe96b" providerId="LiveId" clId="{ED949594-5AE2-4015-9418-A643CE04E2E5}" dt="2021-07-03T05:10:55.140" v="426" actId="680"/>
        <pc:sldMkLst>
          <pc:docMk/>
          <pc:sldMk cId="1133489638" sldId="302"/>
        </pc:sldMkLst>
      </pc:sldChg>
      <pc:sldChg chg="modSp new mod">
        <pc:chgData name="_ Doncoi" userId="2ca36039d8efe96b" providerId="LiveId" clId="{ED949594-5AE2-4015-9418-A643CE04E2E5}" dt="2021-07-03T06:47:32.624" v="501"/>
        <pc:sldMkLst>
          <pc:docMk/>
          <pc:sldMk cId="1357146099" sldId="302"/>
        </pc:sldMkLst>
        <pc:spChg chg="mod">
          <ac:chgData name="_ Doncoi" userId="2ca36039d8efe96b" providerId="LiveId" clId="{ED949594-5AE2-4015-9418-A643CE04E2E5}" dt="2021-07-03T06:47:25.308" v="500"/>
          <ac:spMkLst>
            <pc:docMk/>
            <pc:sldMk cId="1357146099" sldId="302"/>
            <ac:spMk id="2" creationId="{CF0AF118-A37A-46CB-A520-4BDFF42F52EC}"/>
          </ac:spMkLst>
        </pc:spChg>
        <pc:spChg chg="mod">
          <ac:chgData name="_ Doncoi" userId="2ca36039d8efe96b" providerId="LiveId" clId="{ED949594-5AE2-4015-9418-A643CE04E2E5}" dt="2021-07-03T06:47:32.624" v="501"/>
          <ac:spMkLst>
            <pc:docMk/>
            <pc:sldMk cId="1357146099" sldId="302"/>
            <ac:spMk id="3" creationId="{0F772659-E80E-4245-B2D6-A5C0C4343EE9}"/>
          </ac:spMkLst>
        </pc:spChg>
      </pc:sldChg>
      <pc:sldChg chg="modSp new mod">
        <pc:chgData name="_ Doncoi" userId="2ca36039d8efe96b" providerId="LiveId" clId="{ED949594-5AE2-4015-9418-A643CE04E2E5}" dt="2021-07-03T06:49:14.800" v="602" actId="20577"/>
        <pc:sldMkLst>
          <pc:docMk/>
          <pc:sldMk cId="3649598884" sldId="303"/>
        </pc:sldMkLst>
        <pc:spChg chg="mod">
          <ac:chgData name="_ Doncoi" userId="2ca36039d8efe96b" providerId="LiveId" clId="{ED949594-5AE2-4015-9418-A643CE04E2E5}" dt="2021-07-03T06:48:07.165" v="529" actId="20577"/>
          <ac:spMkLst>
            <pc:docMk/>
            <pc:sldMk cId="3649598884" sldId="303"/>
            <ac:spMk id="2" creationId="{61DAC698-F528-4158-ADE7-B063003115AF}"/>
          </ac:spMkLst>
        </pc:spChg>
        <pc:spChg chg="mod">
          <ac:chgData name="_ Doncoi" userId="2ca36039d8efe96b" providerId="LiveId" clId="{ED949594-5AE2-4015-9418-A643CE04E2E5}" dt="2021-07-03T06:49:14.800" v="602" actId="20577"/>
          <ac:spMkLst>
            <pc:docMk/>
            <pc:sldMk cId="3649598884" sldId="303"/>
            <ac:spMk id="3" creationId="{34F2E8DC-29D4-4F48-84BC-866B718C949A}"/>
          </ac:spMkLst>
        </pc:spChg>
      </pc:sldChg>
      <pc:sldChg chg="addSp modSp new mod">
        <pc:chgData name="_ Doncoi" userId="2ca36039d8efe96b" providerId="LiveId" clId="{ED949594-5AE2-4015-9418-A643CE04E2E5}" dt="2021-07-03T06:49:33.974" v="607" actId="27636"/>
        <pc:sldMkLst>
          <pc:docMk/>
          <pc:sldMk cId="996059174" sldId="304"/>
        </pc:sldMkLst>
        <pc:spChg chg="mod">
          <ac:chgData name="_ Doncoi" userId="2ca36039d8efe96b" providerId="LiveId" clId="{ED949594-5AE2-4015-9418-A643CE04E2E5}" dt="2021-07-03T06:48:53.515" v="597" actId="20577"/>
          <ac:spMkLst>
            <pc:docMk/>
            <pc:sldMk cId="996059174" sldId="304"/>
            <ac:spMk id="2" creationId="{8D7C2A63-ABBE-4459-98F5-4BDB6A2FC095}"/>
          </ac:spMkLst>
        </pc:spChg>
        <pc:spChg chg="mod">
          <ac:chgData name="_ Doncoi" userId="2ca36039d8efe96b" providerId="LiveId" clId="{ED949594-5AE2-4015-9418-A643CE04E2E5}" dt="2021-07-03T06:49:33.974" v="607" actId="27636"/>
          <ac:spMkLst>
            <pc:docMk/>
            <pc:sldMk cId="996059174" sldId="304"/>
            <ac:spMk id="3" creationId="{32F6F63E-D859-4CC2-9CA5-9820FD870615}"/>
          </ac:spMkLst>
        </pc:spChg>
        <pc:picChg chg="add mod">
          <ac:chgData name="_ Doncoi" userId="2ca36039d8efe96b" providerId="LiveId" clId="{ED949594-5AE2-4015-9418-A643CE04E2E5}" dt="2021-07-03T06:49:25.131" v="604" actId="1076"/>
          <ac:picMkLst>
            <pc:docMk/>
            <pc:sldMk cId="996059174" sldId="304"/>
            <ac:picMk id="4" creationId="{76D91443-367A-424E-92BF-6469191BD26F}"/>
          </ac:picMkLst>
        </pc:picChg>
      </pc:sldChg>
      <pc:sldChg chg="modSp new mod">
        <pc:chgData name="_ Doncoi" userId="2ca36039d8efe96b" providerId="LiveId" clId="{ED949594-5AE2-4015-9418-A643CE04E2E5}" dt="2021-07-03T06:52:38.202" v="692" actId="20577"/>
        <pc:sldMkLst>
          <pc:docMk/>
          <pc:sldMk cId="1644681676" sldId="305"/>
        </pc:sldMkLst>
        <pc:spChg chg="mod">
          <ac:chgData name="_ Doncoi" userId="2ca36039d8efe96b" providerId="LiveId" clId="{ED949594-5AE2-4015-9418-A643CE04E2E5}" dt="2021-07-03T06:49:54.962" v="610"/>
          <ac:spMkLst>
            <pc:docMk/>
            <pc:sldMk cId="1644681676" sldId="305"/>
            <ac:spMk id="2" creationId="{D669192D-30D4-445B-8E8C-16386753A187}"/>
          </ac:spMkLst>
        </pc:spChg>
        <pc:spChg chg="mod">
          <ac:chgData name="_ Doncoi" userId="2ca36039d8efe96b" providerId="LiveId" clId="{ED949594-5AE2-4015-9418-A643CE04E2E5}" dt="2021-07-03T06:52:38.202" v="692" actId="20577"/>
          <ac:spMkLst>
            <pc:docMk/>
            <pc:sldMk cId="1644681676" sldId="305"/>
            <ac:spMk id="3" creationId="{E17A0A4C-790A-4D21-A1AA-CB086406E285}"/>
          </ac:spMkLst>
        </pc:spChg>
      </pc:sldChg>
      <pc:sldChg chg="modSp new mod">
        <pc:chgData name="_ Doncoi" userId="2ca36039d8efe96b" providerId="LiveId" clId="{ED949594-5AE2-4015-9418-A643CE04E2E5}" dt="2021-07-03T06:54:59.438" v="785"/>
        <pc:sldMkLst>
          <pc:docMk/>
          <pc:sldMk cId="3056259532" sldId="306"/>
        </pc:sldMkLst>
        <pc:spChg chg="mod">
          <ac:chgData name="_ Doncoi" userId="2ca36039d8efe96b" providerId="LiveId" clId="{ED949594-5AE2-4015-9418-A643CE04E2E5}" dt="2021-07-03T06:54:59.438" v="785"/>
          <ac:spMkLst>
            <pc:docMk/>
            <pc:sldMk cId="3056259532" sldId="306"/>
            <ac:spMk id="2" creationId="{FB5F68E3-B7B9-45C0-A36A-F641CA081308}"/>
          </ac:spMkLst>
        </pc:spChg>
        <pc:spChg chg="mod">
          <ac:chgData name="_ Doncoi" userId="2ca36039d8efe96b" providerId="LiveId" clId="{ED949594-5AE2-4015-9418-A643CE04E2E5}" dt="2021-07-03T06:54:46.302" v="781" actId="20577"/>
          <ac:spMkLst>
            <pc:docMk/>
            <pc:sldMk cId="3056259532" sldId="306"/>
            <ac:spMk id="3" creationId="{013E2E76-A8DB-4F87-84BD-756984534F2C}"/>
          </ac:spMkLst>
        </pc:spChg>
      </pc:sldChg>
      <pc:sldChg chg="modSp new mod">
        <pc:chgData name="_ Doncoi" userId="2ca36039d8efe96b" providerId="LiveId" clId="{ED949594-5AE2-4015-9418-A643CE04E2E5}" dt="2021-07-03T06:55:26.377" v="796"/>
        <pc:sldMkLst>
          <pc:docMk/>
          <pc:sldMk cId="895832287" sldId="307"/>
        </pc:sldMkLst>
        <pc:spChg chg="mod">
          <ac:chgData name="_ Doncoi" userId="2ca36039d8efe96b" providerId="LiveId" clId="{ED949594-5AE2-4015-9418-A643CE04E2E5}" dt="2021-07-03T06:55:02.249" v="787"/>
          <ac:spMkLst>
            <pc:docMk/>
            <pc:sldMk cId="895832287" sldId="307"/>
            <ac:spMk id="2" creationId="{98FA0C3D-E284-47A2-AB39-D0D3A998594E}"/>
          </ac:spMkLst>
        </pc:spChg>
        <pc:spChg chg="mod">
          <ac:chgData name="_ Doncoi" userId="2ca36039d8efe96b" providerId="LiveId" clId="{ED949594-5AE2-4015-9418-A643CE04E2E5}" dt="2021-07-03T06:55:26.377" v="796"/>
          <ac:spMkLst>
            <pc:docMk/>
            <pc:sldMk cId="895832287" sldId="307"/>
            <ac:spMk id="3" creationId="{E8A60C61-9737-46B2-A9DC-E08B7EA92477}"/>
          </ac:spMkLst>
        </pc:spChg>
      </pc:sldChg>
      <pc:sldChg chg="modSp new mod">
        <pc:chgData name="_ Doncoi" userId="2ca36039d8efe96b" providerId="LiveId" clId="{ED949594-5AE2-4015-9418-A643CE04E2E5}" dt="2021-07-03T06:56:01.712" v="804"/>
        <pc:sldMkLst>
          <pc:docMk/>
          <pc:sldMk cId="92531053" sldId="308"/>
        </pc:sldMkLst>
        <pc:spChg chg="mod">
          <ac:chgData name="_ Doncoi" userId="2ca36039d8efe96b" providerId="LiveId" clId="{ED949594-5AE2-4015-9418-A643CE04E2E5}" dt="2021-07-03T06:55:54.544" v="800"/>
          <ac:spMkLst>
            <pc:docMk/>
            <pc:sldMk cId="92531053" sldId="308"/>
            <ac:spMk id="2" creationId="{492312A1-2225-4604-A101-9C29A2CCC005}"/>
          </ac:spMkLst>
        </pc:spChg>
        <pc:spChg chg="mod">
          <ac:chgData name="_ Doncoi" userId="2ca36039d8efe96b" providerId="LiveId" clId="{ED949594-5AE2-4015-9418-A643CE04E2E5}" dt="2021-07-03T06:56:01.712" v="804"/>
          <ac:spMkLst>
            <pc:docMk/>
            <pc:sldMk cId="92531053" sldId="308"/>
            <ac:spMk id="3" creationId="{61E7B577-604D-412C-88AB-4A5709CA524A}"/>
          </ac:spMkLst>
        </pc:spChg>
      </pc:sldChg>
      <pc:sldChg chg="modSp new mod">
        <pc:chgData name="_ Doncoi" userId="2ca36039d8efe96b" providerId="LiveId" clId="{ED949594-5AE2-4015-9418-A643CE04E2E5}" dt="2021-07-03T06:56:09.469" v="809" actId="20577"/>
        <pc:sldMkLst>
          <pc:docMk/>
          <pc:sldMk cId="1625938659" sldId="309"/>
        </pc:sldMkLst>
        <pc:spChg chg="mod">
          <ac:chgData name="_ Doncoi" userId="2ca36039d8efe96b" providerId="LiveId" clId="{ED949594-5AE2-4015-9418-A643CE04E2E5}" dt="2021-07-03T06:55:57.355" v="802"/>
          <ac:spMkLst>
            <pc:docMk/>
            <pc:sldMk cId="1625938659" sldId="309"/>
            <ac:spMk id="2" creationId="{D4D53691-C8B0-4E8A-BB1C-96134C13277A}"/>
          </ac:spMkLst>
        </pc:spChg>
        <pc:spChg chg="mod">
          <ac:chgData name="_ Doncoi" userId="2ca36039d8efe96b" providerId="LiveId" clId="{ED949594-5AE2-4015-9418-A643CE04E2E5}" dt="2021-07-03T06:56:09.469" v="809" actId="20577"/>
          <ac:spMkLst>
            <pc:docMk/>
            <pc:sldMk cId="1625938659" sldId="309"/>
            <ac:spMk id="3" creationId="{CFB1ACD2-C11A-401E-BF40-C4EFD613B56C}"/>
          </ac:spMkLst>
        </pc:spChg>
      </pc:sldChg>
      <pc:sldChg chg="modSp new mod">
        <pc:chgData name="_ Doncoi" userId="2ca36039d8efe96b" providerId="LiveId" clId="{ED949594-5AE2-4015-9418-A643CE04E2E5}" dt="2021-07-03T06:56:54.940" v="859" actId="27636"/>
        <pc:sldMkLst>
          <pc:docMk/>
          <pc:sldMk cId="3481995158" sldId="310"/>
        </pc:sldMkLst>
        <pc:spChg chg="mod">
          <ac:chgData name="_ Doncoi" userId="2ca36039d8efe96b" providerId="LiveId" clId="{ED949594-5AE2-4015-9418-A643CE04E2E5}" dt="2021-07-03T06:56:34.458" v="834" actId="20577"/>
          <ac:spMkLst>
            <pc:docMk/>
            <pc:sldMk cId="3481995158" sldId="310"/>
            <ac:spMk id="2" creationId="{9DEAE369-FE12-45FF-9089-66FA9141E48B}"/>
          </ac:spMkLst>
        </pc:spChg>
        <pc:spChg chg="mod">
          <ac:chgData name="_ Doncoi" userId="2ca36039d8efe96b" providerId="LiveId" clId="{ED949594-5AE2-4015-9418-A643CE04E2E5}" dt="2021-07-03T06:56:54.940" v="859" actId="27636"/>
          <ac:spMkLst>
            <pc:docMk/>
            <pc:sldMk cId="3481995158" sldId="310"/>
            <ac:spMk id="3" creationId="{029DDD2F-53C2-446F-BB5D-7640491915B5}"/>
          </ac:spMkLst>
        </pc:spChg>
      </pc:sldChg>
      <pc:sldChg chg="modSp new mod">
        <pc:chgData name="_ Doncoi" userId="2ca36039d8efe96b" providerId="LiveId" clId="{ED949594-5AE2-4015-9418-A643CE04E2E5}" dt="2021-07-03T07:01:20.567" v="875" actId="20577"/>
        <pc:sldMkLst>
          <pc:docMk/>
          <pc:sldMk cId="1665117884" sldId="311"/>
        </pc:sldMkLst>
        <pc:spChg chg="mod">
          <ac:chgData name="_ Doncoi" userId="2ca36039d8efe96b" providerId="LiveId" clId="{ED949594-5AE2-4015-9418-A643CE04E2E5}" dt="2021-07-03T06:56:39.124" v="847" actId="20577"/>
          <ac:spMkLst>
            <pc:docMk/>
            <pc:sldMk cId="1665117884" sldId="311"/>
            <ac:spMk id="2" creationId="{E7031A8E-73D0-4EFB-ABC7-78FB41BA6DC5}"/>
          </ac:spMkLst>
        </pc:spChg>
        <pc:spChg chg="mod">
          <ac:chgData name="_ Doncoi" userId="2ca36039d8efe96b" providerId="LiveId" clId="{ED949594-5AE2-4015-9418-A643CE04E2E5}" dt="2021-07-03T07:01:20.567" v="875" actId="20577"/>
          <ac:spMkLst>
            <pc:docMk/>
            <pc:sldMk cId="1665117884" sldId="311"/>
            <ac:spMk id="3" creationId="{5897B64D-E1A3-4B87-B0AF-6159DB8DDE8E}"/>
          </ac:spMkLst>
        </pc:spChg>
      </pc:sldChg>
      <pc:sldChg chg="modSp new mod">
        <pc:chgData name="_ Doncoi" userId="2ca36039d8efe96b" providerId="LiveId" clId="{ED949594-5AE2-4015-9418-A643CE04E2E5}" dt="2021-07-03T07:02:07.965" v="890" actId="27636"/>
        <pc:sldMkLst>
          <pc:docMk/>
          <pc:sldMk cId="4062526198" sldId="312"/>
        </pc:sldMkLst>
        <pc:spChg chg="mod">
          <ac:chgData name="_ Doncoi" userId="2ca36039d8efe96b" providerId="LiveId" clId="{ED949594-5AE2-4015-9418-A643CE04E2E5}" dt="2021-07-03T07:02:00.438" v="888"/>
          <ac:spMkLst>
            <pc:docMk/>
            <pc:sldMk cId="4062526198" sldId="312"/>
            <ac:spMk id="2" creationId="{DDB838E7-A3C7-4036-AF17-BD16AD7752CA}"/>
          </ac:spMkLst>
        </pc:spChg>
        <pc:spChg chg="mod">
          <ac:chgData name="_ Doncoi" userId="2ca36039d8efe96b" providerId="LiveId" clId="{ED949594-5AE2-4015-9418-A643CE04E2E5}" dt="2021-07-03T07:02:07.965" v="890" actId="27636"/>
          <ac:spMkLst>
            <pc:docMk/>
            <pc:sldMk cId="4062526198" sldId="312"/>
            <ac:spMk id="3" creationId="{0DA8EBC4-8A76-4ED7-A506-832FB8775C6F}"/>
          </ac:spMkLst>
        </pc:spChg>
      </pc:sldChg>
    </pc:docChg>
  </pc:docChgLst>
  <pc:docChgLst>
    <pc:chgData name="_ Doncoi" userId="2ca36039d8efe96b" providerId="LiveId" clId="{FA228BD0-2721-4597-89BD-374AEF8F4BC0}"/>
    <pc:docChg chg="undo custSel modSld">
      <pc:chgData name="_ Doncoi" userId="2ca36039d8efe96b" providerId="LiveId" clId="{FA228BD0-2721-4597-89BD-374AEF8F4BC0}" dt="2022-07-01T06:28:45.059" v="13" actId="20577"/>
      <pc:docMkLst>
        <pc:docMk/>
      </pc:docMkLst>
      <pc:sldChg chg="modSp mod">
        <pc:chgData name="_ Doncoi" userId="2ca36039d8efe96b" providerId="LiveId" clId="{FA228BD0-2721-4597-89BD-374AEF8F4BC0}" dt="2022-07-01T06:28:45.059" v="13" actId="20577"/>
        <pc:sldMkLst>
          <pc:docMk/>
          <pc:sldMk cId="2974018101" sldId="285"/>
        </pc:sldMkLst>
        <pc:spChg chg="mod">
          <ac:chgData name="_ Doncoi" userId="2ca36039d8efe96b" providerId="LiveId" clId="{FA228BD0-2721-4597-89BD-374AEF8F4BC0}" dt="2022-07-01T06:28:45.059" v="13" actId="20577"/>
          <ac:spMkLst>
            <pc:docMk/>
            <pc:sldMk cId="2974018101" sldId="285"/>
            <ac:spMk id="3" creationId="{96FACADC-D0A6-42E0-BB7C-0645CEFAC6D3}"/>
          </ac:spMkLst>
        </pc:spChg>
      </pc:sldChg>
    </pc:docChg>
  </pc:docChgLst>
  <pc:docChgLst>
    <pc:chgData name="李 浩然" userId="2ca36039d8efe96b" providerId="LiveId" clId="{19EE52D2-711D-4C58-86FB-5D3066B9B6BE}"/>
    <pc:docChg chg="custSel modSld">
      <pc:chgData name="李 浩然" userId="2ca36039d8efe96b" providerId="LiveId" clId="{19EE52D2-711D-4C58-86FB-5D3066B9B6BE}" dt="2019-10-05T07:57:01.363" v="132" actId="20577"/>
      <pc:docMkLst>
        <pc:docMk/>
      </pc:docMkLst>
      <pc:sldChg chg="modSp mod">
        <pc:chgData name="李 浩然" userId="2ca36039d8efe96b" providerId="LiveId" clId="{19EE52D2-711D-4C58-86FB-5D3066B9B6BE}" dt="2019-10-05T07:57:01.363" v="132" actId="20577"/>
        <pc:sldMkLst>
          <pc:docMk/>
          <pc:sldMk cId="1092968599" sldId="279"/>
        </pc:sldMkLst>
        <pc:spChg chg="mod">
          <ac:chgData name="李 浩然" userId="2ca36039d8efe96b" providerId="LiveId" clId="{19EE52D2-711D-4C58-86FB-5D3066B9B6BE}" dt="2019-10-05T07:57:01.363" v="132" actId="20577"/>
          <ac:spMkLst>
            <pc:docMk/>
            <pc:sldMk cId="1092968599" sldId="279"/>
            <ac:spMk id="3" creationId="{4B73B91F-86C4-4C62-AA15-2209D81DA0D5}"/>
          </ac:spMkLst>
        </pc:spChg>
      </pc:sldChg>
      <pc:sldChg chg="modSp mod">
        <pc:chgData name="李 浩然" userId="2ca36039d8efe96b" providerId="LiveId" clId="{19EE52D2-711D-4C58-86FB-5D3066B9B6BE}" dt="2019-10-05T07:07:23.233" v="1"/>
        <pc:sldMkLst>
          <pc:docMk/>
          <pc:sldMk cId="99730177" sldId="293"/>
        </pc:sldMkLst>
        <pc:spChg chg="mod">
          <ac:chgData name="李 浩然" userId="2ca36039d8efe96b" providerId="LiveId" clId="{19EE52D2-711D-4C58-86FB-5D3066B9B6BE}" dt="2019-10-05T07:07:23.233" v="1"/>
          <ac:spMkLst>
            <pc:docMk/>
            <pc:sldMk cId="99730177" sldId="293"/>
            <ac:spMk id="4" creationId="{FFA862F0-F922-4FAB-B59E-95C20A74BECE}"/>
          </ac:spMkLst>
        </pc:spChg>
      </pc:sldChg>
    </pc:docChg>
  </pc:docChgLst>
  <pc:docChgLst>
    <pc:chgData name="李 浩然" userId="2ca36039d8efe96b" providerId="LiveId" clId="{B6910796-4D0B-4674-8A87-578B18E5B331}"/>
    <pc:docChg chg="modSld">
      <pc:chgData name="李 浩然" userId="2ca36039d8efe96b" providerId="LiveId" clId="{B6910796-4D0B-4674-8A87-578B18E5B331}" dt="2019-08-23T03:21:02.103" v="1" actId="20577"/>
      <pc:docMkLst>
        <pc:docMk/>
      </pc:docMkLst>
      <pc:sldChg chg="modSp">
        <pc:chgData name="李 浩然" userId="2ca36039d8efe96b" providerId="LiveId" clId="{B6910796-4D0B-4674-8A87-578B18E5B331}" dt="2019-08-23T03:21:02.103" v="1" actId="20577"/>
        <pc:sldMkLst>
          <pc:docMk/>
          <pc:sldMk cId="3300755433" sldId="260"/>
        </pc:sldMkLst>
        <pc:spChg chg="mod">
          <ac:chgData name="李 浩然" userId="2ca36039d8efe96b" providerId="LiveId" clId="{B6910796-4D0B-4674-8A87-578B18E5B331}" dt="2019-08-23T03:21:02.103" v="1" actId="20577"/>
          <ac:spMkLst>
            <pc:docMk/>
            <pc:sldMk cId="3300755433" sldId="260"/>
            <ac:spMk id="3" creationId="{FF4EBA47-4A5B-4328-B322-5277A9C973A4}"/>
          </ac:spMkLst>
        </pc:spChg>
      </pc:sldChg>
    </pc:docChg>
  </pc:docChgLst>
  <pc:docChgLst>
    <pc:chgData name="_ Doncoi" userId="2ca36039d8efe96b" providerId="LiveId" clId="{398D94D6-4557-4D04-956F-C6573472BD24}"/>
    <pc:docChg chg="modSld">
      <pc:chgData name="_ Doncoi" userId="2ca36039d8efe96b" providerId="LiveId" clId="{398D94D6-4557-4D04-956F-C6573472BD24}" dt="2021-01-18T02:31:34.850" v="6" actId="20577"/>
      <pc:docMkLst>
        <pc:docMk/>
      </pc:docMkLst>
      <pc:sldChg chg="modSp mod">
        <pc:chgData name="_ Doncoi" userId="2ca36039d8efe96b" providerId="LiveId" clId="{398D94D6-4557-4D04-956F-C6573472BD24}" dt="2021-01-18T02:31:34.850" v="6" actId="20577"/>
        <pc:sldMkLst>
          <pc:docMk/>
          <pc:sldMk cId="2581908274" sldId="256"/>
        </pc:sldMkLst>
        <pc:spChg chg="mod">
          <ac:chgData name="_ Doncoi" userId="2ca36039d8efe96b" providerId="LiveId" clId="{398D94D6-4557-4D04-956F-C6573472BD24}" dt="2021-01-18T02:31:34.850" v="6" actId="20577"/>
          <ac:spMkLst>
            <pc:docMk/>
            <pc:sldMk cId="2581908274" sldId="256"/>
            <ac:spMk id="3" creationId="{CB7FF1FF-3A50-4BF5-965B-6F1A8681133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7" name="Group 76" title="Feather Background"/>
          <p:cNvGrpSpPr/>
          <p:nvPr/>
        </p:nvGrpSpPr>
        <p:grpSpPr>
          <a:xfrm>
            <a:off x="-8378" y="0"/>
            <a:ext cx="12203361" cy="6867426"/>
            <a:chOff x="-6284" y="0"/>
            <a:chExt cx="9152521" cy="6867426"/>
          </a:xfrm>
        </p:grpSpPr>
        <p:sp>
          <p:nvSpPr>
            <p:cNvPr id="67" name="Freeform 41"/>
            <p:cNvSpPr>
              <a:spLocks noEditPoints="1"/>
            </p:cNvSpPr>
            <p:nvPr/>
          </p:nvSpPr>
          <p:spPr bwMode="auto">
            <a:xfrm>
              <a:off x="0" y="0"/>
              <a:ext cx="9146237" cy="6858000"/>
            </a:xfrm>
            <a:custGeom>
              <a:avLst/>
              <a:gdLst/>
              <a:ahLst/>
              <a:cxnLst/>
              <a:rect l="0" t="0" r="r" b="b"/>
              <a:pathLst>
                <a:path w="2882" h="2160">
                  <a:moveTo>
                    <a:pt x="582" y="371"/>
                  </a:moveTo>
                  <a:cubicBezTo>
                    <a:pt x="592" y="376"/>
                    <a:pt x="600" y="381"/>
                    <a:pt x="610" y="384"/>
                  </a:cubicBezTo>
                  <a:cubicBezTo>
                    <a:pt x="617" y="384"/>
                    <a:pt x="618" y="390"/>
                    <a:pt x="626" y="389"/>
                  </a:cubicBezTo>
                  <a:cubicBezTo>
                    <a:pt x="626" y="393"/>
                    <a:pt x="632" y="391"/>
                    <a:pt x="632" y="394"/>
                  </a:cubicBezTo>
                  <a:cubicBezTo>
                    <a:pt x="635" y="393"/>
                    <a:pt x="640" y="395"/>
                    <a:pt x="641" y="392"/>
                  </a:cubicBezTo>
                  <a:cubicBezTo>
                    <a:pt x="632" y="388"/>
                    <a:pt x="622" y="386"/>
                    <a:pt x="615" y="380"/>
                  </a:cubicBezTo>
                  <a:cubicBezTo>
                    <a:pt x="609" y="379"/>
                    <a:pt x="605" y="377"/>
                    <a:pt x="602" y="373"/>
                  </a:cubicBezTo>
                  <a:cubicBezTo>
                    <a:pt x="596" y="372"/>
                    <a:pt x="592" y="370"/>
                    <a:pt x="589" y="367"/>
                  </a:cubicBezTo>
                  <a:cubicBezTo>
                    <a:pt x="580" y="363"/>
                    <a:pt x="573" y="358"/>
                    <a:pt x="565" y="353"/>
                  </a:cubicBezTo>
                  <a:cubicBezTo>
                    <a:pt x="565" y="347"/>
                    <a:pt x="556" y="349"/>
                    <a:pt x="555" y="344"/>
                  </a:cubicBezTo>
                  <a:cubicBezTo>
                    <a:pt x="554" y="342"/>
                    <a:pt x="552" y="341"/>
                    <a:pt x="550" y="340"/>
                  </a:cubicBezTo>
                  <a:cubicBezTo>
                    <a:pt x="546" y="340"/>
                    <a:pt x="546" y="337"/>
                    <a:pt x="544" y="335"/>
                  </a:cubicBezTo>
                  <a:cubicBezTo>
                    <a:pt x="544" y="329"/>
                    <a:pt x="536" y="332"/>
                    <a:pt x="535" y="326"/>
                  </a:cubicBezTo>
                  <a:cubicBezTo>
                    <a:pt x="532" y="326"/>
                    <a:pt x="531" y="325"/>
                    <a:pt x="529" y="324"/>
                  </a:cubicBezTo>
                  <a:cubicBezTo>
                    <a:pt x="530" y="320"/>
                    <a:pt x="526" y="319"/>
                    <a:pt x="525" y="317"/>
                  </a:cubicBezTo>
                  <a:cubicBezTo>
                    <a:pt x="522" y="314"/>
                    <a:pt x="516" y="313"/>
                    <a:pt x="514" y="308"/>
                  </a:cubicBezTo>
                  <a:cubicBezTo>
                    <a:pt x="511" y="305"/>
                    <a:pt x="507" y="302"/>
                    <a:pt x="503" y="299"/>
                  </a:cubicBezTo>
                  <a:cubicBezTo>
                    <a:pt x="492" y="285"/>
                    <a:pt x="480" y="270"/>
                    <a:pt x="467" y="257"/>
                  </a:cubicBezTo>
                  <a:cubicBezTo>
                    <a:pt x="466" y="249"/>
                    <a:pt x="459" y="246"/>
                    <a:pt x="457" y="239"/>
                  </a:cubicBezTo>
                  <a:cubicBezTo>
                    <a:pt x="455" y="236"/>
                    <a:pt x="453" y="233"/>
                    <a:pt x="450" y="230"/>
                  </a:cubicBezTo>
                  <a:cubicBezTo>
                    <a:pt x="449" y="230"/>
                    <a:pt x="448" y="229"/>
                    <a:pt x="450" y="228"/>
                  </a:cubicBezTo>
                  <a:cubicBezTo>
                    <a:pt x="450" y="225"/>
                    <a:pt x="447" y="226"/>
                    <a:pt x="446" y="224"/>
                  </a:cubicBezTo>
                  <a:cubicBezTo>
                    <a:pt x="442" y="219"/>
                    <a:pt x="438" y="213"/>
                    <a:pt x="433" y="208"/>
                  </a:cubicBezTo>
                  <a:cubicBezTo>
                    <a:pt x="434" y="197"/>
                    <a:pt x="424" y="197"/>
                    <a:pt x="423" y="188"/>
                  </a:cubicBezTo>
                  <a:cubicBezTo>
                    <a:pt x="418" y="189"/>
                    <a:pt x="421" y="182"/>
                    <a:pt x="416" y="182"/>
                  </a:cubicBezTo>
                  <a:cubicBezTo>
                    <a:pt x="419" y="175"/>
                    <a:pt x="409" y="179"/>
                    <a:pt x="410" y="173"/>
                  </a:cubicBezTo>
                  <a:cubicBezTo>
                    <a:pt x="408" y="165"/>
                    <a:pt x="401" y="162"/>
                    <a:pt x="397" y="155"/>
                  </a:cubicBezTo>
                  <a:cubicBezTo>
                    <a:pt x="395" y="148"/>
                    <a:pt x="385" y="147"/>
                    <a:pt x="385" y="137"/>
                  </a:cubicBezTo>
                  <a:cubicBezTo>
                    <a:pt x="382" y="135"/>
                    <a:pt x="378" y="134"/>
                    <a:pt x="378" y="129"/>
                  </a:cubicBezTo>
                  <a:cubicBezTo>
                    <a:pt x="377" y="128"/>
                    <a:pt x="374" y="128"/>
                    <a:pt x="374" y="126"/>
                  </a:cubicBezTo>
                  <a:cubicBezTo>
                    <a:pt x="374" y="123"/>
                    <a:pt x="370" y="124"/>
                    <a:pt x="370" y="122"/>
                  </a:cubicBezTo>
                  <a:cubicBezTo>
                    <a:pt x="368" y="118"/>
                    <a:pt x="365" y="115"/>
                    <a:pt x="363" y="111"/>
                  </a:cubicBezTo>
                  <a:cubicBezTo>
                    <a:pt x="358" y="110"/>
                    <a:pt x="362" y="100"/>
                    <a:pt x="355" y="102"/>
                  </a:cubicBezTo>
                  <a:cubicBezTo>
                    <a:pt x="354" y="91"/>
                    <a:pt x="342" y="90"/>
                    <a:pt x="342" y="78"/>
                  </a:cubicBezTo>
                  <a:cubicBezTo>
                    <a:pt x="336" y="73"/>
                    <a:pt x="332" y="65"/>
                    <a:pt x="328" y="58"/>
                  </a:cubicBezTo>
                  <a:cubicBezTo>
                    <a:pt x="321" y="58"/>
                    <a:pt x="322" y="51"/>
                    <a:pt x="319" y="49"/>
                  </a:cubicBezTo>
                  <a:cubicBezTo>
                    <a:pt x="314" y="47"/>
                    <a:pt x="313" y="41"/>
                    <a:pt x="308" y="40"/>
                  </a:cubicBezTo>
                  <a:cubicBezTo>
                    <a:pt x="308" y="34"/>
                    <a:pt x="305" y="31"/>
                    <a:pt x="300" y="31"/>
                  </a:cubicBezTo>
                  <a:cubicBezTo>
                    <a:pt x="301" y="24"/>
                    <a:pt x="294" y="25"/>
                    <a:pt x="294" y="20"/>
                  </a:cubicBezTo>
                  <a:cubicBezTo>
                    <a:pt x="287" y="14"/>
                    <a:pt x="280" y="9"/>
                    <a:pt x="274" y="2"/>
                  </a:cubicBezTo>
                  <a:cubicBezTo>
                    <a:pt x="274" y="1"/>
                    <a:pt x="273" y="1"/>
                    <a:pt x="273" y="0"/>
                  </a:cubicBezTo>
                  <a:cubicBezTo>
                    <a:pt x="261" y="0"/>
                    <a:pt x="261" y="0"/>
                    <a:pt x="261" y="0"/>
                  </a:cubicBezTo>
                  <a:cubicBezTo>
                    <a:pt x="265" y="4"/>
                    <a:pt x="270" y="8"/>
                    <a:pt x="274" y="13"/>
                  </a:cubicBezTo>
                  <a:cubicBezTo>
                    <a:pt x="280" y="19"/>
                    <a:pt x="286" y="26"/>
                    <a:pt x="291" y="33"/>
                  </a:cubicBezTo>
                  <a:cubicBezTo>
                    <a:pt x="298" y="38"/>
                    <a:pt x="303" y="44"/>
                    <a:pt x="308" y="51"/>
                  </a:cubicBezTo>
                  <a:cubicBezTo>
                    <a:pt x="320" y="64"/>
                    <a:pt x="331" y="77"/>
                    <a:pt x="340" y="93"/>
                  </a:cubicBezTo>
                  <a:cubicBezTo>
                    <a:pt x="345" y="95"/>
                    <a:pt x="345" y="101"/>
                    <a:pt x="348" y="104"/>
                  </a:cubicBezTo>
                  <a:cubicBezTo>
                    <a:pt x="349" y="109"/>
                    <a:pt x="356" y="108"/>
                    <a:pt x="355" y="115"/>
                  </a:cubicBezTo>
                  <a:cubicBezTo>
                    <a:pt x="358" y="118"/>
                    <a:pt x="361" y="121"/>
                    <a:pt x="363" y="124"/>
                  </a:cubicBezTo>
                  <a:cubicBezTo>
                    <a:pt x="362" y="131"/>
                    <a:pt x="369" y="130"/>
                    <a:pt x="369" y="135"/>
                  </a:cubicBezTo>
                  <a:cubicBezTo>
                    <a:pt x="370" y="141"/>
                    <a:pt x="378" y="138"/>
                    <a:pt x="378" y="144"/>
                  </a:cubicBezTo>
                  <a:cubicBezTo>
                    <a:pt x="379" y="146"/>
                    <a:pt x="382" y="145"/>
                    <a:pt x="382" y="148"/>
                  </a:cubicBezTo>
                  <a:cubicBezTo>
                    <a:pt x="382" y="150"/>
                    <a:pt x="385" y="150"/>
                    <a:pt x="387" y="151"/>
                  </a:cubicBezTo>
                  <a:cubicBezTo>
                    <a:pt x="391" y="165"/>
                    <a:pt x="402" y="174"/>
                    <a:pt x="410" y="186"/>
                  </a:cubicBezTo>
                  <a:cubicBezTo>
                    <a:pt x="414" y="192"/>
                    <a:pt x="418" y="198"/>
                    <a:pt x="423" y="204"/>
                  </a:cubicBezTo>
                  <a:cubicBezTo>
                    <a:pt x="423" y="208"/>
                    <a:pt x="423" y="213"/>
                    <a:pt x="429" y="213"/>
                  </a:cubicBezTo>
                  <a:cubicBezTo>
                    <a:pt x="427" y="218"/>
                    <a:pt x="433" y="217"/>
                    <a:pt x="433" y="221"/>
                  </a:cubicBezTo>
                  <a:cubicBezTo>
                    <a:pt x="440" y="225"/>
                    <a:pt x="440" y="234"/>
                    <a:pt x="446" y="239"/>
                  </a:cubicBezTo>
                  <a:cubicBezTo>
                    <a:pt x="448" y="246"/>
                    <a:pt x="455" y="249"/>
                    <a:pt x="456" y="257"/>
                  </a:cubicBezTo>
                  <a:cubicBezTo>
                    <a:pt x="462" y="256"/>
                    <a:pt x="458" y="265"/>
                    <a:pt x="465" y="264"/>
                  </a:cubicBezTo>
                  <a:cubicBezTo>
                    <a:pt x="464" y="269"/>
                    <a:pt x="468" y="270"/>
                    <a:pt x="471" y="272"/>
                  </a:cubicBezTo>
                  <a:cubicBezTo>
                    <a:pt x="474" y="279"/>
                    <a:pt x="478" y="284"/>
                    <a:pt x="484" y="288"/>
                  </a:cubicBezTo>
                  <a:cubicBezTo>
                    <a:pt x="483" y="294"/>
                    <a:pt x="481" y="285"/>
                    <a:pt x="477" y="286"/>
                  </a:cubicBezTo>
                  <a:cubicBezTo>
                    <a:pt x="476" y="282"/>
                    <a:pt x="474" y="280"/>
                    <a:pt x="471" y="279"/>
                  </a:cubicBezTo>
                  <a:cubicBezTo>
                    <a:pt x="468" y="274"/>
                    <a:pt x="462" y="272"/>
                    <a:pt x="460" y="266"/>
                  </a:cubicBezTo>
                  <a:cubicBezTo>
                    <a:pt x="451" y="258"/>
                    <a:pt x="445" y="247"/>
                    <a:pt x="437" y="239"/>
                  </a:cubicBezTo>
                  <a:cubicBezTo>
                    <a:pt x="432" y="228"/>
                    <a:pt x="423" y="219"/>
                    <a:pt x="416" y="210"/>
                  </a:cubicBezTo>
                  <a:cubicBezTo>
                    <a:pt x="414" y="208"/>
                    <a:pt x="411" y="206"/>
                    <a:pt x="409" y="203"/>
                  </a:cubicBezTo>
                  <a:cubicBezTo>
                    <a:pt x="408" y="202"/>
                    <a:pt x="405" y="199"/>
                    <a:pt x="405" y="197"/>
                  </a:cubicBezTo>
                  <a:cubicBezTo>
                    <a:pt x="405" y="194"/>
                    <a:pt x="396" y="187"/>
                    <a:pt x="395" y="181"/>
                  </a:cubicBezTo>
                  <a:cubicBezTo>
                    <a:pt x="386" y="173"/>
                    <a:pt x="382" y="160"/>
                    <a:pt x="373" y="152"/>
                  </a:cubicBezTo>
                  <a:cubicBezTo>
                    <a:pt x="368" y="141"/>
                    <a:pt x="359" y="133"/>
                    <a:pt x="352" y="124"/>
                  </a:cubicBezTo>
                  <a:cubicBezTo>
                    <a:pt x="349" y="118"/>
                    <a:pt x="345" y="113"/>
                    <a:pt x="342" y="108"/>
                  </a:cubicBezTo>
                  <a:cubicBezTo>
                    <a:pt x="342" y="106"/>
                    <a:pt x="339" y="106"/>
                    <a:pt x="337" y="106"/>
                  </a:cubicBezTo>
                  <a:cubicBezTo>
                    <a:pt x="338" y="103"/>
                    <a:pt x="337" y="102"/>
                    <a:pt x="335" y="101"/>
                  </a:cubicBezTo>
                  <a:cubicBezTo>
                    <a:pt x="336" y="98"/>
                    <a:pt x="334" y="96"/>
                    <a:pt x="331" y="95"/>
                  </a:cubicBezTo>
                  <a:cubicBezTo>
                    <a:pt x="327" y="83"/>
                    <a:pt x="317" y="77"/>
                    <a:pt x="312" y="66"/>
                  </a:cubicBezTo>
                  <a:cubicBezTo>
                    <a:pt x="307" y="67"/>
                    <a:pt x="310" y="60"/>
                    <a:pt x="306" y="59"/>
                  </a:cubicBezTo>
                  <a:cubicBezTo>
                    <a:pt x="301" y="60"/>
                    <a:pt x="303" y="53"/>
                    <a:pt x="299" y="53"/>
                  </a:cubicBezTo>
                  <a:cubicBezTo>
                    <a:pt x="297" y="47"/>
                    <a:pt x="291" y="45"/>
                    <a:pt x="289" y="39"/>
                  </a:cubicBezTo>
                  <a:cubicBezTo>
                    <a:pt x="284" y="36"/>
                    <a:pt x="279" y="31"/>
                    <a:pt x="276" y="26"/>
                  </a:cubicBezTo>
                  <a:cubicBezTo>
                    <a:pt x="274" y="24"/>
                    <a:pt x="272" y="22"/>
                    <a:pt x="270" y="19"/>
                  </a:cubicBezTo>
                  <a:cubicBezTo>
                    <a:pt x="267" y="18"/>
                    <a:pt x="267" y="14"/>
                    <a:pt x="263" y="15"/>
                  </a:cubicBezTo>
                  <a:cubicBezTo>
                    <a:pt x="260" y="9"/>
                    <a:pt x="256" y="5"/>
                    <a:pt x="250" y="1"/>
                  </a:cubicBezTo>
                  <a:cubicBezTo>
                    <a:pt x="250" y="1"/>
                    <a:pt x="250" y="0"/>
                    <a:pt x="250" y="0"/>
                  </a:cubicBezTo>
                  <a:cubicBezTo>
                    <a:pt x="238" y="0"/>
                    <a:pt x="238" y="0"/>
                    <a:pt x="238" y="0"/>
                  </a:cubicBezTo>
                  <a:cubicBezTo>
                    <a:pt x="238" y="0"/>
                    <a:pt x="239" y="1"/>
                    <a:pt x="239" y="1"/>
                  </a:cubicBezTo>
                  <a:cubicBezTo>
                    <a:pt x="245" y="9"/>
                    <a:pt x="256" y="12"/>
                    <a:pt x="259" y="23"/>
                  </a:cubicBezTo>
                  <a:cubicBezTo>
                    <a:pt x="269" y="27"/>
                    <a:pt x="273" y="36"/>
                    <a:pt x="280" y="44"/>
                  </a:cubicBezTo>
                  <a:cubicBezTo>
                    <a:pt x="286" y="45"/>
                    <a:pt x="284" y="54"/>
                    <a:pt x="291" y="55"/>
                  </a:cubicBezTo>
                  <a:cubicBezTo>
                    <a:pt x="294" y="58"/>
                    <a:pt x="296" y="64"/>
                    <a:pt x="301" y="66"/>
                  </a:cubicBezTo>
                  <a:cubicBezTo>
                    <a:pt x="301" y="68"/>
                    <a:pt x="304" y="69"/>
                    <a:pt x="301" y="70"/>
                  </a:cubicBezTo>
                  <a:cubicBezTo>
                    <a:pt x="302" y="73"/>
                    <a:pt x="306" y="73"/>
                    <a:pt x="308" y="75"/>
                  </a:cubicBezTo>
                  <a:cubicBezTo>
                    <a:pt x="309" y="81"/>
                    <a:pt x="317" y="80"/>
                    <a:pt x="316" y="88"/>
                  </a:cubicBezTo>
                  <a:cubicBezTo>
                    <a:pt x="323" y="95"/>
                    <a:pt x="328" y="105"/>
                    <a:pt x="335" y="112"/>
                  </a:cubicBezTo>
                  <a:cubicBezTo>
                    <a:pt x="340" y="121"/>
                    <a:pt x="347" y="128"/>
                    <a:pt x="352" y="137"/>
                  </a:cubicBezTo>
                  <a:cubicBezTo>
                    <a:pt x="359" y="145"/>
                    <a:pt x="363" y="154"/>
                    <a:pt x="371" y="161"/>
                  </a:cubicBezTo>
                  <a:cubicBezTo>
                    <a:pt x="376" y="170"/>
                    <a:pt x="381" y="179"/>
                    <a:pt x="388" y="186"/>
                  </a:cubicBezTo>
                  <a:cubicBezTo>
                    <a:pt x="389" y="188"/>
                    <a:pt x="391" y="190"/>
                    <a:pt x="390" y="194"/>
                  </a:cubicBezTo>
                  <a:cubicBezTo>
                    <a:pt x="393" y="195"/>
                    <a:pt x="395" y="197"/>
                    <a:pt x="396" y="199"/>
                  </a:cubicBezTo>
                  <a:cubicBezTo>
                    <a:pt x="400" y="199"/>
                    <a:pt x="398" y="205"/>
                    <a:pt x="401" y="205"/>
                  </a:cubicBezTo>
                  <a:cubicBezTo>
                    <a:pt x="404" y="206"/>
                    <a:pt x="403" y="210"/>
                    <a:pt x="405" y="212"/>
                  </a:cubicBezTo>
                  <a:cubicBezTo>
                    <a:pt x="421" y="225"/>
                    <a:pt x="430" y="244"/>
                    <a:pt x="443" y="259"/>
                  </a:cubicBezTo>
                  <a:cubicBezTo>
                    <a:pt x="447" y="261"/>
                    <a:pt x="446" y="268"/>
                    <a:pt x="454" y="268"/>
                  </a:cubicBezTo>
                  <a:cubicBezTo>
                    <a:pt x="456" y="272"/>
                    <a:pt x="461" y="275"/>
                    <a:pt x="462" y="281"/>
                  </a:cubicBezTo>
                  <a:cubicBezTo>
                    <a:pt x="471" y="287"/>
                    <a:pt x="476" y="296"/>
                    <a:pt x="486" y="301"/>
                  </a:cubicBezTo>
                  <a:cubicBezTo>
                    <a:pt x="490" y="311"/>
                    <a:pt x="499" y="316"/>
                    <a:pt x="507" y="321"/>
                  </a:cubicBezTo>
                  <a:cubicBezTo>
                    <a:pt x="512" y="331"/>
                    <a:pt x="525" y="332"/>
                    <a:pt x="531" y="341"/>
                  </a:cubicBezTo>
                  <a:cubicBezTo>
                    <a:pt x="541" y="345"/>
                    <a:pt x="551" y="347"/>
                    <a:pt x="557" y="355"/>
                  </a:cubicBezTo>
                  <a:cubicBezTo>
                    <a:pt x="561" y="357"/>
                    <a:pt x="566" y="359"/>
                    <a:pt x="570" y="362"/>
                  </a:cubicBezTo>
                  <a:cubicBezTo>
                    <a:pt x="573" y="365"/>
                    <a:pt x="579" y="367"/>
                    <a:pt x="582" y="371"/>
                  </a:cubicBezTo>
                  <a:close/>
                  <a:moveTo>
                    <a:pt x="302" y="11"/>
                  </a:moveTo>
                  <a:cubicBezTo>
                    <a:pt x="307" y="12"/>
                    <a:pt x="307" y="17"/>
                    <a:pt x="309" y="20"/>
                  </a:cubicBezTo>
                  <a:cubicBezTo>
                    <a:pt x="311" y="24"/>
                    <a:pt x="318" y="23"/>
                    <a:pt x="317" y="29"/>
                  </a:cubicBezTo>
                  <a:cubicBezTo>
                    <a:pt x="324" y="29"/>
                    <a:pt x="325" y="34"/>
                    <a:pt x="328" y="38"/>
                  </a:cubicBezTo>
                  <a:cubicBezTo>
                    <a:pt x="330" y="42"/>
                    <a:pt x="334" y="46"/>
                    <a:pt x="336" y="49"/>
                  </a:cubicBezTo>
                  <a:cubicBezTo>
                    <a:pt x="341" y="51"/>
                    <a:pt x="342" y="57"/>
                    <a:pt x="345" y="60"/>
                  </a:cubicBezTo>
                  <a:cubicBezTo>
                    <a:pt x="354" y="64"/>
                    <a:pt x="356" y="74"/>
                    <a:pt x="364" y="78"/>
                  </a:cubicBezTo>
                  <a:cubicBezTo>
                    <a:pt x="367" y="88"/>
                    <a:pt x="377" y="91"/>
                    <a:pt x="379" y="102"/>
                  </a:cubicBezTo>
                  <a:cubicBezTo>
                    <a:pt x="382" y="105"/>
                    <a:pt x="389" y="105"/>
                    <a:pt x="387" y="111"/>
                  </a:cubicBezTo>
                  <a:cubicBezTo>
                    <a:pt x="394" y="112"/>
                    <a:pt x="395" y="117"/>
                    <a:pt x="398" y="120"/>
                  </a:cubicBezTo>
                  <a:cubicBezTo>
                    <a:pt x="406" y="126"/>
                    <a:pt x="411" y="133"/>
                    <a:pt x="417" y="140"/>
                  </a:cubicBezTo>
                  <a:cubicBezTo>
                    <a:pt x="421" y="142"/>
                    <a:pt x="421" y="148"/>
                    <a:pt x="426" y="149"/>
                  </a:cubicBezTo>
                  <a:cubicBezTo>
                    <a:pt x="428" y="154"/>
                    <a:pt x="432" y="156"/>
                    <a:pt x="432" y="162"/>
                  </a:cubicBezTo>
                  <a:cubicBezTo>
                    <a:pt x="438" y="163"/>
                    <a:pt x="438" y="170"/>
                    <a:pt x="443" y="171"/>
                  </a:cubicBezTo>
                  <a:cubicBezTo>
                    <a:pt x="441" y="179"/>
                    <a:pt x="450" y="177"/>
                    <a:pt x="449" y="185"/>
                  </a:cubicBezTo>
                  <a:cubicBezTo>
                    <a:pt x="456" y="190"/>
                    <a:pt x="460" y="198"/>
                    <a:pt x="466" y="205"/>
                  </a:cubicBezTo>
                  <a:cubicBezTo>
                    <a:pt x="467" y="210"/>
                    <a:pt x="471" y="213"/>
                    <a:pt x="475" y="216"/>
                  </a:cubicBezTo>
                  <a:cubicBezTo>
                    <a:pt x="476" y="221"/>
                    <a:pt x="482" y="222"/>
                    <a:pt x="483" y="227"/>
                  </a:cubicBezTo>
                  <a:cubicBezTo>
                    <a:pt x="495" y="241"/>
                    <a:pt x="508" y="253"/>
                    <a:pt x="517" y="269"/>
                  </a:cubicBezTo>
                  <a:cubicBezTo>
                    <a:pt x="531" y="283"/>
                    <a:pt x="547" y="295"/>
                    <a:pt x="560" y="309"/>
                  </a:cubicBezTo>
                  <a:cubicBezTo>
                    <a:pt x="566" y="316"/>
                    <a:pt x="578" y="319"/>
                    <a:pt x="583" y="327"/>
                  </a:cubicBezTo>
                  <a:cubicBezTo>
                    <a:pt x="588" y="330"/>
                    <a:pt x="592" y="333"/>
                    <a:pt x="596" y="336"/>
                  </a:cubicBezTo>
                  <a:cubicBezTo>
                    <a:pt x="599" y="341"/>
                    <a:pt x="605" y="342"/>
                    <a:pt x="609" y="345"/>
                  </a:cubicBezTo>
                  <a:cubicBezTo>
                    <a:pt x="617" y="351"/>
                    <a:pt x="625" y="357"/>
                    <a:pt x="635" y="361"/>
                  </a:cubicBezTo>
                  <a:cubicBezTo>
                    <a:pt x="645" y="365"/>
                    <a:pt x="652" y="373"/>
                    <a:pt x="665" y="375"/>
                  </a:cubicBezTo>
                  <a:cubicBezTo>
                    <a:pt x="673" y="381"/>
                    <a:pt x="686" y="381"/>
                    <a:pt x="695" y="386"/>
                  </a:cubicBezTo>
                  <a:cubicBezTo>
                    <a:pt x="703" y="387"/>
                    <a:pt x="704" y="393"/>
                    <a:pt x="713" y="391"/>
                  </a:cubicBezTo>
                  <a:cubicBezTo>
                    <a:pt x="713" y="394"/>
                    <a:pt x="718" y="393"/>
                    <a:pt x="721" y="393"/>
                  </a:cubicBezTo>
                  <a:cubicBezTo>
                    <a:pt x="721" y="396"/>
                    <a:pt x="727" y="396"/>
                    <a:pt x="728" y="394"/>
                  </a:cubicBezTo>
                  <a:cubicBezTo>
                    <a:pt x="715" y="390"/>
                    <a:pt x="704" y="386"/>
                    <a:pt x="691" y="382"/>
                  </a:cubicBezTo>
                  <a:cubicBezTo>
                    <a:pt x="684" y="373"/>
                    <a:pt x="665" y="375"/>
                    <a:pt x="659" y="366"/>
                  </a:cubicBezTo>
                  <a:cubicBezTo>
                    <a:pt x="651" y="365"/>
                    <a:pt x="649" y="359"/>
                    <a:pt x="642" y="359"/>
                  </a:cubicBezTo>
                  <a:cubicBezTo>
                    <a:pt x="637" y="355"/>
                    <a:pt x="633" y="352"/>
                    <a:pt x="626" y="350"/>
                  </a:cubicBezTo>
                  <a:cubicBezTo>
                    <a:pt x="623" y="350"/>
                    <a:pt x="625" y="344"/>
                    <a:pt x="620" y="345"/>
                  </a:cubicBezTo>
                  <a:cubicBezTo>
                    <a:pt x="620" y="341"/>
                    <a:pt x="613" y="344"/>
                    <a:pt x="614" y="339"/>
                  </a:cubicBezTo>
                  <a:cubicBezTo>
                    <a:pt x="606" y="338"/>
                    <a:pt x="606" y="330"/>
                    <a:pt x="596" y="332"/>
                  </a:cubicBezTo>
                  <a:cubicBezTo>
                    <a:pt x="596" y="324"/>
                    <a:pt x="589" y="322"/>
                    <a:pt x="584" y="318"/>
                  </a:cubicBezTo>
                  <a:cubicBezTo>
                    <a:pt x="577" y="315"/>
                    <a:pt x="575" y="308"/>
                    <a:pt x="569" y="305"/>
                  </a:cubicBezTo>
                  <a:cubicBezTo>
                    <a:pt x="562" y="302"/>
                    <a:pt x="559" y="295"/>
                    <a:pt x="551" y="294"/>
                  </a:cubicBezTo>
                  <a:cubicBezTo>
                    <a:pt x="550" y="286"/>
                    <a:pt x="542" y="284"/>
                    <a:pt x="539" y="278"/>
                  </a:cubicBezTo>
                  <a:cubicBezTo>
                    <a:pt x="528" y="271"/>
                    <a:pt x="522" y="259"/>
                    <a:pt x="513" y="249"/>
                  </a:cubicBezTo>
                  <a:cubicBezTo>
                    <a:pt x="510" y="243"/>
                    <a:pt x="503" y="240"/>
                    <a:pt x="500" y="234"/>
                  </a:cubicBezTo>
                  <a:cubicBezTo>
                    <a:pt x="501" y="229"/>
                    <a:pt x="494" y="231"/>
                    <a:pt x="494" y="227"/>
                  </a:cubicBezTo>
                  <a:cubicBezTo>
                    <a:pt x="493" y="223"/>
                    <a:pt x="490" y="221"/>
                    <a:pt x="488" y="218"/>
                  </a:cubicBezTo>
                  <a:cubicBezTo>
                    <a:pt x="480" y="208"/>
                    <a:pt x="471" y="198"/>
                    <a:pt x="464" y="187"/>
                  </a:cubicBezTo>
                  <a:cubicBezTo>
                    <a:pt x="454" y="179"/>
                    <a:pt x="451" y="163"/>
                    <a:pt x="439" y="156"/>
                  </a:cubicBezTo>
                  <a:cubicBezTo>
                    <a:pt x="438" y="148"/>
                    <a:pt x="431" y="145"/>
                    <a:pt x="428" y="138"/>
                  </a:cubicBezTo>
                  <a:cubicBezTo>
                    <a:pt x="423" y="134"/>
                    <a:pt x="417" y="131"/>
                    <a:pt x="416" y="123"/>
                  </a:cubicBezTo>
                  <a:cubicBezTo>
                    <a:pt x="408" y="121"/>
                    <a:pt x="405" y="115"/>
                    <a:pt x="401" y="109"/>
                  </a:cubicBezTo>
                  <a:cubicBezTo>
                    <a:pt x="399" y="107"/>
                    <a:pt x="393" y="109"/>
                    <a:pt x="394" y="103"/>
                  </a:cubicBezTo>
                  <a:cubicBezTo>
                    <a:pt x="392" y="103"/>
                    <a:pt x="392" y="101"/>
                    <a:pt x="390" y="100"/>
                  </a:cubicBezTo>
                  <a:cubicBezTo>
                    <a:pt x="390" y="98"/>
                    <a:pt x="387" y="97"/>
                    <a:pt x="390" y="96"/>
                  </a:cubicBezTo>
                  <a:cubicBezTo>
                    <a:pt x="402" y="110"/>
                    <a:pt x="418" y="119"/>
                    <a:pt x="426" y="136"/>
                  </a:cubicBezTo>
                  <a:cubicBezTo>
                    <a:pt x="440" y="148"/>
                    <a:pt x="451" y="163"/>
                    <a:pt x="465" y="174"/>
                  </a:cubicBezTo>
                  <a:cubicBezTo>
                    <a:pt x="477" y="187"/>
                    <a:pt x="492" y="197"/>
                    <a:pt x="503" y="212"/>
                  </a:cubicBezTo>
                  <a:cubicBezTo>
                    <a:pt x="508" y="213"/>
                    <a:pt x="510" y="216"/>
                    <a:pt x="512" y="221"/>
                  </a:cubicBezTo>
                  <a:cubicBezTo>
                    <a:pt x="518" y="221"/>
                    <a:pt x="520" y="226"/>
                    <a:pt x="522" y="230"/>
                  </a:cubicBezTo>
                  <a:cubicBezTo>
                    <a:pt x="531" y="234"/>
                    <a:pt x="537" y="241"/>
                    <a:pt x="544" y="248"/>
                  </a:cubicBezTo>
                  <a:cubicBezTo>
                    <a:pt x="551" y="253"/>
                    <a:pt x="560" y="257"/>
                    <a:pt x="565" y="264"/>
                  </a:cubicBezTo>
                  <a:cubicBezTo>
                    <a:pt x="572" y="270"/>
                    <a:pt x="581" y="274"/>
                    <a:pt x="587" y="281"/>
                  </a:cubicBezTo>
                  <a:cubicBezTo>
                    <a:pt x="591" y="283"/>
                    <a:pt x="593" y="286"/>
                    <a:pt x="597" y="288"/>
                  </a:cubicBezTo>
                  <a:cubicBezTo>
                    <a:pt x="600" y="292"/>
                    <a:pt x="607" y="292"/>
                    <a:pt x="610" y="295"/>
                  </a:cubicBezTo>
                  <a:cubicBezTo>
                    <a:pt x="617" y="302"/>
                    <a:pt x="628" y="304"/>
                    <a:pt x="636" y="309"/>
                  </a:cubicBezTo>
                  <a:cubicBezTo>
                    <a:pt x="648" y="310"/>
                    <a:pt x="653" y="317"/>
                    <a:pt x="662" y="320"/>
                  </a:cubicBezTo>
                  <a:cubicBezTo>
                    <a:pt x="673" y="323"/>
                    <a:pt x="681" y="327"/>
                    <a:pt x="690" y="332"/>
                  </a:cubicBezTo>
                  <a:cubicBezTo>
                    <a:pt x="709" y="339"/>
                    <a:pt x="728" y="345"/>
                    <a:pt x="751" y="348"/>
                  </a:cubicBezTo>
                  <a:cubicBezTo>
                    <a:pt x="758" y="348"/>
                    <a:pt x="765" y="349"/>
                    <a:pt x="773" y="349"/>
                  </a:cubicBezTo>
                  <a:cubicBezTo>
                    <a:pt x="776" y="339"/>
                    <a:pt x="758" y="349"/>
                    <a:pt x="758" y="342"/>
                  </a:cubicBezTo>
                  <a:cubicBezTo>
                    <a:pt x="750" y="346"/>
                    <a:pt x="747" y="341"/>
                    <a:pt x="738" y="341"/>
                  </a:cubicBezTo>
                  <a:cubicBezTo>
                    <a:pt x="732" y="339"/>
                    <a:pt x="725" y="336"/>
                    <a:pt x="718" y="334"/>
                  </a:cubicBezTo>
                  <a:cubicBezTo>
                    <a:pt x="713" y="335"/>
                    <a:pt x="714" y="330"/>
                    <a:pt x="708" y="332"/>
                  </a:cubicBezTo>
                  <a:cubicBezTo>
                    <a:pt x="709" y="326"/>
                    <a:pt x="697" y="333"/>
                    <a:pt x="699" y="328"/>
                  </a:cubicBezTo>
                  <a:cubicBezTo>
                    <a:pt x="693" y="325"/>
                    <a:pt x="687" y="322"/>
                    <a:pt x="679" y="321"/>
                  </a:cubicBezTo>
                  <a:cubicBezTo>
                    <a:pt x="676" y="319"/>
                    <a:pt x="674" y="317"/>
                    <a:pt x="671" y="316"/>
                  </a:cubicBezTo>
                  <a:cubicBezTo>
                    <a:pt x="670" y="313"/>
                    <a:pt x="662" y="315"/>
                    <a:pt x="662" y="311"/>
                  </a:cubicBezTo>
                  <a:cubicBezTo>
                    <a:pt x="636" y="301"/>
                    <a:pt x="613" y="289"/>
                    <a:pt x="591" y="275"/>
                  </a:cubicBezTo>
                  <a:cubicBezTo>
                    <a:pt x="583" y="266"/>
                    <a:pt x="571" y="260"/>
                    <a:pt x="563" y="250"/>
                  </a:cubicBezTo>
                  <a:cubicBezTo>
                    <a:pt x="559" y="250"/>
                    <a:pt x="561" y="244"/>
                    <a:pt x="555" y="246"/>
                  </a:cubicBezTo>
                  <a:cubicBezTo>
                    <a:pt x="552" y="244"/>
                    <a:pt x="550" y="241"/>
                    <a:pt x="548" y="239"/>
                  </a:cubicBezTo>
                  <a:cubicBezTo>
                    <a:pt x="544" y="234"/>
                    <a:pt x="536" y="232"/>
                    <a:pt x="533" y="226"/>
                  </a:cubicBezTo>
                  <a:cubicBezTo>
                    <a:pt x="523" y="218"/>
                    <a:pt x="514" y="210"/>
                    <a:pt x="505" y="201"/>
                  </a:cubicBezTo>
                  <a:cubicBezTo>
                    <a:pt x="501" y="201"/>
                    <a:pt x="504" y="194"/>
                    <a:pt x="499" y="194"/>
                  </a:cubicBezTo>
                  <a:cubicBezTo>
                    <a:pt x="500" y="189"/>
                    <a:pt x="493" y="192"/>
                    <a:pt x="493" y="188"/>
                  </a:cubicBezTo>
                  <a:cubicBezTo>
                    <a:pt x="486" y="185"/>
                    <a:pt x="485" y="177"/>
                    <a:pt x="475" y="177"/>
                  </a:cubicBezTo>
                  <a:cubicBezTo>
                    <a:pt x="476" y="167"/>
                    <a:pt x="467" y="168"/>
                    <a:pt x="465" y="161"/>
                  </a:cubicBezTo>
                  <a:cubicBezTo>
                    <a:pt x="460" y="157"/>
                    <a:pt x="453" y="154"/>
                    <a:pt x="450" y="148"/>
                  </a:cubicBezTo>
                  <a:cubicBezTo>
                    <a:pt x="444" y="144"/>
                    <a:pt x="441" y="137"/>
                    <a:pt x="435" y="134"/>
                  </a:cubicBezTo>
                  <a:cubicBezTo>
                    <a:pt x="432" y="127"/>
                    <a:pt x="426" y="124"/>
                    <a:pt x="424" y="117"/>
                  </a:cubicBezTo>
                  <a:cubicBezTo>
                    <a:pt x="419" y="117"/>
                    <a:pt x="418" y="113"/>
                    <a:pt x="416" y="110"/>
                  </a:cubicBezTo>
                  <a:cubicBezTo>
                    <a:pt x="410" y="110"/>
                    <a:pt x="411" y="103"/>
                    <a:pt x="405" y="103"/>
                  </a:cubicBezTo>
                  <a:cubicBezTo>
                    <a:pt x="406" y="97"/>
                    <a:pt x="399" y="98"/>
                    <a:pt x="399" y="92"/>
                  </a:cubicBezTo>
                  <a:cubicBezTo>
                    <a:pt x="395" y="90"/>
                    <a:pt x="392" y="87"/>
                    <a:pt x="390" y="83"/>
                  </a:cubicBezTo>
                  <a:cubicBezTo>
                    <a:pt x="384" y="78"/>
                    <a:pt x="378" y="72"/>
                    <a:pt x="373" y="65"/>
                  </a:cubicBezTo>
                  <a:cubicBezTo>
                    <a:pt x="369" y="63"/>
                    <a:pt x="370" y="57"/>
                    <a:pt x="365" y="56"/>
                  </a:cubicBezTo>
                  <a:cubicBezTo>
                    <a:pt x="362" y="53"/>
                    <a:pt x="359" y="51"/>
                    <a:pt x="356" y="47"/>
                  </a:cubicBezTo>
                  <a:cubicBezTo>
                    <a:pt x="350" y="48"/>
                    <a:pt x="355" y="39"/>
                    <a:pt x="348" y="41"/>
                  </a:cubicBezTo>
                  <a:cubicBezTo>
                    <a:pt x="346" y="37"/>
                    <a:pt x="343" y="34"/>
                    <a:pt x="339" y="32"/>
                  </a:cubicBezTo>
                  <a:cubicBezTo>
                    <a:pt x="336" y="23"/>
                    <a:pt x="330" y="17"/>
                    <a:pt x="322" y="14"/>
                  </a:cubicBezTo>
                  <a:cubicBezTo>
                    <a:pt x="319" y="8"/>
                    <a:pt x="314" y="4"/>
                    <a:pt x="309" y="0"/>
                  </a:cubicBezTo>
                  <a:cubicBezTo>
                    <a:pt x="297" y="0"/>
                    <a:pt x="297" y="0"/>
                    <a:pt x="297" y="0"/>
                  </a:cubicBezTo>
                  <a:cubicBezTo>
                    <a:pt x="298" y="1"/>
                    <a:pt x="299" y="2"/>
                    <a:pt x="300" y="3"/>
                  </a:cubicBezTo>
                  <a:cubicBezTo>
                    <a:pt x="302" y="7"/>
                    <a:pt x="307" y="7"/>
                    <a:pt x="302" y="11"/>
                  </a:cubicBezTo>
                  <a:close/>
                  <a:moveTo>
                    <a:pt x="481" y="318"/>
                  </a:moveTo>
                  <a:cubicBezTo>
                    <a:pt x="482" y="313"/>
                    <a:pt x="475" y="316"/>
                    <a:pt x="475" y="312"/>
                  </a:cubicBezTo>
                  <a:cubicBezTo>
                    <a:pt x="468" y="313"/>
                    <a:pt x="470" y="306"/>
                    <a:pt x="466" y="305"/>
                  </a:cubicBezTo>
                  <a:cubicBezTo>
                    <a:pt x="467" y="300"/>
                    <a:pt x="460" y="302"/>
                    <a:pt x="460" y="298"/>
                  </a:cubicBezTo>
                  <a:cubicBezTo>
                    <a:pt x="454" y="299"/>
                    <a:pt x="458" y="290"/>
                    <a:pt x="451" y="292"/>
                  </a:cubicBezTo>
                  <a:cubicBezTo>
                    <a:pt x="450" y="284"/>
                    <a:pt x="446" y="278"/>
                    <a:pt x="438" y="276"/>
                  </a:cubicBezTo>
                  <a:cubicBezTo>
                    <a:pt x="441" y="265"/>
                    <a:pt x="430" y="267"/>
                    <a:pt x="428" y="261"/>
                  </a:cubicBezTo>
                  <a:cubicBezTo>
                    <a:pt x="423" y="256"/>
                    <a:pt x="421" y="248"/>
                    <a:pt x="415" y="245"/>
                  </a:cubicBezTo>
                  <a:cubicBezTo>
                    <a:pt x="409" y="233"/>
                    <a:pt x="398" y="224"/>
                    <a:pt x="392" y="212"/>
                  </a:cubicBezTo>
                  <a:cubicBezTo>
                    <a:pt x="382" y="204"/>
                    <a:pt x="375" y="192"/>
                    <a:pt x="368" y="181"/>
                  </a:cubicBezTo>
                  <a:cubicBezTo>
                    <a:pt x="363" y="176"/>
                    <a:pt x="360" y="170"/>
                    <a:pt x="356" y="165"/>
                  </a:cubicBezTo>
                  <a:cubicBezTo>
                    <a:pt x="350" y="161"/>
                    <a:pt x="346" y="156"/>
                    <a:pt x="343" y="150"/>
                  </a:cubicBezTo>
                  <a:cubicBezTo>
                    <a:pt x="337" y="147"/>
                    <a:pt x="334" y="140"/>
                    <a:pt x="330" y="134"/>
                  </a:cubicBezTo>
                  <a:cubicBezTo>
                    <a:pt x="325" y="135"/>
                    <a:pt x="328" y="128"/>
                    <a:pt x="324" y="127"/>
                  </a:cubicBezTo>
                  <a:cubicBezTo>
                    <a:pt x="321" y="125"/>
                    <a:pt x="320" y="121"/>
                    <a:pt x="318" y="119"/>
                  </a:cubicBezTo>
                  <a:cubicBezTo>
                    <a:pt x="312" y="115"/>
                    <a:pt x="307" y="110"/>
                    <a:pt x="305" y="103"/>
                  </a:cubicBezTo>
                  <a:cubicBezTo>
                    <a:pt x="302" y="102"/>
                    <a:pt x="300" y="99"/>
                    <a:pt x="298" y="96"/>
                  </a:cubicBezTo>
                  <a:cubicBezTo>
                    <a:pt x="291" y="98"/>
                    <a:pt x="296" y="89"/>
                    <a:pt x="290" y="90"/>
                  </a:cubicBezTo>
                  <a:cubicBezTo>
                    <a:pt x="289" y="86"/>
                    <a:pt x="287" y="84"/>
                    <a:pt x="283" y="83"/>
                  </a:cubicBezTo>
                  <a:cubicBezTo>
                    <a:pt x="281" y="81"/>
                    <a:pt x="283" y="75"/>
                    <a:pt x="277" y="76"/>
                  </a:cubicBezTo>
                  <a:cubicBezTo>
                    <a:pt x="276" y="68"/>
                    <a:pt x="269" y="65"/>
                    <a:pt x="264" y="61"/>
                  </a:cubicBezTo>
                  <a:cubicBezTo>
                    <a:pt x="263" y="53"/>
                    <a:pt x="252" y="54"/>
                    <a:pt x="251" y="45"/>
                  </a:cubicBezTo>
                  <a:cubicBezTo>
                    <a:pt x="243" y="44"/>
                    <a:pt x="242" y="35"/>
                    <a:pt x="237" y="32"/>
                  </a:cubicBezTo>
                  <a:cubicBezTo>
                    <a:pt x="227" y="22"/>
                    <a:pt x="217" y="13"/>
                    <a:pt x="207" y="5"/>
                  </a:cubicBezTo>
                  <a:cubicBezTo>
                    <a:pt x="206" y="3"/>
                    <a:pt x="205" y="1"/>
                    <a:pt x="203" y="0"/>
                  </a:cubicBezTo>
                  <a:cubicBezTo>
                    <a:pt x="188" y="0"/>
                    <a:pt x="188" y="0"/>
                    <a:pt x="188" y="0"/>
                  </a:cubicBezTo>
                  <a:cubicBezTo>
                    <a:pt x="191" y="2"/>
                    <a:pt x="193" y="3"/>
                    <a:pt x="196" y="5"/>
                  </a:cubicBezTo>
                  <a:cubicBezTo>
                    <a:pt x="196" y="12"/>
                    <a:pt x="207" y="9"/>
                    <a:pt x="206" y="18"/>
                  </a:cubicBezTo>
                  <a:cubicBezTo>
                    <a:pt x="212" y="17"/>
                    <a:pt x="211" y="22"/>
                    <a:pt x="215" y="23"/>
                  </a:cubicBezTo>
                  <a:cubicBezTo>
                    <a:pt x="216" y="25"/>
                    <a:pt x="220" y="25"/>
                    <a:pt x="219" y="29"/>
                  </a:cubicBezTo>
                  <a:cubicBezTo>
                    <a:pt x="229" y="35"/>
                    <a:pt x="236" y="43"/>
                    <a:pt x="243" y="51"/>
                  </a:cubicBezTo>
                  <a:cubicBezTo>
                    <a:pt x="253" y="58"/>
                    <a:pt x="259" y="67"/>
                    <a:pt x="266" y="76"/>
                  </a:cubicBezTo>
                  <a:cubicBezTo>
                    <a:pt x="273" y="77"/>
                    <a:pt x="274" y="84"/>
                    <a:pt x="279" y="87"/>
                  </a:cubicBezTo>
                  <a:cubicBezTo>
                    <a:pt x="280" y="94"/>
                    <a:pt x="289" y="93"/>
                    <a:pt x="290" y="100"/>
                  </a:cubicBezTo>
                  <a:cubicBezTo>
                    <a:pt x="296" y="102"/>
                    <a:pt x="295" y="111"/>
                    <a:pt x="302" y="112"/>
                  </a:cubicBezTo>
                  <a:cubicBezTo>
                    <a:pt x="303" y="119"/>
                    <a:pt x="311" y="120"/>
                    <a:pt x="311" y="127"/>
                  </a:cubicBezTo>
                  <a:cubicBezTo>
                    <a:pt x="315" y="131"/>
                    <a:pt x="322" y="132"/>
                    <a:pt x="321" y="140"/>
                  </a:cubicBezTo>
                  <a:cubicBezTo>
                    <a:pt x="326" y="143"/>
                    <a:pt x="329" y="147"/>
                    <a:pt x="332" y="152"/>
                  </a:cubicBezTo>
                  <a:cubicBezTo>
                    <a:pt x="337" y="162"/>
                    <a:pt x="350" y="166"/>
                    <a:pt x="353" y="178"/>
                  </a:cubicBezTo>
                  <a:cubicBezTo>
                    <a:pt x="362" y="186"/>
                    <a:pt x="368" y="196"/>
                    <a:pt x="374" y="205"/>
                  </a:cubicBezTo>
                  <a:cubicBezTo>
                    <a:pt x="388" y="223"/>
                    <a:pt x="403" y="238"/>
                    <a:pt x="415" y="258"/>
                  </a:cubicBezTo>
                  <a:cubicBezTo>
                    <a:pt x="418" y="259"/>
                    <a:pt x="418" y="262"/>
                    <a:pt x="421" y="263"/>
                  </a:cubicBezTo>
                  <a:cubicBezTo>
                    <a:pt x="419" y="268"/>
                    <a:pt x="413" y="261"/>
                    <a:pt x="413" y="258"/>
                  </a:cubicBezTo>
                  <a:cubicBezTo>
                    <a:pt x="406" y="259"/>
                    <a:pt x="407" y="252"/>
                    <a:pt x="402" y="251"/>
                  </a:cubicBezTo>
                  <a:cubicBezTo>
                    <a:pt x="401" y="249"/>
                    <a:pt x="400" y="247"/>
                    <a:pt x="398" y="247"/>
                  </a:cubicBezTo>
                  <a:cubicBezTo>
                    <a:pt x="395" y="246"/>
                    <a:pt x="396" y="242"/>
                    <a:pt x="393" y="242"/>
                  </a:cubicBezTo>
                  <a:cubicBezTo>
                    <a:pt x="390" y="240"/>
                    <a:pt x="387" y="237"/>
                    <a:pt x="385" y="233"/>
                  </a:cubicBezTo>
                  <a:cubicBezTo>
                    <a:pt x="371" y="225"/>
                    <a:pt x="362" y="211"/>
                    <a:pt x="348" y="202"/>
                  </a:cubicBezTo>
                  <a:cubicBezTo>
                    <a:pt x="346" y="197"/>
                    <a:pt x="343" y="193"/>
                    <a:pt x="340" y="189"/>
                  </a:cubicBezTo>
                  <a:cubicBezTo>
                    <a:pt x="337" y="185"/>
                    <a:pt x="333" y="183"/>
                    <a:pt x="331" y="178"/>
                  </a:cubicBezTo>
                  <a:cubicBezTo>
                    <a:pt x="326" y="176"/>
                    <a:pt x="325" y="170"/>
                    <a:pt x="321" y="167"/>
                  </a:cubicBezTo>
                  <a:cubicBezTo>
                    <a:pt x="316" y="165"/>
                    <a:pt x="316" y="159"/>
                    <a:pt x="312" y="155"/>
                  </a:cubicBezTo>
                  <a:cubicBezTo>
                    <a:pt x="308" y="153"/>
                    <a:pt x="304" y="149"/>
                    <a:pt x="302" y="144"/>
                  </a:cubicBezTo>
                  <a:cubicBezTo>
                    <a:pt x="295" y="145"/>
                    <a:pt x="297" y="136"/>
                    <a:pt x="291" y="135"/>
                  </a:cubicBezTo>
                  <a:cubicBezTo>
                    <a:pt x="286" y="127"/>
                    <a:pt x="276" y="122"/>
                    <a:pt x="270" y="115"/>
                  </a:cubicBezTo>
                  <a:cubicBezTo>
                    <a:pt x="264" y="114"/>
                    <a:pt x="262" y="109"/>
                    <a:pt x="259" y="104"/>
                  </a:cubicBezTo>
                  <a:cubicBezTo>
                    <a:pt x="254" y="103"/>
                    <a:pt x="253" y="97"/>
                    <a:pt x="248" y="95"/>
                  </a:cubicBezTo>
                  <a:cubicBezTo>
                    <a:pt x="243" y="87"/>
                    <a:pt x="234" y="82"/>
                    <a:pt x="229" y="73"/>
                  </a:cubicBezTo>
                  <a:cubicBezTo>
                    <a:pt x="226" y="72"/>
                    <a:pt x="225" y="70"/>
                    <a:pt x="225" y="66"/>
                  </a:cubicBezTo>
                  <a:cubicBezTo>
                    <a:pt x="223" y="64"/>
                    <a:pt x="219" y="65"/>
                    <a:pt x="218" y="62"/>
                  </a:cubicBezTo>
                  <a:cubicBezTo>
                    <a:pt x="216" y="58"/>
                    <a:pt x="210" y="57"/>
                    <a:pt x="208" y="53"/>
                  </a:cubicBezTo>
                  <a:cubicBezTo>
                    <a:pt x="208" y="50"/>
                    <a:pt x="204" y="52"/>
                    <a:pt x="203" y="51"/>
                  </a:cubicBezTo>
                  <a:cubicBezTo>
                    <a:pt x="203" y="50"/>
                    <a:pt x="204" y="47"/>
                    <a:pt x="204" y="46"/>
                  </a:cubicBezTo>
                  <a:cubicBezTo>
                    <a:pt x="201" y="44"/>
                    <a:pt x="197" y="46"/>
                    <a:pt x="197" y="42"/>
                  </a:cubicBezTo>
                  <a:cubicBezTo>
                    <a:pt x="191" y="41"/>
                    <a:pt x="195" y="31"/>
                    <a:pt x="186" y="33"/>
                  </a:cubicBezTo>
                  <a:cubicBezTo>
                    <a:pt x="187" y="26"/>
                    <a:pt x="178" y="27"/>
                    <a:pt x="176" y="22"/>
                  </a:cubicBezTo>
                  <a:cubicBezTo>
                    <a:pt x="173" y="18"/>
                    <a:pt x="171" y="13"/>
                    <a:pt x="165" y="13"/>
                  </a:cubicBezTo>
                  <a:cubicBezTo>
                    <a:pt x="161" y="8"/>
                    <a:pt x="156" y="3"/>
                    <a:pt x="151" y="0"/>
                  </a:cubicBezTo>
                  <a:cubicBezTo>
                    <a:pt x="137" y="0"/>
                    <a:pt x="137" y="0"/>
                    <a:pt x="137" y="0"/>
                  </a:cubicBezTo>
                  <a:cubicBezTo>
                    <a:pt x="138" y="0"/>
                    <a:pt x="138" y="1"/>
                    <a:pt x="139" y="1"/>
                  </a:cubicBezTo>
                  <a:cubicBezTo>
                    <a:pt x="146" y="9"/>
                    <a:pt x="157" y="12"/>
                    <a:pt x="163" y="21"/>
                  </a:cubicBezTo>
                  <a:cubicBezTo>
                    <a:pt x="180" y="34"/>
                    <a:pt x="193" y="51"/>
                    <a:pt x="210" y="64"/>
                  </a:cubicBezTo>
                  <a:cubicBezTo>
                    <a:pt x="210" y="71"/>
                    <a:pt x="219" y="71"/>
                    <a:pt x="220" y="77"/>
                  </a:cubicBezTo>
                  <a:cubicBezTo>
                    <a:pt x="222" y="79"/>
                    <a:pt x="222" y="82"/>
                    <a:pt x="227" y="82"/>
                  </a:cubicBezTo>
                  <a:cubicBezTo>
                    <a:pt x="227" y="85"/>
                    <a:pt x="230" y="85"/>
                    <a:pt x="231" y="88"/>
                  </a:cubicBezTo>
                  <a:cubicBezTo>
                    <a:pt x="237" y="97"/>
                    <a:pt x="247" y="101"/>
                    <a:pt x="252" y="111"/>
                  </a:cubicBezTo>
                  <a:cubicBezTo>
                    <a:pt x="270" y="123"/>
                    <a:pt x="283" y="140"/>
                    <a:pt x="299" y="153"/>
                  </a:cubicBezTo>
                  <a:cubicBezTo>
                    <a:pt x="313" y="169"/>
                    <a:pt x="326" y="186"/>
                    <a:pt x="340" y="202"/>
                  </a:cubicBezTo>
                  <a:cubicBezTo>
                    <a:pt x="347" y="210"/>
                    <a:pt x="356" y="216"/>
                    <a:pt x="363" y="224"/>
                  </a:cubicBezTo>
                  <a:cubicBezTo>
                    <a:pt x="371" y="231"/>
                    <a:pt x="379" y="238"/>
                    <a:pt x="387" y="244"/>
                  </a:cubicBezTo>
                  <a:cubicBezTo>
                    <a:pt x="386" y="249"/>
                    <a:pt x="393" y="247"/>
                    <a:pt x="393" y="251"/>
                  </a:cubicBezTo>
                  <a:cubicBezTo>
                    <a:pt x="395" y="253"/>
                    <a:pt x="395" y="256"/>
                    <a:pt x="400" y="256"/>
                  </a:cubicBezTo>
                  <a:cubicBezTo>
                    <a:pt x="402" y="255"/>
                    <a:pt x="401" y="259"/>
                    <a:pt x="402" y="260"/>
                  </a:cubicBezTo>
                  <a:cubicBezTo>
                    <a:pt x="404" y="261"/>
                    <a:pt x="410" y="261"/>
                    <a:pt x="410" y="267"/>
                  </a:cubicBezTo>
                  <a:cubicBezTo>
                    <a:pt x="417" y="268"/>
                    <a:pt x="421" y="271"/>
                    <a:pt x="423" y="276"/>
                  </a:cubicBezTo>
                  <a:cubicBezTo>
                    <a:pt x="428" y="278"/>
                    <a:pt x="434" y="280"/>
                    <a:pt x="438" y="283"/>
                  </a:cubicBezTo>
                  <a:cubicBezTo>
                    <a:pt x="447" y="292"/>
                    <a:pt x="453" y="304"/>
                    <a:pt x="464" y="311"/>
                  </a:cubicBezTo>
                  <a:cubicBezTo>
                    <a:pt x="463" y="314"/>
                    <a:pt x="459" y="314"/>
                    <a:pt x="459" y="311"/>
                  </a:cubicBezTo>
                  <a:cubicBezTo>
                    <a:pt x="452" y="313"/>
                    <a:pt x="453" y="308"/>
                    <a:pt x="449" y="307"/>
                  </a:cubicBezTo>
                  <a:cubicBezTo>
                    <a:pt x="447" y="304"/>
                    <a:pt x="441" y="306"/>
                    <a:pt x="442" y="300"/>
                  </a:cubicBezTo>
                  <a:cubicBezTo>
                    <a:pt x="433" y="300"/>
                    <a:pt x="432" y="291"/>
                    <a:pt x="423" y="291"/>
                  </a:cubicBezTo>
                  <a:cubicBezTo>
                    <a:pt x="415" y="279"/>
                    <a:pt x="402" y="274"/>
                    <a:pt x="395" y="262"/>
                  </a:cubicBezTo>
                  <a:cubicBezTo>
                    <a:pt x="387" y="261"/>
                    <a:pt x="384" y="254"/>
                    <a:pt x="380" y="249"/>
                  </a:cubicBezTo>
                  <a:cubicBezTo>
                    <a:pt x="376" y="248"/>
                    <a:pt x="375" y="244"/>
                    <a:pt x="369" y="244"/>
                  </a:cubicBezTo>
                  <a:cubicBezTo>
                    <a:pt x="372" y="237"/>
                    <a:pt x="362" y="242"/>
                    <a:pt x="365" y="235"/>
                  </a:cubicBezTo>
                  <a:cubicBezTo>
                    <a:pt x="358" y="232"/>
                    <a:pt x="354" y="228"/>
                    <a:pt x="350" y="222"/>
                  </a:cubicBezTo>
                  <a:cubicBezTo>
                    <a:pt x="347" y="219"/>
                    <a:pt x="342" y="220"/>
                    <a:pt x="342" y="215"/>
                  </a:cubicBezTo>
                  <a:cubicBezTo>
                    <a:pt x="334" y="218"/>
                    <a:pt x="340" y="208"/>
                    <a:pt x="333" y="210"/>
                  </a:cubicBezTo>
                  <a:cubicBezTo>
                    <a:pt x="328" y="206"/>
                    <a:pt x="324" y="200"/>
                    <a:pt x="318" y="197"/>
                  </a:cubicBezTo>
                  <a:cubicBezTo>
                    <a:pt x="315" y="191"/>
                    <a:pt x="308" y="188"/>
                    <a:pt x="305" y="182"/>
                  </a:cubicBezTo>
                  <a:cubicBezTo>
                    <a:pt x="294" y="174"/>
                    <a:pt x="286" y="163"/>
                    <a:pt x="275" y="155"/>
                  </a:cubicBezTo>
                  <a:cubicBezTo>
                    <a:pt x="276" y="149"/>
                    <a:pt x="267" y="153"/>
                    <a:pt x="269" y="146"/>
                  </a:cubicBezTo>
                  <a:cubicBezTo>
                    <a:pt x="266" y="145"/>
                    <a:pt x="264" y="142"/>
                    <a:pt x="263" y="139"/>
                  </a:cubicBezTo>
                  <a:cubicBezTo>
                    <a:pt x="252" y="130"/>
                    <a:pt x="243" y="121"/>
                    <a:pt x="235" y="110"/>
                  </a:cubicBezTo>
                  <a:cubicBezTo>
                    <a:pt x="228" y="108"/>
                    <a:pt x="228" y="99"/>
                    <a:pt x="220" y="99"/>
                  </a:cubicBezTo>
                  <a:cubicBezTo>
                    <a:pt x="220" y="90"/>
                    <a:pt x="208" y="91"/>
                    <a:pt x="207" y="83"/>
                  </a:cubicBezTo>
                  <a:cubicBezTo>
                    <a:pt x="204" y="81"/>
                    <a:pt x="203" y="77"/>
                    <a:pt x="198" y="77"/>
                  </a:cubicBezTo>
                  <a:cubicBezTo>
                    <a:pt x="197" y="74"/>
                    <a:pt x="195" y="71"/>
                    <a:pt x="192" y="70"/>
                  </a:cubicBezTo>
                  <a:cubicBezTo>
                    <a:pt x="188" y="65"/>
                    <a:pt x="186" y="57"/>
                    <a:pt x="177" y="57"/>
                  </a:cubicBezTo>
                  <a:cubicBezTo>
                    <a:pt x="175" y="53"/>
                    <a:pt x="174" y="50"/>
                    <a:pt x="169" y="50"/>
                  </a:cubicBezTo>
                  <a:cubicBezTo>
                    <a:pt x="170" y="44"/>
                    <a:pt x="164" y="45"/>
                    <a:pt x="164" y="41"/>
                  </a:cubicBezTo>
                  <a:cubicBezTo>
                    <a:pt x="152" y="35"/>
                    <a:pt x="144" y="23"/>
                    <a:pt x="132" y="16"/>
                  </a:cubicBezTo>
                  <a:cubicBezTo>
                    <a:pt x="128" y="16"/>
                    <a:pt x="128" y="10"/>
                    <a:pt x="124" y="10"/>
                  </a:cubicBezTo>
                  <a:cubicBezTo>
                    <a:pt x="122" y="7"/>
                    <a:pt x="119" y="5"/>
                    <a:pt x="117" y="3"/>
                  </a:cubicBezTo>
                  <a:cubicBezTo>
                    <a:pt x="115" y="2"/>
                    <a:pt x="114" y="1"/>
                    <a:pt x="112" y="0"/>
                  </a:cubicBezTo>
                  <a:cubicBezTo>
                    <a:pt x="97" y="0"/>
                    <a:pt x="97" y="0"/>
                    <a:pt x="97" y="0"/>
                  </a:cubicBezTo>
                  <a:cubicBezTo>
                    <a:pt x="99" y="0"/>
                    <a:pt x="102" y="0"/>
                    <a:pt x="102" y="3"/>
                  </a:cubicBezTo>
                  <a:cubicBezTo>
                    <a:pt x="102" y="7"/>
                    <a:pt x="109" y="4"/>
                    <a:pt x="111" y="7"/>
                  </a:cubicBezTo>
                  <a:cubicBezTo>
                    <a:pt x="109" y="13"/>
                    <a:pt x="115" y="11"/>
                    <a:pt x="117" y="14"/>
                  </a:cubicBezTo>
                  <a:cubicBezTo>
                    <a:pt x="118" y="20"/>
                    <a:pt x="127" y="20"/>
                    <a:pt x="130" y="25"/>
                  </a:cubicBezTo>
                  <a:cubicBezTo>
                    <a:pt x="135" y="28"/>
                    <a:pt x="140" y="33"/>
                    <a:pt x="145" y="36"/>
                  </a:cubicBezTo>
                  <a:cubicBezTo>
                    <a:pt x="149" y="40"/>
                    <a:pt x="153" y="44"/>
                    <a:pt x="158" y="47"/>
                  </a:cubicBezTo>
                  <a:cubicBezTo>
                    <a:pt x="162" y="52"/>
                    <a:pt x="168" y="55"/>
                    <a:pt x="170" y="61"/>
                  </a:cubicBezTo>
                  <a:cubicBezTo>
                    <a:pt x="177" y="63"/>
                    <a:pt x="179" y="70"/>
                    <a:pt x="186" y="72"/>
                  </a:cubicBezTo>
                  <a:cubicBezTo>
                    <a:pt x="184" y="78"/>
                    <a:pt x="190" y="76"/>
                    <a:pt x="192" y="79"/>
                  </a:cubicBezTo>
                  <a:cubicBezTo>
                    <a:pt x="193" y="82"/>
                    <a:pt x="195" y="84"/>
                    <a:pt x="198" y="85"/>
                  </a:cubicBezTo>
                  <a:cubicBezTo>
                    <a:pt x="205" y="96"/>
                    <a:pt x="215" y="102"/>
                    <a:pt x="224" y="110"/>
                  </a:cubicBezTo>
                  <a:cubicBezTo>
                    <a:pt x="224" y="117"/>
                    <a:pt x="233" y="116"/>
                    <a:pt x="235" y="123"/>
                  </a:cubicBezTo>
                  <a:cubicBezTo>
                    <a:pt x="240" y="127"/>
                    <a:pt x="244" y="131"/>
                    <a:pt x="247" y="137"/>
                  </a:cubicBezTo>
                  <a:cubicBezTo>
                    <a:pt x="252" y="140"/>
                    <a:pt x="257" y="143"/>
                    <a:pt x="258" y="150"/>
                  </a:cubicBezTo>
                  <a:cubicBezTo>
                    <a:pt x="265" y="147"/>
                    <a:pt x="259" y="157"/>
                    <a:pt x="267" y="154"/>
                  </a:cubicBezTo>
                  <a:cubicBezTo>
                    <a:pt x="268" y="158"/>
                    <a:pt x="270" y="160"/>
                    <a:pt x="273" y="161"/>
                  </a:cubicBezTo>
                  <a:cubicBezTo>
                    <a:pt x="279" y="172"/>
                    <a:pt x="292" y="178"/>
                    <a:pt x="299" y="188"/>
                  </a:cubicBezTo>
                  <a:cubicBezTo>
                    <a:pt x="309" y="195"/>
                    <a:pt x="316" y="204"/>
                    <a:pt x="326" y="210"/>
                  </a:cubicBezTo>
                  <a:cubicBezTo>
                    <a:pt x="334" y="220"/>
                    <a:pt x="346" y="224"/>
                    <a:pt x="352" y="235"/>
                  </a:cubicBezTo>
                  <a:cubicBezTo>
                    <a:pt x="359" y="236"/>
                    <a:pt x="361" y="242"/>
                    <a:pt x="365" y="246"/>
                  </a:cubicBezTo>
                  <a:cubicBezTo>
                    <a:pt x="368" y="247"/>
                    <a:pt x="370" y="250"/>
                    <a:pt x="371" y="253"/>
                  </a:cubicBezTo>
                  <a:cubicBezTo>
                    <a:pt x="378" y="250"/>
                    <a:pt x="373" y="260"/>
                    <a:pt x="380" y="257"/>
                  </a:cubicBezTo>
                  <a:cubicBezTo>
                    <a:pt x="381" y="260"/>
                    <a:pt x="383" y="263"/>
                    <a:pt x="386" y="264"/>
                  </a:cubicBezTo>
                  <a:cubicBezTo>
                    <a:pt x="388" y="266"/>
                    <a:pt x="391" y="268"/>
                    <a:pt x="393" y="271"/>
                  </a:cubicBezTo>
                  <a:cubicBezTo>
                    <a:pt x="398" y="274"/>
                    <a:pt x="402" y="279"/>
                    <a:pt x="405" y="284"/>
                  </a:cubicBezTo>
                  <a:cubicBezTo>
                    <a:pt x="413" y="287"/>
                    <a:pt x="420" y="292"/>
                    <a:pt x="425" y="298"/>
                  </a:cubicBezTo>
                  <a:cubicBezTo>
                    <a:pt x="434" y="300"/>
                    <a:pt x="438" y="306"/>
                    <a:pt x="444" y="311"/>
                  </a:cubicBezTo>
                  <a:cubicBezTo>
                    <a:pt x="457" y="313"/>
                    <a:pt x="462" y="323"/>
                    <a:pt x="477" y="323"/>
                  </a:cubicBezTo>
                  <a:cubicBezTo>
                    <a:pt x="484" y="334"/>
                    <a:pt x="501" y="337"/>
                    <a:pt x="509" y="347"/>
                  </a:cubicBezTo>
                  <a:cubicBezTo>
                    <a:pt x="518" y="348"/>
                    <a:pt x="519" y="356"/>
                    <a:pt x="528" y="356"/>
                  </a:cubicBezTo>
                  <a:cubicBezTo>
                    <a:pt x="530" y="359"/>
                    <a:pt x="534" y="361"/>
                    <a:pt x="537" y="363"/>
                  </a:cubicBezTo>
                  <a:cubicBezTo>
                    <a:pt x="541" y="362"/>
                    <a:pt x="546" y="370"/>
                    <a:pt x="548" y="363"/>
                  </a:cubicBezTo>
                  <a:cubicBezTo>
                    <a:pt x="528" y="354"/>
                    <a:pt x="515" y="339"/>
                    <a:pt x="494" y="332"/>
                  </a:cubicBezTo>
                  <a:cubicBezTo>
                    <a:pt x="491" y="326"/>
                    <a:pt x="486" y="322"/>
                    <a:pt x="481" y="318"/>
                  </a:cubicBezTo>
                  <a:close/>
                  <a:moveTo>
                    <a:pt x="334" y="250"/>
                  </a:moveTo>
                  <a:cubicBezTo>
                    <a:pt x="334" y="253"/>
                    <a:pt x="329" y="251"/>
                    <a:pt x="328" y="250"/>
                  </a:cubicBezTo>
                  <a:cubicBezTo>
                    <a:pt x="324" y="250"/>
                    <a:pt x="320" y="249"/>
                    <a:pt x="317" y="249"/>
                  </a:cubicBezTo>
                  <a:cubicBezTo>
                    <a:pt x="313" y="246"/>
                    <a:pt x="304" y="247"/>
                    <a:pt x="297" y="247"/>
                  </a:cubicBezTo>
                  <a:cubicBezTo>
                    <a:pt x="294" y="242"/>
                    <a:pt x="287" y="241"/>
                    <a:pt x="282" y="238"/>
                  </a:cubicBezTo>
                  <a:cubicBezTo>
                    <a:pt x="276" y="235"/>
                    <a:pt x="272" y="231"/>
                    <a:pt x="265" y="229"/>
                  </a:cubicBezTo>
                  <a:cubicBezTo>
                    <a:pt x="262" y="224"/>
                    <a:pt x="253" y="224"/>
                    <a:pt x="250" y="220"/>
                  </a:cubicBezTo>
                  <a:cubicBezTo>
                    <a:pt x="243" y="217"/>
                    <a:pt x="240" y="212"/>
                    <a:pt x="233" y="210"/>
                  </a:cubicBezTo>
                  <a:cubicBezTo>
                    <a:pt x="228" y="207"/>
                    <a:pt x="225" y="202"/>
                    <a:pt x="218" y="201"/>
                  </a:cubicBezTo>
                  <a:cubicBezTo>
                    <a:pt x="216" y="195"/>
                    <a:pt x="206" y="196"/>
                    <a:pt x="203" y="190"/>
                  </a:cubicBezTo>
                  <a:cubicBezTo>
                    <a:pt x="199" y="185"/>
                    <a:pt x="191" y="185"/>
                    <a:pt x="188" y="179"/>
                  </a:cubicBezTo>
                  <a:cubicBezTo>
                    <a:pt x="179" y="178"/>
                    <a:pt x="178" y="171"/>
                    <a:pt x="170" y="170"/>
                  </a:cubicBezTo>
                  <a:cubicBezTo>
                    <a:pt x="169" y="167"/>
                    <a:pt x="168" y="165"/>
                    <a:pt x="164" y="165"/>
                  </a:cubicBezTo>
                  <a:cubicBezTo>
                    <a:pt x="160" y="165"/>
                    <a:pt x="162" y="158"/>
                    <a:pt x="157" y="159"/>
                  </a:cubicBezTo>
                  <a:cubicBezTo>
                    <a:pt x="153" y="154"/>
                    <a:pt x="145" y="153"/>
                    <a:pt x="142" y="147"/>
                  </a:cubicBezTo>
                  <a:cubicBezTo>
                    <a:pt x="138" y="143"/>
                    <a:pt x="130" y="142"/>
                    <a:pt x="127" y="136"/>
                  </a:cubicBezTo>
                  <a:cubicBezTo>
                    <a:pt x="123" y="136"/>
                    <a:pt x="120" y="135"/>
                    <a:pt x="119" y="132"/>
                  </a:cubicBezTo>
                  <a:cubicBezTo>
                    <a:pt x="119" y="128"/>
                    <a:pt x="112" y="130"/>
                    <a:pt x="112" y="125"/>
                  </a:cubicBezTo>
                  <a:cubicBezTo>
                    <a:pt x="108" y="126"/>
                    <a:pt x="108" y="122"/>
                    <a:pt x="106" y="120"/>
                  </a:cubicBezTo>
                  <a:cubicBezTo>
                    <a:pt x="106" y="116"/>
                    <a:pt x="99" y="119"/>
                    <a:pt x="100" y="114"/>
                  </a:cubicBezTo>
                  <a:cubicBezTo>
                    <a:pt x="93" y="112"/>
                    <a:pt x="90" y="106"/>
                    <a:pt x="84" y="103"/>
                  </a:cubicBezTo>
                  <a:cubicBezTo>
                    <a:pt x="83" y="100"/>
                    <a:pt x="80" y="98"/>
                    <a:pt x="76" y="98"/>
                  </a:cubicBezTo>
                  <a:cubicBezTo>
                    <a:pt x="78" y="92"/>
                    <a:pt x="72" y="93"/>
                    <a:pt x="72" y="89"/>
                  </a:cubicBezTo>
                  <a:cubicBezTo>
                    <a:pt x="66" y="91"/>
                    <a:pt x="68" y="85"/>
                    <a:pt x="65" y="82"/>
                  </a:cubicBezTo>
                  <a:cubicBezTo>
                    <a:pt x="61" y="83"/>
                    <a:pt x="58" y="81"/>
                    <a:pt x="59" y="76"/>
                  </a:cubicBezTo>
                  <a:cubicBezTo>
                    <a:pt x="48" y="72"/>
                    <a:pt x="41" y="63"/>
                    <a:pt x="31" y="58"/>
                  </a:cubicBezTo>
                  <a:cubicBezTo>
                    <a:pt x="30" y="55"/>
                    <a:pt x="28" y="53"/>
                    <a:pt x="25" y="53"/>
                  </a:cubicBezTo>
                  <a:cubicBezTo>
                    <a:pt x="25" y="49"/>
                    <a:pt x="22" y="49"/>
                    <a:pt x="20" y="47"/>
                  </a:cubicBezTo>
                  <a:cubicBezTo>
                    <a:pt x="17" y="42"/>
                    <a:pt x="10" y="41"/>
                    <a:pt x="7" y="35"/>
                  </a:cubicBezTo>
                  <a:cubicBezTo>
                    <a:pt x="7" y="32"/>
                    <a:pt x="3" y="33"/>
                    <a:pt x="1" y="31"/>
                  </a:cubicBezTo>
                  <a:cubicBezTo>
                    <a:pt x="1" y="30"/>
                    <a:pt x="0" y="29"/>
                    <a:pt x="0" y="29"/>
                  </a:cubicBezTo>
                  <a:cubicBezTo>
                    <a:pt x="0" y="41"/>
                    <a:pt x="0" y="41"/>
                    <a:pt x="0" y="41"/>
                  </a:cubicBezTo>
                  <a:cubicBezTo>
                    <a:pt x="1" y="42"/>
                    <a:pt x="3" y="42"/>
                    <a:pt x="3" y="44"/>
                  </a:cubicBezTo>
                  <a:cubicBezTo>
                    <a:pt x="10" y="48"/>
                    <a:pt x="13" y="57"/>
                    <a:pt x="22" y="60"/>
                  </a:cubicBezTo>
                  <a:cubicBezTo>
                    <a:pt x="33" y="72"/>
                    <a:pt x="49" y="80"/>
                    <a:pt x="59" y="93"/>
                  </a:cubicBezTo>
                  <a:cubicBezTo>
                    <a:pt x="67" y="96"/>
                    <a:pt x="73" y="102"/>
                    <a:pt x="78" y="109"/>
                  </a:cubicBezTo>
                  <a:cubicBezTo>
                    <a:pt x="88" y="111"/>
                    <a:pt x="92" y="118"/>
                    <a:pt x="97" y="125"/>
                  </a:cubicBezTo>
                  <a:cubicBezTo>
                    <a:pt x="106" y="127"/>
                    <a:pt x="111" y="134"/>
                    <a:pt x="119" y="138"/>
                  </a:cubicBezTo>
                  <a:cubicBezTo>
                    <a:pt x="124" y="145"/>
                    <a:pt x="134" y="147"/>
                    <a:pt x="138" y="154"/>
                  </a:cubicBezTo>
                  <a:cubicBezTo>
                    <a:pt x="147" y="156"/>
                    <a:pt x="152" y="163"/>
                    <a:pt x="159" y="167"/>
                  </a:cubicBezTo>
                  <a:cubicBezTo>
                    <a:pt x="161" y="171"/>
                    <a:pt x="167" y="172"/>
                    <a:pt x="170" y="174"/>
                  </a:cubicBezTo>
                  <a:cubicBezTo>
                    <a:pt x="173" y="177"/>
                    <a:pt x="175" y="181"/>
                    <a:pt x="181" y="181"/>
                  </a:cubicBezTo>
                  <a:cubicBezTo>
                    <a:pt x="186" y="187"/>
                    <a:pt x="194" y="192"/>
                    <a:pt x="202" y="195"/>
                  </a:cubicBezTo>
                  <a:cubicBezTo>
                    <a:pt x="206" y="202"/>
                    <a:pt x="218" y="202"/>
                    <a:pt x="222" y="210"/>
                  </a:cubicBezTo>
                  <a:cubicBezTo>
                    <a:pt x="233" y="211"/>
                    <a:pt x="236" y="220"/>
                    <a:pt x="245" y="222"/>
                  </a:cubicBezTo>
                  <a:cubicBezTo>
                    <a:pt x="247" y="226"/>
                    <a:pt x="253" y="226"/>
                    <a:pt x="256" y="228"/>
                  </a:cubicBezTo>
                  <a:cubicBezTo>
                    <a:pt x="259" y="232"/>
                    <a:pt x="264" y="232"/>
                    <a:pt x="267" y="235"/>
                  </a:cubicBezTo>
                  <a:cubicBezTo>
                    <a:pt x="270" y="236"/>
                    <a:pt x="267" y="237"/>
                    <a:pt x="265" y="237"/>
                  </a:cubicBezTo>
                  <a:cubicBezTo>
                    <a:pt x="265" y="235"/>
                    <a:pt x="262" y="236"/>
                    <a:pt x="260" y="235"/>
                  </a:cubicBezTo>
                  <a:cubicBezTo>
                    <a:pt x="257" y="234"/>
                    <a:pt x="255" y="232"/>
                    <a:pt x="252" y="230"/>
                  </a:cubicBezTo>
                  <a:cubicBezTo>
                    <a:pt x="245" y="229"/>
                    <a:pt x="239" y="226"/>
                    <a:pt x="235" y="221"/>
                  </a:cubicBezTo>
                  <a:cubicBezTo>
                    <a:pt x="220" y="218"/>
                    <a:pt x="213" y="208"/>
                    <a:pt x="200" y="203"/>
                  </a:cubicBezTo>
                  <a:cubicBezTo>
                    <a:pt x="200" y="199"/>
                    <a:pt x="190" y="202"/>
                    <a:pt x="191" y="196"/>
                  </a:cubicBezTo>
                  <a:cubicBezTo>
                    <a:pt x="187" y="196"/>
                    <a:pt x="184" y="195"/>
                    <a:pt x="183" y="192"/>
                  </a:cubicBezTo>
                  <a:cubicBezTo>
                    <a:pt x="177" y="189"/>
                    <a:pt x="173" y="184"/>
                    <a:pt x="166" y="183"/>
                  </a:cubicBezTo>
                  <a:cubicBezTo>
                    <a:pt x="163" y="176"/>
                    <a:pt x="156" y="175"/>
                    <a:pt x="151" y="172"/>
                  </a:cubicBezTo>
                  <a:cubicBezTo>
                    <a:pt x="144" y="170"/>
                    <a:pt x="142" y="163"/>
                    <a:pt x="133" y="162"/>
                  </a:cubicBezTo>
                  <a:cubicBezTo>
                    <a:pt x="128" y="152"/>
                    <a:pt x="118" y="147"/>
                    <a:pt x="108" y="142"/>
                  </a:cubicBezTo>
                  <a:cubicBezTo>
                    <a:pt x="101" y="134"/>
                    <a:pt x="92" y="128"/>
                    <a:pt x="84" y="122"/>
                  </a:cubicBezTo>
                  <a:cubicBezTo>
                    <a:pt x="78" y="114"/>
                    <a:pt x="68" y="109"/>
                    <a:pt x="63" y="100"/>
                  </a:cubicBezTo>
                  <a:cubicBezTo>
                    <a:pt x="58" y="101"/>
                    <a:pt x="56" y="99"/>
                    <a:pt x="56" y="95"/>
                  </a:cubicBezTo>
                  <a:cubicBezTo>
                    <a:pt x="53" y="95"/>
                    <a:pt x="51" y="94"/>
                    <a:pt x="50" y="91"/>
                  </a:cubicBezTo>
                  <a:cubicBezTo>
                    <a:pt x="48" y="89"/>
                    <a:pt x="47" y="87"/>
                    <a:pt x="46" y="84"/>
                  </a:cubicBezTo>
                  <a:cubicBezTo>
                    <a:pt x="42" y="84"/>
                    <a:pt x="40" y="82"/>
                    <a:pt x="39" y="80"/>
                  </a:cubicBezTo>
                  <a:cubicBezTo>
                    <a:pt x="29" y="74"/>
                    <a:pt x="23" y="66"/>
                    <a:pt x="13" y="60"/>
                  </a:cubicBezTo>
                  <a:cubicBezTo>
                    <a:pt x="11" y="55"/>
                    <a:pt x="7" y="51"/>
                    <a:pt x="3" y="48"/>
                  </a:cubicBezTo>
                  <a:cubicBezTo>
                    <a:pt x="2" y="47"/>
                    <a:pt x="1" y="46"/>
                    <a:pt x="0" y="45"/>
                  </a:cubicBezTo>
                  <a:cubicBezTo>
                    <a:pt x="0" y="57"/>
                    <a:pt x="0" y="57"/>
                    <a:pt x="0" y="57"/>
                  </a:cubicBezTo>
                  <a:cubicBezTo>
                    <a:pt x="2" y="61"/>
                    <a:pt x="5" y="64"/>
                    <a:pt x="9" y="66"/>
                  </a:cubicBezTo>
                  <a:cubicBezTo>
                    <a:pt x="12" y="69"/>
                    <a:pt x="14" y="74"/>
                    <a:pt x="20" y="75"/>
                  </a:cubicBezTo>
                  <a:cubicBezTo>
                    <a:pt x="19" y="82"/>
                    <a:pt x="31" y="79"/>
                    <a:pt x="30" y="86"/>
                  </a:cubicBezTo>
                  <a:cubicBezTo>
                    <a:pt x="40" y="90"/>
                    <a:pt x="45" y="99"/>
                    <a:pt x="54" y="104"/>
                  </a:cubicBezTo>
                  <a:cubicBezTo>
                    <a:pt x="54" y="110"/>
                    <a:pt x="64" y="107"/>
                    <a:pt x="62" y="115"/>
                  </a:cubicBezTo>
                  <a:cubicBezTo>
                    <a:pt x="69" y="116"/>
                    <a:pt x="73" y="119"/>
                    <a:pt x="75" y="124"/>
                  </a:cubicBezTo>
                  <a:cubicBezTo>
                    <a:pt x="84" y="130"/>
                    <a:pt x="92" y="136"/>
                    <a:pt x="99" y="142"/>
                  </a:cubicBezTo>
                  <a:cubicBezTo>
                    <a:pt x="114" y="155"/>
                    <a:pt x="132" y="165"/>
                    <a:pt x="146" y="178"/>
                  </a:cubicBezTo>
                  <a:cubicBezTo>
                    <a:pt x="153" y="178"/>
                    <a:pt x="153" y="184"/>
                    <a:pt x="159" y="185"/>
                  </a:cubicBezTo>
                  <a:cubicBezTo>
                    <a:pt x="164" y="187"/>
                    <a:pt x="169" y="190"/>
                    <a:pt x="172" y="194"/>
                  </a:cubicBezTo>
                  <a:cubicBezTo>
                    <a:pt x="180" y="193"/>
                    <a:pt x="177" y="202"/>
                    <a:pt x="185" y="201"/>
                  </a:cubicBezTo>
                  <a:cubicBezTo>
                    <a:pt x="185" y="204"/>
                    <a:pt x="191" y="202"/>
                    <a:pt x="191" y="205"/>
                  </a:cubicBezTo>
                  <a:cubicBezTo>
                    <a:pt x="194" y="206"/>
                    <a:pt x="195" y="209"/>
                    <a:pt x="198" y="210"/>
                  </a:cubicBezTo>
                  <a:cubicBezTo>
                    <a:pt x="204" y="210"/>
                    <a:pt x="205" y="216"/>
                    <a:pt x="211" y="217"/>
                  </a:cubicBezTo>
                  <a:cubicBezTo>
                    <a:pt x="218" y="217"/>
                    <a:pt x="218" y="224"/>
                    <a:pt x="226" y="223"/>
                  </a:cubicBezTo>
                  <a:cubicBezTo>
                    <a:pt x="229" y="227"/>
                    <a:pt x="233" y="229"/>
                    <a:pt x="239" y="230"/>
                  </a:cubicBezTo>
                  <a:cubicBezTo>
                    <a:pt x="244" y="233"/>
                    <a:pt x="246" y="238"/>
                    <a:pt x="254" y="237"/>
                  </a:cubicBezTo>
                  <a:cubicBezTo>
                    <a:pt x="256" y="242"/>
                    <a:pt x="265" y="239"/>
                    <a:pt x="267" y="244"/>
                  </a:cubicBezTo>
                  <a:cubicBezTo>
                    <a:pt x="275" y="243"/>
                    <a:pt x="279" y="247"/>
                    <a:pt x="284" y="249"/>
                  </a:cubicBezTo>
                  <a:cubicBezTo>
                    <a:pt x="296" y="251"/>
                    <a:pt x="306" y="255"/>
                    <a:pt x="317" y="258"/>
                  </a:cubicBezTo>
                  <a:cubicBezTo>
                    <a:pt x="318" y="258"/>
                    <a:pt x="319" y="256"/>
                    <a:pt x="319" y="254"/>
                  </a:cubicBezTo>
                  <a:cubicBezTo>
                    <a:pt x="322" y="254"/>
                    <a:pt x="325" y="254"/>
                    <a:pt x="328" y="254"/>
                  </a:cubicBezTo>
                  <a:cubicBezTo>
                    <a:pt x="332" y="256"/>
                    <a:pt x="341" y="252"/>
                    <a:pt x="334" y="250"/>
                  </a:cubicBezTo>
                  <a:close/>
                  <a:moveTo>
                    <a:pt x="121" y="234"/>
                  </a:moveTo>
                  <a:cubicBezTo>
                    <a:pt x="120" y="225"/>
                    <a:pt x="107" y="224"/>
                    <a:pt x="113" y="214"/>
                  </a:cubicBezTo>
                  <a:cubicBezTo>
                    <a:pt x="103" y="214"/>
                    <a:pt x="103" y="205"/>
                    <a:pt x="98" y="201"/>
                  </a:cubicBezTo>
                  <a:cubicBezTo>
                    <a:pt x="96" y="198"/>
                    <a:pt x="94" y="194"/>
                    <a:pt x="89" y="194"/>
                  </a:cubicBezTo>
                  <a:cubicBezTo>
                    <a:pt x="89" y="189"/>
                    <a:pt x="86" y="187"/>
                    <a:pt x="85" y="183"/>
                  </a:cubicBezTo>
                  <a:cubicBezTo>
                    <a:pt x="75" y="173"/>
                    <a:pt x="68" y="161"/>
                    <a:pt x="59" y="150"/>
                  </a:cubicBezTo>
                  <a:cubicBezTo>
                    <a:pt x="50" y="140"/>
                    <a:pt x="44" y="126"/>
                    <a:pt x="34" y="117"/>
                  </a:cubicBezTo>
                  <a:cubicBezTo>
                    <a:pt x="33" y="112"/>
                    <a:pt x="28" y="112"/>
                    <a:pt x="28" y="108"/>
                  </a:cubicBezTo>
                  <a:cubicBezTo>
                    <a:pt x="25" y="108"/>
                    <a:pt x="27" y="105"/>
                    <a:pt x="26" y="103"/>
                  </a:cubicBezTo>
                  <a:cubicBezTo>
                    <a:pt x="24" y="102"/>
                    <a:pt x="19" y="104"/>
                    <a:pt x="21" y="99"/>
                  </a:cubicBezTo>
                  <a:cubicBezTo>
                    <a:pt x="17" y="98"/>
                    <a:pt x="17" y="93"/>
                    <a:pt x="15" y="90"/>
                  </a:cubicBezTo>
                  <a:cubicBezTo>
                    <a:pt x="11" y="89"/>
                    <a:pt x="9" y="86"/>
                    <a:pt x="6" y="83"/>
                  </a:cubicBezTo>
                  <a:cubicBezTo>
                    <a:pt x="4" y="80"/>
                    <a:pt x="2" y="77"/>
                    <a:pt x="0" y="74"/>
                  </a:cubicBezTo>
                  <a:cubicBezTo>
                    <a:pt x="0" y="87"/>
                    <a:pt x="0" y="87"/>
                    <a:pt x="0" y="87"/>
                  </a:cubicBezTo>
                  <a:cubicBezTo>
                    <a:pt x="3" y="90"/>
                    <a:pt x="6" y="94"/>
                    <a:pt x="8" y="99"/>
                  </a:cubicBezTo>
                  <a:cubicBezTo>
                    <a:pt x="25" y="112"/>
                    <a:pt x="36" y="132"/>
                    <a:pt x="51" y="148"/>
                  </a:cubicBezTo>
                  <a:cubicBezTo>
                    <a:pt x="55" y="148"/>
                    <a:pt x="52" y="155"/>
                    <a:pt x="57" y="154"/>
                  </a:cubicBezTo>
                  <a:cubicBezTo>
                    <a:pt x="58" y="157"/>
                    <a:pt x="61" y="158"/>
                    <a:pt x="61" y="161"/>
                  </a:cubicBezTo>
                  <a:cubicBezTo>
                    <a:pt x="64" y="165"/>
                    <a:pt x="70" y="167"/>
                    <a:pt x="70" y="174"/>
                  </a:cubicBezTo>
                  <a:cubicBezTo>
                    <a:pt x="78" y="181"/>
                    <a:pt x="82" y="193"/>
                    <a:pt x="91" y="199"/>
                  </a:cubicBezTo>
                  <a:cubicBezTo>
                    <a:pt x="90" y="204"/>
                    <a:pt x="85" y="196"/>
                    <a:pt x="82" y="196"/>
                  </a:cubicBezTo>
                  <a:cubicBezTo>
                    <a:pt x="81" y="193"/>
                    <a:pt x="79" y="189"/>
                    <a:pt x="74" y="190"/>
                  </a:cubicBezTo>
                  <a:cubicBezTo>
                    <a:pt x="73" y="185"/>
                    <a:pt x="68" y="185"/>
                    <a:pt x="65" y="183"/>
                  </a:cubicBezTo>
                  <a:cubicBezTo>
                    <a:pt x="63" y="181"/>
                    <a:pt x="61" y="178"/>
                    <a:pt x="59" y="176"/>
                  </a:cubicBezTo>
                  <a:cubicBezTo>
                    <a:pt x="53" y="172"/>
                    <a:pt x="48" y="168"/>
                    <a:pt x="44" y="163"/>
                  </a:cubicBezTo>
                  <a:cubicBezTo>
                    <a:pt x="41" y="160"/>
                    <a:pt x="37" y="159"/>
                    <a:pt x="35" y="156"/>
                  </a:cubicBezTo>
                  <a:cubicBezTo>
                    <a:pt x="35" y="152"/>
                    <a:pt x="28" y="154"/>
                    <a:pt x="29" y="149"/>
                  </a:cubicBezTo>
                  <a:cubicBezTo>
                    <a:pt x="27" y="146"/>
                    <a:pt x="23" y="145"/>
                    <a:pt x="20" y="143"/>
                  </a:cubicBezTo>
                  <a:cubicBezTo>
                    <a:pt x="18" y="140"/>
                    <a:pt x="18" y="134"/>
                    <a:pt x="14" y="134"/>
                  </a:cubicBezTo>
                  <a:cubicBezTo>
                    <a:pt x="15" y="128"/>
                    <a:pt x="6" y="132"/>
                    <a:pt x="8" y="125"/>
                  </a:cubicBezTo>
                  <a:cubicBezTo>
                    <a:pt x="5" y="124"/>
                    <a:pt x="2" y="121"/>
                    <a:pt x="1" y="118"/>
                  </a:cubicBezTo>
                  <a:cubicBezTo>
                    <a:pt x="1" y="118"/>
                    <a:pt x="0" y="117"/>
                    <a:pt x="0" y="117"/>
                  </a:cubicBezTo>
                  <a:cubicBezTo>
                    <a:pt x="0" y="128"/>
                    <a:pt x="0" y="128"/>
                    <a:pt x="0" y="128"/>
                  </a:cubicBezTo>
                  <a:cubicBezTo>
                    <a:pt x="3" y="131"/>
                    <a:pt x="5" y="135"/>
                    <a:pt x="7" y="138"/>
                  </a:cubicBezTo>
                  <a:cubicBezTo>
                    <a:pt x="14" y="140"/>
                    <a:pt x="14" y="149"/>
                    <a:pt x="22" y="149"/>
                  </a:cubicBezTo>
                  <a:cubicBezTo>
                    <a:pt x="21" y="155"/>
                    <a:pt x="27" y="153"/>
                    <a:pt x="29" y="156"/>
                  </a:cubicBezTo>
                  <a:cubicBezTo>
                    <a:pt x="29" y="160"/>
                    <a:pt x="35" y="160"/>
                    <a:pt x="35" y="165"/>
                  </a:cubicBezTo>
                  <a:cubicBezTo>
                    <a:pt x="57" y="180"/>
                    <a:pt x="73" y="199"/>
                    <a:pt x="100" y="210"/>
                  </a:cubicBezTo>
                  <a:cubicBezTo>
                    <a:pt x="104" y="218"/>
                    <a:pt x="112" y="222"/>
                    <a:pt x="114" y="232"/>
                  </a:cubicBezTo>
                  <a:cubicBezTo>
                    <a:pt x="119" y="234"/>
                    <a:pt x="120" y="240"/>
                    <a:pt x="123" y="243"/>
                  </a:cubicBezTo>
                  <a:cubicBezTo>
                    <a:pt x="129" y="243"/>
                    <a:pt x="126" y="252"/>
                    <a:pt x="134" y="252"/>
                  </a:cubicBezTo>
                  <a:cubicBezTo>
                    <a:pt x="131" y="244"/>
                    <a:pt x="127" y="238"/>
                    <a:pt x="121" y="234"/>
                  </a:cubicBezTo>
                  <a:close/>
                  <a:moveTo>
                    <a:pt x="11" y="166"/>
                  </a:moveTo>
                  <a:cubicBezTo>
                    <a:pt x="8" y="162"/>
                    <a:pt x="4" y="159"/>
                    <a:pt x="0" y="156"/>
                  </a:cubicBezTo>
                  <a:cubicBezTo>
                    <a:pt x="0" y="161"/>
                    <a:pt x="0" y="161"/>
                    <a:pt x="0" y="161"/>
                  </a:cubicBezTo>
                  <a:cubicBezTo>
                    <a:pt x="4" y="164"/>
                    <a:pt x="7" y="168"/>
                    <a:pt x="11" y="171"/>
                  </a:cubicBezTo>
                  <a:cubicBezTo>
                    <a:pt x="13" y="174"/>
                    <a:pt x="17" y="175"/>
                    <a:pt x="20" y="177"/>
                  </a:cubicBezTo>
                  <a:cubicBezTo>
                    <a:pt x="21" y="181"/>
                    <a:pt x="23" y="184"/>
                    <a:pt x="28" y="184"/>
                  </a:cubicBezTo>
                  <a:cubicBezTo>
                    <a:pt x="27" y="174"/>
                    <a:pt x="16" y="173"/>
                    <a:pt x="11" y="166"/>
                  </a:cubicBezTo>
                  <a:close/>
                  <a:moveTo>
                    <a:pt x="344" y="19"/>
                  </a:moveTo>
                  <a:cubicBezTo>
                    <a:pt x="350" y="20"/>
                    <a:pt x="354" y="23"/>
                    <a:pt x="357" y="28"/>
                  </a:cubicBezTo>
                  <a:cubicBezTo>
                    <a:pt x="362" y="29"/>
                    <a:pt x="367" y="32"/>
                    <a:pt x="369" y="37"/>
                  </a:cubicBezTo>
                  <a:cubicBezTo>
                    <a:pt x="374" y="40"/>
                    <a:pt x="378" y="43"/>
                    <a:pt x="380" y="48"/>
                  </a:cubicBezTo>
                  <a:cubicBezTo>
                    <a:pt x="389" y="48"/>
                    <a:pt x="387" y="57"/>
                    <a:pt x="395" y="57"/>
                  </a:cubicBezTo>
                  <a:cubicBezTo>
                    <a:pt x="397" y="62"/>
                    <a:pt x="403" y="64"/>
                    <a:pt x="406" y="68"/>
                  </a:cubicBezTo>
                  <a:cubicBezTo>
                    <a:pt x="409" y="72"/>
                    <a:pt x="415" y="74"/>
                    <a:pt x="416" y="79"/>
                  </a:cubicBezTo>
                  <a:cubicBezTo>
                    <a:pt x="424" y="87"/>
                    <a:pt x="433" y="94"/>
                    <a:pt x="440" y="102"/>
                  </a:cubicBezTo>
                  <a:cubicBezTo>
                    <a:pt x="443" y="103"/>
                    <a:pt x="444" y="104"/>
                    <a:pt x="444" y="108"/>
                  </a:cubicBezTo>
                  <a:cubicBezTo>
                    <a:pt x="448" y="108"/>
                    <a:pt x="450" y="110"/>
                    <a:pt x="451" y="113"/>
                  </a:cubicBezTo>
                  <a:cubicBezTo>
                    <a:pt x="455" y="116"/>
                    <a:pt x="459" y="119"/>
                    <a:pt x="461" y="124"/>
                  </a:cubicBezTo>
                  <a:cubicBezTo>
                    <a:pt x="471" y="130"/>
                    <a:pt x="476" y="140"/>
                    <a:pt x="485" y="146"/>
                  </a:cubicBezTo>
                  <a:cubicBezTo>
                    <a:pt x="489" y="156"/>
                    <a:pt x="501" y="159"/>
                    <a:pt x="506" y="168"/>
                  </a:cubicBezTo>
                  <a:cubicBezTo>
                    <a:pt x="510" y="168"/>
                    <a:pt x="510" y="171"/>
                    <a:pt x="513" y="173"/>
                  </a:cubicBezTo>
                  <a:cubicBezTo>
                    <a:pt x="516" y="174"/>
                    <a:pt x="516" y="177"/>
                    <a:pt x="519" y="177"/>
                  </a:cubicBezTo>
                  <a:cubicBezTo>
                    <a:pt x="521" y="183"/>
                    <a:pt x="528" y="185"/>
                    <a:pt x="530" y="191"/>
                  </a:cubicBezTo>
                  <a:cubicBezTo>
                    <a:pt x="537" y="198"/>
                    <a:pt x="543" y="206"/>
                    <a:pt x="551" y="213"/>
                  </a:cubicBezTo>
                  <a:cubicBezTo>
                    <a:pt x="560" y="219"/>
                    <a:pt x="567" y="228"/>
                    <a:pt x="577" y="233"/>
                  </a:cubicBezTo>
                  <a:cubicBezTo>
                    <a:pt x="582" y="242"/>
                    <a:pt x="591" y="248"/>
                    <a:pt x="598" y="256"/>
                  </a:cubicBezTo>
                  <a:cubicBezTo>
                    <a:pt x="608" y="261"/>
                    <a:pt x="615" y="269"/>
                    <a:pt x="626" y="274"/>
                  </a:cubicBezTo>
                  <a:cubicBezTo>
                    <a:pt x="632" y="282"/>
                    <a:pt x="645" y="284"/>
                    <a:pt x="650" y="294"/>
                  </a:cubicBezTo>
                  <a:cubicBezTo>
                    <a:pt x="661" y="298"/>
                    <a:pt x="667" y="307"/>
                    <a:pt x="677" y="312"/>
                  </a:cubicBezTo>
                  <a:cubicBezTo>
                    <a:pt x="680" y="316"/>
                    <a:pt x="689" y="315"/>
                    <a:pt x="690" y="321"/>
                  </a:cubicBezTo>
                  <a:cubicBezTo>
                    <a:pt x="697" y="322"/>
                    <a:pt x="700" y="327"/>
                    <a:pt x="708" y="328"/>
                  </a:cubicBezTo>
                  <a:cubicBezTo>
                    <a:pt x="710" y="332"/>
                    <a:pt x="721" y="329"/>
                    <a:pt x="723" y="335"/>
                  </a:cubicBezTo>
                  <a:cubicBezTo>
                    <a:pt x="732" y="334"/>
                    <a:pt x="735" y="339"/>
                    <a:pt x="742" y="339"/>
                  </a:cubicBezTo>
                  <a:cubicBezTo>
                    <a:pt x="743" y="335"/>
                    <a:pt x="746" y="341"/>
                    <a:pt x="747" y="337"/>
                  </a:cubicBezTo>
                  <a:cubicBezTo>
                    <a:pt x="751" y="335"/>
                    <a:pt x="754" y="344"/>
                    <a:pt x="755" y="337"/>
                  </a:cubicBezTo>
                  <a:cubicBezTo>
                    <a:pt x="730" y="330"/>
                    <a:pt x="704" y="323"/>
                    <a:pt x="686" y="308"/>
                  </a:cubicBezTo>
                  <a:cubicBezTo>
                    <a:pt x="674" y="304"/>
                    <a:pt x="669" y="293"/>
                    <a:pt x="656" y="290"/>
                  </a:cubicBezTo>
                  <a:cubicBezTo>
                    <a:pt x="652" y="285"/>
                    <a:pt x="647" y="283"/>
                    <a:pt x="643" y="278"/>
                  </a:cubicBezTo>
                  <a:cubicBezTo>
                    <a:pt x="639" y="278"/>
                    <a:pt x="641" y="272"/>
                    <a:pt x="635" y="274"/>
                  </a:cubicBezTo>
                  <a:cubicBezTo>
                    <a:pt x="638" y="266"/>
                    <a:pt x="627" y="272"/>
                    <a:pt x="628" y="267"/>
                  </a:cubicBezTo>
                  <a:cubicBezTo>
                    <a:pt x="625" y="262"/>
                    <a:pt x="617" y="263"/>
                    <a:pt x="615" y="256"/>
                  </a:cubicBezTo>
                  <a:cubicBezTo>
                    <a:pt x="608" y="255"/>
                    <a:pt x="606" y="249"/>
                    <a:pt x="600" y="247"/>
                  </a:cubicBezTo>
                  <a:cubicBezTo>
                    <a:pt x="600" y="244"/>
                    <a:pt x="598" y="242"/>
                    <a:pt x="594" y="242"/>
                  </a:cubicBezTo>
                  <a:cubicBezTo>
                    <a:pt x="596" y="237"/>
                    <a:pt x="590" y="238"/>
                    <a:pt x="588" y="236"/>
                  </a:cubicBezTo>
                  <a:cubicBezTo>
                    <a:pt x="583" y="231"/>
                    <a:pt x="579" y="227"/>
                    <a:pt x="575" y="222"/>
                  </a:cubicBezTo>
                  <a:cubicBezTo>
                    <a:pt x="570" y="219"/>
                    <a:pt x="566" y="215"/>
                    <a:pt x="562" y="211"/>
                  </a:cubicBezTo>
                  <a:cubicBezTo>
                    <a:pt x="557" y="212"/>
                    <a:pt x="560" y="205"/>
                    <a:pt x="556" y="204"/>
                  </a:cubicBezTo>
                  <a:cubicBezTo>
                    <a:pt x="552" y="203"/>
                    <a:pt x="550" y="201"/>
                    <a:pt x="549" y="198"/>
                  </a:cubicBezTo>
                  <a:cubicBezTo>
                    <a:pt x="542" y="197"/>
                    <a:pt x="543" y="188"/>
                    <a:pt x="536" y="187"/>
                  </a:cubicBezTo>
                  <a:cubicBezTo>
                    <a:pt x="534" y="180"/>
                    <a:pt x="526" y="180"/>
                    <a:pt x="526" y="171"/>
                  </a:cubicBezTo>
                  <a:cubicBezTo>
                    <a:pt x="514" y="167"/>
                    <a:pt x="510" y="155"/>
                    <a:pt x="498" y="151"/>
                  </a:cubicBezTo>
                  <a:cubicBezTo>
                    <a:pt x="499" y="147"/>
                    <a:pt x="495" y="146"/>
                    <a:pt x="494" y="144"/>
                  </a:cubicBezTo>
                  <a:cubicBezTo>
                    <a:pt x="492" y="141"/>
                    <a:pt x="490" y="139"/>
                    <a:pt x="487" y="138"/>
                  </a:cubicBezTo>
                  <a:cubicBezTo>
                    <a:pt x="483" y="134"/>
                    <a:pt x="481" y="128"/>
                    <a:pt x="474" y="126"/>
                  </a:cubicBezTo>
                  <a:cubicBezTo>
                    <a:pt x="469" y="115"/>
                    <a:pt x="458" y="110"/>
                    <a:pt x="451" y="102"/>
                  </a:cubicBezTo>
                  <a:cubicBezTo>
                    <a:pt x="449" y="96"/>
                    <a:pt x="442" y="94"/>
                    <a:pt x="440" y="89"/>
                  </a:cubicBezTo>
                  <a:cubicBezTo>
                    <a:pt x="437" y="89"/>
                    <a:pt x="435" y="87"/>
                    <a:pt x="434" y="84"/>
                  </a:cubicBezTo>
                  <a:cubicBezTo>
                    <a:pt x="435" y="79"/>
                    <a:pt x="428" y="81"/>
                    <a:pt x="427" y="77"/>
                  </a:cubicBezTo>
                  <a:cubicBezTo>
                    <a:pt x="420" y="77"/>
                    <a:pt x="421" y="68"/>
                    <a:pt x="415" y="66"/>
                  </a:cubicBezTo>
                  <a:cubicBezTo>
                    <a:pt x="412" y="66"/>
                    <a:pt x="412" y="61"/>
                    <a:pt x="410" y="60"/>
                  </a:cubicBezTo>
                  <a:cubicBezTo>
                    <a:pt x="404" y="61"/>
                    <a:pt x="406" y="55"/>
                    <a:pt x="402" y="55"/>
                  </a:cubicBezTo>
                  <a:cubicBezTo>
                    <a:pt x="399" y="50"/>
                    <a:pt x="393" y="48"/>
                    <a:pt x="389" y="44"/>
                  </a:cubicBezTo>
                  <a:cubicBezTo>
                    <a:pt x="384" y="40"/>
                    <a:pt x="384" y="33"/>
                    <a:pt x="376" y="33"/>
                  </a:cubicBezTo>
                  <a:cubicBezTo>
                    <a:pt x="369" y="24"/>
                    <a:pt x="359" y="18"/>
                    <a:pt x="350" y="10"/>
                  </a:cubicBezTo>
                  <a:cubicBezTo>
                    <a:pt x="347" y="10"/>
                    <a:pt x="349" y="5"/>
                    <a:pt x="344" y="6"/>
                  </a:cubicBezTo>
                  <a:cubicBezTo>
                    <a:pt x="341" y="5"/>
                    <a:pt x="342" y="2"/>
                    <a:pt x="340" y="0"/>
                  </a:cubicBezTo>
                  <a:cubicBezTo>
                    <a:pt x="325" y="0"/>
                    <a:pt x="325" y="0"/>
                    <a:pt x="325" y="0"/>
                  </a:cubicBezTo>
                  <a:cubicBezTo>
                    <a:pt x="327" y="2"/>
                    <a:pt x="330" y="3"/>
                    <a:pt x="333" y="3"/>
                  </a:cubicBezTo>
                  <a:cubicBezTo>
                    <a:pt x="333" y="12"/>
                    <a:pt x="344" y="10"/>
                    <a:pt x="344" y="19"/>
                  </a:cubicBezTo>
                  <a:close/>
                  <a:moveTo>
                    <a:pt x="23" y="16"/>
                  </a:moveTo>
                  <a:cubicBezTo>
                    <a:pt x="28" y="17"/>
                    <a:pt x="27" y="24"/>
                    <a:pt x="34" y="23"/>
                  </a:cubicBezTo>
                  <a:cubicBezTo>
                    <a:pt x="39" y="29"/>
                    <a:pt x="47" y="34"/>
                    <a:pt x="53" y="39"/>
                  </a:cubicBezTo>
                  <a:cubicBezTo>
                    <a:pt x="66" y="49"/>
                    <a:pt x="76" y="61"/>
                    <a:pt x="87" y="72"/>
                  </a:cubicBezTo>
                  <a:cubicBezTo>
                    <a:pt x="98" y="85"/>
                    <a:pt x="111" y="95"/>
                    <a:pt x="124" y="106"/>
                  </a:cubicBezTo>
                  <a:cubicBezTo>
                    <a:pt x="129" y="111"/>
                    <a:pt x="137" y="114"/>
                    <a:pt x="143" y="119"/>
                  </a:cubicBezTo>
                  <a:cubicBezTo>
                    <a:pt x="148" y="126"/>
                    <a:pt x="156" y="130"/>
                    <a:pt x="162" y="135"/>
                  </a:cubicBezTo>
                  <a:cubicBezTo>
                    <a:pt x="164" y="139"/>
                    <a:pt x="170" y="139"/>
                    <a:pt x="173" y="142"/>
                  </a:cubicBezTo>
                  <a:cubicBezTo>
                    <a:pt x="176" y="144"/>
                    <a:pt x="178" y="148"/>
                    <a:pt x="184" y="148"/>
                  </a:cubicBezTo>
                  <a:cubicBezTo>
                    <a:pt x="184" y="154"/>
                    <a:pt x="192" y="152"/>
                    <a:pt x="192" y="157"/>
                  </a:cubicBezTo>
                  <a:cubicBezTo>
                    <a:pt x="198" y="155"/>
                    <a:pt x="200" y="167"/>
                    <a:pt x="203" y="160"/>
                  </a:cubicBezTo>
                  <a:cubicBezTo>
                    <a:pt x="199" y="158"/>
                    <a:pt x="196" y="155"/>
                    <a:pt x="195" y="151"/>
                  </a:cubicBezTo>
                  <a:cubicBezTo>
                    <a:pt x="189" y="150"/>
                    <a:pt x="187" y="147"/>
                    <a:pt x="184" y="144"/>
                  </a:cubicBezTo>
                  <a:cubicBezTo>
                    <a:pt x="176" y="139"/>
                    <a:pt x="168" y="135"/>
                    <a:pt x="162" y="128"/>
                  </a:cubicBezTo>
                  <a:cubicBezTo>
                    <a:pt x="155" y="123"/>
                    <a:pt x="151" y="115"/>
                    <a:pt x="141" y="113"/>
                  </a:cubicBezTo>
                  <a:cubicBezTo>
                    <a:pt x="139" y="109"/>
                    <a:pt x="133" y="109"/>
                    <a:pt x="132" y="104"/>
                  </a:cubicBezTo>
                  <a:cubicBezTo>
                    <a:pt x="125" y="105"/>
                    <a:pt x="127" y="96"/>
                    <a:pt x="120" y="97"/>
                  </a:cubicBezTo>
                  <a:cubicBezTo>
                    <a:pt x="116" y="87"/>
                    <a:pt x="105" y="84"/>
                    <a:pt x="100" y="75"/>
                  </a:cubicBezTo>
                  <a:cubicBezTo>
                    <a:pt x="94" y="74"/>
                    <a:pt x="97" y="65"/>
                    <a:pt x="90" y="66"/>
                  </a:cubicBezTo>
                  <a:cubicBezTo>
                    <a:pt x="87" y="61"/>
                    <a:pt x="83" y="58"/>
                    <a:pt x="81" y="52"/>
                  </a:cubicBezTo>
                  <a:cubicBezTo>
                    <a:pt x="73" y="47"/>
                    <a:pt x="65" y="41"/>
                    <a:pt x="60" y="32"/>
                  </a:cubicBezTo>
                  <a:cubicBezTo>
                    <a:pt x="55" y="30"/>
                    <a:pt x="50" y="27"/>
                    <a:pt x="47" y="23"/>
                  </a:cubicBezTo>
                  <a:cubicBezTo>
                    <a:pt x="44" y="19"/>
                    <a:pt x="37" y="18"/>
                    <a:pt x="36" y="12"/>
                  </a:cubicBezTo>
                  <a:cubicBezTo>
                    <a:pt x="44" y="11"/>
                    <a:pt x="42" y="20"/>
                    <a:pt x="49" y="19"/>
                  </a:cubicBezTo>
                  <a:cubicBezTo>
                    <a:pt x="52" y="20"/>
                    <a:pt x="52" y="24"/>
                    <a:pt x="53" y="26"/>
                  </a:cubicBezTo>
                  <a:cubicBezTo>
                    <a:pt x="57" y="26"/>
                    <a:pt x="59" y="27"/>
                    <a:pt x="60" y="30"/>
                  </a:cubicBezTo>
                  <a:cubicBezTo>
                    <a:pt x="71" y="33"/>
                    <a:pt x="76" y="41"/>
                    <a:pt x="86" y="46"/>
                  </a:cubicBezTo>
                  <a:cubicBezTo>
                    <a:pt x="90" y="55"/>
                    <a:pt x="103" y="56"/>
                    <a:pt x="107" y="66"/>
                  </a:cubicBezTo>
                  <a:cubicBezTo>
                    <a:pt x="113" y="68"/>
                    <a:pt x="115" y="72"/>
                    <a:pt x="120" y="75"/>
                  </a:cubicBezTo>
                  <a:cubicBezTo>
                    <a:pt x="120" y="78"/>
                    <a:pt x="124" y="79"/>
                    <a:pt x="124" y="82"/>
                  </a:cubicBezTo>
                  <a:cubicBezTo>
                    <a:pt x="129" y="81"/>
                    <a:pt x="128" y="85"/>
                    <a:pt x="131" y="86"/>
                  </a:cubicBezTo>
                  <a:cubicBezTo>
                    <a:pt x="136" y="88"/>
                    <a:pt x="136" y="93"/>
                    <a:pt x="141" y="95"/>
                  </a:cubicBezTo>
                  <a:cubicBezTo>
                    <a:pt x="145" y="95"/>
                    <a:pt x="143" y="101"/>
                    <a:pt x="148" y="100"/>
                  </a:cubicBezTo>
                  <a:cubicBezTo>
                    <a:pt x="148" y="103"/>
                    <a:pt x="151" y="103"/>
                    <a:pt x="152" y="106"/>
                  </a:cubicBezTo>
                  <a:cubicBezTo>
                    <a:pt x="159" y="107"/>
                    <a:pt x="158" y="115"/>
                    <a:pt x="165" y="115"/>
                  </a:cubicBezTo>
                  <a:cubicBezTo>
                    <a:pt x="168" y="120"/>
                    <a:pt x="171" y="124"/>
                    <a:pt x="176" y="126"/>
                  </a:cubicBezTo>
                  <a:cubicBezTo>
                    <a:pt x="182" y="134"/>
                    <a:pt x="187" y="143"/>
                    <a:pt x="197" y="146"/>
                  </a:cubicBezTo>
                  <a:cubicBezTo>
                    <a:pt x="200" y="151"/>
                    <a:pt x="203" y="155"/>
                    <a:pt x="208" y="158"/>
                  </a:cubicBezTo>
                  <a:cubicBezTo>
                    <a:pt x="208" y="161"/>
                    <a:pt x="211" y="161"/>
                    <a:pt x="212" y="164"/>
                  </a:cubicBezTo>
                  <a:cubicBezTo>
                    <a:pt x="214" y="165"/>
                    <a:pt x="217" y="168"/>
                    <a:pt x="214" y="169"/>
                  </a:cubicBezTo>
                  <a:cubicBezTo>
                    <a:pt x="213" y="167"/>
                    <a:pt x="206" y="161"/>
                    <a:pt x="205" y="166"/>
                  </a:cubicBezTo>
                  <a:cubicBezTo>
                    <a:pt x="211" y="166"/>
                    <a:pt x="210" y="173"/>
                    <a:pt x="216" y="173"/>
                  </a:cubicBezTo>
                  <a:cubicBezTo>
                    <a:pt x="216" y="176"/>
                    <a:pt x="218" y="174"/>
                    <a:pt x="220" y="173"/>
                  </a:cubicBezTo>
                  <a:cubicBezTo>
                    <a:pt x="223" y="173"/>
                    <a:pt x="223" y="176"/>
                    <a:pt x="227" y="175"/>
                  </a:cubicBezTo>
                  <a:cubicBezTo>
                    <a:pt x="236" y="188"/>
                    <a:pt x="250" y="196"/>
                    <a:pt x="261" y="207"/>
                  </a:cubicBezTo>
                  <a:cubicBezTo>
                    <a:pt x="267" y="212"/>
                    <a:pt x="273" y="216"/>
                    <a:pt x="280" y="220"/>
                  </a:cubicBezTo>
                  <a:cubicBezTo>
                    <a:pt x="288" y="224"/>
                    <a:pt x="292" y="232"/>
                    <a:pt x="302" y="234"/>
                  </a:cubicBezTo>
                  <a:cubicBezTo>
                    <a:pt x="302" y="229"/>
                    <a:pt x="300" y="227"/>
                    <a:pt x="295" y="227"/>
                  </a:cubicBezTo>
                  <a:cubicBezTo>
                    <a:pt x="291" y="226"/>
                    <a:pt x="291" y="221"/>
                    <a:pt x="287" y="220"/>
                  </a:cubicBezTo>
                  <a:cubicBezTo>
                    <a:pt x="286" y="216"/>
                    <a:pt x="279" y="218"/>
                    <a:pt x="278" y="214"/>
                  </a:cubicBezTo>
                  <a:cubicBezTo>
                    <a:pt x="274" y="213"/>
                    <a:pt x="275" y="207"/>
                    <a:pt x="268" y="209"/>
                  </a:cubicBezTo>
                  <a:cubicBezTo>
                    <a:pt x="266" y="200"/>
                    <a:pt x="255" y="200"/>
                    <a:pt x="253" y="191"/>
                  </a:cubicBezTo>
                  <a:cubicBezTo>
                    <a:pt x="243" y="190"/>
                    <a:pt x="241" y="181"/>
                    <a:pt x="233" y="178"/>
                  </a:cubicBezTo>
                  <a:cubicBezTo>
                    <a:pt x="232" y="169"/>
                    <a:pt x="220" y="169"/>
                    <a:pt x="218" y="160"/>
                  </a:cubicBezTo>
                  <a:cubicBezTo>
                    <a:pt x="214" y="159"/>
                    <a:pt x="213" y="155"/>
                    <a:pt x="210" y="153"/>
                  </a:cubicBezTo>
                  <a:cubicBezTo>
                    <a:pt x="210" y="150"/>
                    <a:pt x="206" y="151"/>
                    <a:pt x="206" y="149"/>
                  </a:cubicBezTo>
                  <a:cubicBezTo>
                    <a:pt x="205" y="146"/>
                    <a:pt x="203" y="145"/>
                    <a:pt x="201" y="144"/>
                  </a:cubicBezTo>
                  <a:cubicBezTo>
                    <a:pt x="201" y="140"/>
                    <a:pt x="196" y="140"/>
                    <a:pt x="195" y="135"/>
                  </a:cubicBezTo>
                  <a:cubicBezTo>
                    <a:pt x="190" y="135"/>
                    <a:pt x="190" y="129"/>
                    <a:pt x="186" y="127"/>
                  </a:cubicBezTo>
                  <a:cubicBezTo>
                    <a:pt x="181" y="122"/>
                    <a:pt x="175" y="116"/>
                    <a:pt x="169" y="111"/>
                  </a:cubicBezTo>
                  <a:cubicBezTo>
                    <a:pt x="169" y="106"/>
                    <a:pt x="164" y="106"/>
                    <a:pt x="161" y="104"/>
                  </a:cubicBezTo>
                  <a:cubicBezTo>
                    <a:pt x="158" y="104"/>
                    <a:pt x="159" y="100"/>
                    <a:pt x="157" y="100"/>
                  </a:cubicBezTo>
                  <a:cubicBezTo>
                    <a:pt x="154" y="99"/>
                    <a:pt x="153" y="97"/>
                    <a:pt x="152" y="95"/>
                  </a:cubicBezTo>
                  <a:cubicBezTo>
                    <a:pt x="147" y="90"/>
                    <a:pt x="140" y="86"/>
                    <a:pt x="137" y="78"/>
                  </a:cubicBezTo>
                  <a:cubicBezTo>
                    <a:pt x="131" y="77"/>
                    <a:pt x="130" y="72"/>
                    <a:pt x="124" y="71"/>
                  </a:cubicBezTo>
                  <a:cubicBezTo>
                    <a:pt x="124" y="68"/>
                    <a:pt x="121" y="67"/>
                    <a:pt x="120" y="64"/>
                  </a:cubicBezTo>
                  <a:cubicBezTo>
                    <a:pt x="116" y="65"/>
                    <a:pt x="116" y="61"/>
                    <a:pt x="114" y="60"/>
                  </a:cubicBezTo>
                  <a:cubicBezTo>
                    <a:pt x="111" y="59"/>
                    <a:pt x="109" y="57"/>
                    <a:pt x="110" y="53"/>
                  </a:cubicBezTo>
                  <a:cubicBezTo>
                    <a:pt x="106" y="53"/>
                    <a:pt x="104" y="51"/>
                    <a:pt x="103" y="48"/>
                  </a:cubicBezTo>
                  <a:cubicBezTo>
                    <a:pt x="99" y="46"/>
                    <a:pt x="92" y="45"/>
                    <a:pt x="92" y="37"/>
                  </a:cubicBezTo>
                  <a:cubicBezTo>
                    <a:pt x="80" y="36"/>
                    <a:pt x="78" y="26"/>
                    <a:pt x="67" y="24"/>
                  </a:cubicBezTo>
                  <a:cubicBezTo>
                    <a:pt x="61" y="16"/>
                    <a:pt x="50" y="14"/>
                    <a:pt x="45" y="6"/>
                  </a:cubicBezTo>
                  <a:cubicBezTo>
                    <a:pt x="41" y="5"/>
                    <a:pt x="37" y="3"/>
                    <a:pt x="35" y="0"/>
                  </a:cubicBezTo>
                  <a:cubicBezTo>
                    <a:pt x="21" y="0"/>
                    <a:pt x="21" y="0"/>
                    <a:pt x="21" y="0"/>
                  </a:cubicBezTo>
                  <a:cubicBezTo>
                    <a:pt x="24" y="1"/>
                    <a:pt x="27" y="2"/>
                    <a:pt x="28" y="5"/>
                  </a:cubicBezTo>
                  <a:cubicBezTo>
                    <a:pt x="30" y="5"/>
                    <a:pt x="30" y="7"/>
                    <a:pt x="32" y="8"/>
                  </a:cubicBezTo>
                  <a:cubicBezTo>
                    <a:pt x="32" y="10"/>
                    <a:pt x="35" y="11"/>
                    <a:pt x="32" y="12"/>
                  </a:cubicBezTo>
                  <a:cubicBezTo>
                    <a:pt x="33" y="7"/>
                    <a:pt x="22" y="13"/>
                    <a:pt x="26" y="5"/>
                  </a:cubicBezTo>
                  <a:cubicBezTo>
                    <a:pt x="22" y="4"/>
                    <a:pt x="20" y="2"/>
                    <a:pt x="17" y="1"/>
                  </a:cubicBezTo>
                  <a:cubicBezTo>
                    <a:pt x="17" y="0"/>
                    <a:pt x="16" y="0"/>
                    <a:pt x="16" y="0"/>
                  </a:cubicBezTo>
                  <a:cubicBezTo>
                    <a:pt x="4" y="0"/>
                    <a:pt x="4" y="0"/>
                    <a:pt x="4" y="0"/>
                  </a:cubicBezTo>
                  <a:cubicBezTo>
                    <a:pt x="7" y="2"/>
                    <a:pt x="11" y="5"/>
                    <a:pt x="15" y="7"/>
                  </a:cubicBezTo>
                  <a:cubicBezTo>
                    <a:pt x="18" y="10"/>
                    <a:pt x="21" y="13"/>
                    <a:pt x="23" y="16"/>
                  </a:cubicBezTo>
                  <a:close/>
                  <a:moveTo>
                    <a:pt x="573" y="13"/>
                  </a:moveTo>
                  <a:cubicBezTo>
                    <a:pt x="580" y="12"/>
                    <a:pt x="581" y="16"/>
                    <a:pt x="586" y="18"/>
                  </a:cubicBezTo>
                  <a:cubicBezTo>
                    <a:pt x="594" y="21"/>
                    <a:pt x="606" y="23"/>
                    <a:pt x="612" y="29"/>
                  </a:cubicBezTo>
                  <a:cubicBezTo>
                    <a:pt x="614" y="32"/>
                    <a:pt x="622" y="30"/>
                    <a:pt x="622" y="36"/>
                  </a:cubicBezTo>
                  <a:cubicBezTo>
                    <a:pt x="629" y="35"/>
                    <a:pt x="631" y="39"/>
                    <a:pt x="633" y="43"/>
                  </a:cubicBezTo>
                  <a:cubicBezTo>
                    <a:pt x="645" y="43"/>
                    <a:pt x="648" y="51"/>
                    <a:pt x="659" y="52"/>
                  </a:cubicBezTo>
                  <a:cubicBezTo>
                    <a:pt x="660" y="57"/>
                    <a:pt x="669" y="54"/>
                    <a:pt x="670" y="59"/>
                  </a:cubicBezTo>
                  <a:cubicBezTo>
                    <a:pt x="676" y="58"/>
                    <a:pt x="677" y="64"/>
                    <a:pt x="683" y="63"/>
                  </a:cubicBezTo>
                  <a:cubicBezTo>
                    <a:pt x="689" y="69"/>
                    <a:pt x="699" y="72"/>
                    <a:pt x="707" y="77"/>
                  </a:cubicBezTo>
                  <a:cubicBezTo>
                    <a:pt x="725" y="82"/>
                    <a:pt x="737" y="93"/>
                    <a:pt x="756" y="98"/>
                  </a:cubicBezTo>
                  <a:cubicBezTo>
                    <a:pt x="756" y="103"/>
                    <a:pt x="764" y="101"/>
                    <a:pt x="767" y="104"/>
                  </a:cubicBezTo>
                  <a:cubicBezTo>
                    <a:pt x="768" y="110"/>
                    <a:pt x="777" y="107"/>
                    <a:pt x="778" y="111"/>
                  </a:cubicBezTo>
                  <a:cubicBezTo>
                    <a:pt x="781" y="114"/>
                    <a:pt x="788" y="113"/>
                    <a:pt x="791" y="116"/>
                  </a:cubicBezTo>
                  <a:cubicBezTo>
                    <a:pt x="794" y="116"/>
                    <a:pt x="796" y="117"/>
                    <a:pt x="797" y="118"/>
                  </a:cubicBezTo>
                  <a:cubicBezTo>
                    <a:pt x="801" y="118"/>
                    <a:pt x="799" y="124"/>
                    <a:pt x="804" y="123"/>
                  </a:cubicBezTo>
                  <a:cubicBezTo>
                    <a:pt x="812" y="123"/>
                    <a:pt x="817" y="127"/>
                    <a:pt x="823" y="130"/>
                  </a:cubicBezTo>
                  <a:cubicBezTo>
                    <a:pt x="830" y="132"/>
                    <a:pt x="838" y="134"/>
                    <a:pt x="843" y="139"/>
                  </a:cubicBezTo>
                  <a:cubicBezTo>
                    <a:pt x="849" y="137"/>
                    <a:pt x="848" y="142"/>
                    <a:pt x="854" y="141"/>
                  </a:cubicBezTo>
                  <a:cubicBezTo>
                    <a:pt x="855" y="144"/>
                    <a:pt x="862" y="142"/>
                    <a:pt x="862" y="146"/>
                  </a:cubicBezTo>
                  <a:cubicBezTo>
                    <a:pt x="867" y="145"/>
                    <a:pt x="870" y="146"/>
                    <a:pt x="873" y="148"/>
                  </a:cubicBezTo>
                  <a:cubicBezTo>
                    <a:pt x="877" y="149"/>
                    <a:pt x="882" y="149"/>
                    <a:pt x="884" y="153"/>
                  </a:cubicBezTo>
                  <a:cubicBezTo>
                    <a:pt x="888" y="153"/>
                    <a:pt x="893" y="153"/>
                    <a:pt x="897" y="153"/>
                  </a:cubicBezTo>
                  <a:cubicBezTo>
                    <a:pt x="896" y="159"/>
                    <a:pt x="909" y="152"/>
                    <a:pt x="908" y="158"/>
                  </a:cubicBezTo>
                  <a:cubicBezTo>
                    <a:pt x="912" y="158"/>
                    <a:pt x="916" y="158"/>
                    <a:pt x="921" y="158"/>
                  </a:cubicBezTo>
                  <a:cubicBezTo>
                    <a:pt x="923" y="164"/>
                    <a:pt x="927" y="155"/>
                    <a:pt x="929" y="160"/>
                  </a:cubicBezTo>
                  <a:cubicBezTo>
                    <a:pt x="949" y="161"/>
                    <a:pt x="969" y="161"/>
                    <a:pt x="988" y="162"/>
                  </a:cubicBezTo>
                  <a:cubicBezTo>
                    <a:pt x="994" y="159"/>
                    <a:pt x="1002" y="159"/>
                    <a:pt x="1010" y="160"/>
                  </a:cubicBezTo>
                  <a:cubicBezTo>
                    <a:pt x="1013" y="159"/>
                    <a:pt x="1014" y="157"/>
                    <a:pt x="1019" y="158"/>
                  </a:cubicBezTo>
                  <a:cubicBezTo>
                    <a:pt x="1023" y="160"/>
                    <a:pt x="1029" y="155"/>
                    <a:pt x="1023" y="154"/>
                  </a:cubicBezTo>
                  <a:cubicBezTo>
                    <a:pt x="1024" y="158"/>
                    <a:pt x="1016" y="154"/>
                    <a:pt x="1012" y="156"/>
                  </a:cubicBezTo>
                  <a:cubicBezTo>
                    <a:pt x="1008" y="155"/>
                    <a:pt x="1004" y="155"/>
                    <a:pt x="999" y="155"/>
                  </a:cubicBezTo>
                  <a:cubicBezTo>
                    <a:pt x="987" y="155"/>
                    <a:pt x="986" y="157"/>
                    <a:pt x="975" y="155"/>
                  </a:cubicBezTo>
                  <a:cubicBezTo>
                    <a:pt x="976" y="162"/>
                    <a:pt x="969" y="149"/>
                    <a:pt x="969" y="157"/>
                  </a:cubicBezTo>
                  <a:cubicBezTo>
                    <a:pt x="964" y="157"/>
                    <a:pt x="962" y="153"/>
                    <a:pt x="956" y="154"/>
                  </a:cubicBezTo>
                  <a:cubicBezTo>
                    <a:pt x="952" y="157"/>
                    <a:pt x="941" y="152"/>
                    <a:pt x="932" y="154"/>
                  </a:cubicBezTo>
                  <a:cubicBezTo>
                    <a:pt x="904" y="148"/>
                    <a:pt x="876" y="143"/>
                    <a:pt x="854" y="132"/>
                  </a:cubicBezTo>
                  <a:cubicBezTo>
                    <a:pt x="845" y="133"/>
                    <a:pt x="843" y="128"/>
                    <a:pt x="836" y="126"/>
                  </a:cubicBezTo>
                  <a:cubicBezTo>
                    <a:pt x="828" y="125"/>
                    <a:pt x="826" y="118"/>
                    <a:pt x="817" y="119"/>
                  </a:cubicBezTo>
                  <a:cubicBezTo>
                    <a:pt x="805" y="113"/>
                    <a:pt x="794" y="108"/>
                    <a:pt x="782" y="103"/>
                  </a:cubicBezTo>
                  <a:cubicBezTo>
                    <a:pt x="772" y="97"/>
                    <a:pt x="758" y="95"/>
                    <a:pt x="750" y="87"/>
                  </a:cubicBezTo>
                  <a:cubicBezTo>
                    <a:pt x="741" y="88"/>
                    <a:pt x="741" y="79"/>
                    <a:pt x="733" y="80"/>
                  </a:cubicBezTo>
                  <a:cubicBezTo>
                    <a:pt x="732" y="76"/>
                    <a:pt x="725" y="78"/>
                    <a:pt x="724" y="75"/>
                  </a:cubicBezTo>
                  <a:cubicBezTo>
                    <a:pt x="721" y="74"/>
                    <a:pt x="719" y="72"/>
                    <a:pt x="715" y="71"/>
                  </a:cubicBezTo>
                  <a:cubicBezTo>
                    <a:pt x="705" y="65"/>
                    <a:pt x="693" y="60"/>
                    <a:pt x="681" y="55"/>
                  </a:cubicBezTo>
                  <a:cubicBezTo>
                    <a:pt x="671" y="47"/>
                    <a:pt x="658" y="43"/>
                    <a:pt x="646" y="39"/>
                  </a:cubicBezTo>
                  <a:cubicBezTo>
                    <a:pt x="643" y="34"/>
                    <a:pt x="636" y="33"/>
                    <a:pt x="631" y="29"/>
                  </a:cubicBezTo>
                  <a:cubicBezTo>
                    <a:pt x="627" y="26"/>
                    <a:pt x="622" y="23"/>
                    <a:pt x="616" y="20"/>
                  </a:cubicBezTo>
                  <a:cubicBezTo>
                    <a:pt x="603" y="16"/>
                    <a:pt x="594" y="9"/>
                    <a:pt x="579" y="6"/>
                  </a:cubicBezTo>
                  <a:cubicBezTo>
                    <a:pt x="577" y="4"/>
                    <a:pt x="574" y="2"/>
                    <a:pt x="570" y="0"/>
                  </a:cubicBezTo>
                  <a:cubicBezTo>
                    <a:pt x="550" y="0"/>
                    <a:pt x="550" y="0"/>
                    <a:pt x="550" y="0"/>
                  </a:cubicBezTo>
                  <a:cubicBezTo>
                    <a:pt x="554" y="2"/>
                    <a:pt x="558" y="4"/>
                    <a:pt x="562" y="6"/>
                  </a:cubicBezTo>
                  <a:cubicBezTo>
                    <a:pt x="568" y="6"/>
                    <a:pt x="570" y="10"/>
                    <a:pt x="573" y="13"/>
                  </a:cubicBezTo>
                  <a:close/>
                  <a:moveTo>
                    <a:pt x="898" y="24"/>
                  </a:moveTo>
                  <a:cubicBezTo>
                    <a:pt x="929" y="32"/>
                    <a:pt x="973" y="35"/>
                    <a:pt x="1013" y="40"/>
                  </a:cubicBezTo>
                  <a:cubicBezTo>
                    <a:pt x="1029" y="40"/>
                    <a:pt x="1045" y="41"/>
                    <a:pt x="1061" y="41"/>
                  </a:cubicBezTo>
                  <a:cubicBezTo>
                    <a:pt x="1067" y="44"/>
                    <a:pt x="1070" y="40"/>
                    <a:pt x="1080" y="41"/>
                  </a:cubicBezTo>
                  <a:cubicBezTo>
                    <a:pt x="1085" y="42"/>
                    <a:pt x="1089" y="42"/>
                    <a:pt x="1093" y="42"/>
                  </a:cubicBezTo>
                  <a:cubicBezTo>
                    <a:pt x="1097" y="41"/>
                    <a:pt x="1105" y="45"/>
                    <a:pt x="1104" y="40"/>
                  </a:cubicBezTo>
                  <a:cubicBezTo>
                    <a:pt x="1102" y="38"/>
                    <a:pt x="1099" y="37"/>
                    <a:pt x="1093" y="37"/>
                  </a:cubicBezTo>
                  <a:cubicBezTo>
                    <a:pt x="1092" y="39"/>
                    <a:pt x="1083" y="42"/>
                    <a:pt x="1083" y="37"/>
                  </a:cubicBezTo>
                  <a:cubicBezTo>
                    <a:pt x="1071" y="38"/>
                    <a:pt x="1072" y="38"/>
                    <a:pt x="1061" y="39"/>
                  </a:cubicBezTo>
                  <a:cubicBezTo>
                    <a:pt x="1052" y="34"/>
                    <a:pt x="1036" y="37"/>
                    <a:pt x="1024" y="36"/>
                  </a:cubicBezTo>
                  <a:cubicBezTo>
                    <a:pt x="1020" y="32"/>
                    <a:pt x="1017" y="35"/>
                    <a:pt x="1013" y="36"/>
                  </a:cubicBezTo>
                  <a:cubicBezTo>
                    <a:pt x="1011" y="31"/>
                    <a:pt x="999" y="34"/>
                    <a:pt x="993" y="33"/>
                  </a:cubicBezTo>
                  <a:cubicBezTo>
                    <a:pt x="987" y="30"/>
                    <a:pt x="973" y="33"/>
                    <a:pt x="963" y="28"/>
                  </a:cubicBezTo>
                  <a:cubicBezTo>
                    <a:pt x="960" y="28"/>
                    <a:pt x="957" y="28"/>
                    <a:pt x="954" y="28"/>
                  </a:cubicBezTo>
                  <a:cubicBezTo>
                    <a:pt x="950" y="29"/>
                    <a:pt x="949" y="24"/>
                    <a:pt x="948" y="28"/>
                  </a:cubicBezTo>
                  <a:cubicBezTo>
                    <a:pt x="945" y="23"/>
                    <a:pt x="932" y="28"/>
                    <a:pt x="930" y="23"/>
                  </a:cubicBezTo>
                  <a:cubicBezTo>
                    <a:pt x="905" y="21"/>
                    <a:pt x="882" y="16"/>
                    <a:pt x="863" y="8"/>
                  </a:cubicBezTo>
                  <a:cubicBezTo>
                    <a:pt x="851" y="8"/>
                    <a:pt x="844" y="3"/>
                    <a:pt x="835" y="0"/>
                  </a:cubicBezTo>
                  <a:cubicBezTo>
                    <a:pt x="807" y="0"/>
                    <a:pt x="807" y="0"/>
                    <a:pt x="807" y="0"/>
                  </a:cubicBezTo>
                  <a:cubicBezTo>
                    <a:pt x="819" y="4"/>
                    <a:pt x="831" y="7"/>
                    <a:pt x="843" y="10"/>
                  </a:cubicBezTo>
                  <a:cubicBezTo>
                    <a:pt x="858" y="18"/>
                    <a:pt x="879" y="20"/>
                    <a:pt x="898" y="24"/>
                  </a:cubicBezTo>
                  <a:close/>
                  <a:moveTo>
                    <a:pt x="690" y="22"/>
                  </a:moveTo>
                  <a:cubicBezTo>
                    <a:pt x="702" y="24"/>
                    <a:pt x="706" y="33"/>
                    <a:pt x="718" y="34"/>
                  </a:cubicBezTo>
                  <a:cubicBezTo>
                    <a:pt x="721" y="37"/>
                    <a:pt x="726" y="39"/>
                    <a:pt x="731" y="40"/>
                  </a:cubicBezTo>
                  <a:cubicBezTo>
                    <a:pt x="735" y="44"/>
                    <a:pt x="739" y="47"/>
                    <a:pt x="747" y="47"/>
                  </a:cubicBezTo>
                  <a:cubicBezTo>
                    <a:pt x="748" y="52"/>
                    <a:pt x="757" y="50"/>
                    <a:pt x="757" y="56"/>
                  </a:cubicBezTo>
                  <a:cubicBezTo>
                    <a:pt x="763" y="57"/>
                    <a:pt x="766" y="60"/>
                    <a:pt x="772" y="61"/>
                  </a:cubicBezTo>
                  <a:cubicBezTo>
                    <a:pt x="781" y="66"/>
                    <a:pt x="789" y="70"/>
                    <a:pt x="798" y="75"/>
                  </a:cubicBezTo>
                  <a:cubicBezTo>
                    <a:pt x="818" y="82"/>
                    <a:pt x="835" y="92"/>
                    <a:pt x="854" y="100"/>
                  </a:cubicBezTo>
                  <a:cubicBezTo>
                    <a:pt x="865" y="103"/>
                    <a:pt x="874" y="107"/>
                    <a:pt x="885" y="109"/>
                  </a:cubicBezTo>
                  <a:cubicBezTo>
                    <a:pt x="892" y="109"/>
                    <a:pt x="892" y="115"/>
                    <a:pt x="900" y="114"/>
                  </a:cubicBezTo>
                  <a:cubicBezTo>
                    <a:pt x="902" y="118"/>
                    <a:pt x="913" y="116"/>
                    <a:pt x="915" y="121"/>
                  </a:cubicBezTo>
                  <a:cubicBezTo>
                    <a:pt x="938" y="125"/>
                    <a:pt x="958" y="132"/>
                    <a:pt x="982" y="135"/>
                  </a:cubicBezTo>
                  <a:cubicBezTo>
                    <a:pt x="1020" y="138"/>
                    <a:pt x="1025" y="137"/>
                    <a:pt x="1065" y="137"/>
                  </a:cubicBezTo>
                  <a:cubicBezTo>
                    <a:pt x="1077" y="134"/>
                    <a:pt x="1088" y="131"/>
                    <a:pt x="1102" y="131"/>
                  </a:cubicBezTo>
                  <a:cubicBezTo>
                    <a:pt x="1102" y="129"/>
                    <a:pt x="1101" y="126"/>
                    <a:pt x="1100" y="129"/>
                  </a:cubicBezTo>
                  <a:cubicBezTo>
                    <a:pt x="1097" y="129"/>
                    <a:pt x="1100" y="126"/>
                    <a:pt x="1102" y="125"/>
                  </a:cubicBezTo>
                  <a:cubicBezTo>
                    <a:pt x="1107" y="124"/>
                    <a:pt x="1118" y="129"/>
                    <a:pt x="1116" y="121"/>
                  </a:cubicBezTo>
                  <a:cubicBezTo>
                    <a:pt x="1092" y="123"/>
                    <a:pt x="1079" y="119"/>
                    <a:pt x="1061" y="122"/>
                  </a:cubicBezTo>
                  <a:cubicBezTo>
                    <a:pt x="1051" y="118"/>
                    <a:pt x="1038" y="118"/>
                    <a:pt x="1026" y="117"/>
                  </a:cubicBezTo>
                  <a:cubicBezTo>
                    <a:pt x="1023" y="113"/>
                    <a:pt x="1015" y="114"/>
                    <a:pt x="1009" y="114"/>
                  </a:cubicBezTo>
                  <a:cubicBezTo>
                    <a:pt x="1007" y="109"/>
                    <a:pt x="993" y="115"/>
                    <a:pt x="992" y="109"/>
                  </a:cubicBezTo>
                  <a:cubicBezTo>
                    <a:pt x="983" y="111"/>
                    <a:pt x="981" y="106"/>
                    <a:pt x="974" y="107"/>
                  </a:cubicBezTo>
                  <a:cubicBezTo>
                    <a:pt x="971" y="103"/>
                    <a:pt x="961" y="105"/>
                    <a:pt x="959" y="100"/>
                  </a:cubicBezTo>
                  <a:cubicBezTo>
                    <a:pt x="952" y="101"/>
                    <a:pt x="947" y="99"/>
                    <a:pt x="942" y="97"/>
                  </a:cubicBezTo>
                  <a:cubicBezTo>
                    <a:pt x="940" y="92"/>
                    <a:pt x="926" y="99"/>
                    <a:pt x="927" y="90"/>
                  </a:cubicBezTo>
                  <a:cubicBezTo>
                    <a:pt x="915" y="89"/>
                    <a:pt x="907" y="83"/>
                    <a:pt x="896" y="81"/>
                  </a:cubicBezTo>
                  <a:cubicBezTo>
                    <a:pt x="887" y="77"/>
                    <a:pt x="878" y="72"/>
                    <a:pt x="868" y="67"/>
                  </a:cubicBezTo>
                  <a:cubicBezTo>
                    <a:pt x="861" y="61"/>
                    <a:pt x="848" y="60"/>
                    <a:pt x="840" y="54"/>
                  </a:cubicBezTo>
                  <a:cubicBezTo>
                    <a:pt x="836" y="52"/>
                    <a:pt x="834" y="47"/>
                    <a:pt x="827" y="47"/>
                  </a:cubicBezTo>
                  <a:cubicBezTo>
                    <a:pt x="826" y="41"/>
                    <a:pt x="813" y="46"/>
                    <a:pt x="814" y="38"/>
                  </a:cubicBezTo>
                  <a:cubicBezTo>
                    <a:pt x="831" y="42"/>
                    <a:pt x="845" y="49"/>
                    <a:pt x="862" y="52"/>
                  </a:cubicBezTo>
                  <a:cubicBezTo>
                    <a:pt x="878" y="57"/>
                    <a:pt x="896" y="59"/>
                    <a:pt x="912" y="64"/>
                  </a:cubicBezTo>
                  <a:cubicBezTo>
                    <a:pt x="945" y="71"/>
                    <a:pt x="988" y="76"/>
                    <a:pt x="1018" y="79"/>
                  </a:cubicBezTo>
                  <a:cubicBezTo>
                    <a:pt x="1024" y="79"/>
                    <a:pt x="1032" y="80"/>
                    <a:pt x="1038" y="80"/>
                  </a:cubicBezTo>
                  <a:cubicBezTo>
                    <a:pt x="1046" y="80"/>
                    <a:pt x="1053" y="82"/>
                    <a:pt x="1058" y="78"/>
                  </a:cubicBezTo>
                  <a:cubicBezTo>
                    <a:pt x="1023" y="75"/>
                    <a:pt x="981" y="70"/>
                    <a:pt x="942" y="65"/>
                  </a:cubicBezTo>
                  <a:cubicBezTo>
                    <a:pt x="926" y="59"/>
                    <a:pt x="905" y="58"/>
                    <a:pt x="888" y="53"/>
                  </a:cubicBezTo>
                  <a:cubicBezTo>
                    <a:pt x="869" y="49"/>
                    <a:pt x="854" y="41"/>
                    <a:pt x="834" y="38"/>
                  </a:cubicBezTo>
                  <a:cubicBezTo>
                    <a:pt x="834" y="35"/>
                    <a:pt x="828" y="37"/>
                    <a:pt x="828" y="34"/>
                  </a:cubicBezTo>
                  <a:cubicBezTo>
                    <a:pt x="828" y="30"/>
                    <a:pt x="821" y="32"/>
                    <a:pt x="821" y="29"/>
                  </a:cubicBezTo>
                  <a:cubicBezTo>
                    <a:pt x="813" y="30"/>
                    <a:pt x="811" y="25"/>
                    <a:pt x="801" y="27"/>
                  </a:cubicBezTo>
                  <a:cubicBezTo>
                    <a:pt x="798" y="22"/>
                    <a:pt x="790" y="22"/>
                    <a:pt x="786" y="18"/>
                  </a:cubicBezTo>
                  <a:cubicBezTo>
                    <a:pt x="776" y="19"/>
                    <a:pt x="777" y="10"/>
                    <a:pt x="767" y="11"/>
                  </a:cubicBezTo>
                  <a:cubicBezTo>
                    <a:pt x="765" y="4"/>
                    <a:pt x="754" y="6"/>
                    <a:pt x="750" y="2"/>
                  </a:cubicBezTo>
                  <a:cubicBezTo>
                    <a:pt x="750" y="1"/>
                    <a:pt x="749" y="0"/>
                    <a:pt x="749" y="0"/>
                  </a:cubicBezTo>
                  <a:cubicBezTo>
                    <a:pt x="705" y="0"/>
                    <a:pt x="705" y="0"/>
                    <a:pt x="705" y="0"/>
                  </a:cubicBezTo>
                  <a:cubicBezTo>
                    <a:pt x="713" y="4"/>
                    <a:pt x="720" y="8"/>
                    <a:pt x="730" y="10"/>
                  </a:cubicBezTo>
                  <a:cubicBezTo>
                    <a:pt x="733" y="15"/>
                    <a:pt x="742" y="14"/>
                    <a:pt x="745" y="19"/>
                  </a:cubicBezTo>
                  <a:cubicBezTo>
                    <a:pt x="752" y="20"/>
                    <a:pt x="757" y="23"/>
                    <a:pt x="762" y="26"/>
                  </a:cubicBezTo>
                  <a:cubicBezTo>
                    <a:pt x="763" y="30"/>
                    <a:pt x="770" y="27"/>
                    <a:pt x="771" y="30"/>
                  </a:cubicBezTo>
                  <a:cubicBezTo>
                    <a:pt x="775" y="30"/>
                    <a:pt x="775" y="33"/>
                    <a:pt x="780" y="33"/>
                  </a:cubicBezTo>
                  <a:cubicBezTo>
                    <a:pt x="786" y="35"/>
                    <a:pt x="788" y="40"/>
                    <a:pt x="797" y="40"/>
                  </a:cubicBezTo>
                  <a:cubicBezTo>
                    <a:pt x="800" y="45"/>
                    <a:pt x="809" y="45"/>
                    <a:pt x="814" y="49"/>
                  </a:cubicBezTo>
                  <a:cubicBezTo>
                    <a:pt x="820" y="51"/>
                    <a:pt x="823" y="56"/>
                    <a:pt x="831" y="56"/>
                  </a:cubicBezTo>
                  <a:cubicBezTo>
                    <a:pt x="837" y="65"/>
                    <a:pt x="854" y="65"/>
                    <a:pt x="862" y="74"/>
                  </a:cubicBezTo>
                  <a:cubicBezTo>
                    <a:pt x="874" y="78"/>
                    <a:pt x="884" y="83"/>
                    <a:pt x="896" y="88"/>
                  </a:cubicBezTo>
                  <a:cubicBezTo>
                    <a:pt x="901" y="90"/>
                    <a:pt x="907" y="93"/>
                    <a:pt x="913" y="94"/>
                  </a:cubicBezTo>
                  <a:cubicBezTo>
                    <a:pt x="915" y="99"/>
                    <a:pt x="917" y="92"/>
                    <a:pt x="920" y="97"/>
                  </a:cubicBezTo>
                  <a:cubicBezTo>
                    <a:pt x="921" y="100"/>
                    <a:pt x="925" y="99"/>
                    <a:pt x="929" y="99"/>
                  </a:cubicBezTo>
                  <a:cubicBezTo>
                    <a:pt x="933" y="104"/>
                    <a:pt x="943" y="102"/>
                    <a:pt x="948" y="106"/>
                  </a:cubicBezTo>
                  <a:cubicBezTo>
                    <a:pt x="957" y="105"/>
                    <a:pt x="960" y="110"/>
                    <a:pt x="968" y="111"/>
                  </a:cubicBezTo>
                  <a:cubicBezTo>
                    <a:pt x="979" y="115"/>
                    <a:pt x="995" y="116"/>
                    <a:pt x="1007" y="121"/>
                  </a:cubicBezTo>
                  <a:cubicBezTo>
                    <a:pt x="1021" y="122"/>
                    <a:pt x="1038" y="122"/>
                    <a:pt x="1050" y="126"/>
                  </a:cubicBezTo>
                  <a:cubicBezTo>
                    <a:pt x="1056" y="121"/>
                    <a:pt x="1061" y="128"/>
                    <a:pt x="1070" y="126"/>
                  </a:cubicBezTo>
                  <a:cubicBezTo>
                    <a:pt x="1080" y="126"/>
                    <a:pt x="1080" y="124"/>
                    <a:pt x="1089" y="127"/>
                  </a:cubicBezTo>
                  <a:cubicBezTo>
                    <a:pt x="1087" y="130"/>
                    <a:pt x="1080" y="129"/>
                    <a:pt x="1076" y="131"/>
                  </a:cubicBezTo>
                  <a:cubicBezTo>
                    <a:pt x="1071" y="131"/>
                    <a:pt x="1066" y="131"/>
                    <a:pt x="1061" y="130"/>
                  </a:cubicBezTo>
                  <a:cubicBezTo>
                    <a:pt x="1052" y="132"/>
                    <a:pt x="1050" y="132"/>
                    <a:pt x="1037" y="132"/>
                  </a:cubicBezTo>
                  <a:cubicBezTo>
                    <a:pt x="1015" y="133"/>
                    <a:pt x="1000" y="128"/>
                    <a:pt x="978" y="129"/>
                  </a:cubicBezTo>
                  <a:cubicBezTo>
                    <a:pt x="967" y="126"/>
                    <a:pt x="956" y="123"/>
                    <a:pt x="943" y="121"/>
                  </a:cubicBezTo>
                  <a:cubicBezTo>
                    <a:pt x="939" y="118"/>
                    <a:pt x="931" y="119"/>
                    <a:pt x="928" y="114"/>
                  </a:cubicBezTo>
                  <a:cubicBezTo>
                    <a:pt x="921" y="115"/>
                    <a:pt x="916" y="113"/>
                    <a:pt x="913" y="110"/>
                  </a:cubicBezTo>
                  <a:cubicBezTo>
                    <a:pt x="900" y="108"/>
                    <a:pt x="890" y="105"/>
                    <a:pt x="881" y="100"/>
                  </a:cubicBezTo>
                  <a:cubicBezTo>
                    <a:pt x="877" y="97"/>
                    <a:pt x="867" y="101"/>
                    <a:pt x="868" y="93"/>
                  </a:cubicBezTo>
                  <a:cubicBezTo>
                    <a:pt x="861" y="94"/>
                    <a:pt x="856" y="92"/>
                    <a:pt x="852" y="89"/>
                  </a:cubicBezTo>
                  <a:cubicBezTo>
                    <a:pt x="830" y="83"/>
                    <a:pt x="816" y="70"/>
                    <a:pt x="794" y="64"/>
                  </a:cubicBezTo>
                  <a:cubicBezTo>
                    <a:pt x="791" y="59"/>
                    <a:pt x="783" y="60"/>
                    <a:pt x="779" y="57"/>
                  </a:cubicBezTo>
                  <a:cubicBezTo>
                    <a:pt x="774" y="55"/>
                    <a:pt x="773" y="50"/>
                    <a:pt x="766" y="50"/>
                  </a:cubicBezTo>
                  <a:cubicBezTo>
                    <a:pt x="757" y="46"/>
                    <a:pt x="750" y="39"/>
                    <a:pt x="740" y="36"/>
                  </a:cubicBezTo>
                  <a:cubicBezTo>
                    <a:pt x="730" y="32"/>
                    <a:pt x="721" y="27"/>
                    <a:pt x="712" y="22"/>
                  </a:cubicBezTo>
                  <a:cubicBezTo>
                    <a:pt x="707" y="21"/>
                    <a:pt x="704" y="16"/>
                    <a:pt x="697" y="16"/>
                  </a:cubicBezTo>
                  <a:cubicBezTo>
                    <a:pt x="695" y="11"/>
                    <a:pt x="686" y="14"/>
                    <a:pt x="684" y="9"/>
                  </a:cubicBezTo>
                  <a:cubicBezTo>
                    <a:pt x="675" y="7"/>
                    <a:pt x="670" y="3"/>
                    <a:pt x="662" y="0"/>
                  </a:cubicBezTo>
                  <a:cubicBezTo>
                    <a:pt x="645" y="0"/>
                    <a:pt x="645" y="0"/>
                    <a:pt x="645" y="0"/>
                  </a:cubicBezTo>
                  <a:cubicBezTo>
                    <a:pt x="650" y="3"/>
                    <a:pt x="655" y="7"/>
                    <a:pt x="662" y="8"/>
                  </a:cubicBezTo>
                  <a:cubicBezTo>
                    <a:pt x="671" y="14"/>
                    <a:pt x="683" y="15"/>
                    <a:pt x="690" y="22"/>
                  </a:cubicBezTo>
                  <a:close/>
                  <a:moveTo>
                    <a:pt x="874" y="0"/>
                  </a:moveTo>
                  <a:cubicBezTo>
                    <a:pt x="874" y="0"/>
                    <a:pt x="874" y="0"/>
                    <a:pt x="874" y="0"/>
                  </a:cubicBezTo>
                  <a:cubicBezTo>
                    <a:pt x="874" y="0"/>
                    <a:pt x="874" y="0"/>
                    <a:pt x="874" y="0"/>
                  </a:cubicBezTo>
                  <a:cubicBezTo>
                    <a:pt x="874" y="0"/>
                    <a:pt x="874" y="0"/>
                    <a:pt x="874" y="0"/>
                  </a:cubicBezTo>
                  <a:close/>
                  <a:moveTo>
                    <a:pt x="375" y="4"/>
                  </a:moveTo>
                  <a:cubicBezTo>
                    <a:pt x="374" y="8"/>
                    <a:pt x="377" y="9"/>
                    <a:pt x="379" y="11"/>
                  </a:cubicBezTo>
                  <a:cubicBezTo>
                    <a:pt x="383" y="11"/>
                    <a:pt x="381" y="17"/>
                    <a:pt x="387" y="15"/>
                  </a:cubicBezTo>
                  <a:cubicBezTo>
                    <a:pt x="389" y="22"/>
                    <a:pt x="397" y="23"/>
                    <a:pt x="400" y="29"/>
                  </a:cubicBezTo>
                  <a:cubicBezTo>
                    <a:pt x="407" y="31"/>
                    <a:pt x="409" y="37"/>
                    <a:pt x="415" y="40"/>
                  </a:cubicBezTo>
                  <a:cubicBezTo>
                    <a:pt x="420" y="40"/>
                    <a:pt x="418" y="46"/>
                    <a:pt x="424" y="45"/>
                  </a:cubicBezTo>
                  <a:cubicBezTo>
                    <a:pt x="429" y="44"/>
                    <a:pt x="422" y="54"/>
                    <a:pt x="430" y="51"/>
                  </a:cubicBezTo>
                  <a:cubicBezTo>
                    <a:pt x="431" y="54"/>
                    <a:pt x="433" y="56"/>
                    <a:pt x="437" y="56"/>
                  </a:cubicBezTo>
                  <a:cubicBezTo>
                    <a:pt x="442" y="55"/>
                    <a:pt x="439" y="62"/>
                    <a:pt x="443" y="62"/>
                  </a:cubicBezTo>
                  <a:cubicBezTo>
                    <a:pt x="449" y="65"/>
                    <a:pt x="451" y="72"/>
                    <a:pt x="458" y="74"/>
                  </a:cubicBezTo>
                  <a:cubicBezTo>
                    <a:pt x="467" y="82"/>
                    <a:pt x="477" y="90"/>
                    <a:pt x="486" y="98"/>
                  </a:cubicBezTo>
                  <a:cubicBezTo>
                    <a:pt x="486" y="101"/>
                    <a:pt x="491" y="101"/>
                    <a:pt x="492" y="103"/>
                  </a:cubicBezTo>
                  <a:cubicBezTo>
                    <a:pt x="493" y="106"/>
                    <a:pt x="496" y="108"/>
                    <a:pt x="499" y="109"/>
                  </a:cubicBezTo>
                  <a:cubicBezTo>
                    <a:pt x="503" y="113"/>
                    <a:pt x="510" y="116"/>
                    <a:pt x="512" y="123"/>
                  </a:cubicBezTo>
                  <a:cubicBezTo>
                    <a:pt x="521" y="123"/>
                    <a:pt x="520" y="131"/>
                    <a:pt x="529" y="132"/>
                  </a:cubicBezTo>
                  <a:cubicBezTo>
                    <a:pt x="528" y="141"/>
                    <a:pt x="540" y="138"/>
                    <a:pt x="542" y="145"/>
                  </a:cubicBezTo>
                  <a:cubicBezTo>
                    <a:pt x="546" y="149"/>
                    <a:pt x="552" y="151"/>
                    <a:pt x="554" y="156"/>
                  </a:cubicBezTo>
                  <a:cubicBezTo>
                    <a:pt x="561" y="158"/>
                    <a:pt x="562" y="166"/>
                    <a:pt x="569" y="168"/>
                  </a:cubicBezTo>
                  <a:cubicBezTo>
                    <a:pt x="577" y="177"/>
                    <a:pt x="587" y="185"/>
                    <a:pt x="599" y="190"/>
                  </a:cubicBezTo>
                  <a:cubicBezTo>
                    <a:pt x="601" y="193"/>
                    <a:pt x="603" y="196"/>
                    <a:pt x="604" y="199"/>
                  </a:cubicBezTo>
                  <a:cubicBezTo>
                    <a:pt x="606" y="201"/>
                    <a:pt x="612" y="200"/>
                    <a:pt x="610" y="206"/>
                  </a:cubicBezTo>
                  <a:cubicBezTo>
                    <a:pt x="617" y="207"/>
                    <a:pt x="619" y="212"/>
                    <a:pt x="625" y="215"/>
                  </a:cubicBezTo>
                  <a:cubicBezTo>
                    <a:pt x="628" y="220"/>
                    <a:pt x="636" y="220"/>
                    <a:pt x="638" y="226"/>
                  </a:cubicBezTo>
                  <a:cubicBezTo>
                    <a:pt x="648" y="233"/>
                    <a:pt x="659" y="239"/>
                    <a:pt x="666" y="248"/>
                  </a:cubicBezTo>
                  <a:cubicBezTo>
                    <a:pt x="673" y="251"/>
                    <a:pt x="679" y="254"/>
                    <a:pt x="685" y="257"/>
                  </a:cubicBezTo>
                  <a:cubicBezTo>
                    <a:pt x="689" y="264"/>
                    <a:pt x="698" y="265"/>
                    <a:pt x="702" y="271"/>
                  </a:cubicBezTo>
                  <a:cubicBezTo>
                    <a:pt x="708" y="274"/>
                    <a:pt x="713" y="279"/>
                    <a:pt x="720" y="282"/>
                  </a:cubicBezTo>
                  <a:cubicBezTo>
                    <a:pt x="722" y="290"/>
                    <a:pt x="734" y="288"/>
                    <a:pt x="737" y="296"/>
                  </a:cubicBezTo>
                  <a:cubicBezTo>
                    <a:pt x="746" y="296"/>
                    <a:pt x="748" y="303"/>
                    <a:pt x="756" y="305"/>
                  </a:cubicBezTo>
                  <a:cubicBezTo>
                    <a:pt x="757" y="309"/>
                    <a:pt x="764" y="307"/>
                    <a:pt x="765" y="312"/>
                  </a:cubicBezTo>
                  <a:cubicBezTo>
                    <a:pt x="769" y="313"/>
                    <a:pt x="774" y="313"/>
                    <a:pt x="776" y="316"/>
                  </a:cubicBezTo>
                  <a:cubicBezTo>
                    <a:pt x="777" y="317"/>
                    <a:pt x="778" y="318"/>
                    <a:pt x="778" y="321"/>
                  </a:cubicBezTo>
                  <a:cubicBezTo>
                    <a:pt x="780" y="320"/>
                    <a:pt x="781" y="318"/>
                    <a:pt x="784" y="318"/>
                  </a:cubicBezTo>
                  <a:cubicBezTo>
                    <a:pt x="786" y="322"/>
                    <a:pt x="790" y="323"/>
                    <a:pt x="795" y="323"/>
                  </a:cubicBezTo>
                  <a:cubicBezTo>
                    <a:pt x="803" y="327"/>
                    <a:pt x="810" y="328"/>
                    <a:pt x="819" y="326"/>
                  </a:cubicBezTo>
                  <a:cubicBezTo>
                    <a:pt x="819" y="319"/>
                    <a:pt x="813" y="319"/>
                    <a:pt x="806" y="319"/>
                  </a:cubicBezTo>
                  <a:cubicBezTo>
                    <a:pt x="801" y="317"/>
                    <a:pt x="797" y="314"/>
                    <a:pt x="789" y="314"/>
                  </a:cubicBezTo>
                  <a:cubicBezTo>
                    <a:pt x="787" y="309"/>
                    <a:pt x="780" y="308"/>
                    <a:pt x="776" y="305"/>
                  </a:cubicBezTo>
                  <a:cubicBezTo>
                    <a:pt x="766" y="306"/>
                    <a:pt x="767" y="298"/>
                    <a:pt x="758" y="298"/>
                  </a:cubicBezTo>
                  <a:cubicBezTo>
                    <a:pt x="749" y="292"/>
                    <a:pt x="742" y="284"/>
                    <a:pt x="728" y="282"/>
                  </a:cubicBezTo>
                  <a:cubicBezTo>
                    <a:pt x="725" y="276"/>
                    <a:pt x="720" y="272"/>
                    <a:pt x="713" y="269"/>
                  </a:cubicBezTo>
                  <a:cubicBezTo>
                    <a:pt x="708" y="265"/>
                    <a:pt x="704" y="260"/>
                    <a:pt x="696" y="258"/>
                  </a:cubicBezTo>
                  <a:cubicBezTo>
                    <a:pt x="691" y="253"/>
                    <a:pt x="686" y="248"/>
                    <a:pt x="679" y="246"/>
                  </a:cubicBezTo>
                  <a:cubicBezTo>
                    <a:pt x="676" y="240"/>
                    <a:pt x="668" y="237"/>
                    <a:pt x="662" y="233"/>
                  </a:cubicBezTo>
                  <a:cubicBezTo>
                    <a:pt x="652" y="224"/>
                    <a:pt x="640" y="217"/>
                    <a:pt x="630" y="208"/>
                  </a:cubicBezTo>
                  <a:cubicBezTo>
                    <a:pt x="624" y="204"/>
                    <a:pt x="618" y="200"/>
                    <a:pt x="615" y="195"/>
                  </a:cubicBezTo>
                  <a:cubicBezTo>
                    <a:pt x="608" y="191"/>
                    <a:pt x="603" y="186"/>
                    <a:pt x="597" y="181"/>
                  </a:cubicBezTo>
                  <a:cubicBezTo>
                    <a:pt x="587" y="172"/>
                    <a:pt x="576" y="165"/>
                    <a:pt x="568" y="155"/>
                  </a:cubicBezTo>
                  <a:cubicBezTo>
                    <a:pt x="561" y="152"/>
                    <a:pt x="556" y="147"/>
                    <a:pt x="553" y="141"/>
                  </a:cubicBezTo>
                  <a:cubicBezTo>
                    <a:pt x="546" y="137"/>
                    <a:pt x="539" y="134"/>
                    <a:pt x="535" y="128"/>
                  </a:cubicBezTo>
                  <a:cubicBezTo>
                    <a:pt x="529" y="125"/>
                    <a:pt x="526" y="118"/>
                    <a:pt x="518" y="116"/>
                  </a:cubicBezTo>
                  <a:cubicBezTo>
                    <a:pt x="518" y="107"/>
                    <a:pt x="504" y="111"/>
                    <a:pt x="505" y="101"/>
                  </a:cubicBezTo>
                  <a:cubicBezTo>
                    <a:pt x="498" y="99"/>
                    <a:pt x="495" y="92"/>
                    <a:pt x="488" y="90"/>
                  </a:cubicBezTo>
                  <a:cubicBezTo>
                    <a:pt x="484" y="84"/>
                    <a:pt x="480" y="77"/>
                    <a:pt x="471" y="76"/>
                  </a:cubicBezTo>
                  <a:cubicBezTo>
                    <a:pt x="468" y="70"/>
                    <a:pt x="461" y="67"/>
                    <a:pt x="456" y="63"/>
                  </a:cubicBezTo>
                  <a:cubicBezTo>
                    <a:pt x="452" y="58"/>
                    <a:pt x="447" y="53"/>
                    <a:pt x="441" y="49"/>
                  </a:cubicBezTo>
                  <a:cubicBezTo>
                    <a:pt x="436" y="45"/>
                    <a:pt x="429" y="43"/>
                    <a:pt x="424" y="38"/>
                  </a:cubicBezTo>
                  <a:cubicBezTo>
                    <a:pt x="422" y="35"/>
                    <a:pt x="421" y="31"/>
                    <a:pt x="415" y="31"/>
                  </a:cubicBezTo>
                  <a:cubicBezTo>
                    <a:pt x="416" y="26"/>
                    <a:pt x="411" y="26"/>
                    <a:pt x="407" y="25"/>
                  </a:cubicBezTo>
                  <a:cubicBezTo>
                    <a:pt x="403" y="19"/>
                    <a:pt x="399" y="14"/>
                    <a:pt x="392" y="11"/>
                  </a:cubicBezTo>
                  <a:cubicBezTo>
                    <a:pt x="386" y="8"/>
                    <a:pt x="383" y="1"/>
                    <a:pt x="375" y="0"/>
                  </a:cubicBezTo>
                  <a:cubicBezTo>
                    <a:pt x="375" y="0"/>
                    <a:pt x="375" y="0"/>
                    <a:pt x="375" y="0"/>
                  </a:cubicBezTo>
                  <a:cubicBezTo>
                    <a:pt x="364" y="0"/>
                    <a:pt x="364" y="0"/>
                    <a:pt x="364" y="0"/>
                  </a:cubicBezTo>
                  <a:cubicBezTo>
                    <a:pt x="366" y="3"/>
                    <a:pt x="371" y="3"/>
                    <a:pt x="375" y="4"/>
                  </a:cubicBezTo>
                  <a:close/>
                  <a:moveTo>
                    <a:pt x="514" y="9"/>
                  </a:moveTo>
                  <a:cubicBezTo>
                    <a:pt x="519" y="12"/>
                    <a:pt x="525" y="13"/>
                    <a:pt x="529" y="16"/>
                  </a:cubicBezTo>
                  <a:cubicBezTo>
                    <a:pt x="529" y="20"/>
                    <a:pt x="535" y="18"/>
                    <a:pt x="536" y="21"/>
                  </a:cubicBezTo>
                  <a:cubicBezTo>
                    <a:pt x="538" y="22"/>
                    <a:pt x="540" y="24"/>
                    <a:pt x="544" y="23"/>
                  </a:cubicBezTo>
                  <a:cubicBezTo>
                    <a:pt x="547" y="27"/>
                    <a:pt x="554" y="29"/>
                    <a:pt x="557" y="32"/>
                  </a:cubicBezTo>
                  <a:cubicBezTo>
                    <a:pt x="565" y="39"/>
                    <a:pt x="577" y="42"/>
                    <a:pt x="585" y="48"/>
                  </a:cubicBezTo>
                  <a:cubicBezTo>
                    <a:pt x="594" y="54"/>
                    <a:pt x="605" y="57"/>
                    <a:pt x="613" y="64"/>
                  </a:cubicBezTo>
                  <a:cubicBezTo>
                    <a:pt x="621" y="63"/>
                    <a:pt x="623" y="68"/>
                    <a:pt x="628" y="71"/>
                  </a:cubicBezTo>
                  <a:cubicBezTo>
                    <a:pt x="635" y="72"/>
                    <a:pt x="639" y="75"/>
                    <a:pt x="641" y="80"/>
                  </a:cubicBezTo>
                  <a:cubicBezTo>
                    <a:pt x="649" y="80"/>
                    <a:pt x="656" y="81"/>
                    <a:pt x="658" y="87"/>
                  </a:cubicBezTo>
                  <a:cubicBezTo>
                    <a:pt x="662" y="87"/>
                    <a:pt x="665" y="87"/>
                    <a:pt x="667" y="89"/>
                  </a:cubicBezTo>
                  <a:cubicBezTo>
                    <a:pt x="668" y="92"/>
                    <a:pt x="675" y="90"/>
                    <a:pt x="676" y="94"/>
                  </a:cubicBezTo>
                  <a:cubicBezTo>
                    <a:pt x="687" y="99"/>
                    <a:pt x="699" y="104"/>
                    <a:pt x="710" y="110"/>
                  </a:cubicBezTo>
                  <a:cubicBezTo>
                    <a:pt x="722" y="114"/>
                    <a:pt x="731" y="121"/>
                    <a:pt x="745" y="124"/>
                  </a:cubicBezTo>
                  <a:cubicBezTo>
                    <a:pt x="755" y="130"/>
                    <a:pt x="766" y="136"/>
                    <a:pt x="779" y="140"/>
                  </a:cubicBezTo>
                  <a:cubicBezTo>
                    <a:pt x="787" y="148"/>
                    <a:pt x="803" y="148"/>
                    <a:pt x="814" y="153"/>
                  </a:cubicBezTo>
                  <a:cubicBezTo>
                    <a:pt x="829" y="156"/>
                    <a:pt x="839" y="162"/>
                    <a:pt x="855" y="163"/>
                  </a:cubicBezTo>
                  <a:cubicBezTo>
                    <a:pt x="856" y="166"/>
                    <a:pt x="860" y="165"/>
                    <a:pt x="864" y="165"/>
                  </a:cubicBezTo>
                  <a:cubicBezTo>
                    <a:pt x="870" y="164"/>
                    <a:pt x="869" y="169"/>
                    <a:pt x="875" y="168"/>
                  </a:cubicBezTo>
                  <a:cubicBezTo>
                    <a:pt x="882" y="169"/>
                    <a:pt x="887" y="172"/>
                    <a:pt x="896" y="170"/>
                  </a:cubicBezTo>
                  <a:cubicBezTo>
                    <a:pt x="905" y="173"/>
                    <a:pt x="925" y="172"/>
                    <a:pt x="938" y="176"/>
                  </a:cubicBezTo>
                  <a:cubicBezTo>
                    <a:pt x="940" y="169"/>
                    <a:pt x="933" y="172"/>
                    <a:pt x="929" y="171"/>
                  </a:cubicBezTo>
                  <a:cubicBezTo>
                    <a:pt x="925" y="171"/>
                    <a:pt x="920" y="171"/>
                    <a:pt x="916" y="171"/>
                  </a:cubicBezTo>
                  <a:cubicBezTo>
                    <a:pt x="914" y="162"/>
                    <a:pt x="904" y="173"/>
                    <a:pt x="899" y="166"/>
                  </a:cubicBezTo>
                  <a:cubicBezTo>
                    <a:pt x="882" y="164"/>
                    <a:pt x="868" y="160"/>
                    <a:pt x="853" y="156"/>
                  </a:cubicBezTo>
                  <a:cubicBezTo>
                    <a:pt x="844" y="156"/>
                    <a:pt x="840" y="152"/>
                    <a:pt x="831" y="152"/>
                  </a:cubicBezTo>
                  <a:cubicBezTo>
                    <a:pt x="830" y="149"/>
                    <a:pt x="823" y="151"/>
                    <a:pt x="823" y="147"/>
                  </a:cubicBezTo>
                  <a:cubicBezTo>
                    <a:pt x="820" y="146"/>
                    <a:pt x="812" y="149"/>
                    <a:pt x="812" y="145"/>
                  </a:cubicBezTo>
                  <a:cubicBezTo>
                    <a:pt x="797" y="142"/>
                    <a:pt x="788" y="132"/>
                    <a:pt x="771" y="131"/>
                  </a:cubicBezTo>
                  <a:cubicBezTo>
                    <a:pt x="771" y="128"/>
                    <a:pt x="767" y="129"/>
                    <a:pt x="767" y="126"/>
                  </a:cubicBezTo>
                  <a:cubicBezTo>
                    <a:pt x="766" y="124"/>
                    <a:pt x="763" y="124"/>
                    <a:pt x="760" y="124"/>
                  </a:cubicBezTo>
                  <a:cubicBezTo>
                    <a:pt x="756" y="122"/>
                    <a:pt x="750" y="120"/>
                    <a:pt x="747" y="117"/>
                  </a:cubicBezTo>
                  <a:cubicBezTo>
                    <a:pt x="737" y="115"/>
                    <a:pt x="730" y="109"/>
                    <a:pt x="721" y="106"/>
                  </a:cubicBezTo>
                  <a:cubicBezTo>
                    <a:pt x="710" y="104"/>
                    <a:pt x="704" y="98"/>
                    <a:pt x="695" y="94"/>
                  </a:cubicBezTo>
                  <a:cubicBezTo>
                    <a:pt x="686" y="90"/>
                    <a:pt x="677" y="86"/>
                    <a:pt x="669" y="80"/>
                  </a:cubicBezTo>
                  <a:cubicBezTo>
                    <a:pt x="659" y="78"/>
                    <a:pt x="652" y="73"/>
                    <a:pt x="644" y="69"/>
                  </a:cubicBezTo>
                  <a:cubicBezTo>
                    <a:pt x="635" y="64"/>
                    <a:pt x="626" y="61"/>
                    <a:pt x="618" y="55"/>
                  </a:cubicBezTo>
                  <a:cubicBezTo>
                    <a:pt x="610" y="51"/>
                    <a:pt x="600" y="48"/>
                    <a:pt x="592" y="44"/>
                  </a:cubicBezTo>
                  <a:cubicBezTo>
                    <a:pt x="588" y="41"/>
                    <a:pt x="586" y="36"/>
                    <a:pt x="579" y="37"/>
                  </a:cubicBezTo>
                  <a:cubicBezTo>
                    <a:pt x="579" y="30"/>
                    <a:pt x="568" y="35"/>
                    <a:pt x="568" y="28"/>
                  </a:cubicBezTo>
                  <a:cubicBezTo>
                    <a:pt x="560" y="24"/>
                    <a:pt x="551" y="20"/>
                    <a:pt x="544" y="14"/>
                  </a:cubicBezTo>
                  <a:cubicBezTo>
                    <a:pt x="538" y="9"/>
                    <a:pt x="525" y="9"/>
                    <a:pt x="521" y="1"/>
                  </a:cubicBezTo>
                  <a:cubicBezTo>
                    <a:pt x="519" y="1"/>
                    <a:pt x="518" y="0"/>
                    <a:pt x="517" y="0"/>
                  </a:cubicBezTo>
                  <a:cubicBezTo>
                    <a:pt x="495" y="0"/>
                    <a:pt x="495" y="0"/>
                    <a:pt x="495" y="0"/>
                  </a:cubicBezTo>
                  <a:cubicBezTo>
                    <a:pt x="497" y="1"/>
                    <a:pt x="498" y="1"/>
                    <a:pt x="499" y="3"/>
                  </a:cubicBezTo>
                  <a:cubicBezTo>
                    <a:pt x="507" y="2"/>
                    <a:pt x="508" y="8"/>
                    <a:pt x="514" y="9"/>
                  </a:cubicBezTo>
                  <a:close/>
                  <a:moveTo>
                    <a:pt x="427" y="8"/>
                  </a:moveTo>
                  <a:cubicBezTo>
                    <a:pt x="430" y="11"/>
                    <a:pt x="437" y="12"/>
                    <a:pt x="440" y="17"/>
                  </a:cubicBezTo>
                  <a:cubicBezTo>
                    <a:pt x="450" y="21"/>
                    <a:pt x="453" y="32"/>
                    <a:pt x="465" y="35"/>
                  </a:cubicBezTo>
                  <a:cubicBezTo>
                    <a:pt x="468" y="38"/>
                    <a:pt x="470" y="43"/>
                    <a:pt x="476" y="43"/>
                  </a:cubicBezTo>
                  <a:cubicBezTo>
                    <a:pt x="476" y="51"/>
                    <a:pt x="485" y="49"/>
                    <a:pt x="487" y="55"/>
                  </a:cubicBezTo>
                  <a:cubicBezTo>
                    <a:pt x="490" y="56"/>
                    <a:pt x="491" y="58"/>
                    <a:pt x="491" y="61"/>
                  </a:cubicBezTo>
                  <a:cubicBezTo>
                    <a:pt x="495" y="61"/>
                    <a:pt x="497" y="63"/>
                    <a:pt x="497" y="66"/>
                  </a:cubicBezTo>
                  <a:cubicBezTo>
                    <a:pt x="505" y="66"/>
                    <a:pt x="504" y="73"/>
                    <a:pt x="510" y="75"/>
                  </a:cubicBezTo>
                  <a:cubicBezTo>
                    <a:pt x="526" y="88"/>
                    <a:pt x="539" y="102"/>
                    <a:pt x="555" y="115"/>
                  </a:cubicBezTo>
                  <a:cubicBezTo>
                    <a:pt x="565" y="119"/>
                    <a:pt x="570" y="128"/>
                    <a:pt x="579" y="133"/>
                  </a:cubicBezTo>
                  <a:cubicBezTo>
                    <a:pt x="580" y="136"/>
                    <a:pt x="582" y="137"/>
                    <a:pt x="585" y="137"/>
                  </a:cubicBezTo>
                  <a:cubicBezTo>
                    <a:pt x="585" y="142"/>
                    <a:pt x="588" y="142"/>
                    <a:pt x="590" y="144"/>
                  </a:cubicBezTo>
                  <a:cubicBezTo>
                    <a:pt x="595" y="146"/>
                    <a:pt x="598" y="151"/>
                    <a:pt x="602" y="153"/>
                  </a:cubicBezTo>
                  <a:cubicBezTo>
                    <a:pt x="608" y="161"/>
                    <a:pt x="620" y="163"/>
                    <a:pt x="626" y="171"/>
                  </a:cubicBezTo>
                  <a:cubicBezTo>
                    <a:pt x="629" y="172"/>
                    <a:pt x="630" y="174"/>
                    <a:pt x="635" y="173"/>
                  </a:cubicBezTo>
                  <a:cubicBezTo>
                    <a:pt x="635" y="177"/>
                    <a:pt x="636" y="179"/>
                    <a:pt x="639" y="180"/>
                  </a:cubicBezTo>
                  <a:cubicBezTo>
                    <a:pt x="643" y="183"/>
                    <a:pt x="648" y="185"/>
                    <a:pt x="650" y="191"/>
                  </a:cubicBezTo>
                  <a:cubicBezTo>
                    <a:pt x="659" y="189"/>
                    <a:pt x="660" y="196"/>
                    <a:pt x="665" y="198"/>
                  </a:cubicBezTo>
                  <a:cubicBezTo>
                    <a:pt x="670" y="201"/>
                    <a:pt x="674" y="203"/>
                    <a:pt x="678" y="207"/>
                  </a:cubicBezTo>
                  <a:cubicBezTo>
                    <a:pt x="690" y="211"/>
                    <a:pt x="696" y="220"/>
                    <a:pt x="708" y="223"/>
                  </a:cubicBezTo>
                  <a:cubicBezTo>
                    <a:pt x="716" y="231"/>
                    <a:pt x="728" y="234"/>
                    <a:pt x="736" y="241"/>
                  </a:cubicBezTo>
                  <a:cubicBezTo>
                    <a:pt x="746" y="246"/>
                    <a:pt x="757" y="251"/>
                    <a:pt x="766" y="257"/>
                  </a:cubicBezTo>
                  <a:cubicBezTo>
                    <a:pt x="776" y="261"/>
                    <a:pt x="786" y="266"/>
                    <a:pt x="796" y="271"/>
                  </a:cubicBezTo>
                  <a:cubicBezTo>
                    <a:pt x="807" y="276"/>
                    <a:pt x="819" y="279"/>
                    <a:pt x="831" y="282"/>
                  </a:cubicBezTo>
                  <a:cubicBezTo>
                    <a:pt x="834" y="283"/>
                    <a:pt x="834" y="286"/>
                    <a:pt x="837" y="287"/>
                  </a:cubicBezTo>
                  <a:cubicBezTo>
                    <a:pt x="840" y="287"/>
                    <a:pt x="845" y="286"/>
                    <a:pt x="846" y="289"/>
                  </a:cubicBezTo>
                  <a:cubicBezTo>
                    <a:pt x="855" y="291"/>
                    <a:pt x="855" y="289"/>
                    <a:pt x="863" y="292"/>
                  </a:cubicBezTo>
                  <a:cubicBezTo>
                    <a:pt x="871" y="292"/>
                    <a:pt x="878" y="292"/>
                    <a:pt x="885" y="292"/>
                  </a:cubicBezTo>
                  <a:cubicBezTo>
                    <a:pt x="889" y="296"/>
                    <a:pt x="898" y="293"/>
                    <a:pt x="898" y="286"/>
                  </a:cubicBezTo>
                  <a:cubicBezTo>
                    <a:pt x="898" y="285"/>
                    <a:pt x="898" y="283"/>
                    <a:pt x="898" y="282"/>
                  </a:cubicBezTo>
                  <a:cubicBezTo>
                    <a:pt x="895" y="282"/>
                    <a:pt x="894" y="283"/>
                    <a:pt x="892" y="284"/>
                  </a:cubicBezTo>
                  <a:cubicBezTo>
                    <a:pt x="890" y="277"/>
                    <a:pt x="887" y="286"/>
                    <a:pt x="885" y="286"/>
                  </a:cubicBezTo>
                  <a:cubicBezTo>
                    <a:pt x="883" y="281"/>
                    <a:pt x="870" y="283"/>
                    <a:pt x="868" y="285"/>
                  </a:cubicBezTo>
                  <a:cubicBezTo>
                    <a:pt x="864" y="279"/>
                    <a:pt x="850" y="283"/>
                    <a:pt x="844" y="278"/>
                  </a:cubicBezTo>
                  <a:cubicBezTo>
                    <a:pt x="834" y="277"/>
                    <a:pt x="827" y="273"/>
                    <a:pt x="818" y="271"/>
                  </a:cubicBezTo>
                  <a:cubicBezTo>
                    <a:pt x="810" y="269"/>
                    <a:pt x="805" y="264"/>
                    <a:pt x="796" y="262"/>
                  </a:cubicBezTo>
                  <a:cubicBezTo>
                    <a:pt x="791" y="256"/>
                    <a:pt x="779" y="257"/>
                    <a:pt x="775" y="251"/>
                  </a:cubicBezTo>
                  <a:cubicBezTo>
                    <a:pt x="771" y="249"/>
                    <a:pt x="766" y="249"/>
                    <a:pt x="764" y="246"/>
                  </a:cubicBezTo>
                  <a:cubicBezTo>
                    <a:pt x="761" y="247"/>
                    <a:pt x="761" y="245"/>
                    <a:pt x="760" y="244"/>
                  </a:cubicBezTo>
                  <a:cubicBezTo>
                    <a:pt x="758" y="243"/>
                    <a:pt x="757" y="240"/>
                    <a:pt x="755" y="239"/>
                  </a:cubicBezTo>
                  <a:cubicBezTo>
                    <a:pt x="744" y="239"/>
                    <a:pt x="743" y="229"/>
                    <a:pt x="732" y="230"/>
                  </a:cubicBezTo>
                  <a:cubicBezTo>
                    <a:pt x="731" y="226"/>
                    <a:pt x="726" y="226"/>
                    <a:pt x="723" y="223"/>
                  </a:cubicBezTo>
                  <a:cubicBezTo>
                    <a:pt x="716" y="225"/>
                    <a:pt x="719" y="217"/>
                    <a:pt x="712" y="219"/>
                  </a:cubicBezTo>
                  <a:cubicBezTo>
                    <a:pt x="710" y="210"/>
                    <a:pt x="695" y="214"/>
                    <a:pt x="693" y="205"/>
                  </a:cubicBezTo>
                  <a:cubicBezTo>
                    <a:pt x="685" y="203"/>
                    <a:pt x="682" y="196"/>
                    <a:pt x="674" y="194"/>
                  </a:cubicBezTo>
                  <a:cubicBezTo>
                    <a:pt x="668" y="188"/>
                    <a:pt x="659" y="187"/>
                    <a:pt x="654" y="180"/>
                  </a:cubicBezTo>
                  <a:cubicBezTo>
                    <a:pt x="648" y="176"/>
                    <a:pt x="642" y="172"/>
                    <a:pt x="637" y="167"/>
                  </a:cubicBezTo>
                  <a:cubicBezTo>
                    <a:pt x="634" y="165"/>
                    <a:pt x="631" y="163"/>
                    <a:pt x="628" y="160"/>
                  </a:cubicBezTo>
                  <a:cubicBezTo>
                    <a:pt x="620" y="162"/>
                    <a:pt x="622" y="155"/>
                    <a:pt x="618" y="153"/>
                  </a:cubicBezTo>
                  <a:cubicBezTo>
                    <a:pt x="605" y="145"/>
                    <a:pt x="593" y="136"/>
                    <a:pt x="581" y="126"/>
                  </a:cubicBezTo>
                  <a:cubicBezTo>
                    <a:pt x="579" y="123"/>
                    <a:pt x="578" y="119"/>
                    <a:pt x="573" y="120"/>
                  </a:cubicBezTo>
                  <a:cubicBezTo>
                    <a:pt x="573" y="114"/>
                    <a:pt x="568" y="114"/>
                    <a:pt x="564" y="113"/>
                  </a:cubicBezTo>
                  <a:cubicBezTo>
                    <a:pt x="565" y="107"/>
                    <a:pt x="560" y="107"/>
                    <a:pt x="555" y="106"/>
                  </a:cubicBezTo>
                  <a:cubicBezTo>
                    <a:pt x="554" y="102"/>
                    <a:pt x="552" y="98"/>
                    <a:pt x="545" y="100"/>
                  </a:cubicBezTo>
                  <a:cubicBezTo>
                    <a:pt x="545" y="93"/>
                    <a:pt x="539" y="94"/>
                    <a:pt x="536" y="91"/>
                  </a:cubicBezTo>
                  <a:cubicBezTo>
                    <a:pt x="534" y="87"/>
                    <a:pt x="531" y="84"/>
                    <a:pt x="528" y="82"/>
                  </a:cubicBezTo>
                  <a:cubicBezTo>
                    <a:pt x="521" y="76"/>
                    <a:pt x="513" y="71"/>
                    <a:pt x="511" y="62"/>
                  </a:cubicBezTo>
                  <a:cubicBezTo>
                    <a:pt x="499" y="58"/>
                    <a:pt x="493" y="47"/>
                    <a:pt x="483" y="41"/>
                  </a:cubicBezTo>
                  <a:cubicBezTo>
                    <a:pt x="479" y="38"/>
                    <a:pt x="472" y="36"/>
                    <a:pt x="470" y="30"/>
                  </a:cubicBezTo>
                  <a:cubicBezTo>
                    <a:pt x="466" y="30"/>
                    <a:pt x="464" y="28"/>
                    <a:pt x="463" y="26"/>
                  </a:cubicBezTo>
                  <a:cubicBezTo>
                    <a:pt x="463" y="22"/>
                    <a:pt x="456" y="24"/>
                    <a:pt x="455" y="21"/>
                  </a:cubicBezTo>
                  <a:cubicBezTo>
                    <a:pt x="454" y="14"/>
                    <a:pt x="447" y="13"/>
                    <a:pt x="444" y="8"/>
                  </a:cubicBezTo>
                  <a:cubicBezTo>
                    <a:pt x="440" y="6"/>
                    <a:pt x="437" y="2"/>
                    <a:pt x="433" y="0"/>
                  </a:cubicBezTo>
                  <a:cubicBezTo>
                    <a:pt x="419" y="0"/>
                    <a:pt x="419" y="0"/>
                    <a:pt x="419" y="0"/>
                  </a:cubicBezTo>
                  <a:cubicBezTo>
                    <a:pt x="422" y="2"/>
                    <a:pt x="426" y="3"/>
                    <a:pt x="427" y="8"/>
                  </a:cubicBezTo>
                  <a:close/>
                  <a:moveTo>
                    <a:pt x="477" y="9"/>
                  </a:moveTo>
                  <a:cubicBezTo>
                    <a:pt x="481" y="13"/>
                    <a:pt x="489" y="14"/>
                    <a:pt x="492" y="20"/>
                  </a:cubicBezTo>
                  <a:cubicBezTo>
                    <a:pt x="498" y="18"/>
                    <a:pt x="496" y="24"/>
                    <a:pt x="498" y="27"/>
                  </a:cubicBezTo>
                  <a:cubicBezTo>
                    <a:pt x="505" y="24"/>
                    <a:pt x="504" y="30"/>
                    <a:pt x="507" y="31"/>
                  </a:cubicBezTo>
                  <a:cubicBezTo>
                    <a:pt x="507" y="35"/>
                    <a:pt x="514" y="33"/>
                    <a:pt x="516" y="36"/>
                  </a:cubicBezTo>
                  <a:cubicBezTo>
                    <a:pt x="517" y="39"/>
                    <a:pt x="519" y="41"/>
                    <a:pt x="522" y="42"/>
                  </a:cubicBezTo>
                  <a:cubicBezTo>
                    <a:pt x="526" y="47"/>
                    <a:pt x="534" y="48"/>
                    <a:pt x="537" y="54"/>
                  </a:cubicBezTo>
                  <a:cubicBezTo>
                    <a:pt x="545" y="55"/>
                    <a:pt x="547" y="61"/>
                    <a:pt x="554" y="63"/>
                  </a:cubicBezTo>
                  <a:cubicBezTo>
                    <a:pt x="553" y="68"/>
                    <a:pt x="564" y="62"/>
                    <a:pt x="561" y="69"/>
                  </a:cubicBezTo>
                  <a:cubicBezTo>
                    <a:pt x="567" y="68"/>
                    <a:pt x="565" y="74"/>
                    <a:pt x="569" y="74"/>
                  </a:cubicBezTo>
                  <a:cubicBezTo>
                    <a:pt x="579" y="82"/>
                    <a:pt x="591" y="87"/>
                    <a:pt x="602" y="94"/>
                  </a:cubicBezTo>
                  <a:cubicBezTo>
                    <a:pt x="615" y="99"/>
                    <a:pt x="624" y="107"/>
                    <a:pt x="636" y="112"/>
                  </a:cubicBezTo>
                  <a:cubicBezTo>
                    <a:pt x="648" y="118"/>
                    <a:pt x="656" y="127"/>
                    <a:pt x="671" y="131"/>
                  </a:cubicBezTo>
                  <a:cubicBezTo>
                    <a:pt x="671" y="135"/>
                    <a:pt x="678" y="132"/>
                    <a:pt x="679" y="135"/>
                  </a:cubicBezTo>
                  <a:cubicBezTo>
                    <a:pt x="681" y="138"/>
                    <a:pt x="684" y="139"/>
                    <a:pt x="688" y="140"/>
                  </a:cubicBezTo>
                  <a:cubicBezTo>
                    <a:pt x="691" y="145"/>
                    <a:pt x="701" y="144"/>
                    <a:pt x="703" y="151"/>
                  </a:cubicBezTo>
                  <a:cubicBezTo>
                    <a:pt x="718" y="153"/>
                    <a:pt x="724" y="164"/>
                    <a:pt x="742" y="165"/>
                  </a:cubicBezTo>
                  <a:cubicBezTo>
                    <a:pt x="745" y="170"/>
                    <a:pt x="756" y="168"/>
                    <a:pt x="759" y="174"/>
                  </a:cubicBezTo>
                  <a:cubicBezTo>
                    <a:pt x="765" y="172"/>
                    <a:pt x="765" y="177"/>
                    <a:pt x="770" y="176"/>
                  </a:cubicBezTo>
                  <a:cubicBezTo>
                    <a:pt x="771" y="179"/>
                    <a:pt x="778" y="177"/>
                    <a:pt x="778" y="181"/>
                  </a:cubicBezTo>
                  <a:cubicBezTo>
                    <a:pt x="793" y="184"/>
                    <a:pt x="803" y="192"/>
                    <a:pt x="822" y="191"/>
                  </a:cubicBezTo>
                  <a:cubicBezTo>
                    <a:pt x="825" y="194"/>
                    <a:pt x="829" y="195"/>
                    <a:pt x="835" y="195"/>
                  </a:cubicBezTo>
                  <a:cubicBezTo>
                    <a:pt x="839" y="197"/>
                    <a:pt x="843" y="199"/>
                    <a:pt x="848" y="200"/>
                  </a:cubicBezTo>
                  <a:cubicBezTo>
                    <a:pt x="856" y="204"/>
                    <a:pt x="868" y="205"/>
                    <a:pt x="878" y="207"/>
                  </a:cubicBezTo>
                  <a:cubicBezTo>
                    <a:pt x="900" y="210"/>
                    <a:pt x="922" y="212"/>
                    <a:pt x="941" y="217"/>
                  </a:cubicBezTo>
                  <a:cubicBezTo>
                    <a:pt x="944" y="211"/>
                    <a:pt x="950" y="218"/>
                    <a:pt x="954" y="218"/>
                  </a:cubicBezTo>
                  <a:cubicBezTo>
                    <a:pt x="955" y="212"/>
                    <a:pt x="965" y="216"/>
                    <a:pt x="963" y="209"/>
                  </a:cubicBezTo>
                  <a:cubicBezTo>
                    <a:pt x="963" y="205"/>
                    <a:pt x="957" y="208"/>
                    <a:pt x="957" y="204"/>
                  </a:cubicBezTo>
                  <a:cubicBezTo>
                    <a:pt x="952" y="204"/>
                    <a:pt x="948" y="205"/>
                    <a:pt x="946" y="206"/>
                  </a:cubicBezTo>
                  <a:cubicBezTo>
                    <a:pt x="945" y="203"/>
                    <a:pt x="941" y="205"/>
                    <a:pt x="939" y="206"/>
                  </a:cubicBezTo>
                  <a:cubicBezTo>
                    <a:pt x="939" y="201"/>
                    <a:pt x="936" y="209"/>
                    <a:pt x="931" y="206"/>
                  </a:cubicBezTo>
                  <a:cubicBezTo>
                    <a:pt x="921" y="204"/>
                    <a:pt x="915" y="204"/>
                    <a:pt x="900" y="203"/>
                  </a:cubicBezTo>
                  <a:cubicBezTo>
                    <a:pt x="890" y="198"/>
                    <a:pt x="875" y="199"/>
                    <a:pt x="863" y="196"/>
                  </a:cubicBezTo>
                  <a:cubicBezTo>
                    <a:pt x="858" y="194"/>
                    <a:pt x="854" y="191"/>
                    <a:pt x="846" y="191"/>
                  </a:cubicBezTo>
                  <a:cubicBezTo>
                    <a:pt x="843" y="187"/>
                    <a:pt x="833" y="189"/>
                    <a:pt x="831" y="184"/>
                  </a:cubicBezTo>
                  <a:cubicBezTo>
                    <a:pt x="814" y="186"/>
                    <a:pt x="807" y="179"/>
                    <a:pt x="794" y="177"/>
                  </a:cubicBezTo>
                  <a:cubicBezTo>
                    <a:pt x="782" y="174"/>
                    <a:pt x="775" y="167"/>
                    <a:pt x="761" y="165"/>
                  </a:cubicBezTo>
                  <a:cubicBezTo>
                    <a:pt x="759" y="161"/>
                    <a:pt x="748" y="164"/>
                    <a:pt x="746" y="158"/>
                  </a:cubicBezTo>
                  <a:cubicBezTo>
                    <a:pt x="738" y="159"/>
                    <a:pt x="736" y="154"/>
                    <a:pt x="729" y="154"/>
                  </a:cubicBezTo>
                  <a:cubicBezTo>
                    <a:pt x="729" y="150"/>
                    <a:pt x="723" y="152"/>
                    <a:pt x="722" y="149"/>
                  </a:cubicBezTo>
                  <a:cubicBezTo>
                    <a:pt x="720" y="148"/>
                    <a:pt x="718" y="146"/>
                    <a:pt x="714" y="147"/>
                  </a:cubicBezTo>
                  <a:cubicBezTo>
                    <a:pt x="712" y="141"/>
                    <a:pt x="705" y="141"/>
                    <a:pt x="701" y="138"/>
                  </a:cubicBezTo>
                  <a:cubicBezTo>
                    <a:pt x="696" y="136"/>
                    <a:pt x="692" y="132"/>
                    <a:pt x="686" y="131"/>
                  </a:cubicBezTo>
                  <a:cubicBezTo>
                    <a:pt x="681" y="129"/>
                    <a:pt x="679" y="123"/>
                    <a:pt x="671" y="124"/>
                  </a:cubicBezTo>
                  <a:cubicBezTo>
                    <a:pt x="668" y="119"/>
                    <a:pt x="660" y="120"/>
                    <a:pt x="658" y="115"/>
                  </a:cubicBezTo>
                  <a:cubicBezTo>
                    <a:pt x="651" y="115"/>
                    <a:pt x="650" y="108"/>
                    <a:pt x="643" y="108"/>
                  </a:cubicBezTo>
                  <a:cubicBezTo>
                    <a:pt x="641" y="103"/>
                    <a:pt x="634" y="102"/>
                    <a:pt x="630" y="99"/>
                  </a:cubicBezTo>
                  <a:cubicBezTo>
                    <a:pt x="624" y="98"/>
                    <a:pt x="621" y="94"/>
                    <a:pt x="615" y="92"/>
                  </a:cubicBezTo>
                  <a:cubicBezTo>
                    <a:pt x="613" y="87"/>
                    <a:pt x="602" y="90"/>
                    <a:pt x="602" y="83"/>
                  </a:cubicBezTo>
                  <a:cubicBezTo>
                    <a:pt x="601" y="80"/>
                    <a:pt x="597" y="81"/>
                    <a:pt x="593" y="81"/>
                  </a:cubicBezTo>
                  <a:cubicBezTo>
                    <a:pt x="593" y="77"/>
                    <a:pt x="589" y="76"/>
                    <a:pt x="584" y="76"/>
                  </a:cubicBezTo>
                  <a:cubicBezTo>
                    <a:pt x="579" y="70"/>
                    <a:pt x="572" y="66"/>
                    <a:pt x="565" y="61"/>
                  </a:cubicBezTo>
                  <a:cubicBezTo>
                    <a:pt x="561" y="59"/>
                    <a:pt x="559" y="55"/>
                    <a:pt x="554" y="54"/>
                  </a:cubicBezTo>
                  <a:cubicBezTo>
                    <a:pt x="555" y="47"/>
                    <a:pt x="544" y="52"/>
                    <a:pt x="544" y="45"/>
                  </a:cubicBezTo>
                  <a:cubicBezTo>
                    <a:pt x="534" y="42"/>
                    <a:pt x="530" y="34"/>
                    <a:pt x="520" y="31"/>
                  </a:cubicBezTo>
                  <a:cubicBezTo>
                    <a:pt x="519" y="27"/>
                    <a:pt x="514" y="25"/>
                    <a:pt x="509" y="25"/>
                  </a:cubicBezTo>
                  <a:cubicBezTo>
                    <a:pt x="510" y="18"/>
                    <a:pt x="504" y="17"/>
                    <a:pt x="499" y="16"/>
                  </a:cubicBezTo>
                  <a:cubicBezTo>
                    <a:pt x="499" y="9"/>
                    <a:pt x="493" y="10"/>
                    <a:pt x="490" y="7"/>
                  </a:cubicBezTo>
                  <a:cubicBezTo>
                    <a:pt x="487" y="4"/>
                    <a:pt x="481" y="4"/>
                    <a:pt x="479" y="0"/>
                  </a:cubicBezTo>
                  <a:cubicBezTo>
                    <a:pt x="479" y="0"/>
                    <a:pt x="479" y="0"/>
                    <a:pt x="479" y="0"/>
                  </a:cubicBezTo>
                  <a:cubicBezTo>
                    <a:pt x="463" y="0"/>
                    <a:pt x="463" y="0"/>
                    <a:pt x="463" y="0"/>
                  </a:cubicBezTo>
                  <a:cubicBezTo>
                    <a:pt x="466" y="4"/>
                    <a:pt x="472" y="6"/>
                    <a:pt x="477" y="9"/>
                  </a:cubicBezTo>
                  <a:close/>
                  <a:moveTo>
                    <a:pt x="1121" y="1856"/>
                  </a:moveTo>
                  <a:cubicBezTo>
                    <a:pt x="1119" y="1861"/>
                    <a:pt x="1115" y="1862"/>
                    <a:pt x="1116" y="1869"/>
                  </a:cubicBezTo>
                  <a:cubicBezTo>
                    <a:pt x="1111" y="1871"/>
                    <a:pt x="1110" y="1876"/>
                    <a:pt x="1108" y="1880"/>
                  </a:cubicBezTo>
                  <a:cubicBezTo>
                    <a:pt x="1100" y="1886"/>
                    <a:pt x="1098" y="1897"/>
                    <a:pt x="1090" y="1902"/>
                  </a:cubicBezTo>
                  <a:cubicBezTo>
                    <a:pt x="1088" y="1913"/>
                    <a:pt x="1078" y="1916"/>
                    <a:pt x="1075" y="1926"/>
                  </a:cubicBezTo>
                  <a:cubicBezTo>
                    <a:pt x="1073" y="1930"/>
                    <a:pt x="1069" y="1934"/>
                    <a:pt x="1066" y="1937"/>
                  </a:cubicBezTo>
                  <a:cubicBezTo>
                    <a:pt x="1064" y="1941"/>
                    <a:pt x="1062" y="1946"/>
                    <a:pt x="1057" y="1948"/>
                  </a:cubicBezTo>
                  <a:cubicBezTo>
                    <a:pt x="1055" y="1952"/>
                    <a:pt x="1052" y="1954"/>
                    <a:pt x="1051" y="1959"/>
                  </a:cubicBezTo>
                  <a:cubicBezTo>
                    <a:pt x="1048" y="1962"/>
                    <a:pt x="1044" y="1965"/>
                    <a:pt x="1042" y="1970"/>
                  </a:cubicBezTo>
                  <a:cubicBezTo>
                    <a:pt x="1032" y="1973"/>
                    <a:pt x="1033" y="1987"/>
                    <a:pt x="1022" y="1989"/>
                  </a:cubicBezTo>
                  <a:cubicBezTo>
                    <a:pt x="1020" y="2000"/>
                    <a:pt x="1009" y="2002"/>
                    <a:pt x="1005" y="2011"/>
                  </a:cubicBezTo>
                  <a:cubicBezTo>
                    <a:pt x="1000" y="2012"/>
                    <a:pt x="999" y="2018"/>
                    <a:pt x="994" y="2020"/>
                  </a:cubicBezTo>
                  <a:cubicBezTo>
                    <a:pt x="995" y="2027"/>
                    <a:pt x="986" y="2025"/>
                    <a:pt x="983" y="2028"/>
                  </a:cubicBezTo>
                  <a:cubicBezTo>
                    <a:pt x="976" y="2041"/>
                    <a:pt x="965" y="2049"/>
                    <a:pt x="957" y="2061"/>
                  </a:cubicBezTo>
                  <a:cubicBezTo>
                    <a:pt x="951" y="2065"/>
                    <a:pt x="946" y="2070"/>
                    <a:pt x="940" y="2074"/>
                  </a:cubicBezTo>
                  <a:cubicBezTo>
                    <a:pt x="939" y="2079"/>
                    <a:pt x="935" y="2080"/>
                    <a:pt x="933" y="2083"/>
                  </a:cubicBezTo>
                  <a:cubicBezTo>
                    <a:pt x="932" y="2087"/>
                    <a:pt x="927" y="2087"/>
                    <a:pt x="924" y="2089"/>
                  </a:cubicBezTo>
                  <a:cubicBezTo>
                    <a:pt x="922" y="2096"/>
                    <a:pt x="916" y="2100"/>
                    <a:pt x="911" y="2105"/>
                  </a:cubicBezTo>
                  <a:cubicBezTo>
                    <a:pt x="904" y="2107"/>
                    <a:pt x="903" y="2117"/>
                    <a:pt x="896" y="2120"/>
                  </a:cubicBezTo>
                  <a:cubicBezTo>
                    <a:pt x="895" y="2124"/>
                    <a:pt x="890" y="2124"/>
                    <a:pt x="889" y="2129"/>
                  </a:cubicBezTo>
                  <a:cubicBezTo>
                    <a:pt x="887" y="2132"/>
                    <a:pt x="884" y="2133"/>
                    <a:pt x="883" y="2137"/>
                  </a:cubicBezTo>
                  <a:cubicBezTo>
                    <a:pt x="878" y="2143"/>
                    <a:pt x="876" y="2151"/>
                    <a:pt x="870" y="2155"/>
                  </a:cubicBezTo>
                  <a:cubicBezTo>
                    <a:pt x="869" y="2156"/>
                    <a:pt x="868" y="2158"/>
                    <a:pt x="867" y="2160"/>
                  </a:cubicBezTo>
                  <a:cubicBezTo>
                    <a:pt x="878" y="2160"/>
                    <a:pt x="878" y="2160"/>
                    <a:pt x="878" y="2160"/>
                  </a:cubicBezTo>
                  <a:cubicBezTo>
                    <a:pt x="881" y="2157"/>
                    <a:pt x="883" y="2154"/>
                    <a:pt x="885" y="2151"/>
                  </a:cubicBezTo>
                  <a:cubicBezTo>
                    <a:pt x="890" y="2148"/>
                    <a:pt x="890" y="2140"/>
                    <a:pt x="896" y="2137"/>
                  </a:cubicBezTo>
                  <a:cubicBezTo>
                    <a:pt x="895" y="2132"/>
                    <a:pt x="901" y="2133"/>
                    <a:pt x="903" y="2131"/>
                  </a:cubicBezTo>
                  <a:cubicBezTo>
                    <a:pt x="903" y="2127"/>
                    <a:pt x="904" y="2124"/>
                    <a:pt x="907" y="2122"/>
                  </a:cubicBezTo>
                  <a:cubicBezTo>
                    <a:pt x="911" y="2122"/>
                    <a:pt x="908" y="2115"/>
                    <a:pt x="913" y="2116"/>
                  </a:cubicBezTo>
                  <a:cubicBezTo>
                    <a:pt x="917" y="2114"/>
                    <a:pt x="919" y="2112"/>
                    <a:pt x="920" y="2109"/>
                  </a:cubicBezTo>
                  <a:cubicBezTo>
                    <a:pt x="924" y="2105"/>
                    <a:pt x="928" y="2100"/>
                    <a:pt x="935" y="2098"/>
                  </a:cubicBezTo>
                  <a:cubicBezTo>
                    <a:pt x="933" y="2092"/>
                    <a:pt x="938" y="2092"/>
                    <a:pt x="940" y="2089"/>
                  </a:cubicBezTo>
                  <a:cubicBezTo>
                    <a:pt x="942" y="2087"/>
                    <a:pt x="944" y="2086"/>
                    <a:pt x="946" y="2083"/>
                  </a:cubicBezTo>
                  <a:cubicBezTo>
                    <a:pt x="948" y="2081"/>
                    <a:pt x="950" y="2079"/>
                    <a:pt x="953" y="2076"/>
                  </a:cubicBezTo>
                  <a:cubicBezTo>
                    <a:pt x="953" y="2072"/>
                    <a:pt x="960" y="2075"/>
                    <a:pt x="959" y="2070"/>
                  </a:cubicBezTo>
                  <a:cubicBezTo>
                    <a:pt x="963" y="2070"/>
                    <a:pt x="961" y="2063"/>
                    <a:pt x="966" y="2063"/>
                  </a:cubicBezTo>
                  <a:cubicBezTo>
                    <a:pt x="968" y="2061"/>
                    <a:pt x="970" y="2059"/>
                    <a:pt x="972" y="2057"/>
                  </a:cubicBezTo>
                  <a:cubicBezTo>
                    <a:pt x="977" y="2052"/>
                    <a:pt x="979" y="2045"/>
                    <a:pt x="985" y="2042"/>
                  </a:cubicBezTo>
                  <a:cubicBezTo>
                    <a:pt x="987" y="2038"/>
                    <a:pt x="989" y="2036"/>
                    <a:pt x="992" y="2035"/>
                  </a:cubicBezTo>
                  <a:cubicBezTo>
                    <a:pt x="996" y="2035"/>
                    <a:pt x="993" y="2028"/>
                    <a:pt x="998" y="2028"/>
                  </a:cubicBezTo>
                  <a:cubicBezTo>
                    <a:pt x="1001" y="2026"/>
                    <a:pt x="1003" y="2024"/>
                    <a:pt x="1005" y="2022"/>
                  </a:cubicBezTo>
                  <a:cubicBezTo>
                    <a:pt x="1006" y="2018"/>
                    <a:pt x="1013" y="2020"/>
                    <a:pt x="1012" y="2013"/>
                  </a:cubicBezTo>
                  <a:cubicBezTo>
                    <a:pt x="1016" y="2013"/>
                    <a:pt x="1014" y="2007"/>
                    <a:pt x="1020" y="2009"/>
                  </a:cubicBezTo>
                  <a:cubicBezTo>
                    <a:pt x="1023" y="2007"/>
                    <a:pt x="1021" y="2001"/>
                    <a:pt x="1027" y="2002"/>
                  </a:cubicBezTo>
                  <a:cubicBezTo>
                    <a:pt x="1027" y="1993"/>
                    <a:pt x="1038" y="1994"/>
                    <a:pt x="1038" y="1985"/>
                  </a:cubicBezTo>
                  <a:cubicBezTo>
                    <a:pt x="1043" y="1982"/>
                    <a:pt x="1048" y="1977"/>
                    <a:pt x="1049" y="1970"/>
                  </a:cubicBezTo>
                  <a:cubicBezTo>
                    <a:pt x="1057" y="1969"/>
                    <a:pt x="1055" y="1958"/>
                    <a:pt x="1062" y="1956"/>
                  </a:cubicBezTo>
                  <a:cubicBezTo>
                    <a:pt x="1062" y="1948"/>
                    <a:pt x="1070" y="1947"/>
                    <a:pt x="1070" y="1939"/>
                  </a:cubicBezTo>
                  <a:cubicBezTo>
                    <a:pt x="1078" y="1942"/>
                    <a:pt x="1072" y="1932"/>
                    <a:pt x="1077" y="1932"/>
                  </a:cubicBezTo>
                  <a:cubicBezTo>
                    <a:pt x="1078" y="1928"/>
                    <a:pt x="1083" y="1929"/>
                    <a:pt x="1081" y="1922"/>
                  </a:cubicBezTo>
                  <a:cubicBezTo>
                    <a:pt x="1089" y="1920"/>
                    <a:pt x="1089" y="1912"/>
                    <a:pt x="1094" y="1909"/>
                  </a:cubicBezTo>
                  <a:cubicBezTo>
                    <a:pt x="1097" y="1901"/>
                    <a:pt x="1103" y="1898"/>
                    <a:pt x="1105" y="1891"/>
                  </a:cubicBezTo>
                  <a:cubicBezTo>
                    <a:pt x="1103" y="1884"/>
                    <a:pt x="1112" y="1889"/>
                    <a:pt x="1110" y="1882"/>
                  </a:cubicBezTo>
                  <a:cubicBezTo>
                    <a:pt x="1115" y="1883"/>
                    <a:pt x="1112" y="1876"/>
                    <a:pt x="1116" y="1876"/>
                  </a:cubicBezTo>
                  <a:cubicBezTo>
                    <a:pt x="1117" y="1872"/>
                    <a:pt x="1118" y="1869"/>
                    <a:pt x="1121" y="1867"/>
                  </a:cubicBezTo>
                  <a:cubicBezTo>
                    <a:pt x="1118" y="1862"/>
                    <a:pt x="1127" y="1858"/>
                    <a:pt x="1121" y="1856"/>
                  </a:cubicBezTo>
                  <a:close/>
                  <a:moveTo>
                    <a:pt x="1103" y="2042"/>
                  </a:moveTo>
                  <a:cubicBezTo>
                    <a:pt x="1092" y="2040"/>
                    <a:pt x="1095" y="2053"/>
                    <a:pt x="1088" y="2055"/>
                  </a:cubicBezTo>
                  <a:cubicBezTo>
                    <a:pt x="1083" y="2059"/>
                    <a:pt x="1081" y="2067"/>
                    <a:pt x="1075" y="2070"/>
                  </a:cubicBezTo>
                  <a:cubicBezTo>
                    <a:pt x="1072" y="2076"/>
                    <a:pt x="1065" y="2079"/>
                    <a:pt x="1062" y="2085"/>
                  </a:cubicBezTo>
                  <a:cubicBezTo>
                    <a:pt x="1057" y="2090"/>
                    <a:pt x="1054" y="2097"/>
                    <a:pt x="1046" y="2100"/>
                  </a:cubicBezTo>
                  <a:cubicBezTo>
                    <a:pt x="1029" y="2122"/>
                    <a:pt x="1002" y="2135"/>
                    <a:pt x="983" y="2155"/>
                  </a:cubicBezTo>
                  <a:cubicBezTo>
                    <a:pt x="983" y="2158"/>
                    <a:pt x="978" y="2157"/>
                    <a:pt x="977" y="2160"/>
                  </a:cubicBezTo>
                  <a:cubicBezTo>
                    <a:pt x="990" y="2160"/>
                    <a:pt x="990" y="2160"/>
                    <a:pt x="990" y="2160"/>
                  </a:cubicBezTo>
                  <a:cubicBezTo>
                    <a:pt x="994" y="2158"/>
                    <a:pt x="996" y="2154"/>
                    <a:pt x="998" y="2151"/>
                  </a:cubicBezTo>
                  <a:cubicBezTo>
                    <a:pt x="1003" y="2147"/>
                    <a:pt x="1009" y="2145"/>
                    <a:pt x="1012" y="2140"/>
                  </a:cubicBezTo>
                  <a:cubicBezTo>
                    <a:pt x="1014" y="2139"/>
                    <a:pt x="1017" y="2137"/>
                    <a:pt x="1018" y="2135"/>
                  </a:cubicBezTo>
                  <a:cubicBezTo>
                    <a:pt x="1018" y="2131"/>
                    <a:pt x="1025" y="2134"/>
                    <a:pt x="1027" y="2131"/>
                  </a:cubicBezTo>
                  <a:cubicBezTo>
                    <a:pt x="1034" y="2123"/>
                    <a:pt x="1043" y="2116"/>
                    <a:pt x="1051" y="2109"/>
                  </a:cubicBezTo>
                  <a:cubicBezTo>
                    <a:pt x="1053" y="2103"/>
                    <a:pt x="1059" y="2102"/>
                    <a:pt x="1062" y="2096"/>
                  </a:cubicBezTo>
                  <a:cubicBezTo>
                    <a:pt x="1065" y="2091"/>
                    <a:pt x="1068" y="2087"/>
                    <a:pt x="1073" y="2083"/>
                  </a:cubicBezTo>
                  <a:cubicBezTo>
                    <a:pt x="1079" y="2074"/>
                    <a:pt x="1086" y="2066"/>
                    <a:pt x="1092" y="2057"/>
                  </a:cubicBezTo>
                  <a:cubicBezTo>
                    <a:pt x="1095" y="2056"/>
                    <a:pt x="1097" y="2054"/>
                    <a:pt x="1097" y="2050"/>
                  </a:cubicBezTo>
                  <a:cubicBezTo>
                    <a:pt x="1099" y="2048"/>
                    <a:pt x="1101" y="2046"/>
                    <a:pt x="1103" y="2044"/>
                  </a:cubicBezTo>
                  <a:cubicBezTo>
                    <a:pt x="1107" y="2044"/>
                    <a:pt x="1104" y="2038"/>
                    <a:pt x="1108" y="2037"/>
                  </a:cubicBezTo>
                  <a:cubicBezTo>
                    <a:pt x="1106" y="2031"/>
                    <a:pt x="1112" y="2033"/>
                    <a:pt x="1112" y="2028"/>
                  </a:cubicBezTo>
                  <a:cubicBezTo>
                    <a:pt x="1105" y="2029"/>
                    <a:pt x="1104" y="2035"/>
                    <a:pt x="1103" y="2042"/>
                  </a:cubicBezTo>
                  <a:close/>
                  <a:moveTo>
                    <a:pt x="1173" y="1510"/>
                  </a:moveTo>
                  <a:cubicBezTo>
                    <a:pt x="1170" y="1516"/>
                    <a:pt x="1170" y="1526"/>
                    <a:pt x="1166" y="1531"/>
                  </a:cubicBezTo>
                  <a:cubicBezTo>
                    <a:pt x="1165" y="1540"/>
                    <a:pt x="1159" y="1544"/>
                    <a:pt x="1160" y="1555"/>
                  </a:cubicBezTo>
                  <a:cubicBezTo>
                    <a:pt x="1153" y="1558"/>
                    <a:pt x="1153" y="1567"/>
                    <a:pt x="1149" y="1573"/>
                  </a:cubicBezTo>
                  <a:cubicBezTo>
                    <a:pt x="1147" y="1580"/>
                    <a:pt x="1143" y="1585"/>
                    <a:pt x="1140" y="1592"/>
                  </a:cubicBezTo>
                  <a:cubicBezTo>
                    <a:pt x="1130" y="1601"/>
                    <a:pt x="1127" y="1617"/>
                    <a:pt x="1116" y="1625"/>
                  </a:cubicBezTo>
                  <a:cubicBezTo>
                    <a:pt x="1115" y="1634"/>
                    <a:pt x="1107" y="1634"/>
                    <a:pt x="1105" y="1642"/>
                  </a:cubicBezTo>
                  <a:cubicBezTo>
                    <a:pt x="1101" y="1645"/>
                    <a:pt x="1096" y="1649"/>
                    <a:pt x="1094" y="1651"/>
                  </a:cubicBezTo>
                  <a:cubicBezTo>
                    <a:pt x="1093" y="1653"/>
                    <a:pt x="1095" y="1657"/>
                    <a:pt x="1090" y="1656"/>
                  </a:cubicBezTo>
                  <a:cubicBezTo>
                    <a:pt x="1090" y="1660"/>
                    <a:pt x="1084" y="1658"/>
                    <a:pt x="1086" y="1664"/>
                  </a:cubicBezTo>
                  <a:cubicBezTo>
                    <a:pt x="1079" y="1662"/>
                    <a:pt x="1083" y="1671"/>
                    <a:pt x="1077" y="1671"/>
                  </a:cubicBezTo>
                  <a:cubicBezTo>
                    <a:pt x="1072" y="1676"/>
                    <a:pt x="1067" y="1680"/>
                    <a:pt x="1062" y="1684"/>
                  </a:cubicBezTo>
                  <a:cubicBezTo>
                    <a:pt x="1058" y="1690"/>
                    <a:pt x="1051" y="1692"/>
                    <a:pt x="1046" y="1697"/>
                  </a:cubicBezTo>
                  <a:cubicBezTo>
                    <a:pt x="1041" y="1696"/>
                    <a:pt x="1044" y="1703"/>
                    <a:pt x="1040" y="1704"/>
                  </a:cubicBezTo>
                  <a:cubicBezTo>
                    <a:pt x="1037" y="1706"/>
                    <a:pt x="1033" y="1707"/>
                    <a:pt x="1031" y="1710"/>
                  </a:cubicBezTo>
                  <a:cubicBezTo>
                    <a:pt x="1021" y="1719"/>
                    <a:pt x="1009" y="1726"/>
                    <a:pt x="1001" y="1736"/>
                  </a:cubicBezTo>
                  <a:cubicBezTo>
                    <a:pt x="994" y="1739"/>
                    <a:pt x="987" y="1741"/>
                    <a:pt x="985" y="1749"/>
                  </a:cubicBezTo>
                  <a:cubicBezTo>
                    <a:pt x="977" y="1751"/>
                    <a:pt x="975" y="1758"/>
                    <a:pt x="968" y="1760"/>
                  </a:cubicBezTo>
                  <a:cubicBezTo>
                    <a:pt x="966" y="1767"/>
                    <a:pt x="957" y="1768"/>
                    <a:pt x="955" y="1776"/>
                  </a:cubicBezTo>
                  <a:cubicBezTo>
                    <a:pt x="948" y="1774"/>
                    <a:pt x="952" y="1783"/>
                    <a:pt x="946" y="1782"/>
                  </a:cubicBezTo>
                  <a:cubicBezTo>
                    <a:pt x="942" y="1783"/>
                    <a:pt x="942" y="1788"/>
                    <a:pt x="937" y="1789"/>
                  </a:cubicBezTo>
                  <a:cubicBezTo>
                    <a:pt x="930" y="1802"/>
                    <a:pt x="918" y="1811"/>
                    <a:pt x="909" y="1823"/>
                  </a:cubicBezTo>
                  <a:cubicBezTo>
                    <a:pt x="903" y="1823"/>
                    <a:pt x="907" y="1832"/>
                    <a:pt x="900" y="1830"/>
                  </a:cubicBezTo>
                  <a:cubicBezTo>
                    <a:pt x="898" y="1834"/>
                    <a:pt x="895" y="1836"/>
                    <a:pt x="894" y="1841"/>
                  </a:cubicBezTo>
                  <a:cubicBezTo>
                    <a:pt x="891" y="1843"/>
                    <a:pt x="887" y="1844"/>
                    <a:pt x="887" y="1850"/>
                  </a:cubicBezTo>
                  <a:cubicBezTo>
                    <a:pt x="885" y="1850"/>
                    <a:pt x="882" y="1850"/>
                    <a:pt x="883" y="1854"/>
                  </a:cubicBezTo>
                  <a:cubicBezTo>
                    <a:pt x="880" y="1854"/>
                    <a:pt x="878" y="1855"/>
                    <a:pt x="879" y="1858"/>
                  </a:cubicBezTo>
                  <a:cubicBezTo>
                    <a:pt x="873" y="1864"/>
                    <a:pt x="869" y="1871"/>
                    <a:pt x="863" y="1876"/>
                  </a:cubicBezTo>
                  <a:cubicBezTo>
                    <a:pt x="863" y="1880"/>
                    <a:pt x="859" y="1882"/>
                    <a:pt x="857" y="1885"/>
                  </a:cubicBezTo>
                  <a:cubicBezTo>
                    <a:pt x="855" y="1888"/>
                    <a:pt x="852" y="1891"/>
                    <a:pt x="850" y="1895"/>
                  </a:cubicBezTo>
                  <a:cubicBezTo>
                    <a:pt x="844" y="1895"/>
                    <a:pt x="849" y="1904"/>
                    <a:pt x="842" y="1902"/>
                  </a:cubicBezTo>
                  <a:cubicBezTo>
                    <a:pt x="841" y="1908"/>
                    <a:pt x="838" y="1910"/>
                    <a:pt x="835" y="1913"/>
                  </a:cubicBezTo>
                  <a:cubicBezTo>
                    <a:pt x="833" y="1916"/>
                    <a:pt x="831" y="1919"/>
                    <a:pt x="828" y="1922"/>
                  </a:cubicBezTo>
                  <a:cubicBezTo>
                    <a:pt x="826" y="1925"/>
                    <a:pt x="828" y="1933"/>
                    <a:pt x="822" y="1932"/>
                  </a:cubicBezTo>
                  <a:cubicBezTo>
                    <a:pt x="826" y="1920"/>
                    <a:pt x="833" y="1911"/>
                    <a:pt x="839" y="1900"/>
                  </a:cubicBezTo>
                  <a:cubicBezTo>
                    <a:pt x="845" y="1889"/>
                    <a:pt x="854" y="1881"/>
                    <a:pt x="857" y="1867"/>
                  </a:cubicBezTo>
                  <a:cubicBezTo>
                    <a:pt x="863" y="1864"/>
                    <a:pt x="867" y="1859"/>
                    <a:pt x="870" y="1852"/>
                  </a:cubicBezTo>
                  <a:cubicBezTo>
                    <a:pt x="877" y="1849"/>
                    <a:pt x="880" y="1841"/>
                    <a:pt x="883" y="1834"/>
                  </a:cubicBezTo>
                  <a:cubicBezTo>
                    <a:pt x="889" y="1831"/>
                    <a:pt x="891" y="1824"/>
                    <a:pt x="896" y="1819"/>
                  </a:cubicBezTo>
                  <a:cubicBezTo>
                    <a:pt x="899" y="1817"/>
                    <a:pt x="900" y="1813"/>
                    <a:pt x="905" y="1813"/>
                  </a:cubicBezTo>
                  <a:cubicBezTo>
                    <a:pt x="903" y="1806"/>
                    <a:pt x="912" y="1810"/>
                    <a:pt x="911" y="1804"/>
                  </a:cubicBezTo>
                  <a:cubicBezTo>
                    <a:pt x="920" y="1793"/>
                    <a:pt x="932" y="1785"/>
                    <a:pt x="942" y="1776"/>
                  </a:cubicBezTo>
                  <a:cubicBezTo>
                    <a:pt x="944" y="1773"/>
                    <a:pt x="946" y="1771"/>
                    <a:pt x="948" y="1769"/>
                  </a:cubicBezTo>
                  <a:cubicBezTo>
                    <a:pt x="953" y="1768"/>
                    <a:pt x="953" y="1763"/>
                    <a:pt x="957" y="1762"/>
                  </a:cubicBezTo>
                  <a:cubicBezTo>
                    <a:pt x="958" y="1758"/>
                    <a:pt x="963" y="1758"/>
                    <a:pt x="964" y="1754"/>
                  </a:cubicBezTo>
                  <a:cubicBezTo>
                    <a:pt x="964" y="1749"/>
                    <a:pt x="972" y="1752"/>
                    <a:pt x="970" y="1745"/>
                  </a:cubicBezTo>
                  <a:cubicBezTo>
                    <a:pt x="978" y="1744"/>
                    <a:pt x="981" y="1737"/>
                    <a:pt x="985" y="1732"/>
                  </a:cubicBezTo>
                  <a:cubicBezTo>
                    <a:pt x="992" y="1728"/>
                    <a:pt x="995" y="1721"/>
                    <a:pt x="1003" y="1719"/>
                  </a:cubicBezTo>
                  <a:cubicBezTo>
                    <a:pt x="1004" y="1716"/>
                    <a:pt x="1006" y="1713"/>
                    <a:pt x="1009" y="1712"/>
                  </a:cubicBezTo>
                  <a:cubicBezTo>
                    <a:pt x="1010" y="1708"/>
                    <a:pt x="1014" y="1706"/>
                    <a:pt x="1016" y="1704"/>
                  </a:cubicBezTo>
                  <a:cubicBezTo>
                    <a:pt x="1019" y="1701"/>
                    <a:pt x="1023" y="1700"/>
                    <a:pt x="1025" y="1697"/>
                  </a:cubicBezTo>
                  <a:cubicBezTo>
                    <a:pt x="1025" y="1693"/>
                    <a:pt x="1030" y="1693"/>
                    <a:pt x="1033" y="1690"/>
                  </a:cubicBezTo>
                  <a:cubicBezTo>
                    <a:pt x="1035" y="1687"/>
                    <a:pt x="1037" y="1685"/>
                    <a:pt x="1038" y="1682"/>
                  </a:cubicBezTo>
                  <a:cubicBezTo>
                    <a:pt x="1045" y="1684"/>
                    <a:pt x="1042" y="1676"/>
                    <a:pt x="1046" y="1675"/>
                  </a:cubicBezTo>
                  <a:cubicBezTo>
                    <a:pt x="1049" y="1672"/>
                    <a:pt x="1052" y="1671"/>
                    <a:pt x="1053" y="1666"/>
                  </a:cubicBezTo>
                  <a:cubicBezTo>
                    <a:pt x="1059" y="1667"/>
                    <a:pt x="1055" y="1658"/>
                    <a:pt x="1062" y="1660"/>
                  </a:cubicBezTo>
                  <a:cubicBezTo>
                    <a:pt x="1064" y="1653"/>
                    <a:pt x="1067" y="1646"/>
                    <a:pt x="1073" y="1642"/>
                  </a:cubicBezTo>
                  <a:cubicBezTo>
                    <a:pt x="1076" y="1636"/>
                    <a:pt x="1079" y="1629"/>
                    <a:pt x="1086" y="1625"/>
                  </a:cubicBezTo>
                  <a:cubicBezTo>
                    <a:pt x="1085" y="1612"/>
                    <a:pt x="1097" y="1610"/>
                    <a:pt x="1097" y="1597"/>
                  </a:cubicBezTo>
                  <a:cubicBezTo>
                    <a:pt x="1104" y="1591"/>
                    <a:pt x="1104" y="1578"/>
                    <a:pt x="1110" y="1571"/>
                  </a:cubicBezTo>
                  <a:cubicBezTo>
                    <a:pt x="1114" y="1562"/>
                    <a:pt x="1116" y="1551"/>
                    <a:pt x="1121" y="1542"/>
                  </a:cubicBezTo>
                  <a:cubicBezTo>
                    <a:pt x="1121" y="1536"/>
                    <a:pt x="1125" y="1533"/>
                    <a:pt x="1125" y="1527"/>
                  </a:cubicBezTo>
                  <a:cubicBezTo>
                    <a:pt x="1127" y="1525"/>
                    <a:pt x="1130" y="1513"/>
                    <a:pt x="1125" y="1512"/>
                  </a:cubicBezTo>
                  <a:cubicBezTo>
                    <a:pt x="1124" y="1526"/>
                    <a:pt x="1115" y="1532"/>
                    <a:pt x="1114" y="1547"/>
                  </a:cubicBezTo>
                  <a:cubicBezTo>
                    <a:pt x="1111" y="1547"/>
                    <a:pt x="1112" y="1552"/>
                    <a:pt x="1112" y="1555"/>
                  </a:cubicBezTo>
                  <a:cubicBezTo>
                    <a:pt x="1108" y="1556"/>
                    <a:pt x="1107" y="1559"/>
                    <a:pt x="1108" y="1564"/>
                  </a:cubicBezTo>
                  <a:cubicBezTo>
                    <a:pt x="1104" y="1564"/>
                    <a:pt x="1106" y="1570"/>
                    <a:pt x="1103" y="1571"/>
                  </a:cubicBezTo>
                  <a:cubicBezTo>
                    <a:pt x="1104" y="1576"/>
                    <a:pt x="1099" y="1575"/>
                    <a:pt x="1101" y="1581"/>
                  </a:cubicBezTo>
                  <a:cubicBezTo>
                    <a:pt x="1095" y="1587"/>
                    <a:pt x="1090" y="1594"/>
                    <a:pt x="1088" y="1603"/>
                  </a:cubicBezTo>
                  <a:cubicBezTo>
                    <a:pt x="1084" y="1611"/>
                    <a:pt x="1080" y="1619"/>
                    <a:pt x="1075" y="1625"/>
                  </a:cubicBezTo>
                  <a:cubicBezTo>
                    <a:pt x="1070" y="1632"/>
                    <a:pt x="1064" y="1638"/>
                    <a:pt x="1062" y="1647"/>
                  </a:cubicBezTo>
                  <a:cubicBezTo>
                    <a:pt x="1054" y="1652"/>
                    <a:pt x="1049" y="1659"/>
                    <a:pt x="1046" y="1666"/>
                  </a:cubicBezTo>
                  <a:cubicBezTo>
                    <a:pt x="1037" y="1667"/>
                    <a:pt x="1036" y="1677"/>
                    <a:pt x="1029" y="1680"/>
                  </a:cubicBezTo>
                  <a:cubicBezTo>
                    <a:pt x="1030" y="1685"/>
                    <a:pt x="1021" y="1681"/>
                    <a:pt x="1022" y="1688"/>
                  </a:cubicBezTo>
                  <a:cubicBezTo>
                    <a:pt x="1017" y="1688"/>
                    <a:pt x="1016" y="1692"/>
                    <a:pt x="1014" y="1695"/>
                  </a:cubicBezTo>
                  <a:cubicBezTo>
                    <a:pt x="1008" y="1699"/>
                    <a:pt x="1003" y="1704"/>
                    <a:pt x="998" y="1710"/>
                  </a:cubicBezTo>
                  <a:cubicBezTo>
                    <a:pt x="991" y="1713"/>
                    <a:pt x="990" y="1722"/>
                    <a:pt x="981" y="1723"/>
                  </a:cubicBezTo>
                  <a:cubicBezTo>
                    <a:pt x="978" y="1730"/>
                    <a:pt x="971" y="1734"/>
                    <a:pt x="966" y="1738"/>
                  </a:cubicBezTo>
                  <a:cubicBezTo>
                    <a:pt x="961" y="1744"/>
                    <a:pt x="957" y="1750"/>
                    <a:pt x="951" y="1754"/>
                  </a:cubicBezTo>
                  <a:cubicBezTo>
                    <a:pt x="941" y="1765"/>
                    <a:pt x="930" y="1774"/>
                    <a:pt x="918" y="1782"/>
                  </a:cubicBezTo>
                  <a:cubicBezTo>
                    <a:pt x="909" y="1792"/>
                    <a:pt x="901" y="1802"/>
                    <a:pt x="892" y="1810"/>
                  </a:cubicBezTo>
                  <a:cubicBezTo>
                    <a:pt x="890" y="1814"/>
                    <a:pt x="888" y="1816"/>
                    <a:pt x="885" y="1817"/>
                  </a:cubicBezTo>
                  <a:cubicBezTo>
                    <a:pt x="888" y="1824"/>
                    <a:pt x="878" y="1819"/>
                    <a:pt x="881" y="1826"/>
                  </a:cubicBezTo>
                  <a:cubicBezTo>
                    <a:pt x="876" y="1825"/>
                    <a:pt x="878" y="1832"/>
                    <a:pt x="874" y="1832"/>
                  </a:cubicBezTo>
                  <a:cubicBezTo>
                    <a:pt x="871" y="1834"/>
                    <a:pt x="870" y="1838"/>
                    <a:pt x="868" y="1841"/>
                  </a:cubicBezTo>
                  <a:cubicBezTo>
                    <a:pt x="863" y="1845"/>
                    <a:pt x="861" y="1851"/>
                    <a:pt x="857" y="1856"/>
                  </a:cubicBezTo>
                  <a:cubicBezTo>
                    <a:pt x="853" y="1862"/>
                    <a:pt x="847" y="1865"/>
                    <a:pt x="846" y="1874"/>
                  </a:cubicBezTo>
                  <a:cubicBezTo>
                    <a:pt x="841" y="1878"/>
                    <a:pt x="839" y="1884"/>
                    <a:pt x="835" y="1889"/>
                  </a:cubicBezTo>
                  <a:cubicBezTo>
                    <a:pt x="835" y="1893"/>
                    <a:pt x="829" y="1892"/>
                    <a:pt x="831" y="1898"/>
                  </a:cubicBezTo>
                  <a:cubicBezTo>
                    <a:pt x="829" y="1898"/>
                    <a:pt x="828" y="1899"/>
                    <a:pt x="828" y="1902"/>
                  </a:cubicBezTo>
                  <a:cubicBezTo>
                    <a:pt x="826" y="1902"/>
                    <a:pt x="825" y="1905"/>
                    <a:pt x="824" y="1902"/>
                  </a:cubicBezTo>
                  <a:cubicBezTo>
                    <a:pt x="824" y="1891"/>
                    <a:pt x="829" y="1885"/>
                    <a:pt x="833" y="1878"/>
                  </a:cubicBezTo>
                  <a:cubicBezTo>
                    <a:pt x="836" y="1876"/>
                    <a:pt x="837" y="1872"/>
                    <a:pt x="839" y="1869"/>
                  </a:cubicBezTo>
                  <a:cubicBezTo>
                    <a:pt x="845" y="1867"/>
                    <a:pt x="835" y="1861"/>
                    <a:pt x="844" y="1861"/>
                  </a:cubicBezTo>
                  <a:cubicBezTo>
                    <a:pt x="850" y="1845"/>
                    <a:pt x="862" y="1835"/>
                    <a:pt x="868" y="1819"/>
                  </a:cubicBezTo>
                  <a:cubicBezTo>
                    <a:pt x="870" y="1819"/>
                    <a:pt x="873" y="1818"/>
                    <a:pt x="872" y="1815"/>
                  </a:cubicBezTo>
                  <a:cubicBezTo>
                    <a:pt x="876" y="1815"/>
                    <a:pt x="878" y="1813"/>
                    <a:pt x="879" y="1810"/>
                  </a:cubicBezTo>
                  <a:cubicBezTo>
                    <a:pt x="881" y="1806"/>
                    <a:pt x="884" y="1803"/>
                    <a:pt x="887" y="1799"/>
                  </a:cubicBezTo>
                  <a:cubicBezTo>
                    <a:pt x="890" y="1796"/>
                    <a:pt x="893" y="1793"/>
                    <a:pt x="896" y="1789"/>
                  </a:cubicBezTo>
                  <a:cubicBezTo>
                    <a:pt x="899" y="1785"/>
                    <a:pt x="905" y="1785"/>
                    <a:pt x="907" y="1780"/>
                  </a:cubicBezTo>
                  <a:cubicBezTo>
                    <a:pt x="912" y="1778"/>
                    <a:pt x="913" y="1773"/>
                    <a:pt x="918" y="1771"/>
                  </a:cubicBezTo>
                  <a:cubicBezTo>
                    <a:pt x="916" y="1763"/>
                    <a:pt x="926" y="1766"/>
                    <a:pt x="927" y="1760"/>
                  </a:cubicBezTo>
                  <a:cubicBezTo>
                    <a:pt x="932" y="1759"/>
                    <a:pt x="932" y="1753"/>
                    <a:pt x="937" y="1752"/>
                  </a:cubicBezTo>
                  <a:cubicBezTo>
                    <a:pt x="941" y="1748"/>
                    <a:pt x="943" y="1744"/>
                    <a:pt x="948" y="1743"/>
                  </a:cubicBezTo>
                  <a:cubicBezTo>
                    <a:pt x="948" y="1740"/>
                    <a:pt x="949" y="1738"/>
                    <a:pt x="951" y="1736"/>
                  </a:cubicBezTo>
                  <a:cubicBezTo>
                    <a:pt x="955" y="1737"/>
                    <a:pt x="955" y="1733"/>
                    <a:pt x="957" y="1732"/>
                  </a:cubicBezTo>
                  <a:cubicBezTo>
                    <a:pt x="959" y="1727"/>
                    <a:pt x="965" y="1727"/>
                    <a:pt x="966" y="1721"/>
                  </a:cubicBezTo>
                  <a:cubicBezTo>
                    <a:pt x="975" y="1717"/>
                    <a:pt x="976" y="1705"/>
                    <a:pt x="985" y="1701"/>
                  </a:cubicBezTo>
                  <a:cubicBezTo>
                    <a:pt x="986" y="1699"/>
                    <a:pt x="986" y="1696"/>
                    <a:pt x="990" y="1697"/>
                  </a:cubicBezTo>
                  <a:cubicBezTo>
                    <a:pt x="989" y="1693"/>
                    <a:pt x="993" y="1693"/>
                    <a:pt x="994" y="1690"/>
                  </a:cubicBezTo>
                  <a:cubicBezTo>
                    <a:pt x="997" y="1687"/>
                    <a:pt x="1000" y="1684"/>
                    <a:pt x="1003" y="1680"/>
                  </a:cubicBezTo>
                  <a:cubicBezTo>
                    <a:pt x="1007" y="1670"/>
                    <a:pt x="1017" y="1667"/>
                    <a:pt x="1020" y="1656"/>
                  </a:cubicBezTo>
                  <a:cubicBezTo>
                    <a:pt x="1027" y="1655"/>
                    <a:pt x="1024" y="1646"/>
                    <a:pt x="1031" y="1647"/>
                  </a:cubicBezTo>
                  <a:cubicBezTo>
                    <a:pt x="1030" y="1639"/>
                    <a:pt x="1039" y="1642"/>
                    <a:pt x="1038" y="1634"/>
                  </a:cubicBezTo>
                  <a:cubicBezTo>
                    <a:pt x="1044" y="1627"/>
                    <a:pt x="1048" y="1618"/>
                    <a:pt x="1055" y="1612"/>
                  </a:cubicBezTo>
                  <a:cubicBezTo>
                    <a:pt x="1055" y="1605"/>
                    <a:pt x="1061" y="1605"/>
                    <a:pt x="1062" y="1599"/>
                  </a:cubicBezTo>
                  <a:cubicBezTo>
                    <a:pt x="1065" y="1596"/>
                    <a:pt x="1066" y="1590"/>
                    <a:pt x="1070" y="1588"/>
                  </a:cubicBezTo>
                  <a:cubicBezTo>
                    <a:pt x="1069" y="1580"/>
                    <a:pt x="1075" y="1580"/>
                    <a:pt x="1075" y="1573"/>
                  </a:cubicBezTo>
                  <a:cubicBezTo>
                    <a:pt x="1081" y="1572"/>
                    <a:pt x="1078" y="1561"/>
                    <a:pt x="1084" y="1560"/>
                  </a:cubicBezTo>
                  <a:cubicBezTo>
                    <a:pt x="1085" y="1548"/>
                    <a:pt x="1092" y="1542"/>
                    <a:pt x="1094" y="1531"/>
                  </a:cubicBezTo>
                  <a:cubicBezTo>
                    <a:pt x="1098" y="1522"/>
                    <a:pt x="1101" y="1512"/>
                    <a:pt x="1103" y="1501"/>
                  </a:cubicBezTo>
                  <a:cubicBezTo>
                    <a:pt x="1106" y="1497"/>
                    <a:pt x="1107" y="1491"/>
                    <a:pt x="1108" y="1486"/>
                  </a:cubicBezTo>
                  <a:cubicBezTo>
                    <a:pt x="1113" y="1483"/>
                    <a:pt x="1104" y="1477"/>
                    <a:pt x="1112" y="1475"/>
                  </a:cubicBezTo>
                  <a:cubicBezTo>
                    <a:pt x="1110" y="1466"/>
                    <a:pt x="1115" y="1464"/>
                    <a:pt x="1114" y="1457"/>
                  </a:cubicBezTo>
                  <a:cubicBezTo>
                    <a:pt x="1117" y="1457"/>
                    <a:pt x="1116" y="1452"/>
                    <a:pt x="1116" y="1448"/>
                  </a:cubicBezTo>
                  <a:cubicBezTo>
                    <a:pt x="1116" y="1445"/>
                    <a:pt x="1117" y="1440"/>
                    <a:pt x="1114" y="1440"/>
                  </a:cubicBezTo>
                  <a:cubicBezTo>
                    <a:pt x="1110" y="1451"/>
                    <a:pt x="1108" y="1464"/>
                    <a:pt x="1105" y="1477"/>
                  </a:cubicBezTo>
                  <a:cubicBezTo>
                    <a:pt x="1104" y="1484"/>
                    <a:pt x="1101" y="1489"/>
                    <a:pt x="1101" y="1496"/>
                  </a:cubicBezTo>
                  <a:cubicBezTo>
                    <a:pt x="1097" y="1500"/>
                    <a:pt x="1096" y="1507"/>
                    <a:pt x="1094" y="1514"/>
                  </a:cubicBezTo>
                  <a:cubicBezTo>
                    <a:pt x="1089" y="1517"/>
                    <a:pt x="1090" y="1526"/>
                    <a:pt x="1088" y="1531"/>
                  </a:cubicBezTo>
                  <a:cubicBezTo>
                    <a:pt x="1084" y="1531"/>
                    <a:pt x="1087" y="1537"/>
                    <a:pt x="1084" y="1538"/>
                  </a:cubicBezTo>
                  <a:cubicBezTo>
                    <a:pt x="1085" y="1544"/>
                    <a:pt x="1079" y="1542"/>
                    <a:pt x="1079" y="1547"/>
                  </a:cubicBezTo>
                  <a:cubicBezTo>
                    <a:pt x="1076" y="1559"/>
                    <a:pt x="1068" y="1567"/>
                    <a:pt x="1066" y="1581"/>
                  </a:cubicBezTo>
                  <a:cubicBezTo>
                    <a:pt x="1061" y="1585"/>
                    <a:pt x="1058" y="1591"/>
                    <a:pt x="1055" y="1597"/>
                  </a:cubicBezTo>
                  <a:cubicBezTo>
                    <a:pt x="1051" y="1601"/>
                    <a:pt x="1046" y="1605"/>
                    <a:pt x="1044" y="1612"/>
                  </a:cubicBezTo>
                  <a:cubicBezTo>
                    <a:pt x="1035" y="1621"/>
                    <a:pt x="1029" y="1633"/>
                    <a:pt x="1020" y="1642"/>
                  </a:cubicBezTo>
                  <a:cubicBezTo>
                    <a:pt x="1017" y="1648"/>
                    <a:pt x="1012" y="1652"/>
                    <a:pt x="1009" y="1658"/>
                  </a:cubicBezTo>
                  <a:cubicBezTo>
                    <a:pt x="1008" y="1661"/>
                    <a:pt x="1006" y="1663"/>
                    <a:pt x="1003" y="1664"/>
                  </a:cubicBezTo>
                  <a:cubicBezTo>
                    <a:pt x="1000" y="1666"/>
                    <a:pt x="998" y="1670"/>
                    <a:pt x="996" y="1673"/>
                  </a:cubicBezTo>
                  <a:cubicBezTo>
                    <a:pt x="991" y="1672"/>
                    <a:pt x="998" y="1683"/>
                    <a:pt x="990" y="1680"/>
                  </a:cubicBezTo>
                  <a:cubicBezTo>
                    <a:pt x="990" y="1684"/>
                    <a:pt x="984" y="1682"/>
                    <a:pt x="985" y="1688"/>
                  </a:cubicBezTo>
                  <a:cubicBezTo>
                    <a:pt x="978" y="1686"/>
                    <a:pt x="984" y="1695"/>
                    <a:pt x="977" y="1693"/>
                  </a:cubicBezTo>
                  <a:cubicBezTo>
                    <a:pt x="977" y="1698"/>
                    <a:pt x="973" y="1699"/>
                    <a:pt x="970" y="1701"/>
                  </a:cubicBezTo>
                  <a:cubicBezTo>
                    <a:pt x="955" y="1723"/>
                    <a:pt x="935" y="1739"/>
                    <a:pt x="916" y="1756"/>
                  </a:cubicBezTo>
                  <a:cubicBezTo>
                    <a:pt x="908" y="1767"/>
                    <a:pt x="897" y="1773"/>
                    <a:pt x="889" y="1784"/>
                  </a:cubicBezTo>
                  <a:cubicBezTo>
                    <a:pt x="889" y="1788"/>
                    <a:pt x="882" y="1786"/>
                    <a:pt x="883" y="1791"/>
                  </a:cubicBezTo>
                  <a:cubicBezTo>
                    <a:pt x="879" y="1791"/>
                    <a:pt x="881" y="1798"/>
                    <a:pt x="876" y="1797"/>
                  </a:cubicBezTo>
                  <a:cubicBezTo>
                    <a:pt x="872" y="1798"/>
                    <a:pt x="875" y="1805"/>
                    <a:pt x="870" y="1804"/>
                  </a:cubicBezTo>
                  <a:cubicBezTo>
                    <a:pt x="870" y="1806"/>
                    <a:pt x="868" y="1806"/>
                    <a:pt x="868" y="1808"/>
                  </a:cubicBezTo>
                  <a:cubicBezTo>
                    <a:pt x="865" y="1808"/>
                    <a:pt x="864" y="1811"/>
                    <a:pt x="863" y="1808"/>
                  </a:cubicBezTo>
                  <a:cubicBezTo>
                    <a:pt x="872" y="1789"/>
                    <a:pt x="887" y="1777"/>
                    <a:pt x="898" y="1760"/>
                  </a:cubicBezTo>
                  <a:cubicBezTo>
                    <a:pt x="909" y="1743"/>
                    <a:pt x="924" y="1730"/>
                    <a:pt x="935" y="1714"/>
                  </a:cubicBezTo>
                  <a:cubicBezTo>
                    <a:pt x="942" y="1715"/>
                    <a:pt x="940" y="1706"/>
                    <a:pt x="946" y="1706"/>
                  </a:cubicBezTo>
                  <a:cubicBezTo>
                    <a:pt x="949" y="1705"/>
                    <a:pt x="949" y="1701"/>
                    <a:pt x="951" y="1699"/>
                  </a:cubicBezTo>
                  <a:cubicBezTo>
                    <a:pt x="953" y="1698"/>
                    <a:pt x="955" y="1696"/>
                    <a:pt x="955" y="1693"/>
                  </a:cubicBezTo>
                  <a:cubicBezTo>
                    <a:pt x="959" y="1690"/>
                    <a:pt x="963" y="1688"/>
                    <a:pt x="964" y="1682"/>
                  </a:cubicBezTo>
                  <a:cubicBezTo>
                    <a:pt x="968" y="1679"/>
                    <a:pt x="973" y="1677"/>
                    <a:pt x="975" y="1671"/>
                  </a:cubicBezTo>
                  <a:cubicBezTo>
                    <a:pt x="981" y="1670"/>
                    <a:pt x="977" y="1660"/>
                    <a:pt x="985" y="1662"/>
                  </a:cubicBezTo>
                  <a:cubicBezTo>
                    <a:pt x="985" y="1654"/>
                    <a:pt x="992" y="1654"/>
                    <a:pt x="992" y="1647"/>
                  </a:cubicBezTo>
                  <a:cubicBezTo>
                    <a:pt x="998" y="1646"/>
                    <a:pt x="999" y="1639"/>
                    <a:pt x="1003" y="1636"/>
                  </a:cubicBezTo>
                  <a:cubicBezTo>
                    <a:pt x="1006" y="1636"/>
                    <a:pt x="1004" y="1630"/>
                    <a:pt x="1007" y="1629"/>
                  </a:cubicBezTo>
                  <a:cubicBezTo>
                    <a:pt x="1008" y="1626"/>
                    <a:pt x="1011" y="1626"/>
                    <a:pt x="1012" y="1623"/>
                  </a:cubicBezTo>
                  <a:cubicBezTo>
                    <a:pt x="1016" y="1620"/>
                    <a:pt x="1016" y="1614"/>
                    <a:pt x="1020" y="1612"/>
                  </a:cubicBezTo>
                  <a:cubicBezTo>
                    <a:pt x="1021" y="1606"/>
                    <a:pt x="1028" y="1605"/>
                    <a:pt x="1027" y="1597"/>
                  </a:cubicBezTo>
                  <a:cubicBezTo>
                    <a:pt x="1034" y="1590"/>
                    <a:pt x="1038" y="1580"/>
                    <a:pt x="1042" y="1571"/>
                  </a:cubicBezTo>
                  <a:cubicBezTo>
                    <a:pt x="1047" y="1561"/>
                    <a:pt x="1050" y="1550"/>
                    <a:pt x="1055" y="1542"/>
                  </a:cubicBezTo>
                  <a:cubicBezTo>
                    <a:pt x="1058" y="1531"/>
                    <a:pt x="1066" y="1525"/>
                    <a:pt x="1066" y="1512"/>
                  </a:cubicBezTo>
                  <a:cubicBezTo>
                    <a:pt x="1071" y="1510"/>
                    <a:pt x="1068" y="1500"/>
                    <a:pt x="1073" y="1499"/>
                  </a:cubicBezTo>
                  <a:cubicBezTo>
                    <a:pt x="1073" y="1492"/>
                    <a:pt x="1075" y="1486"/>
                    <a:pt x="1077" y="1481"/>
                  </a:cubicBezTo>
                  <a:cubicBezTo>
                    <a:pt x="1079" y="1469"/>
                    <a:pt x="1081" y="1457"/>
                    <a:pt x="1084" y="1446"/>
                  </a:cubicBezTo>
                  <a:cubicBezTo>
                    <a:pt x="1082" y="1431"/>
                    <a:pt x="1087" y="1423"/>
                    <a:pt x="1086" y="1407"/>
                  </a:cubicBezTo>
                  <a:cubicBezTo>
                    <a:pt x="1091" y="1405"/>
                    <a:pt x="1087" y="1393"/>
                    <a:pt x="1088" y="1387"/>
                  </a:cubicBezTo>
                  <a:cubicBezTo>
                    <a:pt x="1090" y="1385"/>
                    <a:pt x="1092" y="1372"/>
                    <a:pt x="1088" y="1370"/>
                  </a:cubicBezTo>
                  <a:cubicBezTo>
                    <a:pt x="1082" y="1395"/>
                    <a:pt x="1080" y="1423"/>
                    <a:pt x="1077" y="1451"/>
                  </a:cubicBezTo>
                  <a:cubicBezTo>
                    <a:pt x="1073" y="1451"/>
                    <a:pt x="1078" y="1454"/>
                    <a:pt x="1075" y="1455"/>
                  </a:cubicBezTo>
                  <a:cubicBezTo>
                    <a:pt x="1075" y="1459"/>
                    <a:pt x="1074" y="1462"/>
                    <a:pt x="1073" y="1464"/>
                  </a:cubicBezTo>
                  <a:cubicBezTo>
                    <a:pt x="1069" y="1468"/>
                    <a:pt x="1071" y="1478"/>
                    <a:pt x="1068" y="1483"/>
                  </a:cubicBezTo>
                  <a:cubicBezTo>
                    <a:pt x="1066" y="1497"/>
                    <a:pt x="1059" y="1506"/>
                    <a:pt x="1057" y="1520"/>
                  </a:cubicBezTo>
                  <a:cubicBezTo>
                    <a:pt x="1052" y="1525"/>
                    <a:pt x="1049" y="1533"/>
                    <a:pt x="1046" y="1540"/>
                  </a:cubicBezTo>
                  <a:cubicBezTo>
                    <a:pt x="1043" y="1542"/>
                    <a:pt x="1043" y="1547"/>
                    <a:pt x="1042" y="1551"/>
                  </a:cubicBezTo>
                  <a:cubicBezTo>
                    <a:pt x="1038" y="1553"/>
                    <a:pt x="1038" y="1559"/>
                    <a:pt x="1036" y="1562"/>
                  </a:cubicBezTo>
                  <a:cubicBezTo>
                    <a:pt x="1029" y="1576"/>
                    <a:pt x="1022" y="1590"/>
                    <a:pt x="1014" y="1603"/>
                  </a:cubicBezTo>
                  <a:cubicBezTo>
                    <a:pt x="1009" y="1609"/>
                    <a:pt x="1006" y="1615"/>
                    <a:pt x="1001" y="1621"/>
                  </a:cubicBezTo>
                  <a:cubicBezTo>
                    <a:pt x="998" y="1624"/>
                    <a:pt x="999" y="1629"/>
                    <a:pt x="994" y="1629"/>
                  </a:cubicBezTo>
                  <a:cubicBezTo>
                    <a:pt x="991" y="1632"/>
                    <a:pt x="991" y="1638"/>
                    <a:pt x="988" y="1640"/>
                  </a:cubicBezTo>
                  <a:cubicBezTo>
                    <a:pt x="980" y="1644"/>
                    <a:pt x="980" y="1655"/>
                    <a:pt x="972" y="1658"/>
                  </a:cubicBezTo>
                  <a:cubicBezTo>
                    <a:pt x="974" y="1665"/>
                    <a:pt x="965" y="1661"/>
                    <a:pt x="966" y="1666"/>
                  </a:cubicBezTo>
                  <a:cubicBezTo>
                    <a:pt x="965" y="1672"/>
                    <a:pt x="958" y="1671"/>
                    <a:pt x="959" y="1677"/>
                  </a:cubicBezTo>
                  <a:cubicBezTo>
                    <a:pt x="952" y="1680"/>
                    <a:pt x="952" y="1690"/>
                    <a:pt x="944" y="1693"/>
                  </a:cubicBezTo>
                  <a:cubicBezTo>
                    <a:pt x="941" y="1701"/>
                    <a:pt x="932" y="1703"/>
                    <a:pt x="929" y="1710"/>
                  </a:cubicBezTo>
                  <a:cubicBezTo>
                    <a:pt x="924" y="1711"/>
                    <a:pt x="924" y="1716"/>
                    <a:pt x="920" y="1717"/>
                  </a:cubicBezTo>
                  <a:cubicBezTo>
                    <a:pt x="920" y="1723"/>
                    <a:pt x="913" y="1722"/>
                    <a:pt x="913" y="1728"/>
                  </a:cubicBezTo>
                  <a:cubicBezTo>
                    <a:pt x="906" y="1726"/>
                    <a:pt x="910" y="1735"/>
                    <a:pt x="905" y="1734"/>
                  </a:cubicBezTo>
                  <a:cubicBezTo>
                    <a:pt x="903" y="1739"/>
                    <a:pt x="900" y="1741"/>
                    <a:pt x="898" y="1745"/>
                  </a:cubicBezTo>
                  <a:cubicBezTo>
                    <a:pt x="893" y="1750"/>
                    <a:pt x="890" y="1757"/>
                    <a:pt x="885" y="1762"/>
                  </a:cubicBezTo>
                  <a:cubicBezTo>
                    <a:pt x="880" y="1768"/>
                    <a:pt x="875" y="1774"/>
                    <a:pt x="870" y="1780"/>
                  </a:cubicBezTo>
                  <a:cubicBezTo>
                    <a:pt x="868" y="1783"/>
                    <a:pt x="866" y="1786"/>
                    <a:pt x="863" y="1789"/>
                  </a:cubicBezTo>
                  <a:cubicBezTo>
                    <a:pt x="860" y="1791"/>
                    <a:pt x="860" y="1797"/>
                    <a:pt x="857" y="1799"/>
                  </a:cubicBezTo>
                  <a:cubicBezTo>
                    <a:pt x="855" y="1802"/>
                    <a:pt x="855" y="1808"/>
                    <a:pt x="850" y="1808"/>
                  </a:cubicBezTo>
                  <a:cubicBezTo>
                    <a:pt x="850" y="1811"/>
                    <a:pt x="847" y="1811"/>
                    <a:pt x="848" y="1815"/>
                  </a:cubicBezTo>
                  <a:cubicBezTo>
                    <a:pt x="846" y="1815"/>
                    <a:pt x="845" y="1818"/>
                    <a:pt x="844" y="1815"/>
                  </a:cubicBezTo>
                  <a:cubicBezTo>
                    <a:pt x="848" y="1795"/>
                    <a:pt x="858" y="1783"/>
                    <a:pt x="865" y="1767"/>
                  </a:cubicBezTo>
                  <a:cubicBezTo>
                    <a:pt x="869" y="1758"/>
                    <a:pt x="874" y="1752"/>
                    <a:pt x="876" y="1743"/>
                  </a:cubicBezTo>
                  <a:cubicBezTo>
                    <a:pt x="881" y="1736"/>
                    <a:pt x="884" y="1727"/>
                    <a:pt x="889" y="1721"/>
                  </a:cubicBezTo>
                  <a:cubicBezTo>
                    <a:pt x="894" y="1714"/>
                    <a:pt x="900" y="1708"/>
                    <a:pt x="905" y="1701"/>
                  </a:cubicBezTo>
                  <a:cubicBezTo>
                    <a:pt x="910" y="1701"/>
                    <a:pt x="910" y="1695"/>
                    <a:pt x="913" y="1693"/>
                  </a:cubicBezTo>
                  <a:cubicBezTo>
                    <a:pt x="914" y="1688"/>
                    <a:pt x="921" y="1689"/>
                    <a:pt x="920" y="1682"/>
                  </a:cubicBezTo>
                  <a:cubicBezTo>
                    <a:pt x="929" y="1680"/>
                    <a:pt x="929" y="1667"/>
                    <a:pt x="937" y="1664"/>
                  </a:cubicBezTo>
                  <a:cubicBezTo>
                    <a:pt x="939" y="1660"/>
                    <a:pt x="942" y="1657"/>
                    <a:pt x="944" y="1653"/>
                  </a:cubicBezTo>
                  <a:cubicBezTo>
                    <a:pt x="946" y="1653"/>
                    <a:pt x="947" y="1651"/>
                    <a:pt x="948" y="1649"/>
                  </a:cubicBezTo>
                  <a:cubicBezTo>
                    <a:pt x="949" y="1646"/>
                    <a:pt x="954" y="1647"/>
                    <a:pt x="953" y="1642"/>
                  </a:cubicBezTo>
                  <a:cubicBezTo>
                    <a:pt x="961" y="1640"/>
                    <a:pt x="963" y="1630"/>
                    <a:pt x="970" y="1625"/>
                  </a:cubicBezTo>
                  <a:cubicBezTo>
                    <a:pt x="970" y="1620"/>
                    <a:pt x="973" y="1617"/>
                    <a:pt x="979" y="1616"/>
                  </a:cubicBezTo>
                  <a:cubicBezTo>
                    <a:pt x="978" y="1610"/>
                    <a:pt x="985" y="1611"/>
                    <a:pt x="985" y="1605"/>
                  </a:cubicBezTo>
                  <a:cubicBezTo>
                    <a:pt x="985" y="1603"/>
                    <a:pt x="989" y="1603"/>
                    <a:pt x="990" y="1601"/>
                  </a:cubicBezTo>
                  <a:cubicBezTo>
                    <a:pt x="990" y="1598"/>
                    <a:pt x="991" y="1596"/>
                    <a:pt x="992" y="1595"/>
                  </a:cubicBezTo>
                  <a:cubicBezTo>
                    <a:pt x="997" y="1594"/>
                    <a:pt x="997" y="1588"/>
                    <a:pt x="1001" y="1586"/>
                  </a:cubicBezTo>
                  <a:cubicBezTo>
                    <a:pt x="1006" y="1578"/>
                    <a:pt x="1011" y="1571"/>
                    <a:pt x="1016" y="1564"/>
                  </a:cubicBezTo>
                  <a:cubicBezTo>
                    <a:pt x="1022" y="1559"/>
                    <a:pt x="1025" y="1550"/>
                    <a:pt x="1031" y="1544"/>
                  </a:cubicBezTo>
                  <a:cubicBezTo>
                    <a:pt x="1035" y="1536"/>
                    <a:pt x="1037" y="1527"/>
                    <a:pt x="1044" y="1523"/>
                  </a:cubicBezTo>
                  <a:cubicBezTo>
                    <a:pt x="1050" y="1504"/>
                    <a:pt x="1059" y="1489"/>
                    <a:pt x="1064" y="1470"/>
                  </a:cubicBezTo>
                  <a:cubicBezTo>
                    <a:pt x="1059" y="1470"/>
                    <a:pt x="1057" y="1472"/>
                    <a:pt x="1057" y="1477"/>
                  </a:cubicBezTo>
                  <a:cubicBezTo>
                    <a:pt x="1059" y="1484"/>
                    <a:pt x="1051" y="1481"/>
                    <a:pt x="1053" y="1488"/>
                  </a:cubicBezTo>
                  <a:cubicBezTo>
                    <a:pt x="1051" y="1495"/>
                    <a:pt x="1046" y="1500"/>
                    <a:pt x="1044" y="1507"/>
                  </a:cubicBezTo>
                  <a:cubicBezTo>
                    <a:pt x="1041" y="1514"/>
                    <a:pt x="1038" y="1520"/>
                    <a:pt x="1033" y="1525"/>
                  </a:cubicBezTo>
                  <a:cubicBezTo>
                    <a:pt x="1032" y="1533"/>
                    <a:pt x="1026" y="1536"/>
                    <a:pt x="1025" y="1544"/>
                  </a:cubicBezTo>
                  <a:cubicBezTo>
                    <a:pt x="1018" y="1543"/>
                    <a:pt x="1019" y="1550"/>
                    <a:pt x="1016" y="1553"/>
                  </a:cubicBezTo>
                  <a:cubicBezTo>
                    <a:pt x="1012" y="1555"/>
                    <a:pt x="1009" y="1558"/>
                    <a:pt x="1007" y="1562"/>
                  </a:cubicBezTo>
                  <a:cubicBezTo>
                    <a:pt x="1008" y="1569"/>
                    <a:pt x="1001" y="1568"/>
                    <a:pt x="1001" y="1573"/>
                  </a:cubicBezTo>
                  <a:cubicBezTo>
                    <a:pt x="996" y="1573"/>
                    <a:pt x="996" y="1579"/>
                    <a:pt x="992" y="1581"/>
                  </a:cubicBezTo>
                  <a:cubicBezTo>
                    <a:pt x="987" y="1588"/>
                    <a:pt x="981" y="1594"/>
                    <a:pt x="977" y="1601"/>
                  </a:cubicBezTo>
                  <a:cubicBezTo>
                    <a:pt x="974" y="1604"/>
                    <a:pt x="970" y="1606"/>
                    <a:pt x="970" y="1612"/>
                  </a:cubicBezTo>
                  <a:cubicBezTo>
                    <a:pt x="962" y="1610"/>
                    <a:pt x="965" y="1620"/>
                    <a:pt x="959" y="1621"/>
                  </a:cubicBezTo>
                  <a:cubicBezTo>
                    <a:pt x="959" y="1624"/>
                    <a:pt x="955" y="1623"/>
                    <a:pt x="955" y="1625"/>
                  </a:cubicBezTo>
                  <a:cubicBezTo>
                    <a:pt x="955" y="1628"/>
                    <a:pt x="954" y="1630"/>
                    <a:pt x="953" y="1632"/>
                  </a:cubicBezTo>
                  <a:cubicBezTo>
                    <a:pt x="948" y="1632"/>
                    <a:pt x="948" y="1638"/>
                    <a:pt x="944" y="1640"/>
                  </a:cubicBezTo>
                  <a:cubicBezTo>
                    <a:pt x="937" y="1646"/>
                    <a:pt x="932" y="1653"/>
                    <a:pt x="927" y="1660"/>
                  </a:cubicBezTo>
                  <a:cubicBezTo>
                    <a:pt x="923" y="1668"/>
                    <a:pt x="916" y="1673"/>
                    <a:pt x="911" y="1680"/>
                  </a:cubicBezTo>
                  <a:cubicBezTo>
                    <a:pt x="906" y="1680"/>
                    <a:pt x="908" y="1688"/>
                    <a:pt x="903" y="1688"/>
                  </a:cubicBezTo>
                  <a:cubicBezTo>
                    <a:pt x="902" y="1691"/>
                    <a:pt x="902" y="1693"/>
                    <a:pt x="898" y="1693"/>
                  </a:cubicBezTo>
                  <a:cubicBezTo>
                    <a:pt x="897" y="1695"/>
                    <a:pt x="896" y="1698"/>
                    <a:pt x="894" y="1699"/>
                  </a:cubicBezTo>
                  <a:cubicBezTo>
                    <a:pt x="897" y="1686"/>
                    <a:pt x="906" y="1679"/>
                    <a:pt x="911" y="1669"/>
                  </a:cubicBezTo>
                  <a:cubicBezTo>
                    <a:pt x="914" y="1663"/>
                    <a:pt x="919" y="1661"/>
                    <a:pt x="920" y="1653"/>
                  </a:cubicBezTo>
                  <a:cubicBezTo>
                    <a:pt x="927" y="1652"/>
                    <a:pt x="924" y="1642"/>
                    <a:pt x="931" y="1640"/>
                  </a:cubicBezTo>
                  <a:cubicBezTo>
                    <a:pt x="932" y="1633"/>
                    <a:pt x="937" y="1631"/>
                    <a:pt x="940" y="1625"/>
                  </a:cubicBezTo>
                  <a:cubicBezTo>
                    <a:pt x="941" y="1622"/>
                    <a:pt x="942" y="1620"/>
                    <a:pt x="944" y="1619"/>
                  </a:cubicBezTo>
                  <a:cubicBezTo>
                    <a:pt x="948" y="1618"/>
                    <a:pt x="945" y="1611"/>
                    <a:pt x="951" y="1612"/>
                  </a:cubicBezTo>
                  <a:cubicBezTo>
                    <a:pt x="956" y="1601"/>
                    <a:pt x="964" y="1593"/>
                    <a:pt x="968" y="1581"/>
                  </a:cubicBezTo>
                  <a:cubicBezTo>
                    <a:pt x="972" y="1579"/>
                    <a:pt x="977" y="1577"/>
                    <a:pt x="977" y="1571"/>
                  </a:cubicBezTo>
                  <a:cubicBezTo>
                    <a:pt x="981" y="1569"/>
                    <a:pt x="985" y="1566"/>
                    <a:pt x="985" y="1560"/>
                  </a:cubicBezTo>
                  <a:cubicBezTo>
                    <a:pt x="994" y="1555"/>
                    <a:pt x="996" y="1543"/>
                    <a:pt x="1005" y="1538"/>
                  </a:cubicBezTo>
                  <a:cubicBezTo>
                    <a:pt x="1005" y="1531"/>
                    <a:pt x="1011" y="1530"/>
                    <a:pt x="1012" y="1525"/>
                  </a:cubicBezTo>
                  <a:cubicBezTo>
                    <a:pt x="1015" y="1521"/>
                    <a:pt x="1016" y="1514"/>
                    <a:pt x="1020" y="1512"/>
                  </a:cubicBezTo>
                  <a:cubicBezTo>
                    <a:pt x="1024" y="1501"/>
                    <a:pt x="1030" y="1493"/>
                    <a:pt x="1036" y="1486"/>
                  </a:cubicBezTo>
                  <a:cubicBezTo>
                    <a:pt x="1039" y="1469"/>
                    <a:pt x="1049" y="1460"/>
                    <a:pt x="1051" y="1442"/>
                  </a:cubicBezTo>
                  <a:cubicBezTo>
                    <a:pt x="1057" y="1443"/>
                    <a:pt x="1049" y="1432"/>
                    <a:pt x="1055" y="1433"/>
                  </a:cubicBezTo>
                  <a:cubicBezTo>
                    <a:pt x="1056" y="1429"/>
                    <a:pt x="1056" y="1424"/>
                    <a:pt x="1060" y="1422"/>
                  </a:cubicBezTo>
                  <a:cubicBezTo>
                    <a:pt x="1058" y="1416"/>
                    <a:pt x="1063" y="1416"/>
                    <a:pt x="1062" y="1409"/>
                  </a:cubicBezTo>
                  <a:cubicBezTo>
                    <a:pt x="1065" y="1408"/>
                    <a:pt x="1062" y="1399"/>
                    <a:pt x="1066" y="1398"/>
                  </a:cubicBezTo>
                  <a:cubicBezTo>
                    <a:pt x="1069" y="1382"/>
                    <a:pt x="1072" y="1365"/>
                    <a:pt x="1075" y="1348"/>
                  </a:cubicBezTo>
                  <a:cubicBezTo>
                    <a:pt x="1074" y="1338"/>
                    <a:pt x="1079" y="1334"/>
                    <a:pt x="1079" y="1324"/>
                  </a:cubicBezTo>
                  <a:cubicBezTo>
                    <a:pt x="1078" y="1318"/>
                    <a:pt x="1081" y="1316"/>
                    <a:pt x="1081" y="1311"/>
                  </a:cubicBezTo>
                  <a:cubicBezTo>
                    <a:pt x="1082" y="1306"/>
                    <a:pt x="1086" y="1304"/>
                    <a:pt x="1079" y="1302"/>
                  </a:cubicBezTo>
                  <a:cubicBezTo>
                    <a:pt x="1080" y="1310"/>
                    <a:pt x="1072" y="1315"/>
                    <a:pt x="1077" y="1320"/>
                  </a:cubicBezTo>
                  <a:cubicBezTo>
                    <a:pt x="1075" y="1326"/>
                    <a:pt x="1074" y="1333"/>
                    <a:pt x="1070" y="1337"/>
                  </a:cubicBezTo>
                  <a:cubicBezTo>
                    <a:pt x="1074" y="1347"/>
                    <a:pt x="1067" y="1360"/>
                    <a:pt x="1066" y="1372"/>
                  </a:cubicBezTo>
                  <a:cubicBezTo>
                    <a:pt x="1064" y="1385"/>
                    <a:pt x="1059" y="1396"/>
                    <a:pt x="1057" y="1409"/>
                  </a:cubicBezTo>
                  <a:cubicBezTo>
                    <a:pt x="1054" y="1413"/>
                    <a:pt x="1055" y="1421"/>
                    <a:pt x="1051" y="1424"/>
                  </a:cubicBezTo>
                  <a:cubicBezTo>
                    <a:pt x="1049" y="1430"/>
                    <a:pt x="1047" y="1435"/>
                    <a:pt x="1046" y="1442"/>
                  </a:cubicBezTo>
                  <a:cubicBezTo>
                    <a:pt x="1039" y="1450"/>
                    <a:pt x="1039" y="1465"/>
                    <a:pt x="1031" y="1472"/>
                  </a:cubicBezTo>
                  <a:cubicBezTo>
                    <a:pt x="1029" y="1477"/>
                    <a:pt x="1028" y="1483"/>
                    <a:pt x="1025" y="1488"/>
                  </a:cubicBezTo>
                  <a:cubicBezTo>
                    <a:pt x="1020" y="1490"/>
                    <a:pt x="1021" y="1498"/>
                    <a:pt x="1016" y="1501"/>
                  </a:cubicBezTo>
                  <a:cubicBezTo>
                    <a:pt x="1014" y="1506"/>
                    <a:pt x="1008" y="1508"/>
                    <a:pt x="1009" y="1516"/>
                  </a:cubicBezTo>
                  <a:cubicBezTo>
                    <a:pt x="1001" y="1516"/>
                    <a:pt x="1004" y="1526"/>
                    <a:pt x="998" y="1529"/>
                  </a:cubicBezTo>
                  <a:cubicBezTo>
                    <a:pt x="997" y="1535"/>
                    <a:pt x="991" y="1536"/>
                    <a:pt x="990" y="1542"/>
                  </a:cubicBezTo>
                  <a:cubicBezTo>
                    <a:pt x="983" y="1543"/>
                    <a:pt x="985" y="1552"/>
                    <a:pt x="979" y="1553"/>
                  </a:cubicBezTo>
                  <a:cubicBezTo>
                    <a:pt x="975" y="1564"/>
                    <a:pt x="967" y="1572"/>
                    <a:pt x="959" y="1579"/>
                  </a:cubicBezTo>
                  <a:cubicBezTo>
                    <a:pt x="957" y="1582"/>
                    <a:pt x="957" y="1587"/>
                    <a:pt x="953" y="1588"/>
                  </a:cubicBezTo>
                  <a:cubicBezTo>
                    <a:pt x="955" y="1597"/>
                    <a:pt x="946" y="1593"/>
                    <a:pt x="946" y="1599"/>
                  </a:cubicBezTo>
                  <a:cubicBezTo>
                    <a:pt x="948" y="1606"/>
                    <a:pt x="937" y="1602"/>
                    <a:pt x="940" y="1610"/>
                  </a:cubicBezTo>
                  <a:cubicBezTo>
                    <a:pt x="934" y="1610"/>
                    <a:pt x="937" y="1618"/>
                    <a:pt x="931" y="1619"/>
                  </a:cubicBezTo>
                  <a:cubicBezTo>
                    <a:pt x="929" y="1628"/>
                    <a:pt x="922" y="1632"/>
                    <a:pt x="920" y="1640"/>
                  </a:cubicBezTo>
                  <a:cubicBezTo>
                    <a:pt x="914" y="1646"/>
                    <a:pt x="912" y="1655"/>
                    <a:pt x="905" y="1660"/>
                  </a:cubicBezTo>
                  <a:cubicBezTo>
                    <a:pt x="902" y="1668"/>
                    <a:pt x="896" y="1673"/>
                    <a:pt x="892" y="1680"/>
                  </a:cubicBezTo>
                  <a:cubicBezTo>
                    <a:pt x="886" y="1686"/>
                    <a:pt x="886" y="1697"/>
                    <a:pt x="879" y="1701"/>
                  </a:cubicBezTo>
                  <a:cubicBezTo>
                    <a:pt x="878" y="1712"/>
                    <a:pt x="868" y="1713"/>
                    <a:pt x="868" y="1723"/>
                  </a:cubicBezTo>
                  <a:cubicBezTo>
                    <a:pt x="862" y="1729"/>
                    <a:pt x="861" y="1740"/>
                    <a:pt x="855" y="1745"/>
                  </a:cubicBezTo>
                  <a:cubicBezTo>
                    <a:pt x="854" y="1732"/>
                    <a:pt x="862" y="1728"/>
                    <a:pt x="865" y="1719"/>
                  </a:cubicBezTo>
                  <a:cubicBezTo>
                    <a:pt x="864" y="1712"/>
                    <a:pt x="871" y="1713"/>
                    <a:pt x="872" y="1708"/>
                  </a:cubicBezTo>
                  <a:cubicBezTo>
                    <a:pt x="871" y="1701"/>
                    <a:pt x="876" y="1699"/>
                    <a:pt x="879" y="1695"/>
                  </a:cubicBezTo>
                  <a:cubicBezTo>
                    <a:pt x="879" y="1683"/>
                    <a:pt x="890" y="1681"/>
                    <a:pt x="889" y="1669"/>
                  </a:cubicBezTo>
                  <a:cubicBezTo>
                    <a:pt x="897" y="1664"/>
                    <a:pt x="897" y="1652"/>
                    <a:pt x="905" y="1647"/>
                  </a:cubicBezTo>
                  <a:cubicBezTo>
                    <a:pt x="910" y="1639"/>
                    <a:pt x="911" y="1628"/>
                    <a:pt x="918" y="1623"/>
                  </a:cubicBezTo>
                  <a:cubicBezTo>
                    <a:pt x="921" y="1614"/>
                    <a:pt x="924" y="1605"/>
                    <a:pt x="931" y="1599"/>
                  </a:cubicBezTo>
                  <a:cubicBezTo>
                    <a:pt x="934" y="1590"/>
                    <a:pt x="939" y="1582"/>
                    <a:pt x="944" y="1575"/>
                  </a:cubicBezTo>
                  <a:cubicBezTo>
                    <a:pt x="948" y="1567"/>
                    <a:pt x="956" y="1563"/>
                    <a:pt x="959" y="1553"/>
                  </a:cubicBezTo>
                  <a:cubicBezTo>
                    <a:pt x="966" y="1548"/>
                    <a:pt x="968" y="1537"/>
                    <a:pt x="975" y="1531"/>
                  </a:cubicBezTo>
                  <a:cubicBezTo>
                    <a:pt x="978" y="1529"/>
                    <a:pt x="978" y="1523"/>
                    <a:pt x="981" y="1520"/>
                  </a:cubicBezTo>
                  <a:cubicBezTo>
                    <a:pt x="986" y="1519"/>
                    <a:pt x="987" y="1513"/>
                    <a:pt x="990" y="1510"/>
                  </a:cubicBezTo>
                  <a:cubicBezTo>
                    <a:pt x="992" y="1510"/>
                    <a:pt x="991" y="1508"/>
                    <a:pt x="992" y="1507"/>
                  </a:cubicBezTo>
                  <a:cubicBezTo>
                    <a:pt x="994" y="1504"/>
                    <a:pt x="998" y="1505"/>
                    <a:pt x="996" y="1499"/>
                  </a:cubicBezTo>
                  <a:cubicBezTo>
                    <a:pt x="1001" y="1497"/>
                    <a:pt x="1003" y="1492"/>
                    <a:pt x="1005" y="1488"/>
                  </a:cubicBezTo>
                  <a:cubicBezTo>
                    <a:pt x="1006" y="1483"/>
                    <a:pt x="1010" y="1481"/>
                    <a:pt x="1012" y="1477"/>
                  </a:cubicBezTo>
                  <a:cubicBezTo>
                    <a:pt x="1015" y="1473"/>
                    <a:pt x="1014" y="1467"/>
                    <a:pt x="1018" y="1464"/>
                  </a:cubicBezTo>
                  <a:cubicBezTo>
                    <a:pt x="1025" y="1446"/>
                    <a:pt x="1034" y="1430"/>
                    <a:pt x="1038" y="1409"/>
                  </a:cubicBezTo>
                  <a:cubicBezTo>
                    <a:pt x="1041" y="1407"/>
                    <a:pt x="1042" y="1402"/>
                    <a:pt x="1042" y="1396"/>
                  </a:cubicBezTo>
                  <a:cubicBezTo>
                    <a:pt x="1045" y="1392"/>
                    <a:pt x="1045" y="1386"/>
                    <a:pt x="1046" y="1381"/>
                  </a:cubicBezTo>
                  <a:cubicBezTo>
                    <a:pt x="1049" y="1371"/>
                    <a:pt x="1051" y="1361"/>
                    <a:pt x="1053" y="1350"/>
                  </a:cubicBezTo>
                  <a:cubicBezTo>
                    <a:pt x="1051" y="1330"/>
                    <a:pt x="1056" y="1317"/>
                    <a:pt x="1055" y="1298"/>
                  </a:cubicBezTo>
                  <a:cubicBezTo>
                    <a:pt x="1047" y="1296"/>
                    <a:pt x="1052" y="1307"/>
                    <a:pt x="1051" y="1311"/>
                  </a:cubicBezTo>
                  <a:cubicBezTo>
                    <a:pt x="1050" y="1316"/>
                    <a:pt x="1054" y="1325"/>
                    <a:pt x="1049" y="1326"/>
                  </a:cubicBezTo>
                  <a:cubicBezTo>
                    <a:pt x="1053" y="1330"/>
                    <a:pt x="1047" y="1332"/>
                    <a:pt x="1049" y="1339"/>
                  </a:cubicBezTo>
                  <a:cubicBezTo>
                    <a:pt x="1050" y="1347"/>
                    <a:pt x="1047" y="1350"/>
                    <a:pt x="1046" y="1355"/>
                  </a:cubicBezTo>
                  <a:cubicBezTo>
                    <a:pt x="1044" y="1375"/>
                    <a:pt x="1036" y="1391"/>
                    <a:pt x="1033" y="1411"/>
                  </a:cubicBezTo>
                  <a:cubicBezTo>
                    <a:pt x="1028" y="1417"/>
                    <a:pt x="1027" y="1428"/>
                    <a:pt x="1022" y="1435"/>
                  </a:cubicBezTo>
                  <a:cubicBezTo>
                    <a:pt x="1019" y="1438"/>
                    <a:pt x="1021" y="1446"/>
                    <a:pt x="1018" y="1448"/>
                  </a:cubicBezTo>
                  <a:cubicBezTo>
                    <a:pt x="1013" y="1449"/>
                    <a:pt x="1016" y="1458"/>
                    <a:pt x="1012" y="1459"/>
                  </a:cubicBezTo>
                  <a:cubicBezTo>
                    <a:pt x="1013" y="1466"/>
                    <a:pt x="1005" y="1464"/>
                    <a:pt x="1007" y="1472"/>
                  </a:cubicBezTo>
                  <a:cubicBezTo>
                    <a:pt x="1003" y="1474"/>
                    <a:pt x="1004" y="1480"/>
                    <a:pt x="998" y="1481"/>
                  </a:cubicBezTo>
                  <a:cubicBezTo>
                    <a:pt x="997" y="1492"/>
                    <a:pt x="988" y="1495"/>
                    <a:pt x="985" y="1505"/>
                  </a:cubicBezTo>
                  <a:cubicBezTo>
                    <a:pt x="977" y="1508"/>
                    <a:pt x="976" y="1519"/>
                    <a:pt x="968" y="1523"/>
                  </a:cubicBezTo>
                  <a:cubicBezTo>
                    <a:pt x="969" y="1529"/>
                    <a:pt x="965" y="1531"/>
                    <a:pt x="961" y="1533"/>
                  </a:cubicBezTo>
                  <a:cubicBezTo>
                    <a:pt x="961" y="1539"/>
                    <a:pt x="957" y="1541"/>
                    <a:pt x="955" y="1544"/>
                  </a:cubicBezTo>
                  <a:cubicBezTo>
                    <a:pt x="951" y="1552"/>
                    <a:pt x="946" y="1559"/>
                    <a:pt x="940" y="1564"/>
                  </a:cubicBezTo>
                  <a:cubicBezTo>
                    <a:pt x="939" y="1567"/>
                    <a:pt x="940" y="1570"/>
                    <a:pt x="937" y="1571"/>
                  </a:cubicBezTo>
                  <a:cubicBezTo>
                    <a:pt x="935" y="1571"/>
                    <a:pt x="935" y="1574"/>
                    <a:pt x="933" y="1575"/>
                  </a:cubicBezTo>
                  <a:cubicBezTo>
                    <a:pt x="932" y="1581"/>
                    <a:pt x="927" y="1581"/>
                    <a:pt x="927" y="1588"/>
                  </a:cubicBezTo>
                  <a:cubicBezTo>
                    <a:pt x="921" y="1594"/>
                    <a:pt x="917" y="1602"/>
                    <a:pt x="913" y="1610"/>
                  </a:cubicBezTo>
                  <a:cubicBezTo>
                    <a:pt x="909" y="1617"/>
                    <a:pt x="908" y="1627"/>
                    <a:pt x="900" y="1632"/>
                  </a:cubicBezTo>
                  <a:cubicBezTo>
                    <a:pt x="899" y="1642"/>
                    <a:pt x="890" y="1645"/>
                    <a:pt x="889" y="1656"/>
                  </a:cubicBezTo>
                  <a:cubicBezTo>
                    <a:pt x="881" y="1659"/>
                    <a:pt x="881" y="1672"/>
                    <a:pt x="874" y="1677"/>
                  </a:cubicBezTo>
                  <a:cubicBezTo>
                    <a:pt x="875" y="1672"/>
                    <a:pt x="877" y="1668"/>
                    <a:pt x="879" y="1664"/>
                  </a:cubicBezTo>
                  <a:cubicBezTo>
                    <a:pt x="876" y="1657"/>
                    <a:pt x="882" y="1657"/>
                    <a:pt x="883" y="1656"/>
                  </a:cubicBezTo>
                  <a:cubicBezTo>
                    <a:pt x="884" y="1652"/>
                    <a:pt x="884" y="1647"/>
                    <a:pt x="885" y="1642"/>
                  </a:cubicBezTo>
                  <a:cubicBezTo>
                    <a:pt x="887" y="1636"/>
                    <a:pt x="892" y="1629"/>
                    <a:pt x="892" y="1621"/>
                  </a:cubicBezTo>
                  <a:cubicBezTo>
                    <a:pt x="900" y="1621"/>
                    <a:pt x="899" y="1612"/>
                    <a:pt x="903" y="1608"/>
                  </a:cubicBezTo>
                  <a:cubicBezTo>
                    <a:pt x="904" y="1601"/>
                    <a:pt x="910" y="1598"/>
                    <a:pt x="913" y="1592"/>
                  </a:cubicBezTo>
                  <a:cubicBezTo>
                    <a:pt x="920" y="1582"/>
                    <a:pt x="926" y="1570"/>
                    <a:pt x="935" y="1562"/>
                  </a:cubicBezTo>
                  <a:cubicBezTo>
                    <a:pt x="935" y="1554"/>
                    <a:pt x="941" y="1552"/>
                    <a:pt x="944" y="1547"/>
                  </a:cubicBezTo>
                  <a:cubicBezTo>
                    <a:pt x="949" y="1543"/>
                    <a:pt x="950" y="1535"/>
                    <a:pt x="955" y="1531"/>
                  </a:cubicBezTo>
                  <a:cubicBezTo>
                    <a:pt x="956" y="1524"/>
                    <a:pt x="962" y="1521"/>
                    <a:pt x="964" y="1514"/>
                  </a:cubicBezTo>
                  <a:cubicBezTo>
                    <a:pt x="961" y="1507"/>
                    <a:pt x="971" y="1512"/>
                    <a:pt x="968" y="1505"/>
                  </a:cubicBezTo>
                  <a:cubicBezTo>
                    <a:pt x="972" y="1505"/>
                    <a:pt x="969" y="1498"/>
                    <a:pt x="972" y="1496"/>
                  </a:cubicBezTo>
                  <a:cubicBezTo>
                    <a:pt x="976" y="1496"/>
                    <a:pt x="974" y="1490"/>
                    <a:pt x="977" y="1490"/>
                  </a:cubicBezTo>
                  <a:cubicBezTo>
                    <a:pt x="978" y="1487"/>
                    <a:pt x="980" y="1484"/>
                    <a:pt x="981" y="1481"/>
                  </a:cubicBezTo>
                  <a:cubicBezTo>
                    <a:pt x="983" y="1474"/>
                    <a:pt x="988" y="1471"/>
                    <a:pt x="990" y="1464"/>
                  </a:cubicBezTo>
                  <a:cubicBezTo>
                    <a:pt x="994" y="1459"/>
                    <a:pt x="996" y="1453"/>
                    <a:pt x="998" y="1446"/>
                  </a:cubicBezTo>
                  <a:cubicBezTo>
                    <a:pt x="1000" y="1443"/>
                    <a:pt x="1002" y="1441"/>
                    <a:pt x="1003" y="1438"/>
                  </a:cubicBezTo>
                  <a:cubicBezTo>
                    <a:pt x="1006" y="1436"/>
                    <a:pt x="1003" y="1429"/>
                    <a:pt x="1007" y="1429"/>
                  </a:cubicBezTo>
                  <a:cubicBezTo>
                    <a:pt x="1015" y="1403"/>
                    <a:pt x="1021" y="1375"/>
                    <a:pt x="1025" y="1344"/>
                  </a:cubicBezTo>
                  <a:cubicBezTo>
                    <a:pt x="1025" y="1326"/>
                    <a:pt x="1025" y="1326"/>
                    <a:pt x="1025" y="1326"/>
                  </a:cubicBezTo>
                  <a:cubicBezTo>
                    <a:pt x="1023" y="1322"/>
                    <a:pt x="1027" y="1312"/>
                    <a:pt x="1022" y="1311"/>
                  </a:cubicBezTo>
                  <a:cubicBezTo>
                    <a:pt x="1018" y="1331"/>
                    <a:pt x="1022" y="1346"/>
                    <a:pt x="1016" y="1363"/>
                  </a:cubicBezTo>
                  <a:cubicBezTo>
                    <a:pt x="1014" y="1383"/>
                    <a:pt x="1009" y="1400"/>
                    <a:pt x="1003" y="1416"/>
                  </a:cubicBezTo>
                  <a:cubicBezTo>
                    <a:pt x="996" y="1431"/>
                    <a:pt x="992" y="1449"/>
                    <a:pt x="981" y="1459"/>
                  </a:cubicBezTo>
                  <a:cubicBezTo>
                    <a:pt x="983" y="1466"/>
                    <a:pt x="978" y="1466"/>
                    <a:pt x="977" y="1470"/>
                  </a:cubicBezTo>
                  <a:cubicBezTo>
                    <a:pt x="974" y="1474"/>
                    <a:pt x="974" y="1479"/>
                    <a:pt x="970" y="1481"/>
                  </a:cubicBezTo>
                  <a:cubicBezTo>
                    <a:pt x="968" y="1490"/>
                    <a:pt x="962" y="1495"/>
                    <a:pt x="961" y="1505"/>
                  </a:cubicBezTo>
                  <a:cubicBezTo>
                    <a:pt x="954" y="1505"/>
                    <a:pt x="957" y="1514"/>
                    <a:pt x="951" y="1514"/>
                  </a:cubicBezTo>
                  <a:cubicBezTo>
                    <a:pt x="947" y="1529"/>
                    <a:pt x="938" y="1538"/>
                    <a:pt x="931" y="1549"/>
                  </a:cubicBezTo>
                  <a:cubicBezTo>
                    <a:pt x="926" y="1552"/>
                    <a:pt x="924" y="1559"/>
                    <a:pt x="920" y="1564"/>
                  </a:cubicBezTo>
                  <a:cubicBezTo>
                    <a:pt x="919" y="1567"/>
                    <a:pt x="917" y="1570"/>
                    <a:pt x="916" y="1573"/>
                  </a:cubicBezTo>
                  <a:cubicBezTo>
                    <a:pt x="914" y="1573"/>
                    <a:pt x="913" y="1575"/>
                    <a:pt x="913" y="1577"/>
                  </a:cubicBezTo>
                  <a:cubicBezTo>
                    <a:pt x="911" y="1577"/>
                    <a:pt x="910" y="1580"/>
                    <a:pt x="909" y="1577"/>
                  </a:cubicBezTo>
                  <a:cubicBezTo>
                    <a:pt x="912" y="1562"/>
                    <a:pt x="921" y="1552"/>
                    <a:pt x="924" y="1538"/>
                  </a:cubicBezTo>
                  <a:cubicBezTo>
                    <a:pt x="934" y="1529"/>
                    <a:pt x="934" y="1511"/>
                    <a:pt x="946" y="1505"/>
                  </a:cubicBezTo>
                  <a:cubicBezTo>
                    <a:pt x="946" y="1498"/>
                    <a:pt x="952" y="1490"/>
                    <a:pt x="953" y="1488"/>
                  </a:cubicBezTo>
                  <a:cubicBezTo>
                    <a:pt x="954" y="1484"/>
                    <a:pt x="953" y="1482"/>
                    <a:pt x="955" y="1479"/>
                  </a:cubicBezTo>
                  <a:cubicBezTo>
                    <a:pt x="955" y="1478"/>
                    <a:pt x="959" y="1478"/>
                    <a:pt x="959" y="1477"/>
                  </a:cubicBezTo>
                  <a:cubicBezTo>
                    <a:pt x="962" y="1472"/>
                    <a:pt x="962" y="1468"/>
                    <a:pt x="964" y="1466"/>
                  </a:cubicBezTo>
                  <a:cubicBezTo>
                    <a:pt x="968" y="1459"/>
                    <a:pt x="968" y="1452"/>
                    <a:pt x="972" y="1446"/>
                  </a:cubicBezTo>
                  <a:cubicBezTo>
                    <a:pt x="979" y="1425"/>
                    <a:pt x="987" y="1404"/>
                    <a:pt x="992" y="1381"/>
                  </a:cubicBezTo>
                  <a:cubicBezTo>
                    <a:pt x="986" y="1380"/>
                    <a:pt x="986" y="1385"/>
                    <a:pt x="985" y="1390"/>
                  </a:cubicBezTo>
                  <a:cubicBezTo>
                    <a:pt x="984" y="1394"/>
                    <a:pt x="982" y="1398"/>
                    <a:pt x="981" y="1403"/>
                  </a:cubicBezTo>
                  <a:cubicBezTo>
                    <a:pt x="979" y="1412"/>
                    <a:pt x="973" y="1417"/>
                    <a:pt x="972" y="1427"/>
                  </a:cubicBezTo>
                  <a:cubicBezTo>
                    <a:pt x="967" y="1444"/>
                    <a:pt x="956" y="1456"/>
                    <a:pt x="953" y="1475"/>
                  </a:cubicBezTo>
                  <a:cubicBezTo>
                    <a:pt x="945" y="1474"/>
                    <a:pt x="948" y="1486"/>
                    <a:pt x="942" y="1488"/>
                  </a:cubicBezTo>
                  <a:cubicBezTo>
                    <a:pt x="937" y="1492"/>
                    <a:pt x="937" y="1500"/>
                    <a:pt x="931" y="1503"/>
                  </a:cubicBezTo>
                  <a:cubicBezTo>
                    <a:pt x="928" y="1516"/>
                    <a:pt x="918" y="1524"/>
                    <a:pt x="916" y="1538"/>
                  </a:cubicBezTo>
                  <a:cubicBezTo>
                    <a:pt x="910" y="1541"/>
                    <a:pt x="911" y="1549"/>
                    <a:pt x="907" y="1553"/>
                  </a:cubicBezTo>
                  <a:cubicBezTo>
                    <a:pt x="905" y="1560"/>
                    <a:pt x="903" y="1566"/>
                    <a:pt x="900" y="1573"/>
                  </a:cubicBezTo>
                  <a:cubicBezTo>
                    <a:pt x="900" y="1576"/>
                    <a:pt x="897" y="1577"/>
                    <a:pt x="898" y="1581"/>
                  </a:cubicBezTo>
                  <a:cubicBezTo>
                    <a:pt x="896" y="1582"/>
                    <a:pt x="892" y="1589"/>
                    <a:pt x="896" y="1588"/>
                  </a:cubicBezTo>
                  <a:cubicBezTo>
                    <a:pt x="891" y="1592"/>
                    <a:pt x="892" y="1601"/>
                    <a:pt x="887" y="1605"/>
                  </a:cubicBezTo>
                  <a:cubicBezTo>
                    <a:pt x="887" y="1577"/>
                    <a:pt x="887" y="1577"/>
                    <a:pt x="887" y="1577"/>
                  </a:cubicBezTo>
                  <a:cubicBezTo>
                    <a:pt x="905" y="1541"/>
                    <a:pt x="903" y="1485"/>
                    <a:pt x="916" y="1444"/>
                  </a:cubicBezTo>
                  <a:cubicBezTo>
                    <a:pt x="919" y="1410"/>
                    <a:pt x="922" y="1383"/>
                    <a:pt x="929" y="1357"/>
                  </a:cubicBezTo>
                  <a:cubicBezTo>
                    <a:pt x="930" y="1340"/>
                    <a:pt x="936" y="1329"/>
                    <a:pt x="937" y="1313"/>
                  </a:cubicBezTo>
                  <a:cubicBezTo>
                    <a:pt x="941" y="1308"/>
                    <a:pt x="942" y="1301"/>
                    <a:pt x="944" y="1294"/>
                  </a:cubicBezTo>
                  <a:cubicBezTo>
                    <a:pt x="942" y="1287"/>
                    <a:pt x="947" y="1288"/>
                    <a:pt x="946" y="1283"/>
                  </a:cubicBezTo>
                  <a:cubicBezTo>
                    <a:pt x="948" y="1282"/>
                    <a:pt x="953" y="1275"/>
                    <a:pt x="948" y="1274"/>
                  </a:cubicBezTo>
                  <a:cubicBezTo>
                    <a:pt x="936" y="1296"/>
                    <a:pt x="930" y="1326"/>
                    <a:pt x="922" y="1353"/>
                  </a:cubicBezTo>
                  <a:cubicBezTo>
                    <a:pt x="920" y="1381"/>
                    <a:pt x="910" y="1401"/>
                    <a:pt x="909" y="1431"/>
                  </a:cubicBezTo>
                  <a:cubicBezTo>
                    <a:pt x="905" y="1460"/>
                    <a:pt x="896" y="1477"/>
                    <a:pt x="898" y="1507"/>
                  </a:cubicBezTo>
                  <a:cubicBezTo>
                    <a:pt x="895" y="1512"/>
                    <a:pt x="896" y="1520"/>
                    <a:pt x="894" y="1525"/>
                  </a:cubicBezTo>
                  <a:cubicBezTo>
                    <a:pt x="891" y="1525"/>
                    <a:pt x="891" y="1531"/>
                    <a:pt x="894" y="1531"/>
                  </a:cubicBezTo>
                  <a:cubicBezTo>
                    <a:pt x="894" y="1535"/>
                    <a:pt x="888" y="1533"/>
                    <a:pt x="889" y="1538"/>
                  </a:cubicBezTo>
                  <a:cubicBezTo>
                    <a:pt x="888" y="1547"/>
                    <a:pt x="889" y="1545"/>
                    <a:pt x="887" y="1553"/>
                  </a:cubicBezTo>
                  <a:cubicBezTo>
                    <a:pt x="882" y="1556"/>
                    <a:pt x="886" y="1567"/>
                    <a:pt x="881" y="1571"/>
                  </a:cubicBezTo>
                  <a:cubicBezTo>
                    <a:pt x="879" y="1576"/>
                    <a:pt x="883" y="1586"/>
                    <a:pt x="879" y="1588"/>
                  </a:cubicBezTo>
                  <a:cubicBezTo>
                    <a:pt x="877" y="1593"/>
                    <a:pt x="881" y="1604"/>
                    <a:pt x="876" y="1605"/>
                  </a:cubicBezTo>
                  <a:cubicBezTo>
                    <a:pt x="876" y="1595"/>
                    <a:pt x="876" y="1595"/>
                    <a:pt x="876" y="1595"/>
                  </a:cubicBezTo>
                  <a:cubicBezTo>
                    <a:pt x="873" y="1590"/>
                    <a:pt x="882" y="1586"/>
                    <a:pt x="876" y="1586"/>
                  </a:cubicBezTo>
                  <a:cubicBezTo>
                    <a:pt x="875" y="1580"/>
                    <a:pt x="879" y="1580"/>
                    <a:pt x="879" y="1575"/>
                  </a:cubicBezTo>
                  <a:cubicBezTo>
                    <a:pt x="880" y="1572"/>
                    <a:pt x="876" y="1564"/>
                    <a:pt x="881" y="1564"/>
                  </a:cubicBezTo>
                  <a:cubicBezTo>
                    <a:pt x="877" y="1553"/>
                    <a:pt x="879" y="1536"/>
                    <a:pt x="879" y="1523"/>
                  </a:cubicBezTo>
                  <a:cubicBezTo>
                    <a:pt x="877" y="1509"/>
                    <a:pt x="879" y="1499"/>
                    <a:pt x="876" y="1488"/>
                  </a:cubicBezTo>
                  <a:cubicBezTo>
                    <a:pt x="880" y="1453"/>
                    <a:pt x="890" y="1419"/>
                    <a:pt x="892" y="1390"/>
                  </a:cubicBezTo>
                  <a:cubicBezTo>
                    <a:pt x="894" y="1383"/>
                    <a:pt x="896" y="1375"/>
                    <a:pt x="896" y="1366"/>
                  </a:cubicBezTo>
                  <a:cubicBezTo>
                    <a:pt x="901" y="1365"/>
                    <a:pt x="897" y="1356"/>
                    <a:pt x="898" y="1353"/>
                  </a:cubicBezTo>
                  <a:cubicBezTo>
                    <a:pt x="904" y="1353"/>
                    <a:pt x="896" y="1341"/>
                    <a:pt x="903" y="1342"/>
                  </a:cubicBezTo>
                  <a:cubicBezTo>
                    <a:pt x="905" y="1325"/>
                    <a:pt x="911" y="1311"/>
                    <a:pt x="911" y="1291"/>
                  </a:cubicBezTo>
                  <a:cubicBezTo>
                    <a:pt x="916" y="1288"/>
                    <a:pt x="916" y="1279"/>
                    <a:pt x="918" y="1272"/>
                  </a:cubicBezTo>
                  <a:cubicBezTo>
                    <a:pt x="924" y="1273"/>
                    <a:pt x="916" y="1262"/>
                    <a:pt x="922" y="1263"/>
                  </a:cubicBezTo>
                  <a:cubicBezTo>
                    <a:pt x="919" y="1258"/>
                    <a:pt x="929" y="1254"/>
                    <a:pt x="922" y="1252"/>
                  </a:cubicBezTo>
                  <a:cubicBezTo>
                    <a:pt x="914" y="1265"/>
                    <a:pt x="912" y="1284"/>
                    <a:pt x="905" y="1298"/>
                  </a:cubicBezTo>
                  <a:cubicBezTo>
                    <a:pt x="906" y="1305"/>
                    <a:pt x="901" y="1304"/>
                    <a:pt x="903" y="1311"/>
                  </a:cubicBezTo>
                  <a:cubicBezTo>
                    <a:pt x="901" y="1315"/>
                    <a:pt x="902" y="1322"/>
                    <a:pt x="898" y="1324"/>
                  </a:cubicBezTo>
                  <a:cubicBezTo>
                    <a:pt x="897" y="1328"/>
                    <a:pt x="901" y="1337"/>
                    <a:pt x="896" y="1337"/>
                  </a:cubicBezTo>
                  <a:cubicBezTo>
                    <a:pt x="894" y="1341"/>
                    <a:pt x="895" y="1348"/>
                    <a:pt x="892" y="1350"/>
                  </a:cubicBezTo>
                  <a:cubicBezTo>
                    <a:pt x="892" y="1370"/>
                    <a:pt x="886" y="1384"/>
                    <a:pt x="883" y="1400"/>
                  </a:cubicBezTo>
                  <a:cubicBezTo>
                    <a:pt x="881" y="1419"/>
                    <a:pt x="876" y="1435"/>
                    <a:pt x="872" y="1451"/>
                  </a:cubicBezTo>
                  <a:cubicBezTo>
                    <a:pt x="872" y="1462"/>
                    <a:pt x="870" y="1471"/>
                    <a:pt x="868" y="1479"/>
                  </a:cubicBezTo>
                  <a:cubicBezTo>
                    <a:pt x="875" y="1480"/>
                    <a:pt x="864" y="1489"/>
                    <a:pt x="870" y="1488"/>
                  </a:cubicBezTo>
                  <a:cubicBezTo>
                    <a:pt x="868" y="1519"/>
                    <a:pt x="871" y="1543"/>
                    <a:pt x="870" y="1586"/>
                  </a:cubicBezTo>
                  <a:cubicBezTo>
                    <a:pt x="871" y="1591"/>
                    <a:pt x="866" y="1591"/>
                    <a:pt x="868" y="1597"/>
                  </a:cubicBezTo>
                  <a:cubicBezTo>
                    <a:pt x="868" y="1634"/>
                    <a:pt x="868" y="1634"/>
                    <a:pt x="868" y="1634"/>
                  </a:cubicBezTo>
                  <a:cubicBezTo>
                    <a:pt x="869" y="1639"/>
                    <a:pt x="864" y="1639"/>
                    <a:pt x="865" y="1645"/>
                  </a:cubicBezTo>
                  <a:cubicBezTo>
                    <a:pt x="865" y="1652"/>
                    <a:pt x="866" y="1657"/>
                    <a:pt x="865" y="1662"/>
                  </a:cubicBezTo>
                  <a:cubicBezTo>
                    <a:pt x="865" y="1664"/>
                    <a:pt x="863" y="1664"/>
                    <a:pt x="863" y="1664"/>
                  </a:cubicBezTo>
                  <a:cubicBezTo>
                    <a:pt x="863" y="1666"/>
                    <a:pt x="865" y="1667"/>
                    <a:pt x="865" y="1666"/>
                  </a:cubicBezTo>
                  <a:cubicBezTo>
                    <a:pt x="865" y="1669"/>
                    <a:pt x="865" y="1671"/>
                    <a:pt x="863" y="1673"/>
                  </a:cubicBezTo>
                  <a:cubicBezTo>
                    <a:pt x="864" y="1685"/>
                    <a:pt x="861" y="1694"/>
                    <a:pt x="855" y="1699"/>
                  </a:cubicBezTo>
                  <a:cubicBezTo>
                    <a:pt x="857" y="1685"/>
                    <a:pt x="854" y="1670"/>
                    <a:pt x="855" y="1653"/>
                  </a:cubicBezTo>
                  <a:cubicBezTo>
                    <a:pt x="855" y="1649"/>
                    <a:pt x="856" y="1644"/>
                    <a:pt x="857" y="1640"/>
                  </a:cubicBezTo>
                  <a:cubicBezTo>
                    <a:pt x="858" y="1621"/>
                    <a:pt x="853" y="1601"/>
                    <a:pt x="852" y="1584"/>
                  </a:cubicBezTo>
                  <a:cubicBezTo>
                    <a:pt x="853" y="1576"/>
                    <a:pt x="851" y="1566"/>
                    <a:pt x="855" y="1562"/>
                  </a:cubicBezTo>
                  <a:cubicBezTo>
                    <a:pt x="851" y="1561"/>
                    <a:pt x="853" y="1557"/>
                    <a:pt x="852" y="1553"/>
                  </a:cubicBezTo>
                  <a:cubicBezTo>
                    <a:pt x="852" y="1540"/>
                    <a:pt x="852" y="1540"/>
                    <a:pt x="852" y="1540"/>
                  </a:cubicBezTo>
                  <a:cubicBezTo>
                    <a:pt x="852" y="1524"/>
                    <a:pt x="854" y="1505"/>
                    <a:pt x="850" y="1492"/>
                  </a:cubicBezTo>
                  <a:cubicBezTo>
                    <a:pt x="855" y="1483"/>
                    <a:pt x="851" y="1466"/>
                    <a:pt x="852" y="1453"/>
                  </a:cubicBezTo>
                  <a:cubicBezTo>
                    <a:pt x="852" y="1448"/>
                    <a:pt x="856" y="1448"/>
                    <a:pt x="855" y="1442"/>
                  </a:cubicBezTo>
                  <a:cubicBezTo>
                    <a:pt x="853" y="1421"/>
                    <a:pt x="858" y="1408"/>
                    <a:pt x="857" y="1387"/>
                  </a:cubicBezTo>
                  <a:cubicBezTo>
                    <a:pt x="859" y="1380"/>
                    <a:pt x="861" y="1371"/>
                    <a:pt x="861" y="1361"/>
                  </a:cubicBezTo>
                  <a:cubicBezTo>
                    <a:pt x="860" y="1353"/>
                    <a:pt x="870" y="1344"/>
                    <a:pt x="863" y="1337"/>
                  </a:cubicBezTo>
                  <a:cubicBezTo>
                    <a:pt x="860" y="1352"/>
                    <a:pt x="854" y="1364"/>
                    <a:pt x="855" y="1383"/>
                  </a:cubicBezTo>
                  <a:cubicBezTo>
                    <a:pt x="850" y="1383"/>
                    <a:pt x="854" y="1391"/>
                    <a:pt x="852" y="1394"/>
                  </a:cubicBezTo>
                  <a:cubicBezTo>
                    <a:pt x="852" y="1407"/>
                    <a:pt x="852" y="1407"/>
                    <a:pt x="852" y="1407"/>
                  </a:cubicBezTo>
                  <a:cubicBezTo>
                    <a:pt x="848" y="1407"/>
                    <a:pt x="851" y="1415"/>
                    <a:pt x="850" y="1418"/>
                  </a:cubicBezTo>
                  <a:cubicBezTo>
                    <a:pt x="852" y="1425"/>
                    <a:pt x="848" y="1426"/>
                    <a:pt x="848" y="1431"/>
                  </a:cubicBezTo>
                  <a:cubicBezTo>
                    <a:pt x="847" y="1447"/>
                    <a:pt x="847" y="1463"/>
                    <a:pt x="846" y="1479"/>
                  </a:cubicBezTo>
                  <a:cubicBezTo>
                    <a:pt x="845" y="1496"/>
                    <a:pt x="843" y="1512"/>
                    <a:pt x="844" y="1529"/>
                  </a:cubicBezTo>
                  <a:cubicBezTo>
                    <a:pt x="844" y="1533"/>
                    <a:pt x="846" y="1538"/>
                    <a:pt x="846" y="1542"/>
                  </a:cubicBezTo>
                  <a:cubicBezTo>
                    <a:pt x="847" y="1556"/>
                    <a:pt x="845" y="1568"/>
                    <a:pt x="846" y="1584"/>
                  </a:cubicBezTo>
                  <a:cubicBezTo>
                    <a:pt x="843" y="1584"/>
                    <a:pt x="845" y="1586"/>
                    <a:pt x="846" y="1588"/>
                  </a:cubicBezTo>
                  <a:cubicBezTo>
                    <a:pt x="846" y="1599"/>
                    <a:pt x="846" y="1599"/>
                    <a:pt x="846" y="1599"/>
                  </a:cubicBezTo>
                  <a:cubicBezTo>
                    <a:pt x="848" y="1608"/>
                    <a:pt x="846" y="1606"/>
                    <a:pt x="846" y="1616"/>
                  </a:cubicBezTo>
                  <a:cubicBezTo>
                    <a:pt x="846" y="1621"/>
                    <a:pt x="850" y="1623"/>
                    <a:pt x="848" y="1629"/>
                  </a:cubicBezTo>
                  <a:cubicBezTo>
                    <a:pt x="848" y="1640"/>
                    <a:pt x="848" y="1640"/>
                    <a:pt x="848" y="1640"/>
                  </a:cubicBezTo>
                  <a:cubicBezTo>
                    <a:pt x="848" y="1643"/>
                    <a:pt x="844" y="1645"/>
                    <a:pt x="848" y="1647"/>
                  </a:cubicBezTo>
                  <a:cubicBezTo>
                    <a:pt x="848" y="1650"/>
                    <a:pt x="849" y="1655"/>
                    <a:pt x="846" y="1656"/>
                  </a:cubicBezTo>
                  <a:cubicBezTo>
                    <a:pt x="844" y="1660"/>
                    <a:pt x="852" y="1663"/>
                    <a:pt x="846" y="1664"/>
                  </a:cubicBezTo>
                  <a:cubicBezTo>
                    <a:pt x="843" y="1661"/>
                    <a:pt x="842" y="1655"/>
                    <a:pt x="842" y="1649"/>
                  </a:cubicBezTo>
                  <a:cubicBezTo>
                    <a:pt x="843" y="1640"/>
                    <a:pt x="839" y="1637"/>
                    <a:pt x="839" y="1629"/>
                  </a:cubicBezTo>
                  <a:cubicBezTo>
                    <a:pt x="840" y="1596"/>
                    <a:pt x="834" y="1569"/>
                    <a:pt x="831" y="1536"/>
                  </a:cubicBezTo>
                  <a:cubicBezTo>
                    <a:pt x="832" y="1521"/>
                    <a:pt x="830" y="1507"/>
                    <a:pt x="831" y="1488"/>
                  </a:cubicBezTo>
                  <a:cubicBezTo>
                    <a:pt x="831" y="1482"/>
                    <a:pt x="827" y="1483"/>
                    <a:pt x="828" y="1477"/>
                  </a:cubicBezTo>
                  <a:cubicBezTo>
                    <a:pt x="830" y="1463"/>
                    <a:pt x="826" y="1448"/>
                    <a:pt x="828" y="1440"/>
                  </a:cubicBezTo>
                  <a:cubicBezTo>
                    <a:pt x="828" y="1398"/>
                    <a:pt x="828" y="1398"/>
                    <a:pt x="828" y="1398"/>
                  </a:cubicBezTo>
                  <a:cubicBezTo>
                    <a:pt x="831" y="1384"/>
                    <a:pt x="830" y="1378"/>
                    <a:pt x="831" y="1361"/>
                  </a:cubicBezTo>
                  <a:cubicBezTo>
                    <a:pt x="837" y="1360"/>
                    <a:pt x="829" y="1345"/>
                    <a:pt x="835" y="1344"/>
                  </a:cubicBezTo>
                  <a:cubicBezTo>
                    <a:pt x="832" y="1336"/>
                    <a:pt x="841" y="1329"/>
                    <a:pt x="835" y="1324"/>
                  </a:cubicBezTo>
                  <a:cubicBezTo>
                    <a:pt x="835" y="1334"/>
                    <a:pt x="830" y="1340"/>
                    <a:pt x="828" y="1348"/>
                  </a:cubicBezTo>
                  <a:cubicBezTo>
                    <a:pt x="828" y="1358"/>
                    <a:pt x="826" y="1366"/>
                    <a:pt x="824" y="1374"/>
                  </a:cubicBezTo>
                  <a:cubicBezTo>
                    <a:pt x="825" y="1386"/>
                    <a:pt x="824" y="1396"/>
                    <a:pt x="822" y="1405"/>
                  </a:cubicBezTo>
                  <a:cubicBezTo>
                    <a:pt x="822" y="1433"/>
                    <a:pt x="822" y="1433"/>
                    <a:pt x="822" y="1433"/>
                  </a:cubicBezTo>
                  <a:cubicBezTo>
                    <a:pt x="823" y="1445"/>
                    <a:pt x="820" y="1448"/>
                    <a:pt x="822" y="1457"/>
                  </a:cubicBezTo>
                  <a:cubicBezTo>
                    <a:pt x="820" y="1468"/>
                    <a:pt x="822" y="1469"/>
                    <a:pt x="822" y="1481"/>
                  </a:cubicBezTo>
                  <a:cubicBezTo>
                    <a:pt x="823" y="1493"/>
                    <a:pt x="822" y="1494"/>
                    <a:pt x="824" y="1505"/>
                  </a:cubicBezTo>
                  <a:cubicBezTo>
                    <a:pt x="823" y="1520"/>
                    <a:pt x="825" y="1534"/>
                    <a:pt x="824" y="1553"/>
                  </a:cubicBezTo>
                  <a:cubicBezTo>
                    <a:pt x="828" y="1577"/>
                    <a:pt x="831" y="1605"/>
                    <a:pt x="831" y="1638"/>
                  </a:cubicBezTo>
                  <a:cubicBezTo>
                    <a:pt x="835" y="1659"/>
                    <a:pt x="837" y="1673"/>
                    <a:pt x="837" y="1693"/>
                  </a:cubicBezTo>
                  <a:cubicBezTo>
                    <a:pt x="837" y="1725"/>
                    <a:pt x="837" y="1725"/>
                    <a:pt x="837" y="1725"/>
                  </a:cubicBezTo>
                  <a:cubicBezTo>
                    <a:pt x="835" y="1733"/>
                    <a:pt x="841" y="1735"/>
                    <a:pt x="837" y="1738"/>
                  </a:cubicBezTo>
                  <a:cubicBezTo>
                    <a:pt x="838" y="1744"/>
                    <a:pt x="842" y="1748"/>
                    <a:pt x="835" y="1749"/>
                  </a:cubicBezTo>
                  <a:cubicBezTo>
                    <a:pt x="835" y="1720"/>
                    <a:pt x="826" y="1704"/>
                    <a:pt x="826" y="1680"/>
                  </a:cubicBezTo>
                  <a:cubicBezTo>
                    <a:pt x="820" y="1679"/>
                    <a:pt x="828" y="1665"/>
                    <a:pt x="822" y="1664"/>
                  </a:cubicBezTo>
                  <a:cubicBezTo>
                    <a:pt x="824" y="1655"/>
                    <a:pt x="819" y="1653"/>
                    <a:pt x="820" y="1645"/>
                  </a:cubicBezTo>
                  <a:cubicBezTo>
                    <a:pt x="818" y="1633"/>
                    <a:pt x="818" y="1619"/>
                    <a:pt x="815" y="1608"/>
                  </a:cubicBezTo>
                  <a:cubicBezTo>
                    <a:pt x="815" y="1575"/>
                    <a:pt x="811" y="1546"/>
                    <a:pt x="809" y="1516"/>
                  </a:cubicBezTo>
                  <a:cubicBezTo>
                    <a:pt x="809" y="1494"/>
                    <a:pt x="809" y="1476"/>
                    <a:pt x="809" y="1459"/>
                  </a:cubicBezTo>
                  <a:cubicBezTo>
                    <a:pt x="809" y="1451"/>
                    <a:pt x="811" y="1450"/>
                    <a:pt x="809" y="1448"/>
                  </a:cubicBezTo>
                  <a:cubicBezTo>
                    <a:pt x="807" y="1447"/>
                    <a:pt x="811" y="1442"/>
                    <a:pt x="811" y="1442"/>
                  </a:cubicBezTo>
                  <a:cubicBezTo>
                    <a:pt x="811" y="1440"/>
                    <a:pt x="809" y="1439"/>
                    <a:pt x="809" y="1440"/>
                  </a:cubicBezTo>
                  <a:cubicBezTo>
                    <a:pt x="809" y="1431"/>
                    <a:pt x="812" y="1423"/>
                    <a:pt x="811" y="1414"/>
                  </a:cubicBezTo>
                  <a:cubicBezTo>
                    <a:pt x="810" y="1409"/>
                    <a:pt x="814" y="1399"/>
                    <a:pt x="809" y="1398"/>
                  </a:cubicBezTo>
                  <a:cubicBezTo>
                    <a:pt x="811" y="1406"/>
                    <a:pt x="806" y="1407"/>
                    <a:pt x="807" y="1414"/>
                  </a:cubicBezTo>
                  <a:cubicBezTo>
                    <a:pt x="801" y="1418"/>
                    <a:pt x="810" y="1422"/>
                    <a:pt x="804" y="1427"/>
                  </a:cubicBezTo>
                  <a:cubicBezTo>
                    <a:pt x="804" y="1446"/>
                    <a:pt x="804" y="1446"/>
                    <a:pt x="804" y="1446"/>
                  </a:cubicBezTo>
                  <a:cubicBezTo>
                    <a:pt x="806" y="1452"/>
                    <a:pt x="798" y="1458"/>
                    <a:pt x="804" y="1462"/>
                  </a:cubicBezTo>
                  <a:cubicBezTo>
                    <a:pt x="800" y="1483"/>
                    <a:pt x="803" y="1511"/>
                    <a:pt x="802" y="1536"/>
                  </a:cubicBezTo>
                  <a:cubicBezTo>
                    <a:pt x="808" y="1582"/>
                    <a:pt x="808" y="1609"/>
                    <a:pt x="811" y="1658"/>
                  </a:cubicBezTo>
                  <a:cubicBezTo>
                    <a:pt x="817" y="1663"/>
                    <a:pt x="813" y="1671"/>
                    <a:pt x="815" y="1675"/>
                  </a:cubicBezTo>
                  <a:cubicBezTo>
                    <a:pt x="820" y="1679"/>
                    <a:pt x="815" y="1693"/>
                    <a:pt x="820" y="1697"/>
                  </a:cubicBezTo>
                  <a:cubicBezTo>
                    <a:pt x="821" y="1713"/>
                    <a:pt x="822" y="1729"/>
                    <a:pt x="826" y="1743"/>
                  </a:cubicBezTo>
                  <a:cubicBezTo>
                    <a:pt x="826" y="1762"/>
                    <a:pt x="826" y="1762"/>
                    <a:pt x="826" y="1762"/>
                  </a:cubicBezTo>
                  <a:cubicBezTo>
                    <a:pt x="831" y="1779"/>
                    <a:pt x="828" y="1790"/>
                    <a:pt x="828" y="1808"/>
                  </a:cubicBezTo>
                  <a:cubicBezTo>
                    <a:pt x="827" y="1812"/>
                    <a:pt x="825" y="1816"/>
                    <a:pt x="824" y="1821"/>
                  </a:cubicBezTo>
                  <a:cubicBezTo>
                    <a:pt x="824" y="1827"/>
                    <a:pt x="823" y="1832"/>
                    <a:pt x="820" y="1834"/>
                  </a:cubicBezTo>
                  <a:cubicBezTo>
                    <a:pt x="820" y="1818"/>
                    <a:pt x="817" y="1816"/>
                    <a:pt x="818" y="1802"/>
                  </a:cubicBezTo>
                  <a:cubicBezTo>
                    <a:pt x="815" y="1799"/>
                    <a:pt x="815" y="1794"/>
                    <a:pt x="813" y="1791"/>
                  </a:cubicBezTo>
                  <a:cubicBezTo>
                    <a:pt x="811" y="1787"/>
                    <a:pt x="812" y="1780"/>
                    <a:pt x="809" y="1778"/>
                  </a:cubicBezTo>
                  <a:cubicBezTo>
                    <a:pt x="810" y="1771"/>
                    <a:pt x="805" y="1771"/>
                    <a:pt x="807" y="1765"/>
                  </a:cubicBezTo>
                  <a:cubicBezTo>
                    <a:pt x="802" y="1763"/>
                    <a:pt x="807" y="1752"/>
                    <a:pt x="802" y="1752"/>
                  </a:cubicBezTo>
                  <a:cubicBezTo>
                    <a:pt x="802" y="1730"/>
                    <a:pt x="794" y="1714"/>
                    <a:pt x="791" y="1695"/>
                  </a:cubicBezTo>
                  <a:cubicBezTo>
                    <a:pt x="788" y="1676"/>
                    <a:pt x="781" y="1661"/>
                    <a:pt x="778" y="1640"/>
                  </a:cubicBezTo>
                  <a:cubicBezTo>
                    <a:pt x="772" y="1641"/>
                    <a:pt x="780" y="1628"/>
                    <a:pt x="774" y="1629"/>
                  </a:cubicBezTo>
                  <a:cubicBezTo>
                    <a:pt x="773" y="1625"/>
                    <a:pt x="777" y="1615"/>
                    <a:pt x="772" y="1614"/>
                  </a:cubicBezTo>
                  <a:cubicBezTo>
                    <a:pt x="773" y="1602"/>
                    <a:pt x="769" y="1593"/>
                    <a:pt x="767" y="1584"/>
                  </a:cubicBezTo>
                  <a:cubicBezTo>
                    <a:pt x="766" y="1555"/>
                    <a:pt x="766" y="1539"/>
                    <a:pt x="763" y="1512"/>
                  </a:cubicBezTo>
                  <a:cubicBezTo>
                    <a:pt x="763" y="1470"/>
                    <a:pt x="763" y="1470"/>
                    <a:pt x="763" y="1470"/>
                  </a:cubicBezTo>
                  <a:cubicBezTo>
                    <a:pt x="760" y="1463"/>
                    <a:pt x="763" y="1463"/>
                    <a:pt x="763" y="1455"/>
                  </a:cubicBezTo>
                  <a:cubicBezTo>
                    <a:pt x="762" y="1449"/>
                    <a:pt x="766" y="1438"/>
                    <a:pt x="761" y="1435"/>
                  </a:cubicBezTo>
                  <a:cubicBezTo>
                    <a:pt x="762" y="1442"/>
                    <a:pt x="759" y="1446"/>
                    <a:pt x="759" y="1451"/>
                  </a:cubicBezTo>
                  <a:cubicBezTo>
                    <a:pt x="758" y="1465"/>
                    <a:pt x="760" y="1481"/>
                    <a:pt x="756" y="1492"/>
                  </a:cubicBezTo>
                  <a:cubicBezTo>
                    <a:pt x="760" y="1496"/>
                    <a:pt x="756" y="1495"/>
                    <a:pt x="756" y="1501"/>
                  </a:cubicBezTo>
                  <a:cubicBezTo>
                    <a:pt x="758" y="1503"/>
                    <a:pt x="759" y="1507"/>
                    <a:pt x="759" y="1512"/>
                  </a:cubicBezTo>
                  <a:cubicBezTo>
                    <a:pt x="759" y="1547"/>
                    <a:pt x="759" y="1547"/>
                    <a:pt x="759" y="1547"/>
                  </a:cubicBezTo>
                  <a:cubicBezTo>
                    <a:pt x="761" y="1556"/>
                    <a:pt x="761" y="1567"/>
                    <a:pt x="761" y="1584"/>
                  </a:cubicBezTo>
                  <a:cubicBezTo>
                    <a:pt x="764" y="1591"/>
                    <a:pt x="762" y="1605"/>
                    <a:pt x="765" y="1612"/>
                  </a:cubicBezTo>
                  <a:cubicBezTo>
                    <a:pt x="765" y="1622"/>
                    <a:pt x="770" y="1635"/>
                    <a:pt x="767" y="1640"/>
                  </a:cubicBezTo>
                  <a:cubicBezTo>
                    <a:pt x="771" y="1643"/>
                    <a:pt x="772" y="1648"/>
                    <a:pt x="772" y="1653"/>
                  </a:cubicBezTo>
                  <a:cubicBezTo>
                    <a:pt x="775" y="1656"/>
                    <a:pt x="774" y="1663"/>
                    <a:pt x="774" y="1669"/>
                  </a:cubicBezTo>
                  <a:cubicBezTo>
                    <a:pt x="777" y="1671"/>
                    <a:pt x="778" y="1676"/>
                    <a:pt x="778" y="1682"/>
                  </a:cubicBezTo>
                  <a:cubicBezTo>
                    <a:pt x="779" y="1687"/>
                    <a:pt x="781" y="1691"/>
                    <a:pt x="783" y="1695"/>
                  </a:cubicBezTo>
                  <a:cubicBezTo>
                    <a:pt x="784" y="1716"/>
                    <a:pt x="792" y="1731"/>
                    <a:pt x="794" y="1752"/>
                  </a:cubicBezTo>
                  <a:cubicBezTo>
                    <a:pt x="800" y="1769"/>
                    <a:pt x="801" y="1790"/>
                    <a:pt x="809" y="1806"/>
                  </a:cubicBezTo>
                  <a:cubicBezTo>
                    <a:pt x="808" y="1814"/>
                    <a:pt x="809" y="1820"/>
                    <a:pt x="811" y="1826"/>
                  </a:cubicBezTo>
                  <a:cubicBezTo>
                    <a:pt x="811" y="1837"/>
                    <a:pt x="811" y="1837"/>
                    <a:pt x="811" y="1837"/>
                  </a:cubicBezTo>
                  <a:cubicBezTo>
                    <a:pt x="811" y="1839"/>
                    <a:pt x="815" y="1841"/>
                    <a:pt x="811" y="1843"/>
                  </a:cubicBezTo>
                  <a:cubicBezTo>
                    <a:pt x="801" y="1815"/>
                    <a:pt x="797" y="1781"/>
                    <a:pt x="785" y="1756"/>
                  </a:cubicBezTo>
                  <a:cubicBezTo>
                    <a:pt x="782" y="1726"/>
                    <a:pt x="772" y="1704"/>
                    <a:pt x="765" y="1677"/>
                  </a:cubicBezTo>
                  <a:cubicBezTo>
                    <a:pt x="755" y="1655"/>
                    <a:pt x="753" y="1624"/>
                    <a:pt x="748" y="1597"/>
                  </a:cubicBezTo>
                  <a:cubicBezTo>
                    <a:pt x="748" y="1579"/>
                    <a:pt x="748" y="1579"/>
                    <a:pt x="748" y="1579"/>
                  </a:cubicBezTo>
                  <a:cubicBezTo>
                    <a:pt x="742" y="1579"/>
                    <a:pt x="750" y="1564"/>
                    <a:pt x="743" y="1564"/>
                  </a:cubicBezTo>
                  <a:cubicBezTo>
                    <a:pt x="739" y="1574"/>
                    <a:pt x="744" y="1576"/>
                    <a:pt x="743" y="1588"/>
                  </a:cubicBezTo>
                  <a:cubicBezTo>
                    <a:pt x="742" y="1601"/>
                    <a:pt x="747" y="1607"/>
                    <a:pt x="746" y="1619"/>
                  </a:cubicBezTo>
                  <a:cubicBezTo>
                    <a:pt x="746" y="1641"/>
                    <a:pt x="753" y="1656"/>
                    <a:pt x="754" y="1677"/>
                  </a:cubicBezTo>
                  <a:cubicBezTo>
                    <a:pt x="758" y="1678"/>
                    <a:pt x="756" y="1685"/>
                    <a:pt x="759" y="1686"/>
                  </a:cubicBezTo>
                  <a:cubicBezTo>
                    <a:pt x="760" y="1689"/>
                    <a:pt x="762" y="1692"/>
                    <a:pt x="763" y="1695"/>
                  </a:cubicBezTo>
                  <a:cubicBezTo>
                    <a:pt x="763" y="1707"/>
                    <a:pt x="767" y="1716"/>
                    <a:pt x="770" y="1725"/>
                  </a:cubicBezTo>
                  <a:cubicBezTo>
                    <a:pt x="770" y="1730"/>
                    <a:pt x="773" y="1734"/>
                    <a:pt x="772" y="1741"/>
                  </a:cubicBezTo>
                  <a:cubicBezTo>
                    <a:pt x="774" y="1741"/>
                    <a:pt x="774" y="1744"/>
                    <a:pt x="774" y="1747"/>
                  </a:cubicBezTo>
                  <a:cubicBezTo>
                    <a:pt x="777" y="1747"/>
                    <a:pt x="777" y="1753"/>
                    <a:pt x="774" y="1754"/>
                  </a:cubicBezTo>
                  <a:cubicBezTo>
                    <a:pt x="770" y="1743"/>
                    <a:pt x="766" y="1731"/>
                    <a:pt x="763" y="1719"/>
                  </a:cubicBezTo>
                  <a:cubicBezTo>
                    <a:pt x="759" y="1716"/>
                    <a:pt x="758" y="1709"/>
                    <a:pt x="754" y="1706"/>
                  </a:cubicBezTo>
                  <a:cubicBezTo>
                    <a:pt x="754" y="1702"/>
                    <a:pt x="753" y="1700"/>
                    <a:pt x="750" y="1699"/>
                  </a:cubicBezTo>
                  <a:cubicBezTo>
                    <a:pt x="750" y="1696"/>
                    <a:pt x="751" y="1691"/>
                    <a:pt x="748" y="1690"/>
                  </a:cubicBezTo>
                  <a:cubicBezTo>
                    <a:pt x="744" y="1687"/>
                    <a:pt x="745" y="1679"/>
                    <a:pt x="741" y="1675"/>
                  </a:cubicBezTo>
                  <a:cubicBezTo>
                    <a:pt x="740" y="1669"/>
                    <a:pt x="737" y="1664"/>
                    <a:pt x="735" y="1658"/>
                  </a:cubicBezTo>
                  <a:cubicBezTo>
                    <a:pt x="731" y="1647"/>
                    <a:pt x="724" y="1639"/>
                    <a:pt x="722" y="1627"/>
                  </a:cubicBezTo>
                  <a:cubicBezTo>
                    <a:pt x="718" y="1616"/>
                    <a:pt x="713" y="1605"/>
                    <a:pt x="709" y="1595"/>
                  </a:cubicBezTo>
                  <a:cubicBezTo>
                    <a:pt x="707" y="1583"/>
                    <a:pt x="705" y="1572"/>
                    <a:pt x="702" y="1562"/>
                  </a:cubicBezTo>
                  <a:cubicBezTo>
                    <a:pt x="704" y="1554"/>
                    <a:pt x="699" y="1551"/>
                    <a:pt x="700" y="1544"/>
                  </a:cubicBezTo>
                  <a:cubicBezTo>
                    <a:pt x="699" y="1538"/>
                    <a:pt x="702" y="1529"/>
                    <a:pt x="695" y="1529"/>
                  </a:cubicBezTo>
                  <a:cubicBezTo>
                    <a:pt x="694" y="1552"/>
                    <a:pt x="699" y="1569"/>
                    <a:pt x="702" y="1588"/>
                  </a:cubicBezTo>
                  <a:cubicBezTo>
                    <a:pt x="704" y="1597"/>
                    <a:pt x="707" y="1605"/>
                    <a:pt x="709" y="1614"/>
                  </a:cubicBezTo>
                  <a:cubicBezTo>
                    <a:pt x="714" y="1620"/>
                    <a:pt x="713" y="1633"/>
                    <a:pt x="719" y="1638"/>
                  </a:cubicBezTo>
                  <a:cubicBezTo>
                    <a:pt x="721" y="1647"/>
                    <a:pt x="725" y="1654"/>
                    <a:pt x="728" y="1662"/>
                  </a:cubicBezTo>
                  <a:cubicBezTo>
                    <a:pt x="728" y="1669"/>
                    <a:pt x="733" y="1669"/>
                    <a:pt x="732" y="1675"/>
                  </a:cubicBezTo>
                  <a:cubicBezTo>
                    <a:pt x="734" y="1679"/>
                    <a:pt x="739" y="1681"/>
                    <a:pt x="737" y="1688"/>
                  </a:cubicBezTo>
                  <a:cubicBezTo>
                    <a:pt x="743" y="1693"/>
                    <a:pt x="743" y="1704"/>
                    <a:pt x="748" y="1710"/>
                  </a:cubicBezTo>
                  <a:cubicBezTo>
                    <a:pt x="751" y="1718"/>
                    <a:pt x="755" y="1726"/>
                    <a:pt x="759" y="1734"/>
                  </a:cubicBezTo>
                  <a:cubicBezTo>
                    <a:pt x="759" y="1739"/>
                    <a:pt x="762" y="1742"/>
                    <a:pt x="761" y="1749"/>
                  </a:cubicBezTo>
                  <a:cubicBezTo>
                    <a:pt x="766" y="1752"/>
                    <a:pt x="765" y="1760"/>
                    <a:pt x="770" y="1762"/>
                  </a:cubicBezTo>
                  <a:cubicBezTo>
                    <a:pt x="769" y="1766"/>
                    <a:pt x="770" y="1769"/>
                    <a:pt x="772" y="1771"/>
                  </a:cubicBezTo>
                  <a:cubicBezTo>
                    <a:pt x="775" y="1772"/>
                    <a:pt x="772" y="1780"/>
                    <a:pt x="776" y="1780"/>
                  </a:cubicBezTo>
                  <a:cubicBezTo>
                    <a:pt x="777" y="1794"/>
                    <a:pt x="782" y="1805"/>
                    <a:pt x="785" y="1817"/>
                  </a:cubicBezTo>
                  <a:cubicBezTo>
                    <a:pt x="788" y="1817"/>
                    <a:pt x="787" y="1822"/>
                    <a:pt x="787" y="1826"/>
                  </a:cubicBezTo>
                  <a:cubicBezTo>
                    <a:pt x="790" y="1826"/>
                    <a:pt x="789" y="1831"/>
                    <a:pt x="789" y="1834"/>
                  </a:cubicBezTo>
                  <a:cubicBezTo>
                    <a:pt x="794" y="1838"/>
                    <a:pt x="791" y="1849"/>
                    <a:pt x="796" y="1852"/>
                  </a:cubicBezTo>
                  <a:cubicBezTo>
                    <a:pt x="792" y="1859"/>
                    <a:pt x="797" y="1861"/>
                    <a:pt x="798" y="1869"/>
                  </a:cubicBezTo>
                  <a:cubicBezTo>
                    <a:pt x="796" y="1879"/>
                    <a:pt x="801" y="1882"/>
                    <a:pt x="800" y="1891"/>
                  </a:cubicBezTo>
                  <a:cubicBezTo>
                    <a:pt x="799" y="1894"/>
                    <a:pt x="803" y="1902"/>
                    <a:pt x="798" y="1902"/>
                  </a:cubicBezTo>
                  <a:cubicBezTo>
                    <a:pt x="797" y="1906"/>
                    <a:pt x="804" y="1911"/>
                    <a:pt x="798" y="1913"/>
                  </a:cubicBezTo>
                  <a:cubicBezTo>
                    <a:pt x="793" y="1912"/>
                    <a:pt x="798" y="1899"/>
                    <a:pt x="794" y="1898"/>
                  </a:cubicBezTo>
                  <a:cubicBezTo>
                    <a:pt x="794" y="1891"/>
                    <a:pt x="790" y="1888"/>
                    <a:pt x="791" y="1880"/>
                  </a:cubicBezTo>
                  <a:cubicBezTo>
                    <a:pt x="788" y="1880"/>
                    <a:pt x="790" y="1874"/>
                    <a:pt x="787" y="1874"/>
                  </a:cubicBezTo>
                  <a:cubicBezTo>
                    <a:pt x="787" y="1869"/>
                    <a:pt x="785" y="1869"/>
                    <a:pt x="785" y="1865"/>
                  </a:cubicBezTo>
                  <a:cubicBezTo>
                    <a:pt x="784" y="1859"/>
                    <a:pt x="782" y="1854"/>
                    <a:pt x="780" y="1847"/>
                  </a:cubicBezTo>
                  <a:cubicBezTo>
                    <a:pt x="776" y="1837"/>
                    <a:pt x="772" y="1826"/>
                    <a:pt x="767" y="1815"/>
                  </a:cubicBezTo>
                  <a:cubicBezTo>
                    <a:pt x="763" y="1812"/>
                    <a:pt x="765" y="1803"/>
                    <a:pt x="759" y="1802"/>
                  </a:cubicBezTo>
                  <a:cubicBezTo>
                    <a:pt x="757" y="1795"/>
                    <a:pt x="758" y="1786"/>
                    <a:pt x="752" y="1784"/>
                  </a:cubicBezTo>
                  <a:cubicBezTo>
                    <a:pt x="751" y="1770"/>
                    <a:pt x="741" y="1764"/>
                    <a:pt x="739" y="1752"/>
                  </a:cubicBezTo>
                  <a:cubicBezTo>
                    <a:pt x="734" y="1749"/>
                    <a:pt x="735" y="1741"/>
                    <a:pt x="730" y="1738"/>
                  </a:cubicBezTo>
                  <a:cubicBezTo>
                    <a:pt x="725" y="1733"/>
                    <a:pt x="729" y="1731"/>
                    <a:pt x="724" y="1725"/>
                  </a:cubicBezTo>
                  <a:cubicBezTo>
                    <a:pt x="720" y="1714"/>
                    <a:pt x="713" y="1705"/>
                    <a:pt x="711" y="1693"/>
                  </a:cubicBezTo>
                  <a:cubicBezTo>
                    <a:pt x="705" y="1691"/>
                    <a:pt x="708" y="1681"/>
                    <a:pt x="704" y="1677"/>
                  </a:cubicBezTo>
                  <a:cubicBezTo>
                    <a:pt x="700" y="1673"/>
                    <a:pt x="699" y="1666"/>
                    <a:pt x="698" y="1660"/>
                  </a:cubicBezTo>
                  <a:cubicBezTo>
                    <a:pt x="695" y="1655"/>
                    <a:pt x="694" y="1649"/>
                    <a:pt x="693" y="1642"/>
                  </a:cubicBezTo>
                  <a:cubicBezTo>
                    <a:pt x="688" y="1640"/>
                    <a:pt x="691" y="1628"/>
                    <a:pt x="685" y="1627"/>
                  </a:cubicBezTo>
                  <a:cubicBezTo>
                    <a:pt x="685" y="1644"/>
                    <a:pt x="693" y="1655"/>
                    <a:pt x="695" y="1671"/>
                  </a:cubicBezTo>
                  <a:cubicBezTo>
                    <a:pt x="698" y="1686"/>
                    <a:pt x="708" y="1695"/>
                    <a:pt x="709" y="1712"/>
                  </a:cubicBezTo>
                  <a:cubicBezTo>
                    <a:pt x="713" y="1713"/>
                    <a:pt x="710" y="1719"/>
                    <a:pt x="715" y="1719"/>
                  </a:cubicBezTo>
                  <a:cubicBezTo>
                    <a:pt x="716" y="1723"/>
                    <a:pt x="716" y="1728"/>
                    <a:pt x="719" y="1730"/>
                  </a:cubicBezTo>
                  <a:cubicBezTo>
                    <a:pt x="720" y="1740"/>
                    <a:pt x="727" y="1742"/>
                    <a:pt x="728" y="1752"/>
                  </a:cubicBezTo>
                  <a:cubicBezTo>
                    <a:pt x="735" y="1755"/>
                    <a:pt x="734" y="1766"/>
                    <a:pt x="739" y="1771"/>
                  </a:cubicBezTo>
                  <a:cubicBezTo>
                    <a:pt x="742" y="1778"/>
                    <a:pt x="746" y="1784"/>
                    <a:pt x="748" y="1793"/>
                  </a:cubicBezTo>
                  <a:cubicBezTo>
                    <a:pt x="752" y="1808"/>
                    <a:pt x="760" y="1820"/>
                    <a:pt x="765" y="1834"/>
                  </a:cubicBezTo>
                  <a:cubicBezTo>
                    <a:pt x="771" y="1850"/>
                    <a:pt x="778" y="1862"/>
                    <a:pt x="778" y="1878"/>
                  </a:cubicBezTo>
                  <a:cubicBezTo>
                    <a:pt x="782" y="1878"/>
                    <a:pt x="780" y="1885"/>
                    <a:pt x="783" y="1887"/>
                  </a:cubicBezTo>
                  <a:cubicBezTo>
                    <a:pt x="784" y="1891"/>
                    <a:pt x="787" y="1892"/>
                    <a:pt x="787" y="1898"/>
                  </a:cubicBezTo>
                  <a:cubicBezTo>
                    <a:pt x="787" y="1917"/>
                    <a:pt x="791" y="1932"/>
                    <a:pt x="794" y="1950"/>
                  </a:cubicBezTo>
                  <a:cubicBezTo>
                    <a:pt x="794" y="1972"/>
                    <a:pt x="794" y="1972"/>
                    <a:pt x="794" y="1972"/>
                  </a:cubicBezTo>
                  <a:cubicBezTo>
                    <a:pt x="793" y="1975"/>
                    <a:pt x="794" y="1980"/>
                    <a:pt x="791" y="1980"/>
                  </a:cubicBezTo>
                  <a:cubicBezTo>
                    <a:pt x="790" y="1984"/>
                    <a:pt x="794" y="1992"/>
                    <a:pt x="789" y="1991"/>
                  </a:cubicBezTo>
                  <a:cubicBezTo>
                    <a:pt x="790" y="1978"/>
                    <a:pt x="787" y="1968"/>
                    <a:pt x="785" y="1959"/>
                  </a:cubicBezTo>
                  <a:cubicBezTo>
                    <a:pt x="786" y="1947"/>
                    <a:pt x="783" y="1940"/>
                    <a:pt x="783" y="1930"/>
                  </a:cubicBezTo>
                  <a:cubicBezTo>
                    <a:pt x="782" y="1923"/>
                    <a:pt x="777" y="1912"/>
                    <a:pt x="780" y="1906"/>
                  </a:cubicBezTo>
                  <a:cubicBezTo>
                    <a:pt x="773" y="1902"/>
                    <a:pt x="776" y="1898"/>
                    <a:pt x="774" y="1891"/>
                  </a:cubicBezTo>
                  <a:cubicBezTo>
                    <a:pt x="768" y="1888"/>
                    <a:pt x="770" y="1876"/>
                    <a:pt x="765" y="1871"/>
                  </a:cubicBezTo>
                  <a:cubicBezTo>
                    <a:pt x="764" y="1863"/>
                    <a:pt x="760" y="1859"/>
                    <a:pt x="759" y="1852"/>
                  </a:cubicBezTo>
                  <a:cubicBezTo>
                    <a:pt x="757" y="1844"/>
                    <a:pt x="754" y="1838"/>
                    <a:pt x="750" y="1832"/>
                  </a:cubicBezTo>
                  <a:cubicBezTo>
                    <a:pt x="745" y="1819"/>
                    <a:pt x="737" y="1808"/>
                    <a:pt x="732" y="1795"/>
                  </a:cubicBezTo>
                  <a:cubicBezTo>
                    <a:pt x="728" y="1795"/>
                    <a:pt x="731" y="1788"/>
                    <a:pt x="728" y="1786"/>
                  </a:cubicBezTo>
                  <a:cubicBezTo>
                    <a:pt x="725" y="1784"/>
                    <a:pt x="724" y="1781"/>
                    <a:pt x="722" y="1778"/>
                  </a:cubicBezTo>
                  <a:cubicBezTo>
                    <a:pt x="719" y="1771"/>
                    <a:pt x="714" y="1766"/>
                    <a:pt x="713" y="1758"/>
                  </a:cubicBezTo>
                  <a:cubicBezTo>
                    <a:pt x="708" y="1754"/>
                    <a:pt x="707" y="1747"/>
                    <a:pt x="702" y="1743"/>
                  </a:cubicBezTo>
                  <a:cubicBezTo>
                    <a:pt x="705" y="1736"/>
                    <a:pt x="695" y="1741"/>
                    <a:pt x="698" y="1734"/>
                  </a:cubicBezTo>
                  <a:cubicBezTo>
                    <a:pt x="693" y="1733"/>
                    <a:pt x="696" y="1726"/>
                    <a:pt x="691" y="1725"/>
                  </a:cubicBezTo>
                  <a:cubicBezTo>
                    <a:pt x="686" y="1713"/>
                    <a:pt x="679" y="1701"/>
                    <a:pt x="671" y="1690"/>
                  </a:cubicBezTo>
                  <a:cubicBezTo>
                    <a:pt x="665" y="1678"/>
                    <a:pt x="661" y="1665"/>
                    <a:pt x="654" y="1653"/>
                  </a:cubicBezTo>
                  <a:cubicBezTo>
                    <a:pt x="654" y="1649"/>
                    <a:pt x="653" y="1646"/>
                    <a:pt x="650" y="1645"/>
                  </a:cubicBezTo>
                  <a:cubicBezTo>
                    <a:pt x="648" y="1641"/>
                    <a:pt x="649" y="1636"/>
                    <a:pt x="645" y="1634"/>
                  </a:cubicBezTo>
                  <a:cubicBezTo>
                    <a:pt x="643" y="1627"/>
                    <a:pt x="644" y="1617"/>
                    <a:pt x="637" y="1614"/>
                  </a:cubicBezTo>
                  <a:cubicBezTo>
                    <a:pt x="635" y="1624"/>
                    <a:pt x="641" y="1627"/>
                    <a:pt x="641" y="1636"/>
                  </a:cubicBezTo>
                  <a:cubicBezTo>
                    <a:pt x="647" y="1639"/>
                    <a:pt x="642" y="1652"/>
                    <a:pt x="650" y="1653"/>
                  </a:cubicBezTo>
                  <a:cubicBezTo>
                    <a:pt x="650" y="1662"/>
                    <a:pt x="654" y="1666"/>
                    <a:pt x="656" y="1673"/>
                  </a:cubicBezTo>
                  <a:cubicBezTo>
                    <a:pt x="657" y="1676"/>
                    <a:pt x="659" y="1679"/>
                    <a:pt x="661" y="1682"/>
                  </a:cubicBezTo>
                  <a:cubicBezTo>
                    <a:pt x="662" y="1686"/>
                    <a:pt x="662" y="1691"/>
                    <a:pt x="665" y="1693"/>
                  </a:cubicBezTo>
                  <a:cubicBezTo>
                    <a:pt x="667" y="1699"/>
                    <a:pt x="670" y="1705"/>
                    <a:pt x="674" y="1710"/>
                  </a:cubicBezTo>
                  <a:cubicBezTo>
                    <a:pt x="677" y="1716"/>
                    <a:pt x="681" y="1720"/>
                    <a:pt x="682" y="1728"/>
                  </a:cubicBezTo>
                  <a:cubicBezTo>
                    <a:pt x="690" y="1729"/>
                    <a:pt x="686" y="1741"/>
                    <a:pt x="693" y="1743"/>
                  </a:cubicBezTo>
                  <a:cubicBezTo>
                    <a:pt x="694" y="1752"/>
                    <a:pt x="701" y="1754"/>
                    <a:pt x="702" y="1762"/>
                  </a:cubicBezTo>
                  <a:cubicBezTo>
                    <a:pt x="712" y="1770"/>
                    <a:pt x="713" y="1787"/>
                    <a:pt x="722" y="1795"/>
                  </a:cubicBezTo>
                  <a:cubicBezTo>
                    <a:pt x="719" y="1802"/>
                    <a:pt x="729" y="1797"/>
                    <a:pt x="726" y="1804"/>
                  </a:cubicBezTo>
                  <a:cubicBezTo>
                    <a:pt x="726" y="1808"/>
                    <a:pt x="732" y="1807"/>
                    <a:pt x="730" y="1813"/>
                  </a:cubicBezTo>
                  <a:cubicBezTo>
                    <a:pt x="735" y="1817"/>
                    <a:pt x="736" y="1825"/>
                    <a:pt x="739" y="1832"/>
                  </a:cubicBezTo>
                  <a:cubicBezTo>
                    <a:pt x="744" y="1836"/>
                    <a:pt x="745" y="1844"/>
                    <a:pt x="748" y="1850"/>
                  </a:cubicBezTo>
                  <a:cubicBezTo>
                    <a:pt x="749" y="1857"/>
                    <a:pt x="754" y="1861"/>
                    <a:pt x="754" y="1869"/>
                  </a:cubicBezTo>
                  <a:cubicBezTo>
                    <a:pt x="758" y="1870"/>
                    <a:pt x="756" y="1877"/>
                    <a:pt x="759" y="1878"/>
                  </a:cubicBezTo>
                  <a:cubicBezTo>
                    <a:pt x="758" y="1883"/>
                    <a:pt x="763" y="1883"/>
                    <a:pt x="761" y="1889"/>
                  </a:cubicBezTo>
                  <a:cubicBezTo>
                    <a:pt x="765" y="1894"/>
                    <a:pt x="765" y="1903"/>
                    <a:pt x="770" y="1909"/>
                  </a:cubicBezTo>
                  <a:cubicBezTo>
                    <a:pt x="773" y="1927"/>
                    <a:pt x="772" y="1938"/>
                    <a:pt x="776" y="1956"/>
                  </a:cubicBezTo>
                  <a:cubicBezTo>
                    <a:pt x="777" y="1965"/>
                    <a:pt x="778" y="1974"/>
                    <a:pt x="780" y="1980"/>
                  </a:cubicBezTo>
                  <a:cubicBezTo>
                    <a:pt x="782" y="1984"/>
                    <a:pt x="778" y="1993"/>
                    <a:pt x="783" y="1994"/>
                  </a:cubicBezTo>
                  <a:cubicBezTo>
                    <a:pt x="781" y="1997"/>
                    <a:pt x="785" y="2006"/>
                    <a:pt x="780" y="2007"/>
                  </a:cubicBezTo>
                  <a:cubicBezTo>
                    <a:pt x="782" y="2000"/>
                    <a:pt x="778" y="1999"/>
                    <a:pt x="778" y="1994"/>
                  </a:cubicBezTo>
                  <a:cubicBezTo>
                    <a:pt x="775" y="1994"/>
                    <a:pt x="778" y="1992"/>
                    <a:pt x="778" y="1991"/>
                  </a:cubicBezTo>
                  <a:cubicBezTo>
                    <a:pt x="778" y="1988"/>
                    <a:pt x="777" y="1987"/>
                    <a:pt x="776" y="1985"/>
                  </a:cubicBezTo>
                  <a:cubicBezTo>
                    <a:pt x="770" y="1980"/>
                    <a:pt x="773" y="1968"/>
                    <a:pt x="767" y="1963"/>
                  </a:cubicBezTo>
                  <a:cubicBezTo>
                    <a:pt x="765" y="1945"/>
                    <a:pt x="758" y="1932"/>
                    <a:pt x="756" y="1913"/>
                  </a:cubicBezTo>
                  <a:cubicBezTo>
                    <a:pt x="752" y="1912"/>
                    <a:pt x="754" y="1905"/>
                    <a:pt x="750" y="1904"/>
                  </a:cubicBezTo>
                  <a:cubicBezTo>
                    <a:pt x="749" y="1900"/>
                    <a:pt x="749" y="1895"/>
                    <a:pt x="746" y="1893"/>
                  </a:cubicBezTo>
                  <a:cubicBezTo>
                    <a:pt x="745" y="1883"/>
                    <a:pt x="737" y="1880"/>
                    <a:pt x="737" y="1869"/>
                  </a:cubicBezTo>
                  <a:cubicBezTo>
                    <a:pt x="731" y="1865"/>
                    <a:pt x="732" y="1854"/>
                    <a:pt x="726" y="1850"/>
                  </a:cubicBezTo>
                  <a:cubicBezTo>
                    <a:pt x="725" y="1839"/>
                    <a:pt x="718" y="1836"/>
                    <a:pt x="717" y="1826"/>
                  </a:cubicBezTo>
                  <a:cubicBezTo>
                    <a:pt x="714" y="1824"/>
                    <a:pt x="713" y="1820"/>
                    <a:pt x="713" y="1815"/>
                  </a:cubicBezTo>
                  <a:cubicBezTo>
                    <a:pt x="706" y="1817"/>
                    <a:pt x="710" y="1808"/>
                    <a:pt x="706" y="1806"/>
                  </a:cubicBezTo>
                  <a:cubicBezTo>
                    <a:pt x="702" y="1800"/>
                    <a:pt x="695" y="1795"/>
                    <a:pt x="693" y="1786"/>
                  </a:cubicBezTo>
                  <a:cubicBezTo>
                    <a:pt x="687" y="1782"/>
                    <a:pt x="685" y="1774"/>
                    <a:pt x="680" y="1769"/>
                  </a:cubicBezTo>
                  <a:cubicBezTo>
                    <a:pt x="679" y="1765"/>
                    <a:pt x="675" y="1763"/>
                    <a:pt x="676" y="1758"/>
                  </a:cubicBezTo>
                  <a:cubicBezTo>
                    <a:pt x="669" y="1759"/>
                    <a:pt x="675" y="1747"/>
                    <a:pt x="667" y="1749"/>
                  </a:cubicBezTo>
                  <a:cubicBezTo>
                    <a:pt x="667" y="1758"/>
                    <a:pt x="672" y="1761"/>
                    <a:pt x="674" y="1767"/>
                  </a:cubicBezTo>
                  <a:cubicBezTo>
                    <a:pt x="678" y="1767"/>
                    <a:pt x="675" y="1774"/>
                    <a:pt x="678" y="1776"/>
                  </a:cubicBezTo>
                  <a:cubicBezTo>
                    <a:pt x="679" y="1779"/>
                    <a:pt x="681" y="1781"/>
                    <a:pt x="682" y="1784"/>
                  </a:cubicBezTo>
                  <a:cubicBezTo>
                    <a:pt x="688" y="1796"/>
                    <a:pt x="699" y="1803"/>
                    <a:pt x="702" y="1817"/>
                  </a:cubicBezTo>
                  <a:cubicBezTo>
                    <a:pt x="705" y="1822"/>
                    <a:pt x="708" y="1827"/>
                    <a:pt x="711" y="1832"/>
                  </a:cubicBezTo>
                  <a:cubicBezTo>
                    <a:pt x="711" y="1836"/>
                    <a:pt x="712" y="1839"/>
                    <a:pt x="715" y="1841"/>
                  </a:cubicBezTo>
                  <a:cubicBezTo>
                    <a:pt x="718" y="1842"/>
                    <a:pt x="715" y="1849"/>
                    <a:pt x="719" y="1850"/>
                  </a:cubicBezTo>
                  <a:cubicBezTo>
                    <a:pt x="721" y="1856"/>
                    <a:pt x="722" y="1865"/>
                    <a:pt x="728" y="1867"/>
                  </a:cubicBezTo>
                  <a:cubicBezTo>
                    <a:pt x="727" y="1877"/>
                    <a:pt x="733" y="1880"/>
                    <a:pt x="735" y="1887"/>
                  </a:cubicBezTo>
                  <a:cubicBezTo>
                    <a:pt x="745" y="1911"/>
                    <a:pt x="755" y="1935"/>
                    <a:pt x="759" y="1965"/>
                  </a:cubicBezTo>
                  <a:cubicBezTo>
                    <a:pt x="762" y="1969"/>
                    <a:pt x="763" y="1977"/>
                    <a:pt x="765" y="1983"/>
                  </a:cubicBezTo>
                  <a:cubicBezTo>
                    <a:pt x="769" y="1988"/>
                    <a:pt x="770" y="1995"/>
                    <a:pt x="772" y="2002"/>
                  </a:cubicBezTo>
                  <a:cubicBezTo>
                    <a:pt x="770" y="2011"/>
                    <a:pt x="779" y="2016"/>
                    <a:pt x="774" y="2022"/>
                  </a:cubicBezTo>
                  <a:cubicBezTo>
                    <a:pt x="775" y="2026"/>
                    <a:pt x="782" y="2037"/>
                    <a:pt x="776" y="2042"/>
                  </a:cubicBezTo>
                  <a:cubicBezTo>
                    <a:pt x="774" y="2026"/>
                    <a:pt x="768" y="2016"/>
                    <a:pt x="767" y="2000"/>
                  </a:cubicBezTo>
                  <a:cubicBezTo>
                    <a:pt x="759" y="1991"/>
                    <a:pt x="757" y="1975"/>
                    <a:pt x="752" y="1961"/>
                  </a:cubicBezTo>
                  <a:cubicBezTo>
                    <a:pt x="750" y="1954"/>
                    <a:pt x="746" y="1950"/>
                    <a:pt x="746" y="1941"/>
                  </a:cubicBezTo>
                  <a:cubicBezTo>
                    <a:pt x="739" y="1938"/>
                    <a:pt x="738" y="1930"/>
                    <a:pt x="737" y="1922"/>
                  </a:cubicBezTo>
                  <a:cubicBezTo>
                    <a:pt x="728" y="1912"/>
                    <a:pt x="729" y="1893"/>
                    <a:pt x="719" y="1885"/>
                  </a:cubicBezTo>
                  <a:cubicBezTo>
                    <a:pt x="718" y="1877"/>
                    <a:pt x="713" y="1872"/>
                    <a:pt x="709" y="1867"/>
                  </a:cubicBezTo>
                  <a:cubicBezTo>
                    <a:pt x="709" y="1857"/>
                    <a:pt x="701" y="1856"/>
                    <a:pt x="702" y="1845"/>
                  </a:cubicBezTo>
                  <a:cubicBezTo>
                    <a:pt x="695" y="1842"/>
                    <a:pt x="692" y="1833"/>
                    <a:pt x="689" y="1826"/>
                  </a:cubicBezTo>
                  <a:cubicBezTo>
                    <a:pt x="683" y="1827"/>
                    <a:pt x="687" y="1818"/>
                    <a:pt x="682" y="1817"/>
                  </a:cubicBezTo>
                  <a:cubicBezTo>
                    <a:pt x="683" y="1811"/>
                    <a:pt x="676" y="1812"/>
                    <a:pt x="676" y="1806"/>
                  </a:cubicBezTo>
                  <a:cubicBezTo>
                    <a:pt x="673" y="1795"/>
                    <a:pt x="665" y="1789"/>
                    <a:pt x="663" y="1778"/>
                  </a:cubicBezTo>
                  <a:cubicBezTo>
                    <a:pt x="660" y="1777"/>
                    <a:pt x="660" y="1774"/>
                    <a:pt x="661" y="1771"/>
                  </a:cubicBezTo>
                  <a:cubicBezTo>
                    <a:pt x="658" y="1770"/>
                    <a:pt x="656" y="1768"/>
                    <a:pt x="656" y="1765"/>
                  </a:cubicBezTo>
                  <a:cubicBezTo>
                    <a:pt x="653" y="1761"/>
                    <a:pt x="653" y="1753"/>
                    <a:pt x="647" y="1752"/>
                  </a:cubicBezTo>
                  <a:cubicBezTo>
                    <a:pt x="649" y="1744"/>
                    <a:pt x="643" y="1743"/>
                    <a:pt x="643" y="1736"/>
                  </a:cubicBezTo>
                  <a:cubicBezTo>
                    <a:pt x="637" y="1735"/>
                    <a:pt x="641" y="1724"/>
                    <a:pt x="634" y="1723"/>
                  </a:cubicBezTo>
                  <a:cubicBezTo>
                    <a:pt x="633" y="1718"/>
                    <a:pt x="633" y="1711"/>
                    <a:pt x="628" y="1710"/>
                  </a:cubicBezTo>
                  <a:cubicBezTo>
                    <a:pt x="629" y="1702"/>
                    <a:pt x="624" y="1699"/>
                    <a:pt x="619" y="1697"/>
                  </a:cubicBezTo>
                  <a:cubicBezTo>
                    <a:pt x="622" y="1713"/>
                    <a:pt x="633" y="1721"/>
                    <a:pt x="634" y="1738"/>
                  </a:cubicBezTo>
                  <a:cubicBezTo>
                    <a:pt x="640" y="1742"/>
                    <a:pt x="640" y="1752"/>
                    <a:pt x="645" y="1756"/>
                  </a:cubicBezTo>
                  <a:cubicBezTo>
                    <a:pt x="646" y="1760"/>
                    <a:pt x="647" y="1763"/>
                    <a:pt x="650" y="1765"/>
                  </a:cubicBezTo>
                  <a:cubicBezTo>
                    <a:pt x="651" y="1768"/>
                    <a:pt x="651" y="1774"/>
                    <a:pt x="654" y="1776"/>
                  </a:cubicBezTo>
                  <a:cubicBezTo>
                    <a:pt x="659" y="1789"/>
                    <a:pt x="667" y="1800"/>
                    <a:pt x="671" y="1815"/>
                  </a:cubicBezTo>
                  <a:cubicBezTo>
                    <a:pt x="678" y="1818"/>
                    <a:pt x="678" y="1827"/>
                    <a:pt x="682" y="1832"/>
                  </a:cubicBezTo>
                  <a:cubicBezTo>
                    <a:pt x="689" y="1835"/>
                    <a:pt x="687" y="1847"/>
                    <a:pt x="693" y="1850"/>
                  </a:cubicBezTo>
                  <a:cubicBezTo>
                    <a:pt x="694" y="1859"/>
                    <a:pt x="702" y="1860"/>
                    <a:pt x="702" y="1869"/>
                  </a:cubicBezTo>
                  <a:cubicBezTo>
                    <a:pt x="707" y="1873"/>
                    <a:pt x="706" y="1884"/>
                    <a:pt x="713" y="1887"/>
                  </a:cubicBezTo>
                  <a:cubicBezTo>
                    <a:pt x="713" y="1891"/>
                    <a:pt x="714" y="1894"/>
                    <a:pt x="717" y="1895"/>
                  </a:cubicBezTo>
                  <a:cubicBezTo>
                    <a:pt x="718" y="1899"/>
                    <a:pt x="718" y="1904"/>
                    <a:pt x="722" y="1906"/>
                  </a:cubicBezTo>
                  <a:cubicBezTo>
                    <a:pt x="724" y="1913"/>
                    <a:pt x="724" y="1923"/>
                    <a:pt x="730" y="1926"/>
                  </a:cubicBezTo>
                  <a:cubicBezTo>
                    <a:pt x="731" y="1944"/>
                    <a:pt x="742" y="1952"/>
                    <a:pt x="746" y="1967"/>
                  </a:cubicBezTo>
                  <a:cubicBezTo>
                    <a:pt x="749" y="1983"/>
                    <a:pt x="754" y="1998"/>
                    <a:pt x="761" y="2011"/>
                  </a:cubicBezTo>
                  <a:cubicBezTo>
                    <a:pt x="760" y="2020"/>
                    <a:pt x="763" y="2024"/>
                    <a:pt x="765" y="2028"/>
                  </a:cubicBezTo>
                  <a:cubicBezTo>
                    <a:pt x="763" y="2038"/>
                    <a:pt x="769" y="2041"/>
                    <a:pt x="770" y="2048"/>
                  </a:cubicBezTo>
                  <a:cubicBezTo>
                    <a:pt x="771" y="2062"/>
                    <a:pt x="777" y="2072"/>
                    <a:pt x="778" y="2085"/>
                  </a:cubicBezTo>
                  <a:cubicBezTo>
                    <a:pt x="775" y="2090"/>
                    <a:pt x="779" y="2103"/>
                    <a:pt x="772" y="2105"/>
                  </a:cubicBezTo>
                  <a:cubicBezTo>
                    <a:pt x="771" y="2091"/>
                    <a:pt x="764" y="2084"/>
                    <a:pt x="765" y="2068"/>
                  </a:cubicBezTo>
                  <a:cubicBezTo>
                    <a:pt x="761" y="2065"/>
                    <a:pt x="762" y="2056"/>
                    <a:pt x="759" y="2052"/>
                  </a:cubicBezTo>
                  <a:cubicBezTo>
                    <a:pt x="758" y="2045"/>
                    <a:pt x="754" y="2043"/>
                    <a:pt x="754" y="2035"/>
                  </a:cubicBezTo>
                  <a:cubicBezTo>
                    <a:pt x="754" y="2032"/>
                    <a:pt x="751" y="2031"/>
                    <a:pt x="752" y="2026"/>
                  </a:cubicBezTo>
                  <a:cubicBezTo>
                    <a:pt x="750" y="2026"/>
                    <a:pt x="747" y="2023"/>
                    <a:pt x="750" y="2022"/>
                  </a:cubicBezTo>
                  <a:cubicBezTo>
                    <a:pt x="749" y="2015"/>
                    <a:pt x="744" y="2012"/>
                    <a:pt x="746" y="2002"/>
                  </a:cubicBezTo>
                  <a:cubicBezTo>
                    <a:pt x="740" y="1996"/>
                    <a:pt x="737" y="1988"/>
                    <a:pt x="732" y="1980"/>
                  </a:cubicBezTo>
                  <a:cubicBezTo>
                    <a:pt x="730" y="1969"/>
                    <a:pt x="724" y="1961"/>
                    <a:pt x="722" y="1950"/>
                  </a:cubicBezTo>
                  <a:cubicBezTo>
                    <a:pt x="718" y="1946"/>
                    <a:pt x="715" y="1942"/>
                    <a:pt x="715" y="1935"/>
                  </a:cubicBezTo>
                  <a:cubicBezTo>
                    <a:pt x="711" y="1932"/>
                    <a:pt x="710" y="1925"/>
                    <a:pt x="709" y="1919"/>
                  </a:cubicBezTo>
                  <a:cubicBezTo>
                    <a:pt x="703" y="1913"/>
                    <a:pt x="699" y="1906"/>
                    <a:pt x="695" y="1898"/>
                  </a:cubicBezTo>
                  <a:cubicBezTo>
                    <a:pt x="691" y="1896"/>
                    <a:pt x="690" y="1892"/>
                    <a:pt x="689" y="1887"/>
                  </a:cubicBezTo>
                  <a:cubicBezTo>
                    <a:pt x="686" y="1887"/>
                    <a:pt x="687" y="1883"/>
                    <a:pt x="685" y="1882"/>
                  </a:cubicBezTo>
                  <a:cubicBezTo>
                    <a:pt x="681" y="1882"/>
                    <a:pt x="683" y="1876"/>
                    <a:pt x="680" y="1876"/>
                  </a:cubicBezTo>
                  <a:cubicBezTo>
                    <a:pt x="676" y="1868"/>
                    <a:pt x="673" y="1858"/>
                    <a:pt x="667" y="1852"/>
                  </a:cubicBezTo>
                  <a:cubicBezTo>
                    <a:pt x="662" y="1845"/>
                    <a:pt x="660" y="1835"/>
                    <a:pt x="652" y="1830"/>
                  </a:cubicBezTo>
                  <a:cubicBezTo>
                    <a:pt x="648" y="1822"/>
                    <a:pt x="645" y="1814"/>
                    <a:pt x="639" y="1808"/>
                  </a:cubicBezTo>
                  <a:cubicBezTo>
                    <a:pt x="638" y="1803"/>
                    <a:pt x="635" y="1801"/>
                    <a:pt x="632" y="1797"/>
                  </a:cubicBezTo>
                  <a:cubicBezTo>
                    <a:pt x="629" y="1794"/>
                    <a:pt x="629" y="1787"/>
                    <a:pt x="626" y="1784"/>
                  </a:cubicBezTo>
                  <a:cubicBezTo>
                    <a:pt x="621" y="1776"/>
                    <a:pt x="617" y="1768"/>
                    <a:pt x="613" y="1760"/>
                  </a:cubicBezTo>
                  <a:cubicBezTo>
                    <a:pt x="607" y="1753"/>
                    <a:pt x="607" y="1741"/>
                    <a:pt x="599" y="1736"/>
                  </a:cubicBezTo>
                  <a:cubicBezTo>
                    <a:pt x="598" y="1747"/>
                    <a:pt x="604" y="1750"/>
                    <a:pt x="606" y="1758"/>
                  </a:cubicBezTo>
                  <a:cubicBezTo>
                    <a:pt x="609" y="1765"/>
                    <a:pt x="611" y="1772"/>
                    <a:pt x="615" y="1778"/>
                  </a:cubicBezTo>
                  <a:cubicBezTo>
                    <a:pt x="618" y="1784"/>
                    <a:pt x="621" y="1791"/>
                    <a:pt x="626" y="1795"/>
                  </a:cubicBezTo>
                  <a:cubicBezTo>
                    <a:pt x="629" y="1802"/>
                    <a:pt x="631" y="1810"/>
                    <a:pt x="637" y="1815"/>
                  </a:cubicBezTo>
                  <a:cubicBezTo>
                    <a:pt x="640" y="1821"/>
                    <a:pt x="642" y="1828"/>
                    <a:pt x="647" y="1832"/>
                  </a:cubicBezTo>
                  <a:cubicBezTo>
                    <a:pt x="651" y="1838"/>
                    <a:pt x="652" y="1847"/>
                    <a:pt x="658" y="1850"/>
                  </a:cubicBezTo>
                  <a:cubicBezTo>
                    <a:pt x="661" y="1857"/>
                    <a:pt x="665" y="1862"/>
                    <a:pt x="667" y="1869"/>
                  </a:cubicBezTo>
                  <a:cubicBezTo>
                    <a:pt x="670" y="1869"/>
                    <a:pt x="668" y="1872"/>
                    <a:pt x="669" y="1874"/>
                  </a:cubicBezTo>
                  <a:cubicBezTo>
                    <a:pt x="671" y="1875"/>
                    <a:pt x="675" y="1873"/>
                    <a:pt x="674" y="1878"/>
                  </a:cubicBezTo>
                  <a:cubicBezTo>
                    <a:pt x="674" y="1882"/>
                    <a:pt x="680" y="1882"/>
                    <a:pt x="680" y="1887"/>
                  </a:cubicBezTo>
                  <a:cubicBezTo>
                    <a:pt x="682" y="1895"/>
                    <a:pt x="687" y="1898"/>
                    <a:pt x="689" y="1906"/>
                  </a:cubicBezTo>
                  <a:cubicBezTo>
                    <a:pt x="692" y="1913"/>
                    <a:pt x="698" y="1916"/>
                    <a:pt x="698" y="1926"/>
                  </a:cubicBezTo>
                  <a:cubicBezTo>
                    <a:pt x="708" y="1935"/>
                    <a:pt x="710" y="1953"/>
                    <a:pt x="717" y="1965"/>
                  </a:cubicBezTo>
                  <a:cubicBezTo>
                    <a:pt x="719" y="1973"/>
                    <a:pt x="723" y="1978"/>
                    <a:pt x="726" y="1985"/>
                  </a:cubicBezTo>
                  <a:cubicBezTo>
                    <a:pt x="728" y="1992"/>
                    <a:pt x="732" y="1999"/>
                    <a:pt x="735" y="2007"/>
                  </a:cubicBezTo>
                  <a:cubicBezTo>
                    <a:pt x="741" y="2020"/>
                    <a:pt x="742" y="2039"/>
                    <a:pt x="750" y="2050"/>
                  </a:cubicBezTo>
                  <a:cubicBezTo>
                    <a:pt x="749" y="2062"/>
                    <a:pt x="754" y="2068"/>
                    <a:pt x="756" y="2076"/>
                  </a:cubicBezTo>
                  <a:cubicBezTo>
                    <a:pt x="756" y="2088"/>
                    <a:pt x="760" y="2094"/>
                    <a:pt x="763" y="2103"/>
                  </a:cubicBezTo>
                  <a:cubicBezTo>
                    <a:pt x="767" y="2121"/>
                    <a:pt x="768" y="2141"/>
                    <a:pt x="771" y="2160"/>
                  </a:cubicBezTo>
                  <a:cubicBezTo>
                    <a:pt x="793" y="2160"/>
                    <a:pt x="793" y="2160"/>
                    <a:pt x="793" y="2160"/>
                  </a:cubicBezTo>
                  <a:cubicBezTo>
                    <a:pt x="793" y="2160"/>
                    <a:pt x="793" y="2159"/>
                    <a:pt x="794" y="2159"/>
                  </a:cubicBezTo>
                  <a:cubicBezTo>
                    <a:pt x="792" y="2146"/>
                    <a:pt x="797" y="2138"/>
                    <a:pt x="800" y="2129"/>
                  </a:cubicBezTo>
                  <a:cubicBezTo>
                    <a:pt x="801" y="2117"/>
                    <a:pt x="807" y="2111"/>
                    <a:pt x="809" y="2100"/>
                  </a:cubicBezTo>
                  <a:cubicBezTo>
                    <a:pt x="814" y="2100"/>
                    <a:pt x="810" y="2090"/>
                    <a:pt x="818" y="2092"/>
                  </a:cubicBezTo>
                  <a:cubicBezTo>
                    <a:pt x="817" y="2085"/>
                    <a:pt x="820" y="2081"/>
                    <a:pt x="822" y="2076"/>
                  </a:cubicBezTo>
                  <a:cubicBezTo>
                    <a:pt x="825" y="2073"/>
                    <a:pt x="829" y="2071"/>
                    <a:pt x="828" y="2063"/>
                  </a:cubicBezTo>
                  <a:cubicBezTo>
                    <a:pt x="834" y="2062"/>
                    <a:pt x="833" y="2055"/>
                    <a:pt x="835" y="2050"/>
                  </a:cubicBezTo>
                  <a:cubicBezTo>
                    <a:pt x="839" y="2047"/>
                    <a:pt x="844" y="2046"/>
                    <a:pt x="844" y="2039"/>
                  </a:cubicBezTo>
                  <a:cubicBezTo>
                    <a:pt x="847" y="2039"/>
                    <a:pt x="845" y="2034"/>
                    <a:pt x="850" y="2035"/>
                  </a:cubicBezTo>
                  <a:cubicBezTo>
                    <a:pt x="850" y="2031"/>
                    <a:pt x="851" y="2028"/>
                    <a:pt x="852" y="2026"/>
                  </a:cubicBezTo>
                  <a:cubicBezTo>
                    <a:pt x="860" y="2020"/>
                    <a:pt x="863" y="2009"/>
                    <a:pt x="870" y="2002"/>
                  </a:cubicBezTo>
                  <a:cubicBezTo>
                    <a:pt x="872" y="2002"/>
                    <a:pt x="872" y="1999"/>
                    <a:pt x="872" y="1996"/>
                  </a:cubicBezTo>
                  <a:cubicBezTo>
                    <a:pt x="875" y="1995"/>
                    <a:pt x="876" y="1993"/>
                    <a:pt x="876" y="1989"/>
                  </a:cubicBezTo>
                  <a:cubicBezTo>
                    <a:pt x="882" y="1987"/>
                    <a:pt x="883" y="1982"/>
                    <a:pt x="887" y="1978"/>
                  </a:cubicBezTo>
                  <a:cubicBezTo>
                    <a:pt x="890" y="1974"/>
                    <a:pt x="891" y="1969"/>
                    <a:pt x="896" y="1967"/>
                  </a:cubicBezTo>
                  <a:cubicBezTo>
                    <a:pt x="896" y="1961"/>
                    <a:pt x="902" y="1958"/>
                    <a:pt x="905" y="1954"/>
                  </a:cubicBezTo>
                  <a:cubicBezTo>
                    <a:pt x="908" y="1944"/>
                    <a:pt x="918" y="1940"/>
                    <a:pt x="922" y="1930"/>
                  </a:cubicBezTo>
                  <a:cubicBezTo>
                    <a:pt x="926" y="1928"/>
                    <a:pt x="931" y="1926"/>
                    <a:pt x="931" y="1919"/>
                  </a:cubicBezTo>
                  <a:cubicBezTo>
                    <a:pt x="939" y="1920"/>
                    <a:pt x="937" y="1911"/>
                    <a:pt x="944" y="1911"/>
                  </a:cubicBezTo>
                  <a:cubicBezTo>
                    <a:pt x="947" y="1900"/>
                    <a:pt x="958" y="1897"/>
                    <a:pt x="961" y="1887"/>
                  </a:cubicBezTo>
                  <a:cubicBezTo>
                    <a:pt x="966" y="1884"/>
                    <a:pt x="970" y="1880"/>
                    <a:pt x="972" y="1876"/>
                  </a:cubicBezTo>
                  <a:cubicBezTo>
                    <a:pt x="975" y="1872"/>
                    <a:pt x="981" y="1870"/>
                    <a:pt x="981" y="1863"/>
                  </a:cubicBezTo>
                  <a:cubicBezTo>
                    <a:pt x="988" y="1862"/>
                    <a:pt x="990" y="1857"/>
                    <a:pt x="994" y="1854"/>
                  </a:cubicBezTo>
                  <a:cubicBezTo>
                    <a:pt x="998" y="1854"/>
                    <a:pt x="996" y="1848"/>
                    <a:pt x="1001" y="1850"/>
                  </a:cubicBezTo>
                  <a:cubicBezTo>
                    <a:pt x="1001" y="1847"/>
                    <a:pt x="1004" y="1846"/>
                    <a:pt x="1005" y="1843"/>
                  </a:cubicBezTo>
                  <a:cubicBezTo>
                    <a:pt x="1013" y="1836"/>
                    <a:pt x="1022" y="1830"/>
                    <a:pt x="1029" y="1821"/>
                  </a:cubicBezTo>
                  <a:cubicBezTo>
                    <a:pt x="1032" y="1820"/>
                    <a:pt x="1033" y="1818"/>
                    <a:pt x="1033" y="1815"/>
                  </a:cubicBezTo>
                  <a:cubicBezTo>
                    <a:pt x="1038" y="1815"/>
                    <a:pt x="1038" y="1812"/>
                    <a:pt x="1040" y="1810"/>
                  </a:cubicBezTo>
                  <a:cubicBezTo>
                    <a:pt x="1043" y="1806"/>
                    <a:pt x="1046" y="1802"/>
                    <a:pt x="1051" y="1799"/>
                  </a:cubicBezTo>
                  <a:cubicBezTo>
                    <a:pt x="1059" y="1793"/>
                    <a:pt x="1061" y="1779"/>
                    <a:pt x="1073" y="1776"/>
                  </a:cubicBezTo>
                  <a:cubicBezTo>
                    <a:pt x="1073" y="1763"/>
                    <a:pt x="1083" y="1760"/>
                    <a:pt x="1086" y="1749"/>
                  </a:cubicBezTo>
                  <a:cubicBezTo>
                    <a:pt x="1089" y="1747"/>
                    <a:pt x="1088" y="1739"/>
                    <a:pt x="1094" y="1738"/>
                  </a:cubicBezTo>
                  <a:cubicBezTo>
                    <a:pt x="1095" y="1736"/>
                    <a:pt x="1094" y="1732"/>
                    <a:pt x="1097" y="1732"/>
                  </a:cubicBezTo>
                  <a:cubicBezTo>
                    <a:pt x="1096" y="1728"/>
                    <a:pt x="1100" y="1726"/>
                    <a:pt x="1097" y="1725"/>
                  </a:cubicBezTo>
                  <a:cubicBezTo>
                    <a:pt x="1092" y="1733"/>
                    <a:pt x="1086" y="1739"/>
                    <a:pt x="1081" y="1747"/>
                  </a:cubicBezTo>
                  <a:cubicBezTo>
                    <a:pt x="1078" y="1756"/>
                    <a:pt x="1070" y="1760"/>
                    <a:pt x="1068" y="1771"/>
                  </a:cubicBezTo>
                  <a:cubicBezTo>
                    <a:pt x="1064" y="1773"/>
                    <a:pt x="1059" y="1775"/>
                    <a:pt x="1057" y="1780"/>
                  </a:cubicBezTo>
                  <a:cubicBezTo>
                    <a:pt x="1054" y="1783"/>
                    <a:pt x="1053" y="1790"/>
                    <a:pt x="1046" y="1791"/>
                  </a:cubicBezTo>
                  <a:cubicBezTo>
                    <a:pt x="1046" y="1793"/>
                    <a:pt x="1046" y="1796"/>
                    <a:pt x="1042" y="1795"/>
                  </a:cubicBezTo>
                  <a:cubicBezTo>
                    <a:pt x="1041" y="1798"/>
                    <a:pt x="1040" y="1800"/>
                    <a:pt x="1038" y="1802"/>
                  </a:cubicBezTo>
                  <a:cubicBezTo>
                    <a:pt x="1034" y="1806"/>
                    <a:pt x="1029" y="1807"/>
                    <a:pt x="1027" y="1813"/>
                  </a:cubicBezTo>
                  <a:cubicBezTo>
                    <a:pt x="1025" y="1818"/>
                    <a:pt x="1020" y="1819"/>
                    <a:pt x="1016" y="1821"/>
                  </a:cubicBezTo>
                  <a:cubicBezTo>
                    <a:pt x="1016" y="1828"/>
                    <a:pt x="1007" y="1826"/>
                    <a:pt x="1007" y="1834"/>
                  </a:cubicBezTo>
                  <a:cubicBezTo>
                    <a:pt x="1000" y="1833"/>
                    <a:pt x="1001" y="1841"/>
                    <a:pt x="996" y="1843"/>
                  </a:cubicBezTo>
                  <a:cubicBezTo>
                    <a:pt x="993" y="1847"/>
                    <a:pt x="987" y="1848"/>
                    <a:pt x="983" y="1852"/>
                  </a:cubicBezTo>
                  <a:cubicBezTo>
                    <a:pt x="981" y="1858"/>
                    <a:pt x="975" y="1859"/>
                    <a:pt x="972" y="1865"/>
                  </a:cubicBezTo>
                  <a:cubicBezTo>
                    <a:pt x="968" y="1865"/>
                    <a:pt x="971" y="1872"/>
                    <a:pt x="966" y="1871"/>
                  </a:cubicBezTo>
                  <a:cubicBezTo>
                    <a:pt x="964" y="1874"/>
                    <a:pt x="961" y="1876"/>
                    <a:pt x="959" y="1878"/>
                  </a:cubicBezTo>
                  <a:cubicBezTo>
                    <a:pt x="958" y="1881"/>
                    <a:pt x="956" y="1883"/>
                    <a:pt x="955" y="1887"/>
                  </a:cubicBezTo>
                  <a:cubicBezTo>
                    <a:pt x="950" y="1886"/>
                    <a:pt x="948" y="1888"/>
                    <a:pt x="948" y="1893"/>
                  </a:cubicBezTo>
                  <a:cubicBezTo>
                    <a:pt x="946" y="1896"/>
                    <a:pt x="940" y="1894"/>
                    <a:pt x="942" y="1900"/>
                  </a:cubicBezTo>
                  <a:cubicBezTo>
                    <a:pt x="940" y="1902"/>
                    <a:pt x="934" y="1900"/>
                    <a:pt x="935" y="1906"/>
                  </a:cubicBezTo>
                  <a:cubicBezTo>
                    <a:pt x="930" y="1909"/>
                    <a:pt x="928" y="1915"/>
                    <a:pt x="922" y="1917"/>
                  </a:cubicBezTo>
                  <a:cubicBezTo>
                    <a:pt x="921" y="1925"/>
                    <a:pt x="911" y="1924"/>
                    <a:pt x="911" y="1932"/>
                  </a:cubicBezTo>
                  <a:cubicBezTo>
                    <a:pt x="901" y="1939"/>
                    <a:pt x="896" y="1952"/>
                    <a:pt x="887" y="1961"/>
                  </a:cubicBezTo>
                  <a:cubicBezTo>
                    <a:pt x="884" y="1965"/>
                    <a:pt x="883" y="1973"/>
                    <a:pt x="876" y="1974"/>
                  </a:cubicBezTo>
                  <a:cubicBezTo>
                    <a:pt x="875" y="1982"/>
                    <a:pt x="871" y="1986"/>
                    <a:pt x="865" y="1989"/>
                  </a:cubicBezTo>
                  <a:cubicBezTo>
                    <a:pt x="868" y="1996"/>
                    <a:pt x="862" y="1994"/>
                    <a:pt x="861" y="1998"/>
                  </a:cubicBezTo>
                  <a:cubicBezTo>
                    <a:pt x="857" y="1998"/>
                    <a:pt x="860" y="2005"/>
                    <a:pt x="857" y="2007"/>
                  </a:cubicBezTo>
                  <a:cubicBezTo>
                    <a:pt x="854" y="2008"/>
                    <a:pt x="853" y="2011"/>
                    <a:pt x="852" y="2015"/>
                  </a:cubicBezTo>
                  <a:cubicBezTo>
                    <a:pt x="845" y="2012"/>
                    <a:pt x="851" y="2023"/>
                    <a:pt x="846" y="2022"/>
                  </a:cubicBezTo>
                  <a:cubicBezTo>
                    <a:pt x="840" y="2033"/>
                    <a:pt x="831" y="2040"/>
                    <a:pt x="826" y="2052"/>
                  </a:cubicBezTo>
                  <a:cubicBezTo>
                    <a:pt x="821" y="2056"/>
                    <a:pt x="822" y="2066"/>
                    <a:pt x="815" y="2068"/>
                  </a:cubicBezTo>
                  <a:cubicBezTo>
                    <a:pt x="816" y="2073"/>
                    <a:pt x="815" y="2076"/>
                    <a:pt x="811" y="2076"/>
                  </a:cubicBezTo>
                  <a:cubicBezTo>
                    <a:pt x="813" y="2080"/>
                    <a:pt x="807" y="2086"/>
                    <a:pt x="807" y="2081"/>
                  </a:cubicBezTo>
                  <a:cubicBezTo>
                    <a:pt x="807" y="2074"/>
                    <a:pt x="811" y="2072"/>
                    <a:pt x="813" y="2068"/>
                  </a:cubicBezTo>
                  <a:cubicBezTo>
                    <a:pt x="813" y="2061"/>
                    <a:pt x="818" y="2059"/>
                    <a:pt x="820" y="2055"/>
                  </a:cubicBezTo>
                  <a:cubicBezTo>
                    <a:pt x="820" y="2048"/>
                    <a:pt x="825" y="2047"/>
                    <a:pt x="826" y="2042"/>
                  </a:cubicBezTo>
                  <a:cubicBezTo>
                    <a:pt x="832" y="2040"/>
                    <a:pt x="830" y="2031"/>
                    <a:pt x="833" y="2026"/>
                  </a:cubicBezTo>
                  <a:cubicBezTo>
                    <a:pt x="840" y="2020"/>
                    <a:pt x="843" y="2010"/>
                    <a:pt x="850" y="2004"/>
                  </a:cubicBezTo>
                  <a:cubicBezTo>
                    <a:pt x="851" y="1996"/>
                    <a:pt x="854" y="1990"/>
                    <a:pt x="859" y="1987"/>
                  </a:cubicBezTo>
                  <a:cubicBezTo>
                    <a:pt x="858" y="1977"/>
                    <a:pt x="867" y="1977"/>
                    <a:pt x="868" y="1970"/>
                  </a:cubicBezTo>
                  <a:cubicBezTo>
                    <a:pt x="877" y="1961"/>
                    <a:pt x="882" y="1949"/>
                    <a:pt x="892" y="1941"/>
                  </a:cubicBezTo>
                  <a:cubicBezTo>
                    <a:pt x="899" y="1931"/>
                    <a:pt x="906" y="1921"/>
                    <a:pt x="916" y="1913"/>
                  </a:cubicBezTo>
                  <a:cubicBezTo>
                    <a:pt x="913" y="1906"/>
                    <a:pt x="923" y="1911"/>
                    <a:pt x="920" y="1904"/>
                  </a:cubicBezTo>
                  <a:cubicBezTo>
                    <a:pt x="924" y="1904"/>
                    <a:pt x="922" y="1897"/>
                    <a:pt x="927" y="1898"/>
                  </a:cubicBezTo>
                  <a:cubicBezTo>
                    <a:pt x="928" y="1894"/>
                    <a:pt x="930" y="1892"/>
                    <a:pt x="933" y="1891"/>
                  </a:cubicBezTo>
                  <a:cubicBezTo>
                    <a:pt x="941" y="1891"/>
                    <a:pt x="928" y="1884"/>
                    <a:pt x="935" y="1885"/>
                  </a:cubicBezTo>
                  <a:cubicBezTo>
                    <a:pt x="941" y="1882"/>
                    <a:pt x="945" y="1877"/>
                    <a:pt x="948" y="1871"/>
                  </a:cubicBezTo>
                  <a:cubicBezTo>
                    <a:pt x="951" y="1870"/>
                    <a:pt x="954" y="1868"/>
                    <a:pt x="955" y="1865"/>
                  </a:cubicBezTo>
                  <a:cubicBezTo>
                    <a:pt x="965" y="1867"/>
                    <a:pt x="953" y="1858"/>
                    <a:pt x="959" y="1858"/>
                  </a:cubicBezTo>
                  <a:cubicBezTo>
                    <a:pt x="967" y="1862"/>
                    <a:pt x="963" y="1852"/>
                    <a:pt x="970" y="1854"/>
                  </a:cubicBezTo>
                  <a:cubicBezTo>
                    <a:pt x="972" y="1850"/>
                    <a:pt x="975" y="1848"/>
                    <a:pt x="977" y="1843"/>
                  </a:cubicBezTo>
                  <a:cubicBezTo>
                    <a:pt x="982" y="1843"/>
                    <a:pt x="985" y="1840"/>
                    <a:pt x="985" y="1834"/>
                  </a:cubicBezTo>
                  <a:cubicBezTo>
                    <a:pt x="994" y="1837"/>
                    <a:pt x="989" y="1826"/>
                    <a:pt x="996" y="1828"/>
                  </a:cubicBezTo>
                  <a:cubicBezTo>
                    <a:pt x="998" y="1823"/>
                    <a:pt x="1001" y="1819"/>
                    <a:pt x="1007" y="1819"/>
                  </a:cubicBezTo>
                  <a:cubicBezTo>
                    <a:pt x="1007" y="1810"/>
                    <a:pt x="1018" y="1811"/>
                    <a:pt x="1018" y="1802"/>
                  </a:cubicBezTo>
                  <a:cubicBezTo>
                    <a:pt x="1021" y="1802"/>
                    <a:pt x="1021" y="1800"/>
                    <a:pt x="1022" y="1799"/>
                  </a:cubicBezTo>
                  <a:cubicBezTo>
                    <a:pt x="1024" y="1798"/>
                    <a:pt x="1025" y="1796"/>
                    <a:pt x="1027" y="1795"/>
                  </a:cubicBezTo>
                  <a:cubicBezTo>
                    <a:pt x="1027" y="1791"/>
                    <a:pt x="1033" y="1791"/>
                    <a:pt x="1033" y="1786"/>
                  </a:cubicBezTo>
                  <a:cubicBezTo>
                    <a:pt x="1040" y="1783"/>
                    <a:pt x="1042" y="1777"/>
                    <a:pt x="1046" y="1771"/>
                  </a:cubicBezTo>
                  <a:cubicBezTo>
                    <a:pt x="1052" y="1767"/>
                    <a:pt x="1057" y="1761"/>
                    <a:pt x="1060" y="1754"/>
                  </a:cubicBezTo>
                  <a:cubicBezTo>
                    <a:pt x="1059" y="1751"/>
                    <a:pt x="1057" y="1752"/>
                    <a:pt x="1055" y="1754"/>
                  </a:cubicBezTo>
                  <a:cubicBezTo>
                    <a:pt x="1055" y="1757"/>
                    <a:pt x="1052" y="1757"/>
                    <a:pt x="1051" y="1760"/>
                  </a:cubicBezTo>
                  <a:cubicBezTo>
                    <a:pt x="1046" y="1763"/>
                    <a:pt x="1043" y="1767"/>
                    <a:pt x="1040" y="1771"/>
                  </a:cubicBezTo>
                  <a:cubicBezTo>
                    <a:pt x="1033" y="1778"/>
                    <a:pt x="1026" y="1785"/>
                    <a:pt x="1022" y="1795"/>
                  </a:cubicBezTo>
                  <a:cubicBezTo>
                    <a:pt x="1016" y="1796"/>
                    <a:pt x="1014" y="1801"/>
                    <a:pt x="1009" y="1804"/>
                  </a:cubicBezTo>
                  <a:cubicBezTo>
                    <a:pt x="1009" y="1807"/>
                    <a:pt x="1004" y="1806"/>
                    <a:pt x="1005" y="1810"/>
                  </a:cubicBezTo>
                  <a:cubicBezTo>
                    <a:pt x="1001" y="1810"/>
                    <a:pt x="1002" y="1816"/>
                    <a:pt x="996" y="1815"/>
                  </a:cubicBezTo>
                  <a:cubicBezTo>
                    <a:pt x="995" y="1821"/>
                    <a:pt x="989" y="1824"/>
                    <a:pt x="985" y="1828"/>
                  </a:cubicBezTo>
                  <a:cubicBezTo>
                    <a:pt x="985" y="1831"/>
                    <a:pt x="980" y="1830"/>
                    <a:pt x="981" y="1834"/>
                  </a:cubicBezTo>
                  <a:cubicBezTo>
                    <a:pt x="974" y="1832"/>
                    <a:pt x="976" y="1838"/>
                    <a:pt x="972" y="1839"/>
                  </a:cubicBezTo>
                  <a:cubicBezTo>
                    <a:pt x="965" y="1847"/>
                    <a:pt x="957" y="1854"/>
                    <a:pt x="948" y="1861"/>
                  </a:cubicBezTo>
                  <a:cubicBezTo>
                    <a:pt x="942" y="1871"/>
                    <a:pt x="933" y="1877"/>
                    <a:pt x="924" y="1885"/>
                  </a:cubicBezTo>
                  <a:cubicBezTo>
                    <a:pt x="920" y="1894"/>
                    <a:pt x="911" y="1899"/>
                    <a:pt x="907" y="1909"/>
                  </a:cubicBezTo>
                  <a:cubicBezTo>
                    <a:pt x="901" y="1916"/>
                    <a:pt x="895" y="1924"/>
                    <a:pt x="887" y="1930"/>
                  </a:cubicBezTo>
                  <a:cubicBezTo>
                    <a:pt x="880" y="1937"/>
                    <a:pt x="876" y="1947"/>
                    <a:pt x="868" y="1952"/>
                  </a:cubicBezTo>
                  <a:cubicBezTo>
                    <a:pt x="864" y="1963"/>
                    <a:pt x="856" y="1968"/>
                    <a:pt x="852" y="1978"/>
                  </a:cubicBezTo>
                  <a:cubicBezTo>
                    <a:pt x="845" y="1985"/>
                    <a:pt x="842" y="1995"/>
                    <a:pt x="837" y="2004"/>
                  </a:cubicBezTo>
                  <a:cubicBezTo>
                    <a:pt x="836" y="2010"/>
                    <a:pt x="832" y="2012"/>
                    <a:pt x="828" y="2015"/>
                  </a:cubicBezTo>
                  <a:cubicBezTo>
                    <a:pt x="828" y="2019"/>
                    <a:pt x="829" y="2023"/>
                    <a:pt x="824" y="2022"/>
                  </a:cubicBezTo>
                  <a:cubicBezTo>
                    <a:pt x="824" y="2026"/>
                    <a:pt x="824" y="2029"/>
                    <a:pt x="822" y="2031"/>
                  </a:cubicBezTo>
                  <a:cubicBezTo>
                    <a:pt x="821" y="2036"/>
                    <a:pt x="813" y="2035"/>
                    <a:pt x="815" y="2044"/>
                  </a:cubicBezTo>
                  <a:cubicBezTo>
                    <a:pt x="811" y="2046"/>
                    <a:pt x="810" y="2053"/>
                    <a:pt x="807" y="2057"/>
                  </a:cubicBezTo>
                  <a:cubicBezTo>
                    <a:pt x="807" y="2064"/>
                    <a:pt x="800" y="2064"/>
                    <a:pt x="800" y="2072"/>
                  </a:cubicBezTo>
                  <a:cubicBezTo>
                    <a:pt x="796" y="2076"/>
                    <a:pt x="799" y="2086"/>
                    <a:pt x="791" y="2085"/>
                  </a:cubicBezTo>
                  <a:cubicBezTo>
                    <a:pt x="797" y="2078"/>
                    <a:pt x="790" y="2069"/>
                    <a:pt x="789" y="2061"/>
                  </a:cubicBezTo>
                  <a:cubicBezTo>
                    <a:pt x="798" y="2057"/>
                    <a:pt x="795" y="2042"/>
                    <a:pt x="802" y="2037"/>
                  </a:cubicBezTo>
                  <a:cubicBezTo>
                    <a:pt x="796" y="2034"/>
                    <a:pt x="805" y="2030"/>
                    <a:pt x="802" y="2024"/>
                  </a:cubicBezTo>
                  <a:cubicBezTo>
                    <a:pt x="806" y="2022"/>
                    <a:pt x="806" y="2016"/>
                    <a:pt x="811" y="2015"/>
                  </a:cubicBezTo>
                  <a:cubicBezTo>
                    <a:pt x="814" y="2015"/>
                    <a:pt x="810" y="2007"/>
                    <a:pt x="815" y="2004"/>
                  </a:cubicBezTo>
                  <a:cubicBezTo>
                    <a:pt x="818" y="2004"/>
                    <a:pt x="819" y="2002"/>
                    <a:pt x="820" y="2000"/>
                  </a:cubicBezTo>
                  <a:cubicBezTo>
                    <a:pt x="819" y="1996"/>
                    <a:pt x="823" y="1996"/>
                    <a:pt x="824" y="1994"/>
                  </a:cubicBezTo>
                  <a:cubicBezTo>
                    <a:pt x="824" y="1987"/>
                    <a:pt x="828" y="1984"/>
                    <a:pt x="828" y="1978"/>
                  </a:cubicBezTo>
                  <a:cubicBezTo>
                    <a:pt x="834" y="1980"/>
                    <a:pt x="833" y="1974"/>
                    <a:pt x="835" y="1972"/>
                  </a:cubicBezTo>
                  <a:cubicBezTo>
                    <a:pt x="839" y="1971"/>
                    <a:pt x="839" y="1966"/>
                    <a:pt x="842" y="1963"/>
                  </a:cubicBezTo>
                  <a:cubicBezTo>
                    <a:pt x="848" y="1959"/>
                    <a:pt x="845" y="1946"/>
                    <a:pt x="855" y="1946"/>
                  </a:cubicBezTo>
                  <a:cubicBezTo>
                    <a:pt x="861" y="1933"/>
                    <a:pt x="871" y="1922"/>
                    <a:pt x="879" y="1911"/>
                  </a:cubicBezTo>
                  <a:cubicBezTo>
                    <a:pt x="883" y="1906"/>
                    <a:pt x="889" y="1902"/>
                    <a:pt x="892" y="1895"/>
                  </a:cubicBezTo>
                  <a:cubicBezTo>
                    <a:pt x="893" y="1895"/>
                    <a:pt x="894" y="1894"/>
                    <a:pt x="894" y="1891"/>
                  </a:cubicBezTo>
                  <a:cubicBezTo>
                    <a:pt x="896" y="1891"/>
                    <a:pt x="899" y="1890"/>
                    <a:pt x="898" y="1887"/>
                  </a:cubicBezTo>
                  <a:cubicBezTo>
                    <a:pt x="901" y="1885"/>
                    <a:pt x="905" y="1883"/>
                    <a:pt x="907" y="1880"/>
                  </a:cubicBezTo>
                  <a:cubicBezTo>
                    <a:pt x="908" y="1877"/>
                    <a:pt x="910" y="1875"/>
                    <a:pt x="913" y="1874"/>
                  </a:cubicBezTo>
                  <a:cubicBezTo>
                    <a:pt x="918" y="1873"/>
                    <a:pt x="915" y="1865"/>
                    <a:pt x="922" y="1867"/>
                  </a:cubicBezTo>
                  <a:cubicBezTo>
                    <a:pt x="924" y="1864"/>
                    <a:pt x="925" y="1860"/>
                    <a:pt x="931" y="1861"/>
                  </a:cubicBezTo>
                  <a:cubicBezTo>
                    <a:pt x="930" y="1855"/>
                    <a:pt x="934" y="1853"/>
                    <a:pt x="940" y="1854"/>
                  </a:cubicBezTo>
                  <a:cubicBezTo>
                    <a:pt x="938" y="1843"/>
                    <a:pt x="948" y="1844"/>
                    <a:pt x="951" y="1837"/>
                  </a:cubicBezTo>
                  <a:cubicBezTo>
                    <a:pt x="960" y="1831"/>
                    <a:pt x="966" y="1823"/>
                    <a:pt x="975" y="1817"/>
                  </a:cubicBezTo>
                  <a:cubicBezTo>
                    <a:pt x="977" y="1812"/>
                    <a:pt x="982" y="1810"/>
                    <a:pt x="983" y="1804"/>
                  </a:cubicBezTo>
                  <a:cubicBezTo>
                    <a:pt x="992" y="1805"/>
                    <a:pt x="989" y="1795"/>
                    <a:pt x="996" y="1795"/>
                  </a:cubicBezTo>
                  <a:cubicBezTo>
                    <a:pt x="996" y="1787"/>
                    <a:pt x="1004" y="1788"/>
                    <a:pt x="1005" y="1782"/>
                  </a:cubicBezTo>
                  <a:cubicBezTo>
                    <a:pt x="1012" y="1781"/>
                    <a:pt x="1011" y="1774"/>
                    <a:pt x="1018" y="1773"/>
                  </a:cubicBezTo>
                  <a:cubicBezTo>
                    <a:pt x="1019" y="1767"/>
                    <a:pt x="1026" y="1766"/>
                    <a:pt x="1029" y="1762"/>
                  </a:cubicBezTo>
                  <a:cubicBezTo>
                    <a:pt x="1029" y="1755"/>
                    <a:pt x="1036" y="1755"/>
                    <a:pt x="1038" y="1749"/>
                  </a:cubicBezTo>
                  <a:cubicBezTo>
                    <a:pt x="1046" y="1743"/>
                    <a:pt x="1053" y="1735"/>
                    <a:pt x="1060" y="1728"/>
                  </a:cubicBezTo>
                  <a:cubicBezTo>
                    <a:pt x="1067" y="1720"/>
                    <a:pt x="1072" y="1710"/>
                    <a:pt x="1079" y="1704"/>
                  </a:cubicBezTo>
                  <a:cubicBezTo>
                    <a:pt x="1081" y="1691"/>
                    <a:pt x="1092" y="1687"/>
                    <a:pt x="1094" y="1675"/>
                  </a:cubicBezTo>
                  <a:cubicBezTo>
                    <a:pt x="1097" y="1675"/>
                    <a:pt x="1097" y="1670"/>
                    <a:pt x="1099" y="1669"/>
                  </a:cubicBezTo>
                  <a:cubicBezTo>
                    <a:pt x="1102" y="1668"/>
                    <a:pt x="1103" y="1666"/>
                    <a:pt x="1103" y="1662"/>
                  </a:cubicBezTo>
                  <a:cubicBezTo>
                    <a:pt x="1107" y="1662"/>
                    <a:pt x="1104" y="1656"/>
                    <a:pt x="1108" y="1656"/>
                  </a:cubicBezTo>
                  <a:cubicBezTo>
                    <a:pt x="1110" y="1652"/>
                    <a:pt x="1110" y="1650"/>
                    <a:pt x="1108" y="1647"/>
                  </a:cubicBezTo>
                  <a:cubicBezTo>
                    <a:pt x="1117" y="1649"/>
                    <a:pt x="1114" y="1637"/>
                    <a:pt x="1118" y="1634"/>
                  </a:cubicBezTo>
                  <a:cubicBezTo>
                    <a:pt x="1124" y="1631"/>
                    <a:pt x="1125" y="1623"/>
                    <a:pt x="1129" y="1619"/>
                  </a:cubicBezTo>
                  <a:cubicBezTo>
                    <a:pt x="1134" y="1614"/>
                    <a:pt x="1136" y="1608"/>
                    <a:pt x="1140" y="1603"/>
                  </a:cubicBezTo>
                  <a:cubicBezTo>
                    <a:pt x="1141" y="1596"/>
                    <a:pt x="1148" y="1593"/>
                    <a:pt x="1149" y="1586"/>
                  </a:cubicBezTo>
                  <a:cubicBezTo>
                    <a:pt x="1154" y="1582"/>
                    <a:pt x="1155" y="1574"/>
                    <a:pt x="1158" y="1568"/>
                  </a:cubicBezTo>
                  <a:cubicBezTo>
                    <a:pt x="1159" y="1561"/>
                    <a:pt x="1165" y="1559"/>
                    <a:pt x="1164" y="1549"/>
                  </a:cubicBezTo>
                  <a:cubicBezTo>
                    <a:pt x="1169" y="1545"/>
                    <a:pt x="1169" y="1536"/>
                    <a:pt x="1171" y="1529"/>
                  </a:cubicBezTo>
                  <a:cubicBezTo>
                    <a:pt x="1173" y="1527"/>
                    <a:pt x="1174" y="1523"/>
                    <a:pt x="1173" y="1518"/>
                  </a:cubicBezTo>
                  <a:cubicBezTo>
                    <a:pt x="1176" y="1520"/>
                    <a:pt x="1176" y="1508"/>
                    <a:pt x="1173" y="1510"/>
                  </a:cubicBezTo>
                  <a:close/>
                  <a:moveTo>
                    <a:pt x="850" y="1826"/>
                  </a:moveTo>
                  <a:cubicBezTo>
                    <a:pt x="854" y="1822"/>
                    <a:pt x="857" y="1818"/>
                    <a:pt x="859" y="1813"/>
                  </a:cubicBezTo>
                  <a:cubicBezTo>
                    <a:pt x="865" y="1816"/>
                    <a:pt x="854" y="1821"/>
                    <a:pt x="855" y="1826"/>
                  </a:cubicBezTo>
                  <a:cubicBezTo>
                    <a:pt x="851" y="1829"/>
                    <a:pt x="849" y="1835"/>
                    <a:pt x="846" y="1839"/>
                  </a:cubicBezTo>
                  <a:cubicBezTo>
                    <a:pt x="840" y="1835"/>
                    <a:pt x="851" y="1831"/>
                    <a:pt x="850" y="1826"/>
                  </a:cubicBezTo>
                  <a:close/>
                  <a:moveTo>
                    <a:pt x="846" y="1704"/>
                  </a:moveTo>
                  <a:cubicBezTo>
                    <a:pt x="848" y="1700"/>
                    <a:pt x="848" y="1705"/>
                    <a:pt x="848" y="1708"/>
                  </a:cubicBezTo>
                  <a:cubicBezTo>
                    <a:pt x="846" y="1712"/>
                    <a:pt x="846" y="1707"/>
                    <a:pt x="846" y="1704"/>
                  </a:cubicBezTo>
                  <a:close/>
                  <a:moveTo>
                    <a:pt x="804" y="2087"/>
                  </a:moveTo>
                  <a:cubicBezTo>
                    <a:pt x="806" y="2083"/>
                    <a:pt x="808" y="2090"/>
                    <a:pt x="804" y="2089"/>
                  </a:cubicBezTo>
                  <a:cubicBezTo>
                    <a:pt x="805" y="2093"/>
                    <a:pt x="802" y="2094"/>
                    <a:pt x="802" y="2098"/>
                  </a:cubicBezTo>
                  <a:cubicBezTo>
                    <a:pt x="797" y="2103"/>
                    <a:pt x="802" y="2089"/>
                    <a:pt x="804" y="2087"/>
                  </a:cubicBezTo>
                  <a:close/>
                  <a:moveTo>
                    <a:pt x="785" y="2116"/>
                  </a:moveTo>
                  <a:cubicBezTo>
                    <a:pt x="779" y="2112"/>
                    <a:pt x="785" y="2103"/>
                    <a:pt x="787" y="2100"/>
                  </a:cubicBezTo>
                  <a:cubicBezTo>
                    <a:pt x="793" y="2104"/>
                    <a:pt x="782" y="2108"/>
                    <a:pt x="785" y="2116"/>
                  </a:cubicBezTo>
                  <a:close/>
                  <a:moveTo>
                    <a:pt x="813" y="1915"/>
                  </a:moveTo>
                  <a:cubicBezTo>
                    <a:pt x="819" y="1921"/>
                    <a:pt x="812" y="1933"/>
                    <a:pt x="811" y="1939"/>
                  </a:cubicBezTo>
                  <a:cubicBezTo>
                    <a:pt x="806" y="1934"/>
                    <a:pt x="816" y="1925"/>
                    <a:pt x="813" y="1915"/>
                  </a:cubicBezTo>
                  <a:close/>
                  <a:moveTo>
                    <a:pt x="809" y="1882"/>
                  </a:moveTo>
                  <a:cubicBezTo>
                    <a:pt x="817" y="1885"/>
                    <a:pt x="809" y="1890"/>
                    <a:pt x="811" y="1898"/>
                  </a:cubicBezTo>
                  <a:cubicBezTo>
                    <a:pt x="806" y="1897"/>
                    <a:pt x="810" y="1887"/>
                    <a:pt x="809" y="1882"/>
                  </a:cubicBezTo>
                  <a:close/>
                  <a:moveTo>
                    <a:pt x="809" y="1952"/>
                  </a:moveTo>
                  <a:cubicBezTo>
                    <a:pt x="819" y="1956"/>
                    <a:pt x="804" y="1962"/>
                    <a:pt x="807" y="1972"/>
                  </a:cubicBezTo>
                  <a:cubicBezTo>
                    <a:pt x="799" y="1965"/>
                    <a:pt x="812" y="1961"/>
                    <a:pt x="809" y="1952"/>
                  </a:cubicBezTo>
                  <a:close/>
                  <a:moveTo>
                    <a:pt x="1097" y="1666"/>
                  </a:moveTo>
                  <a:cubicBezTo>
                    <a:pt x="1091" y="1666"/>
                    <a:pt x="1095" y="1675"/>
                    <a:pt x="1090" y="1675"/>
                  </a:cubicBezTo>
                  <a:cubicBezTo>
                    <a:pt x="1086" y="1681"/>
                    <a:pt x="1081" y="1687"/>
                    <a:pt x="1077" y="1693"/>
                  </a:cubicBezTo>
                  <a:cubicBezTo>
                    <a:pt x="1078" y="1696"/>
                    <a:pt x="1075" y="1697"/>
                    <a:pt x="1073" y="1697"/>
                  </a:cubicBezTo>
                  <a:cubicBezTo>
                    <a:pt x="1073" y="1700"/>
                    <a:pt x="1072" y="1701"/>
                    <a:pt x="1070" y="1701"/>
                  </a:cubicBezTo>
                  <a:cubicBezTo>
                    <a:pt x="1068" y="1704"/>
                    <a:pt x="1068" y="1709"/>
                    <a:pt x="1064" y="1710"/>
                  </a:cubicBezTo>
                  <a:cubicBezTo>
                    <a:pt x="1062" y="1719"/>
                    <a:pt x="1052" y="1719"/>
                    <a:pt x="1051" y="1728"/>
                  </a:cubicBezTo>
                  <a:cubicBezTo>
                    <a:pt x="1047" y="1728"/>
                    <a:pt x="1049" y="1736"/>
                    <a:pt x="1042" y="1734"/>
                  </a:cubicBezTo>
                  <a:cubicBezTo>
                    <a:pt x="1041" y="1739"/>
                    <a:pt x="1036" y="1738"/>
                    <a:pt x="1036" y="1743"/>
                  </a:cubicBezTo>
                  <a:cubicBezTo>
                    <a:pt x="1032" y="1749"/>
                    <a:pt x="1023" y="1751"/>
                    <a:pt x="1020" y="1758"/>
                  </a:cubicBezTo>
                  <a:cubicBezTo>
                    <a:pt x="1015" y="1763"/>
                    <a:pt x="1008" y="1766"/>
                    <a:pt x="1005" y="1773"/>
                  </a:cubicBezTo>
                  <a:cubicBezTo>
                    <a:pt x="1000" y="1778"/>
                    <a:pt x="992" y="1780"/>
                    <a:pt x="992" y="1789"/>
                  </a:cubicBezTo>
                  <a:cubicBezTo>
                    <a:pt x="984" y="1785"/>
                    <a:pt x="988" y="1795"/>
                    <a:pt x="981" y="1793"/>
                  </a:cubicBezTo>
                  <a:cubicBezTo>
                    <a:pt x="976" y="1802"/>
                    <a:pt x="968" y="1807"/>
                    <a:pt x="964" y="1817"/>
                  </a:cubicBezTo>
                  <a:cubicBezTo>
                    <a:pt x="957" y="1814"/>
                    <a:pt x="958" y="1820"/>
                    <a:pt x="955" y="1821"/>
                  </a:cubicBezTo>
                  <a:cubicBezTo>
                    <a:pt x="953" y="1824"/>
                    <a:pt x="951" y="1826"/>
                    <a:pt x="948" y="1828"/>
                  </a:cubicBezTo>
                  <a:cubicBezTo>
                    <a:pt x="943" y="1831"/>
                    <a:pt x="941" y="1837"/>
                    <a:pt x="937" y="1841"/>
                  </a:cubicBezTo>
                  <a:cubicBezTo>
                    <a:pt x="931" y="1845"/>
                    <a:pt x="925" y="1849"/>
                    <a:pt x="920" y="1854"/>
                  </a:cubicBezTo>
                  <a:cubicBezTo>
                    <a:pt x="917" y="1856"/>
                    <a:pt x="916" y="1860"/>
                    <a:pt x="913" y="1863"/>
                  </a:cubicBezTo>
                  <a:cubicBezTo>
                    <a:pt x="911" y="1865"/>
                    <a:pt x="907" y="1866"/>
                    <a:pt x="905" y="1869"/>
                  </a:cubicBezTo>
                  <a:cubicBezTo>
                    <a:pt x="900" y="1875"/>
                    <a:pt x="895" y="1879"/>
                    <a:pt x="889" y="1885"/>
                  </a:cubicBezTo>
                  <a:cubicBezTo>
                    <a:pt x="885" y="1890"/>
                    <a:pt x="882" y="1896"/>
                    <a:pt x="874" y="1898"/>
                  </a:cubicBezTo>
                  <a:cubicBezTo>
                    <a:pt x="874" y="1911"/>
                    <a:pt x="861" y="1910"/>
                    <a:pt x="861" y="1924"/>
                  </a:cubicBezTo>
                  <a:cubicBezTo>
                    <a:pt x="853" y="1928"/>
                    <a:pt x="849" y="1937"/>
                    <a:pt x="842" y="1941"/>
                  </a:cubicBezTo>
                  <a:cubicBezTo>
                    <a:pt x="840" y="1950"/>
                    <a:pt x="834" y="1954"/>
                    <a:pt x="833" y="1963"/>
                  </a:cubicBezTo>
                  <a:cubicBezTo>
                    <a:pt x="818" y="1975"/>
                    <a:pt x="814" y="1998"/>
                    <a:pt x="800" y="2011"/>
                  </a:cubicBezTo>
                  <a:cubicBezTo>
                    <a:pt x="795" y="2010"/>
                    <a:pt x="800" y="2001"/>
                    <a:pt x="802" y="2000"/>
                  </a:cubicBezTo>
                  <a:cubicBezTo>
                    <a:pt x="802" y="1985"/>
                    <a:pt x="802" y="1985"/>
                    <a:pt x="802" y="1985"/>
                  </a:cubicBezTo>
                  <a:cubicBezTo>
                    <a:pt x="809" y="1984"/>
                    <a:pt x="809" y="1976"/>
                    <a:pt x="815" y="1974"/>
                  </a:cubicBezTo>
                  <a:cubicBezTo>
                    <a:pt x="817" y="1963"/>
                    <a:pt x="822" y="1954"/>
                    <a:pt x="828" y="1948"/>
                  </a:cubicBezTo>
                  <a:cubicBezTo>
                    <a:pt x="829" y="1935"/>
                    <a:pt x="839" y="1933"/>
                    <a:pt x="839" y="1919"/>
                  </a:cubicBezTo>
                  <a:cubicBezTo>
                    <a:pt x="844" y="1919"/>
                    <a:pt x="844" y="1913"/>
                    <a:pt x="848" y="1911"/>
                  </a:cubicBezTo>
                  <a:cubicBezTo>
                    <a:pt x="851" y="1909"/>
                    <a:pt x="852" y="1905"/>
                    <a:pt x="855" y="1902"/>
                  </a:cubicBezTo>
                  <a:cubicBezTo>
                    <a:pt x="858" y="1895"/>
                    <a:pt x="865" y="1891"/>
                    <a:pt x="868" y="1882"/>
                  </a:cubicBezTo>
                  <a:cubicBezTo>
                    <a:pt x="876" y="1880"/>
                    <a:pt x="876" y="1869"/>
                    <a:pt x="883" y="1865"/>
                  </a:cubicBezTo>
                  <a:cubicBezTo>
                    <a:pt x="885" y="1862"/>
                    <a:pt x="885" y="1857"/>
                    <a:pt x="889" y="1856"/>
                  </a:cubicBezTo>
                  <a:cubicBezTo>
                    <a:pt x="892" y="1853"/>
                    <a:pt x="893" y="1850"/>
                    <a:pt x="896" y="1847"/>
                  </a:cubicBezTo>
                  <a:cubicBezTo>
                    <a:pt x="903" y="1844"/>
                    <a:pt x="905" y="1835"/>
                    <a:pt x="913" y="1832"/>
                  </a:cubicBezTo>
                  <a:cubicBezTo>
                    <a:pt x="916" y="1824"/>
                    <a:pt x="924" y="1820"/>
                    <a:pt x="929" y="1815"/>
                  </a:cubicBezTo>
                  <a:cubicBezTo>
                    <a:pt x="934" y="1809"/>
                    <a:pt x="937" y="1801"/>
                    <a:pt x="944" y="1797"/>
                  </a:cubicBezTo>
                  <a:cubicBezTo>
                    <a:pt x="949" y="1793"/>
                    <a:pt x="952" y="1785"/>
                    <a:pt x="959" y="1782"/>
                  </a:cubicBezTo>
                  <a:cubicBezTo>
                    <a:pt x="959" y="1776"/>
                    <a:pt x="968" y="1779"/>
                    <a:pt x="968" y="1773"/>
                  </a:cubicBezTo>
                  <a:cubicBezTo>
                    <a:pt x="969" y="1769"/>
                    <a:pt x="974" y="1769"/>
                    <a:pt x="977" y="1767"/>
                  </a:cubicBezTo>
                  <a:cubicBezTo>
                    <a:pt x="978" y="1765"/>
                    <a:pt x="979" y="1763"/>
                    <a:pt x="981" y="1762"/>
                  </a:cubicBezTo>
                  <a:cubicBezTo>
                    <a:pt x="983" y="1762"/>
                    <a:pt x="983" y="1758"/>
                    <a:pt x="985" y="1758"/>
                  </a:cubicBezTo>
                  <a:cubicBezTo>
                    <a:pt x="990" y="1757"/>
                    <a:pt x="990" y="1752"/>
                    <a:pt x="994" y="1752"/>
                  </a:cubicBezTo>
                  <a:cubicBezTo>
                    <a:pt x="1005" y="1742"/>
                    <a:pt x="1017" y="1732"/>
                    <a:pt x="1029" y="1723"/>
                  </a:cubicBezTo>
                  <a:cubicBezTo>
                    <a:pt x="1040" y="1713"/>
                    <a:pt x="1051" y="1703"/>
                    <a:pt x="1064" y="1695"/>
                  </a:cubicBezTo>
                  <a:cubicBezTo>
                    <a:pt x="1066" y="1691"/>
                    <a:pt x="1069" y="1688"/>
                    <a:pt x="1073" y="1686"/>
                  </a:cubicBezTo>
                  <a:cubicBezTo>
                    <a:pt x="1075" y="1683"/>
                    <a:pt x="1076" y="1680"/>
                    <a:pt x="1079" y="1677"/>
                  </a:cubicBezTo>
                  <a:cubicBezTo>
                    <a:pt x="1084" y="1677"/>
                    <a:pt x="1083" y="1671"/>
                    <a:pt x="1088" y="1671"/>
                  </a:cubicBezTo>
                  <a:cubicBezTo>
                    <a:pt x="1086" y="1664"/>
                    <a:pt x="1095" y="1668"/>
                    <a:pt x="1094" y="1662"/>
                  </a:cubicBezTo>
                  <a:cubicBezTo>
                    <a:pt x="1095" y="1659"/>
                    <a:pt x="1098" y="1659"/>
                    <a:pt x="1099" y="1656"/>
                  </a:cubicBezTo>
                  <a:cubicBezTo>
                    <a:pt x="1101" y="1653"/>
                    <a:pt x="1103" y="1654"/>
                    <a:pt x="1103" y="1658"/>
                  </a:cubicBezTo>
                  <a:cubicBezTo>
                    <a:pt x="1096" y="1656"/>
                    <a:pt x="1100" y="1665"/>
                    <a:pt x="1097" y="1666"/>
                  </a:cubicBezTo>
                  <a:close/>
                  <a:moveTo>
                    <a:pt x="1101" y="2098"/>
                  </a:moveTo>
                  <a:cubicBezTo>
                    <a:pt x="1097" y="2109"/>
                    <a:pt x="1090" y="2116"/>
                    <a:pt x="1088" y="2129"/>
                  </a:cubicBezTo>
                  <a:cubicBezTo>
                    <a:pt x="1081" y="2131"/>
                    <a:pt x="1080" y="2140"/>
                    <a:pt x="1075" y="2144"/>
                  </a:cubicBezTo>
                  <a:cubicBezTo>
                    <a:pt x="1072" y="2150"/>
                    <a:pt x="1065" y="2153"/>
                    <a:pt x="1062" y="2159"/>
                  </a:cubicBezTo>
                  <a:cubicBezTo>
                    <a:pt x="1062" y="2159"/>
                    <a:pt x="1061" y="2160"/>
                    <a:pt x="1061" y="2160"/>
                  </a:cubicBezTo>
                  <a:cubicBezTo>
                    <a:pt x="1073" y="2160"/>
                    <a:pt x="1073" y="2160"/>
                    <a:pt x="1073" y="2160"/>
                  </a:cubicBezTo>
                  <a:cubicBezTo>
                    <a:pt x="1075" y="2159"/>
                    <a:pt x="1076" y="2158"/>
                    <a:pt x="1075" y="2155"/>
                  </a:cubicBezTo>
                  <a:cubicBezTo>
                    <a:pt x="1082" y="2154"/>
                    <a:pt x="1081" y="2145"/>
                    <a:pt x="1088" y="2144"/>
                  </a:cubicBezTo>
                  <a:cubicBezTo>
                    <a:pt x="1089" y="2139"/>
                    <a:pt x="1090" y="2135"/>
                    <a:pt x="1094" y="2133"/>
                  </a:cubicBezTo>
                  <a:cubicBezTo>
                    <a:pt x="1095" y="2128"/>
                    <a:pt x="1098" y="2125"/>
                    <a:pt x="1101" y="2122"/>
                  </a:cubicBezTo>
                  <a:cubicBezTo>
                    <a:pt x="1099" y="2116"/>
                    <a:pt x="1105" y="2116"/>
                    <a:pt x="1103" y="2109"/>
                  </a:cubicBezTo>
                  <a:cubicBezTo>
                    <a:pt x="1106" y="2106"/>
                    <a:pt x="1107" y="2098"/>
                    <a:pt x="1101" y="2098"/>
                  </a:cubicBezTo>
                  <a:close/>
                  <a:moveTo>
                    <a:pt x="2876" y="1562"/>
                  </a:moveTo>
                  <a:cubicBezTo>
                    <a:pt x="2881" y="1571"/>
                    <a:pt x="2870" y="1576"/>
                    <a:pt x="2875" y="1584"/>
                  </a:cubicBezTo>
                  <a:cubicBezTo>
                    <a:pt x="2871" y="1591"/>
                    <a:pt x="2869" y="1597"/>
                    <a:pt x="2873" y="1605"/>
                  </a:cubicBezTo>
                  <a:cubicBezTo>
                    <a:pt x="2865" y="1610"/>
                    <a:pt x="2873" y="1619"/>
                    <a:pt x="2867" y="1624"/>
                  </a:cubicBezTo>
                  <a:cubicBezTo>
                    <a:pt x="2871" y="1632"/>
                    <a:pt x="2865" y="1637"/>
                    <a:pt x="2869" y="1645"/>
                  </a:cubicBezTo>
                  <a:cubicBezTo>
                    <a:pt x="2859" y="1646"/>
                    <a:pt x="2871" y="1653"/>
                    <a:pt x="2866" y="1655"/>
                  </a:cubicBezTo>
                  <a:cubicBezTo>
                    <a:pt x="2867" y="1660"/>
                    <a:pt x="2862" y="1662"/>
                    <a:pt x="2868" y="1668"/>
                  </a:cubicBezTo>
                  <a:cubicBezTo>
                    <a:pt x="2861" y="1673"/>
                    <a:pt x="2866" y="1681"/>
                    <a:pt x="2862" y="1687"/>
                  </a:cubicBezTo>
                  <a:cubicBezTo>
                    <a:pt x="2864" y="1695"/>
                    <a:pt x="2860" y="1702"/>
                    <a:pt x="2861" y="1710"/>
                  </a:cubicBezTo>
                  <a:cubicBezTo>
                    <a:pt x="2868" y="1715"/>
                    <a:pt x="2856" y="1715"/>
                    <a:pt x="2862" y="1720"/>
                  </a:cubicBezTo>
                  <a:cubicBezTo>
                    <a:pt x="2857" y="1722"/>
                    <a:pt x="2863" y="1727"/>
                    <a:pt x="2859" y="1730"/>
                  </a:cubicBezTo>
                  <a:cubicBezTo>
                    <a:pt x="2861" y="1734"/>
                    <a:pt x="2862" y="1738"/>
                    <a:pt x="2860" y="1741"/>
                  </a:cubicBezTo>
                  <a:cubicBezTo>
                    <a:pt x="2866" y="1744"/>
                    <a:pt x="2859" y="1753"/>
                    <a:pt x="2866" y="1751"/>
                  </a:cubicBezTo>
                  <a:cubicBezTo>
                    <a:pt x="2865" y="1746"/>
                    <a:pt x="2868" y="1742"/>
                    <a:pt x="2863" y="1736"/>
                  </a:cubicBezTo>
                  <a:cubicBezTo>
                    <a:pt x="2867" y="1732"/>
                    <a:pt x="2866" y="1726"/>
                    <a:pt x="2865" y="1721"/>
                  </a:cubicBezTo>
                  <a:cubicBezTo>
                    <a:pt x="2869" y="1712"/>
                    <a:pt x="2865" y="1700"/>
                    <a:pt x="2870" y="1691"/>
                  </a:cubicBezTo>
                  <a:cubicBezTo>
                    <a:pt x="2866" y="1680"/>
                    <a:pt x="2874" y="1671"/>
                    <a:pt x="2871" y="1660"/>
                  </a:cubicBezTo>
                  <a:cubicBezTo>
                    <a:pt x="2871" y="1655"/>
                    <a:pt x="2872" y="1650"/>
                    <a:pt x="2874" y="1645"/>
                  </a:cubicBezTo>
                  <a:cubicBezTo>
                    <a:pt x="2874" y="1640"/>
                    <a:pt x="2872" y="1634"/>
                    <a:pt x="2876" y="1630"/>
                  </a:cubicBezTo>
                  <a:cubicBezTo>
                    <a:pt x="2876" y="1625"/>
                    <a:pt x="2878" y="1621"/>
                    <a:pt x="2876" y="1616"/>
                  </a:cubicBezTo>
                  <a:cubicBezTo>
                    <a:pt x="2878" y="1611"/>
                    <a:pt x="2879" y="1607"/>
                    <a:pt x="2879" y="1601"/>
                  </a:cubicBezTo>
                  <a:cubicBezTo>
                    <a:pt x="2879" y="1601"/>
                    <a:pt x="2880" y="1600"/>
                    <a:pt x="2880" y="1600"/>
                  </a:cubicBezTo>
                  <a:cubicBezTo>
                    <a:pt x="2880" y="1552"/>
                    <a:pt x="2880" y="1552"/>
                    <a:pt x="2880" y="1552"/>
                  </a:cubicBezTo>
                  <a:cubicBezTo>
                    <a:pt x="2879" y="1552"/>
                    <a:pt x="2879" y="1552"/>
                    <a:pt x="2878" y="1552"/>
                  </a:cubicBezTo>
                  <a:cubicBezTo>
                    <a:pt x="2877" y="1556"/>
                    <a:pt x="2882" y="1560"/>
                    <a:pt x="2876" y="1562"/>
                  </a:cubicBezTo>
                  <a:close/>
                  <a:moveTo>
                    <a:pt x="621" y="2129"/>
                  </a:moveTo>
                  <a:cubicBezTo>
                    <a:pt x="616" y="2125"/>
                    <a:pt x="616" y="2115"/>
                    <a:pt x="610" y="2111"/>
                  </a:cubicBezTo>
                  <a:cubicBezTo>
                    <a:pt x="610" y="2107"/>
                    <a:pt x="613" y="2100"/>
                    <a:pt x="606" y="2103"/>
                  </a:cubicBezTo>
                  <a:cubicBezTo>
                    <a:pt x="606" y="2097"/>
                    <a:pt x="605" y="2094"/>
                    <a:pt x="602" y="2092"/>
                  </a:cubicBezTo>
                  <a:cubicBezTo>
                    <a:pt x="599" y="2084"/>
                    <a:pt x="598" y="2077"/>
                    <a:pt x="595" y="2070"/>
                  </a:cubicBezTo>
                  <a:cubicBezTo>
                    <a:pt x="591" y="2070"/>
                    <a:pt x="594" y="2062"/>
                    <a:pt x="591" y="2061"/>
                  </a:cubicBezTo>
                  <a:cubicBezTo>
                    <a:pt x="587" y="2060"/>
                    <a:pt x="591" y="2051"/>
                    <a:pt x="586" y="2050"/>
                  </a:cubicBezTo>
                  <a:cubicBezTo>
                    <a:pt x="586" y="2041"/>
                    <a:pt x="582" y="2036"/>
                    <a:pt x="580" y="2028"/>
                  </a:cubicBezTo>
                  <a:cubicBezTo>
                    <a:pt x="581" y="2022"/>
                    <a:pt x="576" y="2022"/>
                    <a:pt x="578" y="2015"/>
                  </a:cubicBezTo>
                  <a:cubicBezTo>
                    <a:pt x="577" y="2010"/>
                    <a:pt x="576" y="2005"/>
                    <a:pt x="573" y="2002"/>
                  </a:cubicBezTo>
                  <a:cubicBezTo>
                    <a:pt x="572" y="2018"/>
                    <a:pt x="578" y="2026"/>
                    <a:pt x="580" y="2039"/>
                  </a:cubicBezTo>
                  <a:cubicBezTo>
                    <a:pt x="581" y="2045"/>
                    <a:pt x="583" y="2051"/>
                    <a:pt x="584" y="2057"/>
                  </a:cubicBezTo>
                  <a:cubicBezTo>
                    <a:pt x="584" y="2061"/>
                    <a:pt x="587" y="2062"/>
                    <a:pt x="586" y="2065"/>
                  </a:cubicBezTo>
                  <a:cubicBezTo>
                    <a:pt x="590" y="2066"/>
                    <a:pt x="588" y="2072"/>
                    <a:pt x="591" y="2072"/>
                  </a:cubicBezTo>
                  <a:cubicBezTo>
                    <a:pt x="592" y="2085"/>
                    <a:pt x="600" y="2092"/>
                    <a:pt x="602" y="2105"/>
                  </a:cubicBezTo>
                  <a:cubicBezTo>
                    <a:pt x="605" y="2105"/>
                    <a:pt x="603" y="2111"/>
                    <a:pt x="606" y="2111"/>
                  </a:cubicBezTo>
                  <a:cubicBezTo>
                    <a:pt x="606" y="2115"/>
                    <a:pt x="608" y="2116"/>
                    <a:pt x="608" y="2120"/>
                  </a:cubicBezTo>
                  <a:cubicBezTo>
                    <a:pt x="610" y="2125"/>
                    <a:pt x="614" y="2132"/>
                    <a:pt x="610" y="2135"/>
                  </a:cubicBezTo>
                  <a:cubicBezTo>
                    <a:pt x="614" y="2135"/>
                    <a:pt x="612" y="2141"/>
                    <a:pt x="615" y="2142"/>
                  </a:cubicBezTo>
                  <a:cubicBezTo>
                    <a:pt x="614" y="2146"/>
                    <a:pt x="617" y="2147"/>
                    <a:pt x="617" y="2151"/>
                  </a:cubicBezTo>
                  <a:cubicBezTo>
                    <a:pt x="617" y="2155"/>
                    <a:pt x="618" y="2157"/>
                    <a:pt x="619" y="2160"/>
                  </a:cubicBezTo>
                  <a:cubicBezTo>
                    <a:pt x="626" y="2160"/>
                    <a:pt x="626" y="2160"/>
                    <a:pt x="626" y="2160"/>
                  </a:cubicBezTo>
                  <a:cubicBezTo>
                    <a:pt x="626" y="2159"/>
                    <a:pt x="626" y="2158"/>
                    <a:pt x="626" y="2157"/>
                  </a:cubicBezTo>
                  <a:cubicBezTo>
                    <a:pt x="627" y="2158"/>
                    <a:pt x="629" y="2159"/>
                    <a:pt x="630" y="2160"/>
                  </a:cubicBezTo>
                  <a:cubicBezTo>
                    <a:pt x="639" y="2160"/>
                    <a:pt x="639" y="2160"/>
                    <a:pt x="639" y="2160"/>
                  </a:cubicBezTo>
                  <a:cubicBezTo>
                    <a:pt x="637" y="2156"/>
                    <a:pt x="634" y="2152"/>
                    <a:pt x="630" y="2148"/>
                  </a:cubicBezTo>
                  <a:cubicBezTo>
                    <a:pt x="631" y="2138"/>
                    <a:pt x="621" y="2139"/>
                    <a:pt x="621" y="2129"/>
                  </a:cubicBezTo>
                  <a:close/>
                  <a:moveTo>
                    <a:pt x="621" y="2146"/>
                  </a:moveTo>
                  <a:cubicBezTo>
                    <a:pt x="623" y="2148"/>
                    <a:pt x="625" y="2150"/>
                    <a:pt x="626" y="2153"/>
                  </a:cubicBezTo>
                  <a:cubicBezTo>
                    <a:pt x="625" y="2158"/>
                    <a:pt x="621" y="2149"/>
                    <a:pt x="621" y="2146"/>
                  </a:cubicBezTo>
                  <a:close/>
                  <a:moveTo>
                    <a:pt x="1055" y="2131"/>
                  </a:moveTo>
                  <a:cubicBezTo>
                    <a:pt x="1051" y="2140"/>
                    <a:pt x="1042" y="2142"/>
                    <a:pt x="1040" y="2153"/>
                  </a:cubicBezTo>
                  <a:cubicBezTo>
                    <a:pt x="1034" y="2153"/>
                    <a:pt x="1032" y="2156"/>
                    <a:pt x="1030" y="2160"/>
                  </a:cubicBezTo>
                  <a:cubicBezTo>
                    <a:pt x="1039" y="2160"/>
                    <a:pt x="1039" y="2160"/>
                    <a:pt x="1039" y="2160"/>
                  </a:cubicBezTo>
                  <a:cubicBezTo>
                    <a:pt x="1040" y="2158"/>
                    <a:pt x="1042" y="2156"/>
                    <a:pt x="1044" y="2155"/>
                  </a:cubicBezTo>
                  <a:cubicBezTo>
                    <a:pt x="1047" y="2153"/>
                    <a:pt x="1045" y="2147"/>
                    <a:pt x="1051" y="2148"/>
                  </a:cubicBezTo>
                  <a:cubicBezTo>
                    <a:pt x="1049" y="2142"/>
                    <a:pt x="1055" y="2144"/>
                    <a:pt x="1055" y="2140"/>
                  </a:cubicBezTo>
                  <a:cubicBezTo>
                    <a:pt x="1056" y="2138"/>
                    <a:pt x="1061" y="2131"/>
                    <a:pt x="1055" y="2131"/>
                  </a:cubicBezTo>
                  <a:close/>
                  <a:moveTo>
                    <a:pt x="2866" y="1483"/>
                  </a:moveTo>
                  <a:cubicBezTo>
                    <a:pt x="2869" y="1487"/>
                    <a:pt x="2861" y="1489"/>
                    <a:pt x="2863" y="1493"/>
                  </a:cubicBezTo>
                  <a:cubicBezTo>
                    <a:pt x="2865" y="1497"/>
                    <a:pt x="2860" y="1500"/>
                    <a:pt x="2862" y="1504"/>
                  </a:cubicBezTo>
                  <a:cubicBezTo>
                    <a:pt x="2859" y="1510"/>
                    <a:pt x="2857" y="1517"/>
                    <a:pt x="2856" y="1524"/>
                  </a:cubicBezTo>
                  <a:cubicBezTo>
                    <a:pt x="2850" y="1530"/>
                    <a:pt x="2854" y="1538"/>
                    <a:pt x="2849" y="1544"/>
                  </a:cubicBezTo>
                  <a:cubicBezTo>
                    <a:pt x="2843" y="1546"/>
                    <a:pt x="2848" y="1551"/>
                    <a:pt x="2846" y="1554"/>
                  </a:cubicBezTo>
                  <a:cubicBezTo>
                    <a:pt x="2842" y="1556"/>
                    <a:pt x="2841" y="1560"/>
                    <a:pt x="2844" y="1564"/>
                  </a:cubicBezTo>
                  <a:cubicBezTo>
                    <a:pt x="2836" y="1565"/>
                    <a:pt x="2841" y="1570"/>
                    <a:pt x="2838" y="1573"/>
                  </a:cubicBezTo>
                  <a:cubicBezTo>
                    <a:pt x="2840" y="1575"/>
                    <a:pt x="2835" y="1584"/>
                    <a:pt x="2841" y="1582"/>
                  </a:cubicBezTo>
                  <a:cubicBezTo>
                    <a:pt x="2845" y="1572"/>
                    <a:pt x="2846" y="1560"/>
                    <a:pt x="2853" y="1551"/>
                  </a:cubicBezTo>
                  <a:cubicBezTo>
                    <a:pt x="2848" y="1544"/>
                    <a:pt x="2861" y="1541"/>
                    <a:pt x="2857" y="1534"/>
                  </a:cubicBezTo>
                  <a:cubicBezTo>
                    <a:pt x="2860" y="1532"/>
                    <a:pt x="2859" y="1529"/>
                    <a:pt x="2861" y="1527"/>
                  </a:cubicBezTo>
                  <a:cubicBezTo>
                    <a:pt x="2865" y="1524"/>
                    <a:pt x="2858" y="1519"/>
                    <a:pt x="2864" y="1517"/>
                  </a:cubicBezTo>
                  <a:cubicBezTo>
                    <a:pt x="2868" y="1513"/>
                    <a:pt x="2864" y="1505"/>
                    <a:pt x="2871" y="1502"/>
                  </a:cubicBezTo>
                  <a:cubicBezTo>
                    <a:pt x="2868" y="1494"/>
                    <a:pt x="2872" y="1489"/>
                    <a:pt x="2874" y="1483"/>
                  </a:cubicBezTo>
                  <a:cubicBezTo>
                    <a:pt x="2875" y="1477"/>
                    <a:pt x="2878" y="1471"/>
                    <a:pt x="2880" y="1465"/>
                  </a:cubicBezTo>
                  <a:cubicBezTo>
                    <a:pt x="2880" y="1425"/>
                    <a:pt x="2880" y="1425"/>
                    <a:pt x="2880" y="1425"/>
                  </a:cubicBezTo>
                  <a:cubicBezTo>
                    <a:pt x="2877" y="1438"/>
                    <a:pt x="2877" y="1452"/>
                    <a:pt x="2871" y="1463"/>
                  </a:cubicBezTo>
                  <a:cubicBezTo>
                    <a:pt x="2871" y="1470"/>
                    <a:pt x="2869" y="1477"/>
                    <a:pt x="2866" y="1483"/>
                  </a:cubicBezTo>
                  <a:close/>
                  <a:moveTo>
                    <a:pt x="2879" y="1314"/>
                  </a:moveTo>
                  <a:cubicBezTo>
                    <a:pt x="2881" y="1318"/>
                    <a:pt x="2875" y="1319"/>
                    <a:pt x="2878" y="1323"/>
                  </a:cubicBezTo>
                  <a:cubicBezTo>
                    <a:pt x="2871" y="1332"/>
                    <a:pt x="2877" y="1344"/>
                    <a:pt x="2868" y="1353"/>
                  </a:cubicBezTo>
                  <a:cubicBezTo>
                    <a:pt x="2871" y="1359"/>
                    <a:pt x="2865" y="1363"/>
                    <a:pt x="2866" y="1368"/>
                  </a:cubicBezTo>
                  <a:cubicBezTo>
                    <a:pt x="2867" y="1371"/>
                    <a:pt x="2863" y="1373"/>
                    <a:pt x="2862" y="1376"/>
                  </a:cubicBezTo>
                  <a:cubicBezTo>
                    <a:pt x="2863" y="1379"/>
                    <a:pt x="2862" y="1381"/>
                    <a:pt x="2858" y="1383"/>
                  </a:cubicBezTo>
                  <a:cubicBezTo>
                    <a:pt x="2863" y="1389"/>
                    <a:pt x="2856" y="1392"/>
                    <a:pt x="2858" y="1397"/>
                  </a:cubicBezTo>
                  <a:cubicBezTo>
                    <a:pt x="2852" y="1401"/>
                    <a:pt x="2861" y="1408"/>
                    <a:pt x="2852" y="1411"/>
                  </a:cubicBezTo>
                  <a:cubicBezTo>
                    <a:pt x="2856" y="1417"/>
                    <a:pt x="2849" y="1420"/>
                    <a:pt x="2849" y="1424"/>
                  </a:cubicBezTo>
                  <a:cubicBezTo>
                    <a:pt x="2851" y="1430"/>
                    <a:pt x="2842" y="1433"/>
                    <a:pt x="2843" y="1438"/>
                  </a:cubicBezTo>
                  <a:cubicBezTo>
                    <a:pt x="2840" y="1447"/>
                    <a:pt x="2834" y="1456"/>
                    <a:pt x="2834" y="1466"/>
                  </a:cubicBezTo>
                  <a:cubicBezTo>
                    <a:pt x="2830" y="1469"/>
                    <a:pt x="2830" y="1474"/>
                    <a:pt x="2827" y="1478"/>
                  </a:cubicBezTo>
                  <a:cubicBezTo>
                    <a:pt x="2830" y="1483"/>
                    <a:pt x="2821" y="1486"/>
                    <a:pt x="2822" y="1492"/>
                  </a:cubicBezTo>
                  <a:cubicBezTo>
                    <a:pt x="2826" y="1498"/>
                    <a:pt x="2820" y="1500"/>
                    <a:pt x="2818" y="1505"/>
                  </a:cubicBezTo>
                  <a:cubicBezTo>
                    <a:pt x="2815" y="1509"/>
                    <a:pt x="2820" y="1516"/>
                    <a:pt x="2813" y="1519"/>
                  </a:cubicBezTo>
                  <a:cubicBezTo>
                    <a:pt x="2817" y="1525"/>
                    <a:pt x="2810" y="1527"/>
                    <a:pt x="2812" y="1533"/>
                  </a:cubicBezTo>
                  <a:cubicBezTo>
                    <a:pt x="2808" y="1537"/>
                    <a:pt x="2808" y="1542"/>
                    <a:pt x="2807" y="1547"/>
                  </a:cubicBezTo>
                  <a:cubicBezTo>
                    <a:pt x="2809" y="1552"/>
                    <a:pt x="2802" y="1555"/>
                    <a:pt x="2806" y="1561"/>
                  </a:cubicBezTo>
                  <a:cubicBezTo>
                    <a:pt x="2804" y="1562"/>
                    <a:pt x="2802" y="1564"/>
                    <a:pt x="2801" y="1566"/>
                  </a:cubicBezTo>
                  <a:cubicBezTo>
                    <a:pt x="2804" y="1570"/>
                    <a:pt x="2801" y="1572"/>
                    <a:pt x="2801" y="1575"/>
                  </a:cubicBezTo>
                  <a:cubicBezTo>
                    <a:pt x="2800" y="1580"/>
                    <a:pt x="2799" y="1585"/>
                    <a:pt x="2798" y="1590"/>
                  </a:cubicBezTo>
                  <a:cubicBezTo>
                    <a:pt x="2793" y="1591"/>
                    <a:pt x="2798" y="1605"/>
                    <a:pt x="2803" y="1603"/>
                  </a:cubicBezTo>
                  <a:cubicBezTo>
                    <a:pt x="2800" y="1587"/>
                    <a:pt x="2807" y="1573"/>
                    <a:pt x="2811" y="1558"/>
                  </a:cubicBezTo>
                  <a:cubicBezTo>
                    <a:pt x="2811" y="1550"/>
                    <a:pt x="2813" y="1543"/>
                    <a:pt x="2817" y="1536"/>
                  </a:cubicBezTo>
                  <a:cubicBezTo>
                    <a:pt x="2817" y="1532"/>
                    <a:pt x="2820" y="1528"/>
                    <a:pt x="2818" y="1524"/>
                  </a:cubicBezTo>
                  <a:cubicBezTo>
                    <a:pt x="2820" y="1522"/>
                    <a:pt x="2822" y="1521"/>
                    <a:pt x="2821" y="1519"/>
                  </a:cubicBezTo>
                  <a:cubicBezTo>
                    <a:pt x="2820" y="1517"/>
                    <a:pt x="2824" y="1515"/>
                    <a:pt x="2823" y="1513"/>
                  </a:cubicBezTo>
                  <a:cubicBezTo>
                    <a:pt x="2825" y="1509"/>
                    <a:pt x="2828" y="1506"/>
                    <a:pt x="2824" y="1501"/>
                  </a:cubicBezTo>
                  <a:cubicBezTo>
                    <a:pt x="2830" y="1499"/>
                    <a:pt x="2829" y="1494"/>
                    <a:pt x="2832" y="1491"/>
                  </a:cubicBezTo>
                  <a:cubicBezTo>
                    <a:pt x="2833" y="1487"/>
                    <a:pt x="2832" y="1483"/>
                    <a:pt x="2834" y="1479"/>
                  </a:cubicBezTo>
                  <a:cubicBezTo>
                    <a:pt x="2839" y="1477"/>
                    <a:pt x="2838" y="1472"/>
                    <a:pt x="2839" y="1468"/>
                  </a:cubicBezTo>
                  <a:cubicBezTo>
                    <a:pt x="2843" y="1462"/>
                    <a:pt x="2845" y="1454"/>
                    <a:pt x="2848" y="1447"/>
                  </a:cubicBezTo>
                  <a:cubicBezTo>
                    <a:pt x="2851" y="1446"/>
                    <a:pt x="2850" y="1444"/>
                    <a:pt x="2851" y="1442"/>
                  </a:cubicBezTo>
                  <a:cubicBezTo>
                    <a:pt x="2852" y="1440"/>
                    <a:pt x="2852" y="1438"/>
                    <a:pt x="2853" y="1436"/>
                  </a:cubicBezTo>
                  <a:cubicBezTo>
                    <a:pt x="2860" y="1434"/>
                    <a:pt x="2853" y="1428"/>
                    <a:pt x="2861" y="1426"/>
                  </a:cubicBezTo>
                  <a:cubicBezTo>
                    <a:pt x="2865" y="1406"/>
                    <a:pt x="2870" y="1387"/>
                    <a:pt x="2876" y="1367"/>
                  </a:cubicBezTo>
                  <a:cubicBezTo>
                    <a:pt x="2877" y="1362"/>
                    <a:pt x="2878" y="1356"/>
                    <a:pt x="2880" y="1351"/>
                  </a:cubicBezTo>
                  <a:cubicBezTo>
                    <a:pt x="2880" y="1304"/>
                    <a:pt x="2880" y="1304"/>
                    <a:pt x="2880" y="1304"/>
                  </a:cubicBezTo>
                  <a:cubicBezTo>
                    <a:pt x="2880" y="1304"/>
                    <a:pt x="2880" y="1305"/>
                    <a:pt x="2879" y="1306"/>
                  </a:cubicBezTo>
                  <a:cubicBezTo>
                    <a:pt x="2881" y="1309"/>
                    <a:pt x="2878" y="1311"/>
                    <a:pt x="2879" y="1314"/>
                  </a:cubicBezTo>
                  <a:close/>
                  <a:moveTo>
                    <a:pt x="2666" y="769"/>
                  </a:moveTo>
                  <a:cubicBezTo>
                    <a:pt x="2671" y="775"/>
                    <a:pt x="2678" y="774"/>
                    <a:pt x="2683" y="781"/>
                  </a:cubicBezTo>
                  <a:cubicBezTo>
                    <a:pt x="2688" y="782"/>
                    <a:pt x="2693" y="782"/>
                    <a:pt x="2697" y="786"/>
                  </a:cubicBezTo>
                  <a:cubicBezTo>
                    <a:pt x="2702" y="787"/>
                    <a:pt x="2706" y="788"/>
                    <a:pt x="2710" y="790"/>
                  </a:cubicBezTo>
                  <a:cubicBezTo>
                    <a:pt x="2719" y="792"/>
                    <a:pt x="2727" y="797"/>
                    <a:pt x="2735" y="800"/>
                  </a:cubicBezTo>
                  <a:cubicBezTo>
                    <a:pt x="2745" y="803"/>
                    <a:pt x="2754" y="806"/>
                    <a:pt x="2763" y="809"/>
                  </a:cubicBezTo>
                  <a:cubicBezTo>
                    <a:pt x="2771" y="812"/>
                    <a:pt x="2780" y="814"/>
                    <a:pt x="2788" y="820"/>
                  </a:cubicBezTo>
                  <a:cubicBezTo>
                    <a:pt x="2790" y="821"/>
                    <a:pt x="2794" y="819"/>
                    <a:pt x="2795" y="823"/>
                  </a:cubicBezTo>
                  <a:cubicBezTo>
                    <a:pt x="2798" y="823"/>
                    <a:pt x="2799" y="827"/>
                    <a:pt x="2802" y="825"/>
                  </a:cubicBezTo>
                  <a:cubicBezTo>
                    <a:pt x="2805" y="830"/>
                    <a:pt x="2811" y="825"/>
                    <a:pt x="2814" y="832"/>
                  </a:cubicBezTo>
                  <a:cubicBezTo>
                    <a:pt x="2823" y="833"/>
                    <a:pt x="2831" y="838"/>
                    <a:pt x="2839" y="842"/>
                  </a:cubicBezTo>
                  <a:cubicBezTo>
                    <a:pt x="2846" y="848"/>
                    <a:pt x="2856" y="849"/>
                    <a:pt x="2863" y="856"/>
                  </a:cubicBezTo>
                  <a:cubicBezTo>
                    <a:pt x="2869" y="856"/>
                    <a:pt x="2874" y="861"/>
                    <a:pt x="2880" y="864"/>
                  </a:cubicBezTo>
                  <a:cubicBezTo>
                    <a:pt x="2880" y="855"/>
                    <a:pt x="2880" y="855"/>
                    <a:pt x="2880" y="855"/>
                  </a:cubicBezTo>
                  <a:cubicBezTo>
                    <a:pt x="2876" y="854"/>
                    <a:pt x="2873" y="851"/>
                    <a:pt x="2870" y="849"/>
                  </a:cubicBezTo>
                  <a:cubicBezTo>
                    <a:pt x="2866" y="844"/>
                    <a:pt x="2858" y="849"/>
                    <a:pt x="2855" y="841"/>
                  </a:cubicBezTo>
                  <a:cubicBezTo>
                    <a:pt x="2850" y="840"/>
                    <a:pt x="2848" y="834"/>
                    <a:pt x="2844" y="828"/>
                  </a:cubicBezTo>
                  <a:cubicBezTo>
                    <a:pt x="2838" y="827"/>
                    <a:pt x="2833" y="825"/>
                    <a:pt x="2829" y="815"/>
                  </a:cubicBezTo>
                  <a:cubicBezTo>
                    <a:pt x="2822" y="816"/>
                    <a:pt x="2818" y="807"/>
                    <a:pt x="2813" y="802"/>
                  </a:cubicBezTo>
                  <a:cubicBezTo>
                    <a:pt x="2802" y="802"/>
                    <a:pt x="2795" y="788"/>
                    <a:pt x="2785" y="786"/>
                  </a:cubicBezTo>
                  <a:cubicBezTo>
                    <a:pt x="2776" y="775"/>
                    <a:pt x="2764" y="775"/>
                    <a:pt x="2755" y="767"/>
                  </a:cubicBezTo>
                  <a:cubicBezTo>
                    <a:pt x="2751" y="763"/>
                    <a:pt x="2746" y="763"/>
                    <a:pt x="2741" y="762"/>
                  </a:cubicBezTo>
                  <a:cubicBezTo>
                    <a:pt x="2736" y="758"/>
                    <a:pt x="2731" y="755"/>
                    <a:pt x="2725" y="754"/>
                  </a:cubicBezTo>
                  <a:cubicBezTo>
                    <a:pt x="2715" y="750"/>
                    <a:pt x="2704" y="746"/>
                    <a:pt x="2695" y="739"/>
                  </a:cubicBezTo>
                  <a:cubicBezTo>
                    <a:pt x="2684" y="739"/>
                    <a:pt x="2676" y="727"/>
                    <a:pt x="2664" y="729"/>
                  </a:cubicBezTo>
                  <a:cubicBezTo>
                    <a:pt x="2660" y="724"/>
                    <a:pt x="2654" y="724"/>
                    <a:pt x="2649" y="721"/>
                  </a:cubicBezTo>
                  <a:cubicBezTo>
                    <a:pt x="2645" y="713"/>
                    <a:pt x="2638" y="718"/>
                    <a:pt x="2634" y="713"/>
                  </a:cubicBezTo>
                  <a:cubicBezTo>
                    <a:pt x="2629" y="710"/>
                    <a:pt x="2623" y="709"/>
                    <a:pt x="2618" y="709"/>
                  </a:cubicBezTo>
                  <a:cubicBezTo>
                    <a:pt x="2612" y="707"/>
                    <a:pt x="2608" y="702"/>
                    <a:pt x="2602" y="701"/>
                  </a:cubicBezTo>
                  <a:cubicBezTo>
                    <a:pt x="2597" y="698"/>
                    <a:pt x="2592" y="696"/>
                    <a:pt x="2587" y="694"/>
                  </a:cubicBezTo>
                  <a:cubicBezTo>
                    <a:pt x="2584" y="695"/>
                    <a:pt x="2582" y="692"/>
                    <a:pt x="2579" y="693"/>
                  </a:cubicBezTo>
                  <a:cubicBezTo>
                    <a:pt x="2577" y="689"/>
                    <a:pt x="2572" y="689"/>
                    <a:pt x="2575" y="687"/>
                  </a:cubicBezTo>
                  <a:cubicBezTo>
                    <a:pt x="2596" y="687"/>
                    <a:pt x="2618" y="683"/>
                    <a:pt x="2642" y="670"/>
                  </a:cubicBezTo>
                  <a:cubicBezTo>
                    <a:pt x="2644" y="673"/>
                    <a:pt x="2648" y="669"/>
                    <a:pt x="2652" y="668"/>
                  </a:cubicBezTo>
                  <a:cubicBezTo>
                    <a:pt x="2654" y="670"/>
                    <a:pt x="2658" y="669"/>
                    <a:pt x="2662" y="667"/>
                  </a:cubicBezTo>
                  <a:cubicBezTo>
                    <a:pt x="2669" y="669"/>
                    <a:pt x="2677" y="661"/>
                    <a:pt x="2674" y="655"/>
                  </a:cubicBezTo>
                  <a:cubicBezTo>
                    <a:pt x="2668" y="654"/>
                    <a:pt x="2660" y="661"/>
                    <a:pt x="2653" y="661"/>
                  </a:cubicBezTo>
                  <a:cubicBezTo>
                    <a:pt x="2646" y="662"/>
                    <a:pt x="2639" y="663"/>
                    <a:pt x="2630" y="669"/>
                  </a:cubicBezTo>
                  <a:cubicBezTo>
                    <a:pt x="2624" y="666"/>
                    <a:pt x="2616" y="671"/>
                    <a:pt x="2608" y="673"/>
                  </a:cubicBezTo>
                  <a:cubicBezTo>
                    <a:pt x="2602" y="672"/>
                    <a:pt x="2592" y="680"/>
                    <a:pt x="2588" y="671"/>
                  </a:cubicBezTo>
                  <a:cubicBezTo>
                    <a:pt x="2595" y="671"/>
                    <a:pt x="2603" y="666"/>
                    <a:pt x="2610" y="667"/>
                  </a:cubicBezTo>
                  <a:cubicBezTo>
                    <a:pt x="2618" y="659"/>
                    <a:pt x="2627" y="667"/>
                    <a:pt x="2630" y="658"/>
                  </a:cubicBezTo>
                  <a:cubicBezTo>
                    <a:pt x="2627" y="646"/>
                    <a:pt x="2619" y="656"/>
                    <a:pt x="2614" y="654"/>
                  </a:cubicBezTo>
                  <a:cubicBezTo>
                    <a:pt x="2605" y="660"/>
                    <a:pt x="2600" y="657"/>
                    <a:pt x="2592" y="663"/>
                  </a:cubicBezTo>
                  <a:cubicBezTo>
                    <a:pt x="2587" y="660"/>
                    <a:pt x="2580" y="663"/>
                    <a:pt x="2574" y="666"/>
                  </a:cubicBezTo>
                  <a:cubicBezTo>
                    <a:pt x="2568" y="660"/>
                    <a:pt x="2561" y="661"/>
                    <a:pt x="2553" y="663"/>
                  </a:cubicBezTo>
                  <a:cubicBezTo>
                    <a:pt x="2549" y="658"/>
                    <a:pt x="2543" y="658"/>
                    <a:pt x="2539" y="653"/>
                  </a:cubicBezTo>
                  <a:cubicBezTo>
                    <a:pt x="2533" y="653"/>
                    <a:pt x="2526" y="656"/>
                    <a:pt x="2522" y="651"/>
                  </a:cubicBezTo>
                  <a:cubicBezTo>
                    <a:pt x="2519" y="648"/>
                    <a:pt x="2514" y="651"/>
                    <a:pt x="2512" y="643"/>
                  </a:cubicBezTo>
                  <a:cubicBezTo>
                    <a:pt x="2506" y="649"/>
                    <a:pt x="2504" y="638"/>
                    <a:pt x="2499" y="640"/>
                  </a:cubicBezTo>
                  <a:cubicBezTo>
                    <a:pt x="2492" y="633"/>
                    <a:pt x="2483" y="633"/>
                    <a:pt x="2477" y="625"/>
                  </a:cubicBezTo>
                  <a:cubicBezTo>
                    <a:pt x="2472" y="631"/>
                    <a:pt x="2470" y="625"/>
                    <a:pt x="2466" y="626"/>
                  </a:cubicBezTo>
                  <a:cubicBezTo>
                    <a:pt x="2462" y="629"/>
                    <a:pt x="2462" y="616"/>
                    <a:pt x="2457" y="623"/>
                  </a:cubicBezTo>
                  <a:cubicBezTo>
                    <a:pt x="2455" y="630"/>
                    <a:pt x="2463" y="633"/>
                    <a:pt x="2467" y="636"/>
                  </a:cubicBezTo>
                  <a:cubicBezTo>
                    <a:pt x="2469" y="641"/>
                    <a:pt x="2472" y="639"/>
                    <a:pt x="2475" y="640"/>
                  </a:cubicBezTo>
                  <a:cubicBezTo>
                    <a:pt x="2477" y="642"/>
                    <a:pt x="2479" y="644"/>
                    <a:pt x="2482" y="644"/>
                  </a:cubicBezTo>
                  <a:cubicBezTo>
                    <a:pt x="2492" y="653"/>
                    <a:pt x="2502" y="659"/>
                    <a:pt x="2512" y="668"/>
                  </a:cubicBezTo>
                  <a:cubicBezTo>
                    <a:pt x="2510" y="670"/>
                    <a:pt x="2512" y="671"/>
                    <a:pt x="2515" y="672"/>
                  </a:cubicBezTo>
                  <a:cubicBezTo>
                    <a:pt x="2516" y="675"/>
                    <a:pt x="2514" y="678"/>
                    <a:pt x="2517" y="681"/>
                  </a:cubicBezTo>
                  <a:cubicBezTo>
                    <a:pt x="2522" y="686"/>
                    <a:pt x="2528" y="689"/>
                    <a:pt x="2533" y="694"/>
                  </a:cubicBezTo>
                  <a:cubicBezTo>
                    <a:pt x="2529" y="698"/>
                    <a:pt x="2538" y="706"/>
                    <a:pt x="2540" y="707"/>
                  </a:cubicBezTo>
                  <a:cubicBezTo>
                    <a:pt x="2542" y="711"/>
                    <a:pt x="2536" y="713"/>
                    <a:pt x="2541" y="717"/>
                  </a:cubicBezTo>
                  <a:cubicBezTo>
                    <a:pt x="2538" y="721"/>
                    <a:pt x="2546" y="727"/>
                    <a:pt x="2542" y="730"/>
                  </a:cubicBezTo>
                  <a:cubicBezTo>
                    <a:pt x="2547" y="739"/>
                    <a:pt x="2545" y="747"/>
                    <a:pt x="2549" y="756"/>
                  </a:cubicBezTo>
                  <a:cubicBezTo>
                    <a:pt x="2546" y="766"/>
                    <a:pt x="2548" y="777"/>
                    <a:pt x="2544" y="786"/>
                  </a:cubicBezTo>
                  <a:cubicBezTo>
                    <a:pt x="2544" y="797"/>
                    <a:pt x="2538" y="807"/>
                    <a:pt x="2534" y="817"/>
                  </a:cubicBezTo>
                  <a:cubicBezTo>
                    <a:pt x="2530" y="819"/>
                    <a:pt x="2535" y="824"/>
                    <a:pt x="2528" y="825"/>
                  </a:cubicBezTo>
                  <a:cubicBezTo>
                    <a:pt x="2532" y="831"/>
                    <a:pt x="2516" y="830"/>
                    <a:pt x="2524" y="836"/>
                  </a:cubicBezTo>
                  <a:cubicBezTo>
                    <a:pt x="2532" y="837"/>
                    <a:pt x="2534" y="824"/>
                    <a:pt x="2544" y="819"/>
                  </a:cubicBezTo>
                  <a:cubicBezTo>
                    <a:pt x="2542" y="812"/>
                    <a:pt x="2550" y="807"/>
                    <a:pt x="2549" y="800"/>
                  </a:cubicBezTo>
                  <a:cubicBezTo>
                    <a:pt x="2552" y="797"/>
                    <a:pt x="2553" y="794"/>
                    <a:pt x="2555" y="791"/>
                  </a:cubicBezTo>
                  <a:cubicBezTo>
                    <a:pt x="2555" y="789"/>
                    <a:pt x="2556" y="779"/>
                    <a:pt x="2559" y="783"/>
                  </a:cubicBezTo>
                  <a:cubicBezTo>
                    <a:pt x="2556" y="785"/>
                    <a:pt x="2561" y="790"/>
                    <a:pt x="2558" y="792"/>
                  </a:cubicBezTo>
                  <a:cubicBezTo>
                    <a:pt x="2558" y="796"/>
                    <a:pt x="2559" y="798"/>
                    <a:pt x="2563" y="800"/>
                  </a:cubicBezTo>
                  <a:cubicBezTo>
                    <a:pt x="2561" y="813"/>
                    <a:pt x="2563" y="828"/>
                    <a:pt x="2562" y="842"/>
                  </a:cubicBezTo>
                  <a:cubicBezTo>
                    <a:pt x="2562" y="855"/>
                    <a:pt x="2563" y="870"/>
                    <a:pt x="2565" y="884"/>
                  </a:cubicBezTo>
                  <a:cubicBezTo>
                    <a:pt x="2568" y="899"/>
                    <a:pt x="2568" y="913"/>
                    <a:pt x="2570" y="927"/>
                  </a:cubicBezTo>
                  <a:cubicBezTo>
                    <a:pt x="2568" y="933"/>
                    <a:pt x="2575" y="943"/>
                    <a:pt x="2571" y="948"/>
                  </a:cubicBezTo>
                  <a:cubicBezTo>
                    <a:pt x="2576" y="953"/>
                    <a:pt x="2572" y="955"/>
                    <a:pt x="2575" y="960"/>
                  </a:cubicBezTo>
                  <a:cubicBezTo>
                    <a:pt x="2573" y="963"/>
                    <a:pt x="2579" y="968"/>
                    <a:pt x="2576" y="971"/>
                  </a:cubicBezTo>
                  <a:cubicBezTo>
                    <a:pt x="2583" y="986"/>
                    <a:pt x="2586" y="1000"/>
                    <a:pt x="2593" y="1015"/>
                  </a:cubicBezTo>
                  <a:cubicBezTo>
                    <a:pt x="2597" y="1022"/>
                    <a:pt x="2600" y="1028"/>
                    <a:pt x="2604" y="1034"/>
                  </a:cubicBezTo>
                  <a:cubicBezTo>
                    <a:pt x="2608" y="1039"/>
                    <a:pt x="2614" y="1044"/>
                    <a:pt x="2621" y="1054"/>
                  </a:cubicBezTo>
                  <a:cubicBezTo>
                    <a:pt x="2625" y="1064"/>
                    <a:pt x="2628" y="1073"/>
                    <a:pt x="2635" y="1084"/>
                  </a:cubicBezTo>
                  <a:cubicBezTo>
                    <a:pt x="2632" y="1087"/>
                    <a:pt x="2638" y="1092"/>
                    <a:pt x="2636" y="1095"/>
                  </a:cubicBezTo>
                  <a:cubicBezTo>
                    <a:pt x="2639" y="1100"/>
                    <a:pt x="2636" y="1103"/>
                    <a:pt x="2638" y="1107"/>
                  </a:cubicBezTo>
                  <a:cubicBezTo>
                    <a:pt x="2639" y="1116"/>
                    <a:pt x="2642" y="1125"/>
                    <a:pt x="2641" y="1133"/>
                  </a:cubicBezTo>
                  <a:cubicBezTo>
                    <a:pt x="2647" y="1142"/>
                    <a:pt x="2642" y="1149"/>
                    <a:pt x="2648" y="1159"/>
                  </a:cubicBezTo>
                  <a:cubicBezTo>
                    <a:pt x="2646" y="1163"/>
                    <a:pt x="2647" y="1167"/>
                    <a:pt x="2650" y="1172"/>
                  </a:cubicBezTo>
                  <a:cubicBezTo>
                    <a:pt x="2646" y="1173"/>
                    <a:pt x="2653" y="1185"/>
                    <a:pt x="2656" y="1182"/>
                  </a:cubicBezTo>
                  <a:cubicBezTo>
                    <a:pt x="2649" y="1169"/>
                    <a:pt x="2654" y="1158"/>
                    <a:pt x="2648" y="1145"/>
                  </a:cubicBezTo>
                  <a:cubicBezTo>
                    <a:pt x="2651" y="1134"/>
                    <a:pt x="2643" y="1119"/>
                    <a:pt x="2646" y="1108"/>
                  </a:cubicBezTo>
                  <a:cubicBezTo>
                    <a:pt x="2649" y="1113"/>
                    <a:pt x="2652" y="1118"/>
                    <a:pt x="2655" y="1119"/>
                  </a:cubicBezTo>
                  <a:cubicBezTo>
                    <a:pt x="2653" y="1121"/>
                    <a:pt x="2655" y="1124"/>
                    <a:pt x="2657" y="1127"/>
                  </a:cubicBezTo>
                  <a:cubicBezTo>
                    <a:pt x="2659" y="1126"/>
                    <a:pt x="2658" y="1122"/>
                    <a:pt x="2661" y="1124"/>
                  </a:cubicBezTo>
                  <a:cubicBezTo>
                    <a:pt x="2658" y="1132"/>
                    <a:pt x="2664" y="1141"/>
                    <a:pt x="2658" y="1148"/>
                  </a:cubicBezTo>
                  <a:cubicBezTo>
                    <a:pt x="2664" y="1153"/>
                    <a:pt x="2658" y="1156"/>
                    <a:pt x="2660" y="1160"/>
                  </a:cubicBezTo>
                  <a:cubicBezTo>
                    <a:pt x="2663" y="1165"/>
                    <a:pt x="2660" y="1169"/>
                    <a:pt x="2658" y="1172"/>
                  </a:cubicBezTo>
                  <a:cubicBezTo>
                    <a:pt x="2661" y="1181"/>
                    <a:pt x="2660" y="1189"/>
                    <a:pt x="2659" y="1197"/>
                  </a:cubicBezTo>
                  <a:cubicBezTo>
                    <a:pt x="2662" y="1206"/>
                    <a:pt x="2661" y="1213"/>
                    <a:pt x="2659" y="1221"/>
                  </a:cubicBezTo>
                  <a:cubicBezTo>
                    <a:pt x="2664" y="1239"/>
                    <a:pt x="2663" y="1255"/>
                    <a:pt x="2666" y="1272"/>
                  </a:cubicBezTo>
                  <a:cubicBezTo>
                    <a:pt x="2670" y="1281"/>
                    <a:pt x="2671" y="1289"/>
                    <a:pt x="2673" y="1298"/>
                  </a:cubicBezTo>
                  <a:cubicBezTo>
                    <a:pt x="2678" y="1303"/>
                    <a:pt x="2675" y="1307"/>
                    <a:pt x="2678" y="1312"/>
                  </a:cubicBezTo>
                  <a:cubicBezTo>
                    <a:pt x="2683" y="1315"/>
                    <a:pt x="2677" y="1324"/>
                    <a:pt x="2684" y="1322"/>
                  </a:cubicBezTo>
                  <a:cubicBezTo>
                    <a:pt x="2681" y="1310"/>
                    <a:pt x="2679" y="1297"/>
                    <a:pt x="2676" y="1285"/>
                  </a:cubicBezTo>
                  <a:cubicBezTo>
                    <a:pt x="2675" y="1279"/>
                    <a:pt x="2676" y="1273"/>
                    <a:pt x="2671" y="1266"/>
                  </a:cubicBezTo>
                  <a:cubicBezTo>
                    <a:pt x="2672" y="1260"/>
                    <a:pt x="2673" y="1254"/>
                    <a:pt x="2668" y="1246"/>
                  </a:cubicBezTo>
                  <a:cubicBezTo>
                    <a:pt x="2672" y="1227"/>
                    <a:pt x="2663" y="1204"/>
                    <a:pt x="2669" y="1186"/>
                  </a:cubicBezTo>
                  <a:cubicBezTo>
                    <a:pt x="2667" y="1175"/>
                    <a:pt x="2666" y="1165"/>
                    <a:pt x="2668" y="1156"/>
                  </a:cubicBezTo>
                  <a:cubicBezTo>
                    <a:pt x="2669" y="1151"/>
                    <a:pt x="2667" y="1145"/>
                    <a:pt x="2670" y="1141"/>
                  </a:cubicBezTo>
                  <a:cubicBezTo>
                    <a:pt x="2667" y="1135"/>
                    <a:pt x="2666" y="1129"/>
                    <a:pt x="2669" y="1125"/>
                  </a:cubicBezTo>
                  <a:cubicBezTo>
                    <a:pt x="2667" y="1104"/>
                    <a:pt x="2670" y="1084"/>
                    <a:pt x="2667" y="1063"/>
                  </a:cubicBezTo>
                  <a:cubicBezTo>
                    <a:pt x="2668" y="1053"/>
                    <a:pt x="2668" y="1043"/>
                    <a:pt x="2665" y="1032"/>
                  </a:cubicBezTo>
                  <a:cubicBezTo>
                    <a:pt x="2669" y="1027"/>
                    <a:pt x="2661" y="1020"/>
                    <a:pt x="2664" y="1016"/>
                  </a:cubicBezTo>
                  <a:cubicBezTo>
                    <a:pt x="2663" y="1010"/>
                    <a:pt x="2664" y="1005"/>
                    <a:pt x="2660" y="999"/>
                  </a:cubicBezTo>
                  <a:cubicBezTo>
                    <a:pt x="2663" y="995"/>
                    <a:pt x="2661" y="990"/>
                    <a:pt x="2657" y="984"/>
                  </a:cubicBezTo>
                  <a:cubicBezTo>
                    <a:pt x="2661" y="980"/>
                    <a:pt x="2660" y="974"/>
                    <a:pt x="2657" y="968"/>
                  </a:cubicBezTo>
                  <a:cubicBezTo>
                    <a:pt x="2653" y="962"/>
                    <a:pt x="2656" y="958"/>
                    <a:pt x="2656" y="952"/>
                  </a:cubicBezTo>
                  <a:cubicBezTo>
                    <a:pt x="2650" y="946"/>
                    <a:pt x="2656" y="942"/>
                    <a:pt x="2652" y="936"/>
                  </a:cubicBezTo>
                  <a:cubicBezTo>
                    <a:pt x="2651" y="926"/>
                    <a:pt x="2650" y="915"/>
                    <a:pt x="2648" y="905"/>
                  </a:cubicBezTo>
                  <a:cubicBezTo>
                    <a:pt x="2652" y="901"/>
                    <a:pt x="2638" y="892"/>
                    <a:pt x="2647" y="889"/>
                  </a:cubicBezTo>
                  <a:cubicBezTo>
                    <a:pt x="2641" y="882"/>
                    <a:pt x="2644" y="878"/>
                    <a:pt x="2639" y="871"/>
                  </a:cubicBezTo>
                  <a:cubicBezTo>
                    <a:pt x="2643" y="868"/>
                    <a:pt x="2635" y="861"/>
                    <a:pt x="2640" y="857"/>
                  </a:cubicBezTo>
                  <a:cubicBezTo>
                    <a:pt x="2636" y="851"/>
                    <a:pt x="2637" y="846"/>
                    <a:pt x="2636" y="841"/>
                  </a:cubicBezTo>
                  <a:cubicBezTo>
                    <a:pt x="2635" y="830"/>
                    <a:pt x="2630" y="818"/>
                    <a:pt x="2627" y="807"/>
                  </a:cubicBezTo>
                  <a:cubicBezTo>
                    <a:pt x="2625" y="796"/>
                    <a:pt x="2624" y="785"/>
                    <a:pt x="2616" y="773"/>
                  </a:cubicBezTo>
                  <a:cubicBezTo>
                    <a:pt x="2616" y="768"/>
                    <a:pt x="2613" y="761"/>
                    <a:pt x="2612" y="756"/>
                  </a:cubicBezTo>
                  <a:cubicBezTo>
                    <a:pt x="2611" y="753"/>
                    <a:pt x="2608" y="750"/>
                    <a:pt x="2610" y="749"/>
                  </a:cubicBezTo>
                  <a:cubicBezTo>
                    <a:pt x="2608" y="746"/>
                    <a:pt x="2605" y="746"/>
                    <a:pt x="2610" y="743"/>
                  </a:cubicBezTo>
                  <a:cubicBezTo>
                    <a:pt x="2613" y="753"/>
                    <a:pt x="2619" y="764"/>
                    <a:pt x="2626" y="775"/>
                  </a:cubicBezTo>
                  <a:cubicBezTo>
                    <a:pt x="2631" y="798"/>
                    <a:pt x="2637" y="810"/>
                    <a:pt x="2648" y="834"/>
                  </a:cubicBezTo>
                  <a:cubicBezTo>
                    <a:pt x="2644" y="838"/>
                    <a:pt x="2653" y="847"/>
                    <a:pt x="2650" y="852"/>
                  </a:cubicBezTo>
                  <a:cubicBezTo>
                    <a:pt x="2655" y="859"/>
                    <a:pt x="2653" y="865"/>
                    <a:pt x="2660" y="873"/>
                  </a:cubicBezTo>
                  <a:cubicBezTo>
                    <a:pt x="2656" y="875"/>
                    <a:pt x="2662" y="880"/>
                    <a:pt x="2659" y="882"/>
                  </a:cubicBezTo>
                  <a:cubicBezTo>
                    <a:pt x="2664" y="887"/>
                    <a:pt x="2659" y="889"/>
                    <a:pt x="2663" y="893"/>
                  </a:cubicBezTo>
                  <a:cubicBezTo>
                    <a:pt x="2664" y="901"/>
                    <a:pt x="2665" y="908"/>
                    <a:pt x="2667" y="916"/>
                  </a:cubicBezTo>
                  <a:cubicBezTo>
                    <a:pt x="2671" y="930"/>
                    <a:pt x="2673" y="945"/>
                    <a:pt x="2676" y="960"/>
                  </a:cubicBezTo>
                  <a:cubicBezTo>
                    <a:pt x="2677" y="973"/>
                    <a:pt x="2678" y="987"/>
                    <a:pt x="2681" y="1001"/>
                  </a:cubicBezTo>
                  <a:cubicBezTo>
                    <a:pt x="2682" y="1008"/>
                    <a:pt x="2683" y="1016"/>
                    <a:pt x="2682" y="1022"/>
                  </a:cubicBezTo>
                  <a:cubicBezTo>
                    <a:pt x="2684" y="1026"/>
                    <a:pt x="2684" y="1030"/>
                    <a:pt x="2682" y="1033"/>
                  </a:cubicBezTo>
                  <a:cubicBezTo>
                    <a:pt x="2680" y="1036"/>
                    <a:pt x="2687" y="1041"/>
                    <a:pt x="2683" y="1043"/>
                  </a:cubicBezTo>
                  <a:cubicBezTo>
                    <a:pt x="2686" y="1057"/>
                    <a:pt x="2687" y="1071"/>
                    <a:pt x="2684" y="1084"/>
                  </a:cubicBezTo>
                  <a:cubicBezTo>
                    <a:pt x="2688" y="1092"/>
                    <a:pt x="2689" y="1099"/>
                    <a:pt x="2685" y="1105"/>
                  </a:cubicBezTo>
                  <a:cubicBezTo>
                    <a:pt x="2687" y="1109"/>
                    <a:pt x="2688" y="1112"/>
                    <a:pt x="2686" y="1115"/>
                  </a:cubicBezTo>
                  <a:cubicBezTo>
                    <a:pt x="2684" y="1118"/>
                    <a:pt x="2690" y="1124"/>
                    <a:pt x="2687" y="1126"/>
                  </a:cubicBezTo>
                  <a:cubicBezTo>
                    <a:pt x="2687" y="1139"/>
                    <a:pt x="2688" y="1153"/>
                    <a:pt x="2688" y="1166"/>
                  </a:cubicBezTo>
                  <a:cubicBezTo>
                    <a:pt x="2688" y="1173"/>
                    <a:pt x="2688" y="1181"/>
                    <a:pt x="2689" y="1188"/>
                  </a:cubicBezTo>
                  <a:cubicBezTo>
                    <a:pt x="2687" y="1194"/>
                    <a:pt x="2692" y="1202"/>
                    <a:pt x="2690" y="1209"/>
                  </a:cubicBezTo>
                  <a:cubicBezTo>
                    <a:pt x="2700" y="1205"/>
                    <a:pt x="2688" y="1196"/>
                    <a:pt x="2693" y="1191"/>
                  </a:cubicBezTo>
                  <a:cubicBezTo>
                    <a:pt x="2695" y="1188"/>
                    <a:pt x="2689" y="1182"/>
                    <a:pt x="2693" y="1180"/>
                  </a:cubicBezTo>
                  <a:cubicBezTo>
                    <a:pt x="2698" y="1178"/>
                    <a:pt x="2686" y="1171"/>
                    <a:pt x="2695" y="1170"/>
                  </a:cubicBezTo>
                  <a:cubicBezTo>
                    <a:pt x="2691" y="1163"/>
                    <a:pt x="2693" y="1157"/>
                    <a:pt x="2695" y="1151"/>
                  </a:cubicBezTo>
                  <a:cubicBezTo>
                    <a:pt x="2692" y="1147"/>
                    <a:pt x="2691" y="1143"/>
                    <a:pt x="2695" y="1140"/>
                  </a:cubicBezTo>
                  <a:cubicBezTo>
                    <a:pt x="2697" y="1138"/>
                    <a:pt x="2691" y="1132"/>
                    <a:pt x="2694" y="1130"/>
                  </a:cubicBezTo>
                  <a:cubicBezTo>
                    <a:pt x="2694" y="1117"/>
                    <a:pt x="2694" y="1103"/>
                    <a:pt x="2693" y="1090"/>
                  </a:cubicBezTo>
                  <a:cubicBezTo>
                    <a:pt x="2697" y="1087"/>
                    <a:pt x="2690" y="1082"/>
                    <a:pt x="2692" y="1079"/>
                  </a:cubicBezTo>
                  <a:cubicBezTo>
                    <a:pt x="2698" y="1077"/>
                    <a:pt x="2691" y="1072"/>
                    <a:pt x="2695" y="1069"/>
                  </a:cubicBezTo>
                  <a:cubicBezTo>
                    <a:pt x="2690" y="1064"/>
                    <a:pt x="2697" y="1063"/>
                    <a:pt x="2695" y="1059"/>
                  </a:cubicBezTo>
                  <a:cubicBezTo>
                    <a:pt x="2696" y="1055"/>
                    <a:pt x="2691" y="1051"/>
                    <a:pt x="2697" y="1049"/>
                  </a:cubicBezTo>
                  <a:cubicBezTo>
                    <a:pt x="2701" y="1055"/>
                    <a:pt x="2696" y="1059"/>
                    <a:pt x="2701" y="1066"/>
                  </a:cubicBezTo>
                  <a:cubicBezTo>
                    <a:pt x="2699" y="1071"/>
                    <a:pt x="2699" y="1077"/>
                    <a:pt x="2703" y="1084"/>
                  </a:cubicBezTo>
                  <a:cubicBezTo>
                    <a:pt x="2702" y="1089"/>
                    <a:pt x="2705" y="1096"/>
                    <a:pt x="2702" y="1101"/>
                  </a:cubicBezTo>
                  <a:cubicBezTo>
                    <a:pt x="2705" y="1107"/>
                    <a:pt x="2703" y="1113"/>
                    <a:pt x="2704" y="1119"/>
                  </a:cubicBezTo>
                  <a:cubicBezTo>
                    <a:pt x="2705" y="1124"/>
                    <a:pt x="2705" y="1129"/>
                    <a:pt x="2705" y="1135"/>
                  </a:cubicBezTo>
                  <a:cubicBezTo>
                    <a:pt x="2702" y="1140"/>
                    <a:pt x="2710" y="1147"/>
                    <a:pt x="2704" y="1152"/>
                  </a:cubicBezTo>
                  <a:cubicBezTo>
                    <a:pt x="2710" y="1159"/>
                    <a:pt x="2699" y="1162"/>
                    <a:pt x="2706" y="1170"/>
                  </a:cubicBezTo>
                  <a:cubicBezTo>
                    <a:pt x="2706" y="1176"/>
                    <a:pt x="2707" y="1181"/>
                    <a:pt x="2705" y="1187"/>
                  </a:cubicBezTo>
                  <a:cubicBezTo>
                    <a:pt x="2705" y="1192"/>
                    <a:pt x="2707" y="1198"/>
                    <a:pt x="2706" y="1203"/>
                  </a:cubicBezTo>
                  <a:cubicBezTo>
                    <a:pt x="2704" y="1208"/>
                    <a:pt x="2707" y="1214"/>
                    <a:pt x="2705" y="1220"/>
                  </a:cubicBezTo>
                  <a:cubicBezTo>
                    <a:pt x="2708" y="1226"/>
                    <a:pt x="2708" y="1232"/>
                    <a:pt x="2703" y="1237"/>
                  </a:cubicBezTo>
                  <a:cubicBezTo>
                    <a:pt x="2709" y="1244"/>
                    <a:pt x="2703" y="1248"/>
                    <a:pt x="2705" y="1255"/>
                  </a:cubicBezTo>
                  <a:cubicBezTo>
                    <a:pt x="2706" y="1266"/>
                    <a:pt x="2704" y="1276"/>
                    <a:pt x="2705" y="1288"/>
                  </a:cubicBezTo>
                  <a:cubicBezTo>
                    <a:pt x="2709" y="1295"/>
                    <a:pt x="2702" y="1299"/>
                    <a:pt x="2707" y="1306"/>
                  </a:cubicBezTo>
                  <a:cubicBezTo>
                    <a:pt x="2703" y="1310"/>
                    <a:pt x="2711" y="1318"/>
                    <a:pt x="2709" y="1324"/>
                  </a:cubicBezTo>
                  <a:cubicBezTo>
                    <a:pt x="2709" y="1329"/>
                    <a:pt x="2708" y="1335"/>
                    <a:pt x="2708" y="1341"/>
                  </a:cubicBezTo>
                  <a:cubicBezTo>
                    <a:pt x="2706" y="1349"/>
                    <a:pt x="2711" y="1348"/>
                    <a:pt x="2709" y="1357"/>
                  </a:cubicBezTo>
                  <a:cubicBezTo>
                    <a:pt x="2711" y="1369"/>
                    <a:pt x="2714" y="1382"/>
                    <a:pt x="2711" y="1394"/>
                  </a:cubicBezTo>
                  <a:cubicBezTo>
                    <a:pt x="2715" y="1400"/>
                    <a:pt x="2717" y="1406"/>
                    <a:pt x="2715" y="1410"/>
                  </a:cubicBezTo>
                  <a:cubicBezTo>
                    <a:pt x="2719" y="1415"/>
                    <a:pt x="2713" y="1426"/>
                    <a:pt x="2721" y="1426"/>
                  </a:cubicBezTo>
                  <a:cubicBezTo>
                    <a:pt x="2721" y="1413"/>
                    <a:pt x="2722" y="1401"/>
                    <a:pt x="2715" y="1386"/>
                  </a:cubicBezTo>
                  <a:cubicBezTo>
                    <a:pt x="2725" y="1382"/>
                    <a:pt x="2713" y="1373"/>
                    <a:pt x="2718" y="1368"/>
                  </a:cubicBezTo>
                  <a:cubicBezTo>
                    <a:pt x="2716" y="1364"/>
                    <a:pt x="2717" y="1362"/>
                    <a:pt x="2719" y="1359"/>
                  </a:cubicBezTo>
                  <a:cubicBezTo>
                    <a:pt x="2715" y="1355"/>
                    <a:pt x="2715" y="1351"/>
                    <a:pt x="2718" y="1349"/>
                  </a:cubicBezTo>
                  <a:cubicBezTo>
                    <a:pt x="2716" y="1335"/>
                    <a:pt x="2721" y="1324"/>
                    <a:pt x="2718" y="1310"/>
                  </a:cubicBezTo>
                  <a:cubicBezTo>
                    <a:pt x="2722" y="1306"/>
                    <a:pt x="2720" y="1300"/>
                    <a:pt x="2724" y="1296"/>
                  </a:cubicBezTo>
                  <a:cubicBezTo>
                    <a:pt x="2723" y="1294"/>
                    <a:pt x="2724" y="1292"/>
                    <a:pt x="2725" y="1290"/>
                  </a:cubicBezTo>
                  <a:cubicBezTo>
                    <a:pt x="2729" y="1288"/>
                    <a:pt x="2724" y="1284"/>
                    <a:pt x="2729" y="1282"/>
                  </a:cubicBezTo>
                  <a:cubicBezTo>
                    <a:pt x="2724" y="1277"/>
                    <a:pt x="2726" y="1279"/>
                    <a:pt x="2723" y="1272"/>
                  </a:cubicBezTo>
                  <a:cubicBezTo>
                    <a:pt x="2726" y="1270"/>
                    <a:pt x="2727" y="1274"/>
                    <a:pt x="2730" y="1274"/>
                  </a:cubicBezTo>
                  <a:cubicBezTo>
                    <a:pt x="2728" y="1271"/>
                    <a:pt x="2731" y="1269"/>
                    <a:pt x="2728" y="1266"/>
                  </a:cubicBezTo>
                  <a:cubicBezTo>
                    <a:pt x="2734" y="1263"/>
                    <a:pt x="2733" y="1257"/>
                    <a:pt x="2734" y="1252"/>
                  </a:cubicBezTo>
                  <a:cubicBezTo>
                    <a:pt x="2739" y="1244"/>
                    <a:pt x="2738" y="1233"/>
                    <a:pt x="2743" y="1225"/>
                  </a:cubicBezTo>
                  <a:cubicBezTo>
                    <a:pt x="2739" y="1218"/>
                    <a:pt x="2746" y="1213"/>
                    <a:pt x="2743" y="1206"/>
                  </a:cubicBezTo>
                  <a:cubicBezTo>
                    <a:pt x="2744" y="1199"/>
                    <a:pt x="2743" y="1192"/>
                    <a:pt x="2745" y="1186"/>
                  </a:cubicBezTo>
                  <a:cubicBezTo>
                    <a:pt x="2743" y="1182"/>
                    <a:pt x="2749" y="1181"/>
                    <a:pt x="2746" y="1177"/>
                  </a:cubicBezTo>
                  <a:cubicBezTo>
                    <a:pt x="2745" y="1173"/>
                    <a:pt x="2751" y="1172"/>
                    <a:pt x="2745" y="1166"/>
                  </a:cubicBezTo>
                  <a:cubicBezTo>
                    <a:pt x="2750" y="1161"/>
                    <a:pt x="2747" y="1153"/>
                    <a:pt x="2747" y="1146"/>
                  </a:cubicBezTo>
                  <a:cubicBezTo>
                    <a:pt x="2749" y="1140"/>
                    <a:pt x="2747" y="1133"/>
                    <a:pt x="2750" y="1128"/>
                  </a:cubicBezTo>
                  <a:cubicBezTo>
                    <a:pt x="2745" y="1119"/>
                    <a:pt x="2753" y="1115"/>
                    <a:pt x="2749" y="1107"/>
                  </a:cubicBezTo>
                  <a:cubicBezTo>
                    <a:pt x="2753" y="1094"/>
                    <a:pt x="2751" y="1080"/>
                    <a:pt x="2751" y="1067"/>
                  </a:cubicBezTo>
                  <a:cubicBezTo>
                    <a:pt x="2752" y="1061"/>
                    <a:pt x="2753" y="1055"/>
                    <a:pt x="2751" y="1048"/>
                  </a:cubicBezTo>
                  <a:cubicBezTo>
                    <a:pt x="2753" y="1041"/>
                    <a:pt x="2752" y="1034"/>
                    <a:pt x="2753" y="1028"/>
                  </a:cubicBezTo>
                  <a:cubicBezTo>
                    <a:pt x="2748" y="1013"/>
                    <a:pt x="2753" y="1001"/>
                    <a:pt x="2749" y="986"/>
                  </a:cubicBezTo>
                  <a:cubicBezTo>
                    <a:pt x="2754" y="981"/>
                    <a:pt x="2747" y="973"/>
                    <a:pt x="2749" y="967"/>
                  </a:cubicBezTo>
                  <a:cubicBezTo>
                    <a:pt x="2753" y="961"/>
                    <a:pt x="2742" y="951"/>
                    <a:pt x="2748" y="946"/>
                  </a:cubicBezTo>
                  <a:cubicBezTo>
                    <a:pt x="2745" y="939"/>
                    <a:pt x="2745" y="933"/>
                    <a:pt x="2745" y="926"/>
                  </a:cubicBezTo>
                  <a:cubicBezTo>
                    <a:pt x="2739" y="921"/>
                    <a:pt x="2745" y="919"/>
                    <a:pt x="2744" y="915"/>
                  </a:cubicBezTo>
                  <a:cubicBezTo>
                    <a:pt x="2741" y="911"/>
                    <a:pt x="2740" y="907"/>
                    <a:pt x="2743" y="905"/>
                  </a:cubicBezTo>
                  <a:cubicBezTo>
                    <a:pt x="2740" y="895"/>
                    <a:pt x="2734" y="884"/>
                    <a:pt x="2738" y="875"/>
                  </a:cubicBezTo>
                  <a:cubicBezTo>
                    <a:pt x="2741" y="882"/>
                    <a:pt x="2747" y="879"/>
                    <a:pt x="2750" y="888"/>
                  </a:cubicBezTo>
                  <a:cubicBezTo>
                    <a:pt x="2751" y="894"/>
                    <a:pt x="2749" y="899"/>
                    <a:pt x="2752" y="905"/>
                  </a:cubicBezTo>
                  <a:cubicBezTo>
                    <a:pt x="2753" y="910"/>
                    <a:pt x="2762" y="918"/>
                    <a:pt x="2758" y="921"/>
                  </a:cubicBezTo>
                  <a:cubicBezTo>
                    <a:pt x="2759" y="927"/>
                    <a:pt x="2760" y="926"/>
                    <a:pt x="2763" y="935"/>
                  </a:cubicBezTo>
                  <a:cubicBezTo>
                    <a:pt x="2766" y="945"/>
                    <a:pt x="2769" y="956"/>
                    <a:pt x="2770" y="966"/>
                  </a:cubicBezTo>
                  <a:cubicBezTo>
                    <a:pt x="2777" y="988"/>
                    <a:pt x="2774" y="1008"/>
                    <a:pt x="2782" y="1030"/>
                  </a:cubicBezTo>
                  <a:cubicBezTo>
                    <a:pt x="2781" y="1038"/>
                    <a:pt x="2780" y="1046"/>
                    <a:pt x="2783" y="1055"/>
                  </a:cubicBezTo>
                  <a:cubicBezTo>
                    <a:pt x="2777" y="1062"/>
                    <a:pt x="2783" y="1072"/>
                    <a:pt x="2781" y="1080"/>
                  </a:cubicBezTo>
                  <a:cubicBezTo>
                    <a:pt x="2782" y="1089"/>
                    <a:pt x="2780" y="1096"/>
                    <a:pt x="2781" y="1105"/>
                  </a:cubicBezTo>
                  <a:cubicBezTo>
                    <a:pt x="2779" y="1113"/>
                    <a:pt x="2781" y="1122"/>
                    <a:pt x="2779" y="1130"/>
                  </a:cubicBezTo>
                  <a:cubicBezTo>
                    <a:pt x="2780" y="1147"/>
                    <a:pt x="2776" y="1163"/>
                    <a:pt x="2775" y="1180"/>
                  </a:cubicBezTo>
                  <a:cubicBezTo>
                    <a:pt x="2774" y="1188"/>
                    <a:pt x="2774" y="1196"/>
                    <a:pt x="2772" y="1203"/>
                  </a:cubicBezTo>
                  <a:cubicBezTo>
                    <a:pt x="2773" y="1212"/>
                    <a:pt x="2767" y="1219"/>
                    <a:pt x="2770" y="1229"/>
                  </a:cubicBezTo>
                  <a:cubicBezTo>
                    <a:pt x="2764" y="1235"/>
                    <a:pt x="2762" y="1243"/>
                    <a:pt x="2764" y="1251"/>
                  </a:cubicBezTo>
                  <a:cubicBezTo>
                    <a:pt x="2763" y="1260"/>
                    <a:pt x="2758" y="1267"/>
                    <a:pt x="2759" y="1276"/>
                  </a:cubicBezTo>
                  <a:cubicBezTo>
                    <a:pt x="2757" y="1280"/>
                    <a:pt x="2754" y="1283"/>
                    <a:pt x="2757" y="1288"/>
                  </a:cubicBezTo>
                  <a:cubicBezTo>
                    <a:pt x="2753" y="1291"/>
                    <a:pt x="2754" y="1295"/>
                    <a:pt x="2753" y="1299"/>
                  </a:cubicBezTo>
                  <a:cubicBezTo>
                    <a:pt x="2754" y="1308"/>
                    <a:pt x="2751" y="1316"/>
                    <a:pt x="2748" y="1324"/>
                  </a:cubicBezTo>
                  <a:cubicBezTo>
                    <a:pt x="2747" y="1340"/>
                    <a:pt x="2742" y="1356"/>
                    <a:pt x="2743" y="1373"/>
                  </a:cubicBezTo>
                  <a:cubicBezTo>
                    <a:pt x="2740" y="1381"/>
                    <a:pt x="2747" y="1391"/>
                    <a:pt x="2741" y="1398"/>
                  </a:cubicBezTo>
                  <a:cubicBezTo>
                    <a:pt x="2742" y="1403"/>
                    <a:pt x="2740" y="1406"/>
                    <a:pt x="2743" y="1411"/>
                  </a:cubicBezTo>
                  <a:cubicBezTo>
                    <a:pt x="2745" y="1416"/>
                    <a:pt x="2738" y="1419"/>
                    <a:pt x="2743" y="1425"/>
                  </a:cubicBezTo>
                  <a:cubicBezTo>
                    <a:pt x="2749" y="1421"/>
                    <a:pt x="2743" y="1413"/>
                    <a:pt x="2747" y="1409"/>
                  </a:cubicBezTo>
                  <a:cubicBezTo>
                    <a:pt x="2748" y="1403"/>
                    <a:pt x="2748" y="1396"/>
                    <a:pt x="2747" y="1390"/>
                  </a:cubicBezTo>
                  <a:cubicBezTo>
                    <a:pt x="2749" y="1378"/>
                    <a:pt x="2750" y="1366"/>
                    <a:pt x="2748" y="1353"/>
                  </a:cubicBezTo>
                  <a:cubicBezTo>
                    <a:pt x="2756" y="1350"/>
                    <a:pt x="2751" y="1342"/>
                    <a:pt x="2756" y="1338"/>
                  </a:cubicBezTo>
                  <a:cubicBezTo>
                    <a:pt x="2751" y="1331"/>
                    <a:pt x="2761" y="1328"/>
                    <a:pt x="2757" y="1321"/>
                  </a:cubicBezTo>
                  <a:cubicBezTo>
                    <a:pt x="2758" y="1316"/>
                    <a:pt x="2760" y="1310"/>
                    <a:pt x="2761" y="1305"/>
                  </a:cubicBezTo>
                  <a:cubicBezTo>
                    <a:pt x="2763" y="1300"/>
                    <a:pt x="2762" y="1293"/>
                    <a:pt x="2766" y="1289"/>
                  </a:cubicBezTo>
                  <a:cubicBezTo>
                    <a:pt x="2761" y="1282"/>
                    <a:pt x="2773" y="1279"/>
                    <a:pt x="2767" y="1271"/>
                  </a:cubicBezTo>
                  <a:cubicBezTo>
                    <a:pt x="2770" y="1269"/>
                    <a:pt x="2768" y="1266"/>
                    <a:pt x="2771" y="1264"/>
                  </a:cubicBezTo>
                  <a:cubicBezTo>
                    <a:pt x="2768" y="1260"/>
                    <a:pt x="2771" y="1258"/>
                    <a:pt x="2771" y="1255"/>
                  </a:cubicBezTo>
                  <a:cubicBezTo>
                    <a:pt x="2775" y="1244"/>
                    <a:pt x="2777" y="1232"/>
                    <a:pt x="2779" y="1221"/>
                  </a:cubicBezTo>
                  <a:cubicBezTo>
                    <a:pt x="2781" y="1210"/>
                    <a:pt x="2783" y="1199"/>
                    <a:pt x="2785" y="1188"/>
                  </a:cubicBezTo>
                  <a:cubicBezTo>
                    <a:pt x="2785" y="1182"/>
                    <a:pt x="2786" y="1176"/>
                    <a:pt x="2786" y="1170"/>
                  </a:cubicBezTo>
                  <a:cubicBezTo>
                    <a:pt x="2789" y="1166"/>
                    <a:pt x="2786" y="1159"/>
                    <a:pt x="2787" y="1153"/>
                  </a:cubicBezTo>
                  <a:cubicBezTo>
                    <a:pt x="2789" y="1148"/>
                    <a:pt x="2787" y="1142"/>
                    <a:pt x="2788" y="1136"/>
                  </a:cubicBezTo>
                  <a:cubicBezTo>
                    <a:pt x="2790" y="1131"/>
                    <a:pt x="2788" y="1125"/>
                    <a:pt x="2789" y="1119"/>
                  </a:cubicBezTo>
                  <a:cubicBezTo>
                    <a:pt x="2789" y="1113"/>
                    <a:pt x="2790" y="1108"/>
                    <a:pt x="2791" y="1102"/>
                  </a:cubicBezTo>
                  <a:cubicBezTo>
                    <a:pt x="2790" y="1099"/>
                    <a:pt x="2790" y="1096"/>
                    <a:pt x="2791" y="1094"/>
                  </a:cubicBezTo>
                  <a:cubicBezTo>
                    <a:pt x="2785" y="1088"/>
                    <a:pt x="2797" y="1088"/>
                    <a:pt x="2791" y="1083"/>
                  </a:cubicBezTo>
                  <a:cubicBezTo>
                    <a:pt x="2794" y="1081"/>
                    <a:pt x="2788" y="1077"/>
                    <a:pt x="2791" y="1074"/>
                  </a:cubicBezTo>
                  <a:cubicBezTo>
                    <a:pt x="2788" y="1071"/>
                    <a:pt x="2791" y="1069"/>
                    <a:pt x="2788" y="1065"/>
                  </a:cubicBezTo>
                  <a:cubicBezTo>
                    <a:pt x="2793" y="1053"/>
                    <a:pt x="2790" y="1039"/>
                    <a:pt x="2791" y="1026"/>
                  </a:cubicBezTo>
                  <a:cubicBezTo>
                    <a:pt x="2788" y="1022"/>
                    <a:pt x="2787" y="1019"/>
                    <a:pt x="2788" y="1016"/>
                  </a:cubicBezTo>
                  <a:cubicBezTo>
                    <a:pt x="2790" y="1013"/>
                    <a:pt x="2784" y="1008"/>
                    <a:pt x="2787" y="1006"/>
                  </a:cubicBezTo>
                  <a:cubicBezTo>
                    <a:pt x="2782" y="1001"/>
                    <a:pt x="2787" y="999"/>
                    <a:pt x="2783" y="994"/>
                  </a:cubicBezTo>
                  <a:cubicBezTo>
                    <a:pt x="2786" y="991"/>
                    <a:pt x="2779" y="986"/>
                    <a:pt x="2783" y="984"/>
                  </a:cubicBezTo>
                  <a:cubicBezTo>
                    <a:pt x="2780" y="970"/>
                    <a:pt x="2780" y="956"/>
                    <a:pt x="2775" y="941"/>
                  </a:cubicBezTo>
                  <a:cubicBezTo>
                    <a:pt x="2770" y="933"/>
                    <a:pt x="2771" y="926"/>
                    <a:pt x="2768" y="918"/>
                  </a:cubicBezTo>
                  <a:cubicBezTo>
                    <a:pt x="2774" y="917"/>
                    <a:pt x="2761" y="910"/>
                    <a:pt x="2767" y="908"/>
                  </a:cubicBezTo>
                  <a:cubicBezTo>
                    <a:pt x="2766" y="904"/>
                    <a:pt x="2758" y="899"/>
                    <a:pt x="2763" y="896"/>
                  </a:cubicBezTo>
                  <a:cubicBezTo>
                    <a:pt x="2766" y="906"/>
                    <a:pt x="2773" y="904"/>
                    <a:pt x="2777" y="911"/>
                  </a:cubicBezTo>
                  <a:cubicBezTo>
                    <a:pt x="2781" y="918"/>
                    <a:pt x="2785" y="926"/>
                    <a:pt x="2783" y="931"/>
                  </a:cubicBezTo>
                  <a:cubicBezTo>
                    <a:pt x="2787" y="936"/>
                    <a:pt x="2791" y="937"/>
                    <a:pt x="2793" y="945"/>
                  </a:cubicBezTo>
                  <a:cubicBezTo>
                    <a:pt x="2790" y="949"/>
                    <a:pt x="2798" y="956"/>
                    <a:pt x="2794" y="961"/>
                  </a:cubicBezTo>
                  <a:cubicBezTo>
                    <a:pt x="2800" y="967"/>
                    <a:pt x="2797" y="972"/>
                    <a:pt x="2802" y="978"/>
                  </a:cubicBezTo>
                  <a:cubicBezTo>
                    <a:pt x="2799" y="988"/>
                    <a:pt x="2806" y="1000"/>
                    <a:pt x="2803" y="1010"/>
                  </a:cubicBezTo>
                  <a:cubicBezTo>
                    <a:pt x="2810" y="1022"/>
                    <a:pt x="2806" y="1032"/>
                    <a:pt x="2808" y="1043"/>
                  </a:cubicBezTo>
                  <a:cubicBezTo>
                    <a:pt x="2808" y="1053"/>
                    <a:pt x="2808" y="1064"/>
                    <a:pt x="2810" y="1075"/>
                  </a:cubicBezTo>
                  <a:cubicBezTo>
                    <a:pt x="2810" y="1080"/>
                    <a:pt x="2806" y="1084"/>
                    <a:pt x="2811" y="1090"/>
                  </a:cubicBezTo>
                  <a:cubicBezTo>
                    <a:pt x="2811" y="1095"/>
                    <a:pt x="2807" y="1100"/>
                    <a:pt x="2812" y="1106"/>
                  </a:cubicBezTo>
                  <a:cubicBezTo>
                    <a:pt x="2809" y="1111"/>
                    <a:pt x="2809" y="1116"/>
                    <a:pt x="2813" y="1122"/>
                  </a:cubicBezTo>
                  <a:cubicBezTo>
                    <a:pt x="2807" y="1126"/>
                    <a:pt x="2813" y="1133"/>
                    <a:pt x="2811" y="1137"/>
                  </a:cubicBezTo>
                  <a:cubicBezTo>
                    <a:pt x="2811" y="1159"/>
                    <a:pt x="2804" y="1178"/>
                    <a:pt x="2809" y="1201"/>
                  </a:cubicBezTo>
                  <a:cubicBezTo>
                    <a:pt x="2802" y="1216"/>
                    <a:pt x="2801" y="1233"/>
                    <a:pt x="2794" y="1248"/>
                  </a:cubicBezTo>
                  <a:cubicBezTo>
                    <a:pt x="2799" y="1257"/>
                    <a:pt x="2788" y="1262"/>
                    <a:pt x="2791" y="1271"/>
                  </a:cubicBezTo>
                  <a:cubicBezTo>
                    <a:pt x="2786" y="1279"/>
                    <a:pt x="2791" y="1289"/>
                    <a:pt x="2783" y="1295"/>
                  </a:cubicBezTo>
                  <a:cubicBezTo>
                    <a:pt x="2782" y="1312"/>
                    <a:pt x="2775" y="1327"/>
                    <a:pt x="2772" y="1342"/>
                  </a:cubicBezTo>
                  <a:cubicBezTo>
                    <a:pt x="2772" y="1351"/>
                    <a:pt x="2767" y="1357"/>
                    <a:pt x="2766" y="1365"/>
                  </a:cubicBezTo>
                  <a:cubicBezTo>
                    <a:pt x="2758" y="1367"/>
                    <a:pt x="2765" y="1373"/>
                    <a:pt x="2761" y="1376"/>
                  </a:cubicBezTo>
                  <a:cubicBezTo>
                    <a:pt x="2757" y="1379"/>
                    <a:pt x="2761" y="1385"/>
                    <a:pt x="2754" y="1388"/>
                  </a:cubicBezTo>
                  <a:cubicBezTo>
                    <a:pt x="2757" y="1392"/>
                    <a:pt x="2754" y="1394"/>
                    <a:pt x="2754" y="1397"/>
                  </a:cubicBezTo>
                  <a:cubicBezTo>
                    <a:pt x="2760" y="1402"/>
                    <a:pt x="2748" y="1402"/>
                    <a:pt x="2754" y="1407"/>
                  </a:cubicBezTo>
                  <a:cubicBezTo>
                    <a:pt x="2750" y="1412"/>
                    <a:pt x="2752" y="1419"/>
                    <a:pt x="2751" y="1425"/>
                  </a:cubicBezTo>
                  <a:cubicBezTo>
                    <a:pt x="2748" y="1428"/>
                    <a:pt x="2752" y="1432"/>
                    <a:pt x="2747" y="1433"/>
                  </a:cubicBezTo>
                  <a:cubicBezTo>
                    <a:pt x="2750" y="1437"/>
                    <a:pt x="2743" y="1439"/>
                    <a:pt x="2748" y="1444"/>
                  </a:cubicBezTo>
                  <a:cubicBezTo>
                    <a:pt x="2741" y="1448"/>
                    <a:pt x="2747" y="1456"/>
                    <a:pt x="2741" y="1461"/>
                  </a:cubicBezTo>
                  <a:cubicBezTo>
                    <a:pt x="2743" y="1466"/>
                    <a:pt x="2744" y="1471"/>
                    <a:pt x="2741" y="1475"/>
                  </a:cubicBezTo>
                  <a:cubicBezTo>
                    <a:pt x="2744" y="1480"/>
                    <a:pt x="2741" y="1484"/>
                    <a:pt x="2741" y="1489"/>
                  </a:cubicBezTo>
                  <a:cubicBezTo>
                    <a:pt x="2746" y="1494"/>
                    <a:pt x="2741" y="1497"/>
                    <a:pt x="2746" y="1502"/>
                  </a:cubicBezTo>
                  <a:cubicBezTo>
                    <a:pt x="2744" y="1507"/>
                    <a:pt x="2748" y="1514"/>
                    <a:pt x="2754" y="1511"/>
                  </a:cubicBezTo>
                  <a:cubicBezTo>
                    <a:pt x="2752" y="1499"/>
                    <a:pt x="2755" y="1489"/>
                    <a:pt x="2750" y="1476"/>
                  </a:cubicBezTo>
                  <a:cubicBezTo>
                    <a:pt x="2755" y="1469"/>
                    <a:pt x="2751" y="1461"/>
                    <a:pt x="2754" y="1454"/>
                  </a:cubicBezTo>
                  <a:cubicBezTo>
                    <a:pt x="2753" y="1446"/>
                    <a:pt x="2758" y="1440"/>
                    <a:pt x="2758" y="1433"/>
                  </a:cubicBezTo>
                  <a:cubicBezTo>
                    <a:pt x="2763" y="1418"/>
                    <a:pt x="2764" y="1403"/>
                    <a:pt x="2765" y="1387"/>
                  </a:cubicBezTo>
                  <a:cubicBezTo>
                    <a:pt x="2768" y="1384"/>
                    <a:pt x="2768" y="1380"/>
                    <a:pt x="2773" y="1377"/>
                  </a:cubicBezTo>
                  <a:cubicBezTo>
                    <a:pt x="2767" y="1372"/>
                    <a:pt x="2778" y="1371"/>
                    <a:pt x="2774" y="1366"/>
                  </a:cubicBezTo>
                  <a:cubicBezTo>
                    <a:pt x="2781" y="1359"/>
                    <a:pt x="2776" y="1350"/>
                    <a:pt x="2784" y="1344"/>
                  </a:cubicBezTo>
                  <a:cubicBezTo>
                    <a:pt x="2779" y="1334"/>
                    <a:pt x="2790" y="1329"/>
                    <a:pt x="2787" y="1320"/>
                  </a:cubicBezTo>
                  <a:cubicBezTo>
                    <a:pt x="2795" y="1314"/>
                    <a:pt x="2788" y="1303"/>
                    <a:pt x="2795" y="1296"/>
                  </a:cubicBezTo>
                  <a:cubicBezTo>
                    <a:pt x="2802" y="1265"/>
                    <a:pt x="2809" y="1233"/>
                    <a:pt x="2817" y="1202"/>
                  </a:cubicBezTo>
                  <a:cubicBezTo>
                    <a:pt x="2814" y="1196"/>
                    <a:pt x="2819" y="1192"/>
                    <a:pt x="2816" y="1186"/>
                  </a:cubicBezTo>
                  <a:cubicBezTo>
                    <a:pt x="2819" y="1181"/>
                    <a:pt x="2816" y="1175"/>
                    <a:pt x="2819" y="1171"/>
                  </a:cubicBezTo>
                  <a:cubicBezTo>
                    <a:pt x="2815" y="1159"/>
                    <a:pt x="2825" y="1152"/>
                    <a:pt x="2820" y="1140"/>
                  </a:cubicBezTo>
                  <a:cubicBezTo>
                    <a:pt x="2821" y="1135"/>
                    <a:pt x="2825" y="1131"/>
                    <a:pt x="2819" y="1124"/>
                  </a:cubicBezTo>
                  <a:cubicBezTo>
                    <a:pt x="2822" y="1122"/>
                    <a:pt x="2824" y="1121"/>
                    <a:pt x="2821" y="1117"/>
                  </a:cubicBezTo>
                  <a:cubicBezTo>
                    <a:pt x="2820" y="1114"/>
                    <a:pt x="2823" y="1112"/>
                    <a:pt x="2822" y="1109"/>
                  </a:cubicBezTo>
                  <a:cubicBezTo>
                    <a:pt x="2819" y="1097"/>
                    <a:pt x="2820" y="1086"/>
                    <a:pt x="2819" y="1075"/>
                  </a:cubicBezTo>
                  <a:cubicBezTo>
                    <a:pt x="2819" y="1065"/>
                    <a:pt x="2818" y="1054"/>
                    <a:pt x="2817" y="1043"/>
                  </a:cubicBezTo>
                  <a:cubicBezTo>
                    <a:pt x="2819" y="1034"/>
                    <a:pt x="2819" y="1023"/>
                    <a:pt x="2815" y="1011"/>
                  </a:cubicBezTo>
                  <a:cubicBezTo>
                    <a:pt x="2819" y="1007"/>
                    <a:pt x="2811" y="1000"/>
                    <a:pt x="2814" y="996"/>
                  </a:cubicBezTo>
                  <a:cubicBezTo>
                    <a:pt x="2809" y="989"/>
                    <a:pt x="2814" y="985"/>
                    <a:pt x="2810" y="979"/>
                  </a:cubicBezTo>
                  <a:cubicBezTo>
                    <a:pt x="2809" y="973"/>
                    <a:pt x="2810" y="968"/>
                    <a:pt x="2806" y="962"/>
                  </a:cubicBezTo>
                  <a:cubicBezTo>
                    <a:pt x="2810" y="957"/>
                    <a:pt x="2798" y="948"/>
                    <a:pt x="2807" y="945"/>
                  </a:cubicBezTo>
                  <a:cubicBezTo>
                    <a:pt x="2810" y="947"/>
                    <a:pt x="2811" y="957"/>
                    <a:pt x="2815" y="954"/>
                  </a:cubicBezTo>
                  <a:cubicBezTo>
                    <a:pt x="2817" y="959"/>
                    <a:pt x="2814" y="962"/>
                    <a:pt x="2817" y="967"/>
                  </a:cubicBezTo>
                  <a:cubicBezTo>
                    <a:pt x="2816" y="975"/>
                    <a:pt x="2819" y="983"/>
                    <a:pt x="2821" y="992"/>
                  </a:cubicBezTo>
                  <a:cubicBezTo>
                    <a:pt x="2822" y="1000"/>
                    <a:pt x="2822" y="1009"/>
                    <a:pt x="2824" y="1017"/>
                  </a:cubicBezTo>
                  <a:cubicBezTo>
                    <a:pt x="2825" y="1026"/>
                    <a:pt x="2830" y="1035"/>
                    <a:pt x="2828" y="1043"/>
                  </a:cubicBezTo>
                  <a:cubicBezTo>
                    <a:pt x="2832" y="1052"/>
                    <a:pt x="2827" y="1059"/>
                    <a:pt x="2834" y="1069"/>
                  </a:cubicBezTo>
                  <a:cubicBezTo>
                    <a:pt x="2830" y="1076"/>
                    <a:pt x="2837" y="1086"/>
                    <a:pt x="2835" y="1093"/>
                  </a:cubicBezTo>
                  <a:cubicBezTo>
                    <a:pt x="2834" y="1101"/>
                    <a:pt x="2835" y="1110"/>
                    <a:pt x="2835" y="1118"/>
                  </a:cubicBezTo>
                  <a:cubicBezTo>
                    <a:pt x="2840" y="1123"/>
                    <a:pt x="2829" y="1124"/>
                    <a:pt x="2837" y="1130"/>
                  </a:cubicBezTo>
                  <a:cubicBezTo>
                    <a:pt x="2832" y="1133"/>
                    <a:pt x="2835" y="1138"/>
                    <a:pt x="2839" y="1143"/>
                  </a:cubicBezTo>
                  <a:cubicBezTo>
                    <a:pt x="2832" y="1155"/>
                    <a:pt x="2835" y="1169"/>
                    <a:pt x="2833" y="1182"/>
                  </a:cubicBezTo>
                  <a:cubicBezTo>
                    <a:pt x="2829" y="1194"/>
                    <a:pt x="2835" y="1210"/>
                    <a:pt x="2829" y="1222"/>
                  </a:cubicBezTo>
                  <a:cubicBezTo>
                    <a:pt x="2830" y="1236"/>
                    <a:pt x="2825" y="1249"/>
                    <a:pt x="2825" y="1263"/>
                  </a:cubicBezTo>
                  <a:cubicBezTo>
                    <a:pt x="2823" y="1266"/>
                    <a:pt x="2822" y="1269"/>
                    <a:pt x="2822" y="1273"/>
                  </a:cubicBezTo>
                  <a:cubicBezTo>
                    <a:pt x="2824" y="1277"/>
                    <a:pt x="2816" y="1278"/>
                    <a:pt x="2820" y="1282"/>
                  </a:cubicBezTo>
                  <a:cubicBezTo>
                    <a:pt x="2819" y="1289"/>
                    <a:pt x="2817" y="1296"/>
                    <a:pt x="2814" y="1302"/>
                  </a:cubicBezTo>
                  <a:cubicBezTo>
                    <a:pt x="2819" y="1307"/>
                    <a:pt x="2813" y="1308"/>
                    <a:pt x="2815" y="1312"/>
                  </a:cubicBezTo>
                  <a:cubicBezTo>
                    <a:pt x="2810" y="1314"/>
                    <a:pt x="2816" y="1320"/>
                    <a:pt x="2812" y="1322"/>
                  </a:cubicBezTo>
                  <a:cubicBezTo>
                    <a:pt x="2808" y="1328"/>
                    <a:pt x="2810" y="1335"/>
                    <a:pt x="2807" y="1342"/>
                  </a:cubicBezTo>
                  <a:cubicBezTo>
                    <a:pt x="2799" y="1343"/>
                    <a:pt x="2809" y="1349"/>
                    <a:pt x="2801" y="1350"/>
                  </a:cubicBezTo>
                  <a:cubicBezTo>
                    <a:pt x="2802" y="1354"/>
                    <a:pt x="2801" y="1357"/>
                    <a:pt x="2798" y="1360"/>
                  </a:cubicBezTo>
                  <a:cubicBezTo>
                    <a:pt x="2800" y="1364"/>
                    <a:pt x="2792" y="1365"/>
                    <a:pt x="2796" y="1370"/>
                  </a:cubicBezTo>
                  <a:cubicBezTo>
                    <a:pt x="2799" y="1374"/>
                    <a:pt x="2786" y="1374"/>
                    <a:pt x="2793" y="1380"/>
                  </a:cubicBezTo>
                  <a:cubicBezTo>
                    <a:pt x="2785" y="1381"/>
                    <a:pt x="2795" y="1387"/>
                    <a:pt x="2787" y="1388"/>
                  </a:cubicBezTo>
                  <a:cubicBezTo>
                    <a:pt x="2788" y="1392"/>
                    <a:pt x="2787" y="1395"/>
                    <a:pt x="2785" y="1398"/>
                  </a:cubicBezTo>
                  <a:cubicBezTo>
                    <a:pt x="2784" y="1405"/>
                    <a:pt x="2782" y="1411"/>
                    <a:pt x="2779" y="1418"/>
                  </a:cubicBezTo>
                  <a:cubicBezTo>
                    <a:pt x="2780" y="1421"/>
                    <a:pt x="2779" y="1424"/>
                    <a:pt x="2777" y="1427"/>
                  </a:cubicBezTo>
                  <a:cubicBezTo>
                    <a:pt x="2776" y="1430"/>
                    <a:pt x="2780" y="1435"/>
                    <a:pt x="2774" y="1437"/>
                  </a:cubicBezTo>
                  <a:cubicBezTo>
                    <a:pt x="2779" y="1442"/>
                    <a:pt x="2772" y="1443"/>
                    <a:pt x="2775" y="1448"/>
                  </a:cubicBezTo>
                  <a:cubicBezTo>
                    <a:pt x="2775" y="1449"/>
                    <a:pt x="2774" y="1458"/>
                    <a:pt x="2779" y="1456"/>
                  </a:cubicBezTo>
                  <a:cubicBezTo>
                    <a:pt x="2778" y="1446"/>
                    <a:pt x="2786" y="1438"/>
                    <a:pt x="2782" y="1427"/>
                  </a:cubicBezTo>
                  <a:cubicBezTo>
                    <a:pt x="2788" y="1423"/>
                    <a:pt x="2787" y="1418"/>
                    <a:pt x="2788" y="1413"/>
                  </a:cubicBezTo>
                  <a:cubicBezTo>
                    <a:pt x="2790" y="1408"/>
                    <a:pt x="2792" y="1404"/>
                    <a:pt x="2793" y="1399"/>
                  </a:cubicBezTo>
                  <a:cubicBezTo>
                    <a:pt x="2795" y="1389"/>
                    <a:pt x="2798" y="1379"/>
                    <a:pt x="2804" y="1370"/>
                  </a:cubicBezTo>
                  <a:cubicBezTo>
                    <a:pt x="2807" y="1361"/>
                    <a:pt x="2811" y="1351"/>
                    <a:pt x="2816" y="1342"/>
                  </a:cubicBezTo>
                  <a:cubicBezTo>
                    <a:pt x="2817" y="1333"/>
                    <a:pt x="2823" y="1324"/>
                    <a:pt x="2821" y="1314"/>
                  </a:cubicBezTo>
                  <a:cubicBezTo>
                    <a:pt x="2828" y="1305"/>
                    <a:pt x="2826" y="1294"/>
                    <a:pt x="2829" y="1285"/>
                  </a:cubicBezTo>
                  <a:cubicBezTo>
                    <a:pt x="2829" y="1275"/>
                    <a:pt x="2836" y="1266"/>
                    <a:pt x="2834" y="1255"/>
                  </a:cubicBezTo>
                  <a:cubicBezTo>
                    <a:pt x="2841" y="1252"/>
                    <a:pt x="2835" y="1245"/>
                    <a:pt x="2836" y="1240"/>
                  </a:cubicBezTo>
                  <a:cubicBezTo>
                    <a:pt x="2840" y="1236"/>
                    <a:pt x="2839" y="1230"/>
                    <a:pt x="2839" y="1225"/>
                  </a:cubicBezTo>
                  <a:cubicBezTo>
                    <a:pt x="2841" y="1216"/>
                    <a:pt x="2840" y="1206"/>
                    <a:pt x="2841" y="1196"/>
                  </a:cubicBezTo>
                  <a:cubicBezTo>
                    <a:pt x="2844" y="1186"/>
                    <a:pt x="2843" y="1176"/>
                    <a:pt x="2843" y="1165"/>
                  </a:cubicBezTo>
                  <a:cubicBezTo>
                    <a:pt x="2846" y="1156"/>
                    <a:pt x="2848" y="1146"/>
                    <a:pt x="2844" y="1134"/>
                  </a:cubicBezTo>
                  <a:cubicBezTo>
                    <a:pt x="2846" y="1130"/>
                    <a:pt x="2842" y="1123"/>
                    <a:pt x="2844" y="1118"/>
                  </a:cubicBezTo>
                  <a:cubicBezTo>
                    <a:pt x="2845" y="1114"/>
                    <a:pt x="2845" y="1108"/>
                    <a:pt x="2843" y="1102"/>
                  </a:cubicBezTo>
                  <a:cubicBezTo>
                    <a:pt x="2847" y="1083"/>
                    <a:pt x="2840" y="1061"/>
                    <a:pt x="2837" y="1040"/>
                  </a:cubicBezTo>
                  <a:cubicBezTo>
                    <a:pt x="2836" y="1035"/>
                    <a:pt x="2838" y="1030"/>
                    <a:pt x="2833" y="1023"/>
                  </a:cubicBezTo>
                  <a:cubicBezTo>
                    <a:pt x="2840" y="1020"/>
                    <a:pt x="2831" y="1012"/>
                    <a:pt x="2832" y="1007"/>
                  </a:cubicBezTo>
                  <a:cubicBezTo>
                    <a:pt x="2834" y="998"/>
                    <a:pt x="2828" y="985"/>
                    <a:pt x="2830" y="976"/>
                  </a:cubicBezTo>
                  <a:cubicBezTo>
                    <a:pt x="2835" y="977"/>
                    <a:pt x="2837" y="983"/>
                    <a:pt x="2841" y="989"/>
                  </a:cubicBezTo>
                  <a:cubicBezTo>
                    <a:pt x="2832" y="991"/>
                    <a:pt x="2841" y="998"/>
                    <a:pt x="2837" y="1002"/>
                  </a:cubicBezTo>
                  <a:cubicBezTo>
                    <a:pt x="2847" y="1015"/>
                    <a:pt x="2844" y="1025"/>
                    <a:pt x="2845" y="1035"/>
                  </a:cubicBezTo>
                  <a:cubicBezTo>
                    <a:pt x="2852" y="1033"/>
                    <a:pt x="2846" y="1041"/>
                    <a:pt x="2850" y="1044"/>
                  </a:cubicBezTo>
                  <a:cubicBezTo>
                    <a:pt x="2853" y="1048"/>
                    <a:pt x="2850" y="1052"/>
                    <a:pt x="2855" y="1057"/>
                  </a:cubicBezTo>
                  <a:cubicBezTo>
                    <a:pt x="2853" y="1058"/>
                    <a:pt x="2854" y="1059"/>
                    <a:pt x="2854" y="1060"/>
                  </a:cubicBezTo>
                  <a:cubicBezTo>
                    <a:pt x="2854" y="1065"/>
                    <a:pt x="2850" y="1066"/>
                    <a:pt x="2855" y="1071"/>
                  </a:cubicBezTo>
                  <a:cubicBezTo>
                    <a:pt x="2850" y="1075"/>
                    <a:pt x="2859" y="1083"/>
                    <a:pt x="2856" y="1087"/>
                  </a:cubicBezTo>
                  <a:cubicBezTo>
                    <a:pt x="2859" y="1093"/>
                    <a:pt x="2856" y="1097"/>
                    <a:pt x="2856" y="1103"/>
                  </a:cubicBezTo>
                  <a:cubicBezTo>
                    <a:pt x="2858" y="1106"/>
                    <a:pt x="2858" y="1108"/>
                    <a:pt x="2858" y="1110"/>
                  </a:cubicBezTo>
                  <a:cubicBezTo>
                    <a:pt x="2855" y="1112"/>
                    <a:pt x="2860" y="1117"/>
                    <a:pt x="2857" y="1119"/>
                  </a:cubicBezTo>
                  <a:cubicBezTo>
                    <a:pt x="2861" y="1125"/>
                    <a:pt x="2858" y="1129"/>
                    <a:pt x="2858" y="1135"/>
                  </a:cubicBezTo>
                  <a:cubicBezTo>
                    <a:pt x="2862" y="1141"/>
                    <a:pt x="2858" y="1145"/>
                    <a:pt x="2859" y="1150"/>
                  </a:cubicBezTo>
                  <a:cubicBezTo>
                    <a:pt x="2862" y="1162"/>
                    <a:pt x="2855" y="1170"/>
                    <a:pt x="2858" y="1181"/>
                  </a:cubicBezTo>
                  <a:cubicBezTo>
                    <a:pt x="2859" y="1184"/>
                    <a:pt x="2857" y="1186"/>
                    <a:pt x="2856" y="1188"/>
                  </a:cubicBezTo>
                  <a:cubicBezTo>
                    <a:pt x="2858" y="1191"/>
                    <a:pt x="2860" y="1195"/>
                    <a:pt x="2855" y="1196"/>
                  </a:cubicBezTo>
                  <a:cubicBezTo>
                    <a:pt x="2862" y="1203"/>
                    <a:pt x="2854" y="1207"/>
                    <a:pt x="2856" y="1212"/>
                  </a:cubicBezTo>
                  <a:cubicBezTo>
                    <a:pt x="2858" y="1223"/>
                    <a:pt x="2852" y="1232"/>
                    <a:pt x="2855" y="1243"/>
                  </a:cubicBezTo>
                  <a:cubicBezTo>
                    <a:pt x="2848" y="1252"/>
                    <a:pt x="2854" y="1264"/>
                    <a:pt x="2850" y="1273"/>
                  </a:cubicBezTo>
                  <a:cubicBezTo>
                    <a:pt x="2850" y="1279"/>
                    <a:pt x="2851" y="1284"/>
                    <a:pt x="2848" y="1288"/>
                  </a:cubicBezTo>
                  <a:cubicBezTo>
                    <a:pt x="2852" y="1295"/>
                    <a:pt x="2846" y="1298"/>
                    <a:pt x="2842" y="1302"/>
                  </a:cubicBezTo>
                  <a:cubicBezTo>
                    <a:pt x="2843" y="1306"/>
                    <a:pt x="2847" y="1310"/>
                    <a:pt x="2845" y="1312"/>
                  </a:cubicBezTo>
                  <a:cubicBezTo>
                    <a:pt x="2846" y="1315"/>
                    <a:pt x="2840" y="1316"/>
                    <a:pt x="2844" y="1320"/>
                  </a:cubicBezTo>
                  <a:cubicBezTo>
                    <a:pt x="2842" y="1326"/>
                    <a:pt x="2838" y="1331"/>
                    <a:pt x="2841" y="1339"/>
                  </a:cubicBezTo>
                  <a:cubicBezTo>
                    <a:pt x="2833" y="1342"/>
                    <a:pt x="2838" y="1349"/>
                    <a:pt x="2833" y="1354"/>
                  </a:cubicBezTo>
                  <a:cubicBezTo>
                    <a:pt x="2838" y="1362"/>
                    <a:pt x="2828" y="1365"/>
                    <a:pt x="2833" y="1373"/>
                  </a:cubicBezTo>
                  <a:cubicBezTo>
                    <a:pt x="2829" y="1378"/>
                    <a:pt x="2827" y="1383"/>
                    <a:pt x="2829" y="1389"/>
                  </a:cubicBezTo>
                  <a:cubicBezTo>
                    <a:pt x="2822" y="1394"/>
                    <a:pt x="2823" y="1401"/>
                    <a:pt x="2822" y="1407"/>
                  </a:cubicBezTo>
                  <a:cubicBezTo>
                    <a:pt x="2820" y="1412"/>
                    <a:pt x="2815" y="1417"/>
                    <a:pt x="2816" y="1424"/>
                  </a:cubicBezTo>
                  <a:cubicBezTo>
                    <a:pt x="2814" y="1426"/>
                    <a:pt x="2812" y="1429"/>
                    <a:pt x="2812" y="1432"/>
                  </a:cubicBezTo>
                  <a:cubicBezTo>
                    <a:pt x="2814" y="1436"/>
                    <a:pt x="2806" y="1437"/>
                    <a:pt x="2806" y="1441"/>
                  </a:cubicBezTo>
                  <a:cubicBezTo>
                    <a:pt x="2804" y="1452"/>
                    <a:pt x="2799" y="1463"/>
                    <a:pt x="2795" y="1474"/>
                  </a:cubicBezTo>
                  <a:cubicBezTo>
                    <a:pt x="2796" y="1481"/>
                    <a:pt x="2791" y="1486"/>
                    <a:pt x="2792" y="1492"/>
                  </a:cubicBezTo>
                  <a:cubicBezTo>
                    <a:pt x="2792" y="1499"/>
                    <a:pt x="2791" y="1505"/>
                    <a:pt x="2789" y="1511"/>
                  </a:cubicBezTo>
                  <a:cubicBezTo>
                    <a:pt x="2787" y="1522"/>
                    <a:pt x="2785" y="1534"/>
                    <a:pt x="2784" y="1546"/>
                  </a:cubicBezTo>
                  <a:cubicBezTo>
                    <a:pt x="2782" y="1548"/>
                    <a:pt x="2782" y="1551"/>
                    <a:pt x="2784" y="1554"/>
                  </a:cubicBezTo>
                  <a:cubicBezTo>
                    <a:pt x="2783" y="1558"/>
                    <a:pt x="2782" y="1561"/>
                    <a:pt x="2781" y="1564"/>
                  </a:cubicBezTo>
                  <a:cubicBezTo>
                    <a:pt x="2778" y="1566"/>
                    <a:pt x="2783" y="1571"/>
                    <a:pt x="2781" y="1573"/>
                  </a:cubicBezTo>
                  <a:cubicBezTo>
                    <a:pt x="2785" y="1577"/>
                    <a:pt x="2779" y="1579"/>
                    <a:pt x="2781" y="1583"/>
                  </a:cubicBezTo>
                  <a:cubicBezTo>
                    <a:pt x="2788" y="1579"/>
                    <a:pt x="2786" y="1573"/>
                    <a:pt x="2782" y="1566"/>
                  </a:cubicBezTo>
                  <a:cubicBezTo>
                    <a:pt x="2793" y="1562"/>
                    <a:pt x="2784" y="1552"/>
                    <a:pt x="2790" y="1546"/>
                  </a:cubicBezTo>
                  <a:cubicBezTo>
                    <a:pt x="2791" y="1539"/>
                    <a:pt x="2789" y="1530"/>
                    <a:pt x="2794" y="1524"/>
                  </a:cubicBezTo>
                  <a:cubicBezTo>
                    <a:pt x="2793" y="1516"/>
                    <a:pt x="2798" y="1510"/>
                    <a:pt x="2798" y="1503"/>
                  </a:cubicBezTo>
                  <a:cubicBezTo>
                    <a:pt x="2800" y="1495"/>
                    <a:pt x="2799" y="1487"/>
                    <a:pt x="2804" y="1480"/>
                  </a:cubicBezTo>
                  <a:cubicBezTo>
                    <a:pt x="2809" y="1450"/>
                    <a:pt x="2827" y="1424"/>
                    <a:pt x="2834" y="1394"/>
                  </a:cubicBezTo>
                  <a:cubicBezTo>
                    <a:pt x="2832" y="1390"/>
                    <a:pt x="2840" y="1389"/>
                    <a:pt x="2837" y="1385"/>
                  </a:cubicBezTo>
                  <a:cubicBezTo>
                    <a:pt x="2841" y="1382"/>
                    <a:pt x="2838" y="1377"/>
                    <a:pt x="2842" y="1374"/>
                  </a:cubicBezTo>
                  <a:cubicBezTo>
                    <a:pt x="2836" y="1368"/>
                    <a:pt x="2847" y="1367"/>
                    <a:pt x="2843" y="1362"/>
                  </a:cubicBezTo>
                  <a:cubicBezTo>
                    <a:pt x="2844" y="1358"/>
                    <a:pt x="2846" y="1355"/>
                    <a:pt x="2845" y="1350"/>
                  </a:cubicBezTo>
                  <a:cubicBezTo>
                    <a:pt x="2847" y="1343"/>
                    <a:pt x="2852" y="1337"/>
                    <a:pt x="2849" y="1329"/>
                  </a:cubicBezTo>
                  <a:cubicBezTo>
                    <a:pt x="2851" y="1328"/>
                    <a:pt x="2851" y="1326"/>
                    <a:pt x="2852" y="1324"/>
                  </a:cubicBezTo>
                  <a:cubicBezTo>
                    <a:pt x="2852" y="1322"/>
                    <a:pt x="2853" y="1320"/>
                    <a:pt x="2854" y="1318"/>
                  </a:cubicBezTo>
                  <a:cubicBezTo>
                    <a:pt x="2854" y="1314"/>
                    <a:pt x="2853" y="1310"/>
                    <a:pt x="2855" y="1306"/>
                  </a:cubicBezTo>
                  <a:cubicBezTo>
                    <a:pt x="2856" y="1299"/>
                    <a:pt x="2858" y="1292"/>
                    <a:pt x="2859" y="1284"/>
                  </a:cubicBezTo>
                  <a:cubicBezTo>
                    <a:pt x="2862" y="1277"/>
                    <a:pt x="2858" y="1268"/>
                    <a:pt x="2862" y="1261"/>
                  </a:cubicBezTo>
                  <a:cubicBezTo>
                    <a:pt x="2859" y="1252"/>
                    <a:pt x="2863" y="1246"/>
                    <a:pt x="2863" y="1239"/>
                  </a:cubicBezTo>
                  <a:cubicBezTo>
                    <a:pt x="2867" y="1231"/>
                    <a:pt x="2861" y="1222"/>
                    <a:pt x="2869" y="1216"/>
                  </a:cubicBezTo>
                  <a:cubicBezTo>
                    <a:pt x="2864" y="1210"/>
                    <a:pt x="2867" y="1206"/>
                    <a:pt x="2866" y="1201"/>
                  </a:cubicBezTo>
                  <a:cubicBezTo>
                    <a:pt x="2870" y="1197"/>
                    <a:pt x="2863" y="1190"/>
                    <a:pt x="2869" y="1186"/>
                  </a:cubicBezTo>
                  <a:cubicBezTo>
                    <a:pt x="2866" y="1181"/>
                    <a:pt x="2866" y="1176"/>
                    <a:pt x="2869" y="1172"/>
                  </a:cubicBezTo>
                  <a:cubicBezTo>
                    <a:pt x="2868" y="1167"/>
                    <a:pt x="2866" y="1161"/>
                    <a:pt x="2871" y="1157"/>
                  </a:cubicBezTo>
                  <a:cubicBezTo>
                    <a:pt x="2868" y="1153"/>
                    <a:pt x="2867" y="1149"/>
                    <a:pt x="2871" y="1147"/>
                  </a:cubicBezTo>
                  <a:cubicBezTo>
                    <a:pt x="2865" y="1141"/>
                    <a:pt x="2870" y="1138"/>
                    <a:pt x="2869" y="1134"/>
                  </a:cubicBezTo>
                  <a:cubicBezTo>
                    <a:pt x="2867" y="1130"/>
                    <a:pt x="2870" y="1126"/>
                    <a:pt x="2867" y="1121"/>
                  </a:cubicBezTo>
                  <a:cubicBezTo>
                    <a:pt x="2868" y="1120"/>
                    <a:pt x="2868" y="1118"/>
                    <a:pt x="2867" y="1116"/>
                  </a:cubicBezTo>
                  <a:cubicBezTo>
                    <a:pt x="2869" y="1114"/>
                    <a:pt x="2871" y="1113"/>
                    <a:pt x="2869" y="1110"/>
                  </a:cubicBezTo>
                  <a:cubicBezTo>
                    <a:pt x="2868" y="1099"/>
                    <a:pt x="2865" y="1088"/>
                    <a:pt x="2864" y="1077"/>
                  </a:cubicBezTo>
                  <a:cubicBezTo>
                    <a:pt x="2863" y="1066"/>
                    <a:pt x="2860" y="1055"/>
                    <a:pt x="2862" y="1045"/>
                  </a:cubicBezTo>
                  <a:cubicBezTo>
                    <a:pt x="2860" y="1042"/>
                    <a:pt x="2859" y="1038"/>
                    <a:pt x="2859" y="1036"/>
                  </a:cubicBezTo>
                  <a:cubicBezTo>
                    <a:pt x="2858" y="1032"/>
                    <a:pt x="2854" y="1028"/>
                    <a:pt x="2856" y="1026"/>
                  </a:cubicBezTo>
                  <a:cubicBezTo>
                    <a:pt x="2855" y="1020"/>
                    <a:pt x="2852" y="1013"/>
                    <a:pt x="2854" y="1008"/>
                  </a:cubicBezTo>
                  <a:cubicBezTo>
                    <a:pt x="2859" y="1021"/>
                    <a:pt x="2868" y="1018"/>
                    <a:pt x="2873" y="1031"/>
                  </a:cubicBezTo>
                  <a:cubicBezTo>
                    <a:pt x="2875" y="1043"/>
                    <a:pt x="2876" y="1056"/>
                    <a:pt x="2878" y="1069"/>
                  </a:cubicBezTo>
                  <a:cubicBezTo>
                    <a:pt x="2879" y="1077"/>
                    <a:pt x="2880" y="1085"/>
                    <a:pt x="2880" y="1093"/>
                  </a:cubicBezTo>
                  <a:cubicBezTo>
                    <a:pt x="2880" y="1020"/>
                    <a:pt x="2880" y="1020"/>
                    <a:pt x="2880" y="1020"/>
                  </a:cubicBezTo>
                  <a:cubicBezTo>
                    <a:pt x="2879" y="1019"/>
                    <a:pt x="2877" y="1018"/>
                    <a:pt x="2876" y="1018"/>
                  </a:cubicBezTo>
                  <a:cubicBezTo>
                    <a:pt x="2871" y="1010"/>
                    <a:pt x="2865" y="1002"/>
                    <a:pt x="2859" y="997"/>
                  </a:cubicBezTo>
                  <a:cubicBezTo>
                    <a:pt x="2858" y="995"/>
                    <a:pt x="2861" y="995"/>
                    <a:pt x="2861" y="996"/>
                  </a:cubicBezTo>
                  <a:cubicBezTo>
                    <a:pt x="2868" y="1000"/>
                    <a:pt x="2873" y="1006"/>
                    <a:pt x="2880" y="1008"/>
                  </a:cubicBezTo>
                  <a:cubicBezTo>
                    <a:pt x="2880" y="999"/>
                    <a:pt x="2880" y="999"/>
                    <a:pt x="2880" y="999"/>
                  </a:cubicBezTo>
                  <a:cubicBezTo>
                    <a:pt x="2877" y="996"/>
                    <a:pt x="2874" y="993"/>
                    <a:pt x="2871" y="990"/>
                  </a:cubicBezTo>
                  <a:cubicBezTo>
                    <a:pt x="2866" y="989"/>
                    <a:pt x="2861" y="986"/>
                    <a:pt x="2857" y="979"/>
                  </a:cubicBezTo>
                  <a:cubicBezTo>
                    <a:pt x="2854" y="981"/>
                    <a:pt x="2852" y="976"/>
                    <a:pt x="2849" y="976"/>
                  </a:cubicBezTo>
                  <a:cubicBezTo>
                    <a:pt x="2847" y="972"/>
                    <a:pt x="2842" y="976"/>
                    <a:pt x="2841" y="970"/>
                  </a:cubicBezTo>
                  <a:cubicBezTo>
                    <a:pt x="2835" y="968"/>
                    <a:pt x="2833" y="956"/>
                    <a:pt x="2827" y="956"/>
                  </a:cubicBezTo>
                  <a:cubicBezTo>
                    <a:pt x="2825" y="952"/>
                    <a:pt x="2823" y="949"/>
                    <a:pt x="2821" y="945"/>
                  </a:cubicBezTo>
                  <a:cubicBezTo>
                    <a:pt x="2820" y="944"/>
                    <a:pt x="2811" y="940"/>
                    <a:pt x="2816" y="937"/>
                  </a:cubicBezTo>
                  <a:cubicBezTo>
                    <a:pt x="2826" y="946"/>
                    <a:pt x="2837" y="950"/>
                    <a:pt x="2846" y="961"/>
                  </a:cubicBezTo>
                  <a:cubicBezTo>
                    <a:pt x="2858" y="965"/>
                    <a:pt x="2868" y="975"/>
                    <a:pt x="2879" y="980"/>
                  </a:cubicBezTo>
                  <a:cubicBezTo>
                    <a:pt x="2880" y="980"/>
                    <a:pt x="2880" y="980"/>
                    <a:pt x="2880" y="980"/>
                  </a:cubicBezTo>
                  <a:cubicBezTo>
                    <a:pt x="2880" y="969"/>
                    <a:pt x="2880" y="969"/>
                    <a:pt x="2880" y="969"/>
                  </a:cubicBezTo>
                  <a:cubicBezTo>
                    <a:pt x="2877" y="968"/>
                    <a:pt x="2874" y="969"/>
                    <a:pt x="2872" y="963"/>
                  </a:cubicBezTo>
                  <a:cubicBezTo>
                    <a:pt x="2864" y="961"/>
                    <a:pt x="2858" y="952"/>
                    <a:pt x="2849" y="951"/>
                  </a:cubicBezTo>
                  <a:cubicBezTo>
                    <a:pt x="2848" y="949"/>
                    <a:pt x="2847" y="947"/>
                    <a:pt x="2846" y="945"/>
                  </a:cubicBezTo>
                  <a:cubicBezTo>
                    <a:pt x="2841" y="942"/>
                    <a:pt x="2836" y="939"/>
                    <a:pt x="2830" y="937"/>
                  </a:cubicBezTo>
                  <a:cubicBezTo>
                    <a:pt x="2826" y="933"/>
                    <a:pt x="2822" y="927"/>
                    <a:pt x="2816" y="926"/>
                  </a:cubicBezTo>
                  <a:cubicBezTo>
                    <a:pt x="2816" y="917"/>
                    <a:pt x="2824" y="930"/>
                    <a:pt x="2828" y="928"/>
                  </a:cubicBezTo>
                  <a:cubicBezTo>
                    <a:pt x="2832" y="930"/>
                    <a:pt x="2837" y="931"/>
                    <a:pt x="2842" y="933"/>
                  </a:cubicBezTo>
                  <a:cubicBezTo>
                    <a:pt x="2850" y="941"/>
                    <a:pt x="2859" y="941"/>
                    <a:pt x="2867" y="949"/>
                  </a:cubicBezTo>
                  <a:cubicBezTo>
                    <a:pt x="2871" y="950"/>
                    <a:pt x="2876" y="952"/>
                    <a:pt x="2880" y="954"/>
                  </a:cubicBezTo>
                  <a:cubicBezTo>
                    <a:pt x="2880" y="941"/>
                    <a:pt x="2880" y="941"/>
                    <a:pt x="2880" y="941"/>
                  </a:cubicBezTo>
                  <a:cubicBezTo>
                    <a:pt x="2872" y="940"/>
                    <a:pt x="2865" y="935"/>
                    <a:pt x="2858" y="933"/>
                  </a:cubicBezTo>
                  <a:cubicBezTo>
                    <a:pt x="2852" y="926"/>
                    <a:pt x="2844" y="927"/>
                    <a:pt x="2839" y="919"/>
                  </a:cubicBezTo>
                  <a:cubicBezTo>
                    <a:pt x="2835" y="919"/>
                    <a:pt x="2831" y="919"/>
                    <a:pt x="2828" y="914"/>
                  </a:cubicBezTo>
                  <a:cubicBezTo>
                    <a:pt x="2824" y="914"/>
                    <a:pt x="2820" y="914"/>
                    <a:pt x="2816" y="913"/>
                  </a:cubicBezTo>
                  <a:cubicBezTo>
                    <a:pt x="2812" y="910"/>
                    <a:pt x="2808" y="906"/>
                    <a:pt x="2802" y="907"/>
                  </a:cubicBezTo>
                  <a:cubicBezTo>
                    <a:pt x="2799" y="899"/>
                    <a:pt x="2794" y="897"/>
                    <a:pt x="2789" y="898"/>
                  </a:cubicBezTo>
                  <a:cubicBezTo>
                    <a:pt x="2785" y="893"/>
                    <a:pt x="2780" y="890"/>
                    <a:pt x="2775" y="889"/>
                  </a:cubicBezTo>
                  <a:cubicBezTo>
                    <a:pt x="2773" y="887"/>
                    <a:pt x="2771" y="887"/>
                    <a:pt x="2772" y="883"/>
                  </a:cubicBezTo>
                  <a:cubicBezTo>
                    <a:pt x="2769" y="884"/>
                    <a:pt x="2766" y="884"/>
                    <a:pt x="2763" y="883"/>
                  </a:cubicBezTo>
                  <a:cubicBezTo>
                    <a:pt x="2755" y="866"/>
                    <a:pt x="2749" y="868"/>
                    <a:pt x="2742" y="854"/>
                  </a:cubicBezTo>
                  <a:cubicBezTo>
                    <a:pt x="2757" y="858"/>
                    <a:pt x="2770" y="869"/>
                    <a:pt x="2786" y="870"/>
                  </a:cubicBezTo>
                  <a:cubicBezTo>
                    <a:pt x="2789" y="875"/>
                    <a:pt x="2793" y="874"/>
                    <a:pt x="2797" y="874"/>
                  </a:cubicBezTo>
                  <a:cubicBezTo>
                    <a:pt x="2801" y="875"/>
                    <a:pt x="2804" y="877"/>
                    <a:pt x="2808" y="879"/>
                  </a:cubicBezTo>
                  <a:cubicBezTo>
                    <a:pt x="2817" y="879"/>
                    <a:pt x="2822" y="889"/>
                    <a:pt x="2832" y="887"/>
                  </a:cubicBezTo>
                  <a:cubicBezTo>
                    <a:pt x="2834" y="895"/>
                    <a:pt x="2840" y="886"/>
                    <a:pt x="2843" y="892"/>
                  </a:cubicBezTo>
                  <a:cubicBezTo>
                    <a:pt x="2846" y="896"/>
                    <a:pt x="2851" y="893"/>
                    <a:pt x="2854" y="897"/>
                  </a:cubicBezTo>
                  <a:cubicBezTo>
                    <a:pt x="2863" y="895"/>
                    <a:pt x="2868" y="907"/>
                    <a:pt x="2877" y="905"/>
                  </a:cubicBezTo>
                  <a:cubicBezTo>
                    <a:pt x="2878" y="905"/>
                    <a:pt x="2879" y="905"/>
                    <a:pt x="2880" y="905"/>
                  </a:cubicBezTo>
                  <a:cubicBezTo>
                    <a:pt x="2880" y="895"/>
                    <a:pt x="2880" y="895"/>
                    <a:pt x="2880" y="895"/>
                  </a:cubicBezTo>
                  <a:cubicBezTo>
                    <a:pt x="2879" y="895"/>
                    <a:pt x="2878" y="895"/>
                    <a:pt x="2877" y="894"/>
                  </a:cubicBezTo>
                  <a:cubicBezTo>
                    <a:pt x="2873" y="895"/>
                    <a:pt x="2870" y="892"/>
                    <a:pt x="2868" y="888"/>
                  </a:cubicBezTo>
                  <a:cubicBezTo>
                    <a:pt x="2861" y="892"/>
                    <a:pt x="2857" y="882"/>
                    <a:pt x="2850" y="885"/>
                  </a:cubicBezTo>
                  <a:cubicBezTo>
                    <a:pt x="2844" y="881"/>
                    <a:pt x="2838" y="883"/>
                    <a:pt x="2832" y="879"/>
                  </a:cubicBezTo>
                  <a:cubicBezTo>
                    <a:pt x="2813" y="870"/>
                    <a:pt x="2795" y="860"/>
                    <a:pt x="2774" y="858"/>
                  </a:cubicBezTo>
                  <a:cubicBezTo>
                    <a:pt x="2770" y="852"/>
                    <a:pt x="2765" y="853"/>
                    <a:pt x="2760" y="852"/>
                  </a:cubicBezTo>
                  <a:cubicBezTo>
                    <a:pt x="2757" y="843"/>
                    <a:pt x="2750" y="847"/>
                    <a:pt x="2746" y="843"/>
                  </a:cubicBezTo>
                  <a:cubicBezTo>
                    <a:pt x="2741" y="842"/>
                    <a:pt x="2738" y="836"/>
                    <a:pt x="2733" y="834"/>
                  </a:cubicBezTo>
                  <a:cubicBezTo>
                    <a:pt x="2728" y="833"/>
                    <a:pt x="2723" y="830"/>
                    <a:pt x="2719" y="823"/>
                  </a:cubicBezTo>
                  <a:cubicBezTo>
                    <a:pt x="2723" y="823"/>
                    <a:pt x="2727" y="823"/>
                    <a:pt x="2730" y="828"/>
                  </a:cubicBezTo>
                  <a:cubicBezTo>
                    <a:pt x="2735" y="822"/>
                    <a:pt x="2736" y="833"/>
                    <a:pt x="2741" y="830"/>
                  </a:cubicBezTo>
                  <a:cubicBezTo>
                    <a:pt x="2749" y="832"/>
                    <a:pt x="2756" y="837"/>
                    <a:pt x="2763" y="839"/>
                  </a:cubicBezTo>
                  <a:cubicBezTo>
                    <a:pt x="2765" y="839"/>
                    <a:pt x="2767" y="839"/>
                    <a:pt x="2768" y="842"/>
                  </a:cubicBezTo>
                  <a:cubicBezTo>
                    <a:pt x="2770" y="841"/>
                    <a:pt x="2773" y="840"/>
                    <a:pt x="2774" y="844"/>
                  </a:cubicBezTo>
                  <a:cubicBezTo>
                    <a:pt x="2779" y="842"/>
                    <a:pt x="2781" y="847"/>
                    <a:pt x="2786" y="845"/>
                  </a:cubicBezTo>
                  <a:cubicBezTo>
                    <a:pt x="2795" y="845"/>
                    <a:pt x="2802" y="850"/>
                    <a:pt x="2811" y="850"/>
                  </a:cubicBezTo>
                  <a:cubicBezTo>
                    <a:pt x="2814" y="850"/>
                    <a:pt x="2815" y="858"/>
                    <a:pt x="2819" y="856"/>
                  </a:cubicBezTo>
                  <a:cubicBezTo>
                    <a:pt x="2824" y="854"/>
                    <a:pt x="2827" y="859"/>
                    <a:pt x="2831" y="858"/>
                  </a:cubicBezTo>
                  <a:cubicBezTo>
                    <a:pt x="2837" y="862"/>
                    <a:pt x="2845" y="860"/>
                    <a:pt x="2852" y="865"/>
                  </a:cubicBezTo>
                  <a:cubicBezTo>
                    <a:pt x="2861" y="867"/>
                    <a:pt x="2871" y="872"/>
                    <a:pt x="2880" y="876"/>
                  </a:cubicBezTo>
                  <a:cubicBezTo>
                    <a:pt x="2880" y="867"/>
                    <a:pt x="2880" y="867"/>
                    <a:pt x="2880" y="867"/>
                  </a:cubicBezTo>
                  <a:cubicBezTo>
                    <a:pt x="2878" y="865"/>
                    <a:pt x="2875" y="866"/>
                    <a:pt x="2873" y="864"/>
                  </a:cubicBezTo>
                  <a:cubicBezTo>
                    <a:pt x="2868" y="860"/>
                    <a:pt x="2861" y="862"/>
                    <a:pt x="2856" y="854"/>
                  </a:cubicBezTo>
                  <a:cubicBezTo>
                    <a:pt x="2846" y="852"/>
                    <a:pt x="2836" y="850"/>
                    <a:pt x="2825" y="847"/>
                  </a:cubicBezTo>
                  <a:cubicBezTo>
                    <a:pt x="2820" y="844"/>
                    <a:pt x="2815" y="843"/>
                    <a:pt x="2809" y="843"/>
                  </a:cubicBezTo>
                  <a:cubicBezTo>
                    <a:pt x="2805" y="839"/>
                    <a:pt x="2800" y="839"/>
                    <a:pt x="2795" y="837"/>
                  </a:cubicBezTo>
                  <a:cubicBezTo>
                    <a:pt x="2789" y="838"/>
                    <a:pt x="2784" y="834"/>
                    <a:pt x="2779" y="833"/>
                  </a:cubicBezTo>
                  <a:cubicBezTo>
                    <a:pt x="2774" y="831"/>
                    <a:pt x="2769" y="830"/>
                    <a:pt x="2765" y="827"/>
                  </a:cubicBezTo>
                  <a:cubicBezTo>
                    <a:pt x="2755" y="825"/>
                    <a:pt x="2746" y="819"/>
                    <a:pt x="2735" y="819"/>
                  </a:cubicBezTo>
                  <a:cubicBezTo>
                    <a:pt x="2724" y="809"/>
                    <a:pt x="2711" y="809"/>
                    <a:pt x="2699" y="799"/>
                  </a:cubicBezTo>
                  <a:cubicBezTo>
                    <a:pt x="2696" y="799"/>
                    <a:pt x="2692" y="799"/>
                    <a:pt x="2690" y="796"/>
                  </a:cubicBezTo>
                  <a:cubicBezTo>
                    <a:pt x="2688" y="788"/>
                    <a:pt x="2682" y="799"/>
                    <a:pt x="2681" y="790"/>
                  </a:cubicBezTo>
                  <a:cubicBezTo>
                    <a:pt x="2674" y="792"/>
                    <a:pt x="2671" y="780"/>
                    <a:pt x="2663" y="784"/>
                  </a:cubicBezTo>
                  <a:cubicBezTo>
                    <a:pt x="2662" y="781"/>
                    <a:pt x="2660" y="778"/>
                    <a:pt x="2658" y="779"/>
                  </a:cubicBezTo>
                  <a:cubicBezTo>
                    <a:pt x="2658" y="776"/>
                    <a:pt x="2658" y="774"/>
                    <a:pt x="2655" y="775"/>
                  </a:cubicBezTo>
                  <a:cubicBezTo>
                    <a:pt x="2652" y="774"/>
                    <a:pt x="2649" y="769"/>
                    <a:pt x="2646" y="764"/>
                  </a:cubicBezTo>
                  <a:cubicBezTo>
                    <a:pt x="2654" y="762"/>
                    <a:pt x="2659" y="769"/>
                    <a:pt x="2666" y="769"/>
                  </a:cubicBezTo>
                  <a:close/>
                  <a:moveTo>
                    <a:pt x="2560" y="723"/>
                  </a:moveTo>
                  <a:cubicBezTo>
                    <a:pt x="2568" y="723"/>
                    <a:pt x="2563" y="735"/>
                    <a:pt x="2567" y="740"/>
                  </a:cubicBezTo>
                  <a:cubicBezTo>
                    <a:pt x="2561" y="740"/>
                    <a:pt x="2562" y="727"/>
                    <a:pt x="2560" y="723"/>
                  </a:cubicBezTo>
                  <a:close/>
                  <a:moveTo>
                    <a:pt x="2602" y="1016"/>
                  </a:moveTo>
                  <a:cubicBezTo>
                    <a:pt x="2598" y="1017"/>
                    <a:pt x="2601" y="1014"/>
                    <a:pt x="2599" y="1012"/>
                  </a:cubicBezTo>
                  <a:cubicBezTo>
                    <a:pt x="2598" y="1010"/>
                    <a:pt x="2597" y="1008"/>
                    <a:pt x="2596" y="1006"/>
                  </a:cubicBezTo>
                  <a:cubicBezTo>
                    <a:pt x="2595" y="1000"/>
                    <a:pt x="2590" y="992"/>
                    <a:pt x="2591" y="987"/>
                  </a:cubicBezTo>
                  <a:cubicBezTo>
                    <a:pt x="2591" y="982"/>
                    <a:pt x="2584" y="975"/>
                    <a:pt x="2586" y="970"/>
                  </a:cubicBezTo>
                  <a:cubicBezTo>
                    <a:pt x="2583" y="964"/>
                    <a:pt x="2585" y="959"/>
                    <a:pt x="2582" y="953"/>
                  </a:cubicBezTo>
                  <a:cubicBezTo>
                    <a:pt x="2576" y="946"/>
                    <a:pt x="2585" y="943"/>
                    <a:pt x="2578" y="936"/>
                  </a:cubicBezTo>
                  <a:cubicBezTo>
                    <a:pt x="2581" y="934"/>
                    <a:pt x="2575" y="930"/>
                    <a:pt x="2579" y="928"/>
                  </a:cubicBezTo>
                  <a:cubicBezTo>
                    <a:pt x="2579" y="926"/>
                    <a:pt x="2579" y="923"/>
                    <a:pt x="2577" y="921"/>
                  </a:cubicBezTo>
                  <a:cubicBezTo>
                    <a:pt x="2579" y="916"/>
                    <a:pt x="2575" y="910"/>
                    <a:pt x="2576" y="905"/>
                  </a:cubicBezTo>
                  <a:cubicBezTo>
                    <a:pt x="2575" y="894"/>
                    <a:pt x="2576" y="884"/>
                    <a:pt x="2571" y="872"/>
                  </a:cubicBezTo>
                  <a:cubicBezTo>
                    <a:pt x="2575" y="850"/>
                    <a:pt x="2569" y="826"/>
                    <a:pt x="2574" y="805"/>
                  </a:cubicBezTo>
                  <a:cubicBezTo>
                    <a:pt x="2570" y="794"/>
                    <a:pt x="2571" y="785"/>
                    <a:pt x="2568" y="775"/>
                  </a:cubicBezTo>
                  <a:cubicBezTo>
                    <a:pt x="2567" y="766"/>
                    <a:pt x="2563" y="755"/>
                    <a:pt x="2566" y="747"/>
                  </a:cubicBezTo>
                  <a:cubicBezTo>
                    <a:pt x="2573" y="747"/>
                    <a:pt x="2570" y="758"/>
                    <a:pt x="2572" y="762"/>
                  </a:cubicBezTo>
                  <a:cubicBezTo>
                    <a:pt x="2571" y="768"/>
                    <a:pt x="2573" y="774"/>
                    <a:pt x="2574" y="780"/>
                  </a:cubicBezTo>
                  <a:cubicBezTo>
                    <a:pt x="2582" y="788"/>
                    <a:pt x="2573" y="792"/>
                    <a:pt x="2579" y="799"/>
                  </a:cubicBezTo>
                  <a:cubicBezTo>
                    <a:pt x="2578" y="805"/>
                    <a:pt x="2582" y="812"/>
                    <a:pt x="2578" y="816"/>
                  </a:cubicBezTo>
                  <a:cubicBezTo>
                    <a:pt x="2582" y="818"/>
                    <a:pt x="2581" y="819"/>
                    <a:pt x="2581" y="822"/>
                  </a:cubicBezTo>
                  <a:cubicBezTo>
                    <a:pt x="2579" y="825"/>
                    <a:pt x="2585" y="825"/>
                    <a:pt x="2582" y="828"/>
                  </a:cubicBezTo>
                  <a:cubicBezTo>
                    <a:pt x="2582" y="834"/>
                    <a:pt x="2584" y="840"/>
                    <a:pt x="2584" y="846"/>
                  </a:cubicBezTo>
                  <a:cubicBezTo>
                    <a:pt x="2586" y="852"/>
                    <a:pt x="2584" y="857"/>
                    <a:pt x="2586" y="864"/>
                  </a:cubicBezTo>
                  <a:cubicBezTo>
                    <a:pt x="2588" y="870"/>
                    <a:pt x="2582" y="874"/>
                    <a:pt x="2588" y="882"/>
                  </a:cubicBezTo>
                  <a:cubicBezTo>
                    <a:pt x="2583" y="886"/>
                    <a:pt x="2590" y="894"/>
                    <a:pt x="2590" y="900"/>
                  </a:cubicBezTo>
                  <a:cubicBezTo>
                    <a:pt x="2590" y="905"/>
                    <a:pt x="2592" y="912"/>
                    <a:pt x="2592" y="918"/>
                  </a:cubicBezTo>
                  <a:cubicBezTo>
                    <a:pt x="2591" y="929"/>
                    <a:pt x="2596" y="942"/>
                    <a:pt x="2593" y="953"/>
                  </a:cubicBezTo>
                  <a:cubicBezTo>
                    <a:pt x="2597" y="977"/>
                    <a:pt x="2600" y="1001"/>
                    <a:pt x="2611" y="1027"/>
                  </a:cubicBezTo>
                  <a:cubicBezTo>
                    <a:pt x="2606" y="1029"/>
                    <a:pt x="2605" y="1019"/>
                    <a:pt x="2602" y="1016"/>
                  </a:cubicBezTo>
                  <a:close/>
                  <a:moveTo>
                    <a:pt x="2621" y="1035"/>
                  </a:moveTo>
                  <a:cubicBezTo>
                    <a:pt x="2626" y="1033"/>
                    <a:pt x="2618" y="1027"/>
                    <a:pt x="2617" y="1024"/>
                  </a:cubicBezTo>
                  <a:cubicBezTo>
                    <a:pt x="2618" y="1021"/>
                    <a:pt x="2617" y="1018"/>
                    <a:pt x="2614" y="1014"/>
                  </a:cubicBezTo>
                  <a:cubicBezTo>
                    <a:pt x="2612" y="1001"/>
                    <a:pt x="2611" y="989"/>
                    <a:pt x="2606" y="975"/>
                  </a:cubicBezTo>
                  <a:cubicBezTo>
                    <a:pt x="2607" y="970"/>
                    <a:pt x="2607" y="964"/>
                    <a:pt x="2604" y="957"/>
                  </a:cubicBezTo>
                  <a:cubicBezTo>
                    <a:pt x="2607" y="952"/>
                    <a:pt x="2604" y="946"/>
                    <a:pt x="2605" y="940"/>
                  </a:cubicBezTo>
                  <a:cubicBezTo>
                    <a:pt x="2601" y="927"/>
                    <a:pt x="2605" y="916"/>
                    <a:pt x="2600" y="902"/>
                  </a:cubicBezTo>
                  <a:cubicBezTo>
                    <a:pt x="2602" y="897"/>
                    <a:pt x="2595" y="889"/>
                    <a:pt x="2601" y="885"/>
                  </a:cubicBezTo>
                  <a:cubicBezTo>
                    <a:pt x="2594" y="878"/>
                    <a:pt x="2599" y="873"/>
                    <a:pt x="2596" y="866"/>
                  </a:cubicBezTo>
                  <a:cubicBezTo>
                    <a:pt x="2601" y="856"/>
                    <a:pt x="2589" y="840"/>
                    <a:pt x="2594" y="829"/>
                  </a:cubicBezTo>
                  <a:cubicBezTo>
                    <a:pt x="2586" y="821"/>
                    <a:pt x="2597" y="818"/>
                    <a:pt x="2591" y="811"/>
                  </a:cubicBezTo>
                  <a:cubicBezTo>
                    <a:pt x="2589" y="805"/>
                    <a:pt x="2591" y="800"/>
                    <a:pt x="2589" y="793"/>
                  </a:cubicBezTo>
                  <a:cubicBezTo>
                    <a:pt x="2583" y="785"/>
                    <a:pt x="2590" y="781"/>
                    <a:pt x="2583" y="772"/>
                  </a:cubicBezTo>
                  <a:cubicBezTo>
                    <a:pt x="2586" y="770"/>
                    <a:pt x="2580" y="766"/>
                    <a:pt x="2584" y="764"/>
                  </a:cubicBezTo>
                  <a:cubicBezTo>
                    <a:pt x="2584" y="761"/>
                    <a:pt x="2583" y="758"/>
                    <a:pt x="2581" y="754"/>
                  </a:cubicBezTo>
                  <a:cubicBezTo>
                    <a:pt x="2582" y="743"/>
                    <a:pt x="2574" y="728"/>
                    <a:pt x="2573" y="721"/>
                  </a:cubicBezTo>
                  <a:cubicBezTo>
                    <a:pt x="2577" y="719"/>
                    <a:pt x="2579" y="729"/>
                    <a:pt x="2582" y="732"/>
                  </a:cubicBezTo>
                  <a:cubicBezTo>
                    <a:pt x="2578" y="735"/>
                    <a:pt x="2586" y="741"/>
                    <a:pt x="2584" y="745"/>
                  </a:cubicBezTo>
                  <a:cubicBezTo>
                    <a:pt x="2591" y="754"/>
                    <a:pt x="2588" y="761"/>
                    <a:pt x="2596" y="771"/>
                  </a:cubicBezTo>
                  <a:cubicBezTo>
                    <a:pt x="2594" y="775"/>
                    <a:pt x="2598" y="782"/>
                    <a:pt x="2596" y="787"/>
                  </a:cubicBezTo>
                  <a:cubicBezTo>
                    <a:pt x="2601" y="792"/>
                    <a:pt x="2597" y="796"/>
                    <a:pt x="2603" y="802"/>
                  </a:cubicBezTo>
                  <a:cubicBezTo>
                    <a:pt x="2601" y="806"/>
                    <a:pt x="2603" y="811"/>
                    <a:pt x="2606" y="817"/>
                  </a:cubicBezTo>
                  <a:cubicBezTo>
                    <a:pt x="2608" y="822"/>
                    <a:pt x="2607" y="826"/>
                    <a:pt x="2612" y="832"/>
                  </a:cubicBezTo>
                  <a:cubicBezTo>
                    <a:pt x="2609" y="836"/>
                    <a:pt x="2612" y="842"/>
                    <a:pt x="2611" y="846"/>
                  </a:cubicBezTo>
                  <a:cubicBezTo>
                    <a:pt x="2616" y="852"/>
                    <a:pt x="2608" y="855"/>
                    <a:pt x="2614" y="861"/>
                  </a:cubicBezTo>
                  <a:cubicBezTo>
                    <a:pt x="2617" y="871"/>
                    <a:pt x="2609" y="878"/>
                    <a:pt x="2617" y="890"/>
                  </a:cubicBezTo>
                  <a:cubicBezTo>
                    <a:pt x="2613" y="898"/>
                    <a:pt x="2619" y="909"/>
                    <a:pt x="2620" y="918"/>
                  </a:cubicBezTo>
                  <a:cubicBezTo>
                    <a:pt x="2616" y="922"/>
                    <a:pt x="2624" y="929"/>
                    <a:pt x="2619" y="932"/>
                  </a:cubicBezTo>
                  <a:cubicBezTo>
                    <a:pt x="2621" y="936"/>
                    <a:pt x="2616" y="939"/>
                    <a:pt x="2621" y="945"/>
                  </a:cubicBezTo>
                  <a:cubicBezTo>
                    <a:pt x="2620" y="954"/>
                    <a:pt x="2622" y="963"/>
                    <a:pt x="2624" y="973"/>
                  </a:cubicBezTo>
                  <a:cubicBezTo>
                    <a:pt x="2623" y="982"/>
                    <a:pt x="2628" y="992"/>
                    <a:pt x="2625" y="1000"/>
                  </a:cubicBezTo>
                  <a:cubicBezTo>
                    <a:pt x="2630" y="1010"/>
                    <a:pt x="2625" y="1018"/>
                    <a:pt x="2631" y="1029"/>
                  </a:cubicBezTo>
                  <a:cubicBezTo>
                    <a:pt x="2630" y="1038"/>
                    <a:pt x="2629" y="1046"/>
                    <a:pt x="2633" y="1056"/>
                  </a:cubicBezTo>
                  <a:cubicBezTo>
                    <a:pt x="2623" y="1054"/>
                    <a:pt x="2628" y="1042"/>
                    <a:pt x="2621" y="1035"/>
                  </a:cubicBezTo>
                  <a:close/>
                  <a:moveTo>
                    <a:pt x="2591" y="735"/>
                  </a:moveTo>
                  <a:cubicBezTo>
                    <a:pt x="2597" y="731"/>
                    <a:pt x="2599" y="736"/>
                    <a:pt x="2602" y="739"/>
                  </a:cubicBezTo>
                  <a:cubicBezTo>
                    <a:pt x="2600" y="741"/>
                    <a:pt x="2598" y="742"/>
                    <a:pt x="2596" y="743"/>
                  </a:cubicBezTo>
                  <a:cubicBezTo>
                    <a:pt x="2595" y="740"/>
                    <a:pt x="2593" y="737"/>
                    <a:pt x="2591" y="735"/>
                  </a:cubicBezTo>
                  <a:close/>
                  <a:moveTo>
                    <a:pt x="2629" y="858"/>
                  </a:moveTo>
                  <a:cubicBezTo>
                    <a:pt x="2627" y="862"/>
                    <a:pt x="2630" y="866"/>
                    <a:pt x="2631" y="871"/>
                  </a:cubicBezTo>
                  <a:cubicBezTo>
                    <a:pt x="2634" y="879"/>
                    <a:pt x="2631" y="886"/>
                    <a:pt x="2637" y="895"/>
                  </a:cubicBezTo>
                  <a:cubicBezTo>
                    <a:pt x="2634" y="898"/>
                    <a:pt x="2637" y="903"/>
                    <a:pt x="2638" y="908"/>
                  </a:cubicBezTo>
                  <a:cubicBezTo>
                    <a:pt x="2638" y="911"/>
                    <a:pt x="2641" y="916"/>
                    <a:pt x="2640" y="920"/>
                  </a:cubicBezTo>
                  <a:cubicBezTo>
                    <a:pt x="2645" y="926"/>
                    <a:pt x="2637" y="927"/>
                    <a:pt x="2642" y="933"/>
                  </a:cubicBezTo>
                  <a:cubicBezTo>
                    <a:pt x="2640" y="936"/>
                    <a:pt x="2646" y="941"/>
                    <a:pt x="2642" y="943"/>
                  </a:cubicBezTo>
                  <a:cubicBezTo>
                    <a:pt x="2648" y="947"/>
                    <a:pt x="2638" y="955"/>
                    <a:pt x="2645" y="953"/>
                  </a:cubicBezTo>
                  <a:cubicBezTo>
                    <a:pt x="2646" y="957"/>
                    <a:pt x="2641" y="960"/>
                    <a:pt x="2647" y="966"/>
                  </a:cubicBezTo>
                  <a:cubicBezTo>
                    <a:pt x="2648" y="973"/>
                    <a:pt x="2654" y="982"/>
                    <a:pt x="2649" y="989"/>
                  </a:cubicBezTo>
                  <a:cubicBezTo>
                    <a:pt x="2657" y="1007"/>
                    <a:pt x="2649" y="1020"/>
                    <a:pt x="2658" y="1038"/>
                  </a:cubicBezTo>
                  <a:cubicBezTo>
                    <a:pt x="2657" y="1045"/>
                    <a:pt x="2654" y="1051"/>
                    <a:pt x="2659" y="1059"/>
                  </a:cubicBezTo>
                  <a:cubicBezTo>
                    <a:pt x="2654" y="1065"/>
                    <a:pt x="2660" y="1072"/>
                    <a:pt x="2659" y="1079"/>
                  </a:cubicBezTo>
                  <a:cubicBezTo>
                    <a:pt x="2653" y="1084"/>
                    <a:pt x="2663" y="1094"/>
                    <a:pt x="2657" y="1099"/>
                  </a:cubicBezTo>
                  <a:cubicBezTo>
                    <a:pt x="2661" y="1106"/>
                    <a:pt x="2657" y="1112"/>
                    <a:pt x="2661" y="1119"/>
                  </a:cubicBezTo>
                  <a:cubicBezTo>
                    <a:pt x="2656" y="1121"/>
                    <a:pt x="2654" y="1109"/>
                    <a:pt x="2650" y="1106"/>
                  </a:cubicBezTo>
                  <a:cubicBezTo>
                    <a:pt x="2650" y="1099"/>
                    <a:pt x="2643" y="1091"/>
                    <a:pt x="2644" y="1085"/>
                  </a:cubicBezTo>
                  <a:cubicBezTo>
                    <a:pt x="2641" y="1074"/>
                    <a:pt x="2643" y="1065"/>
                    <a:pt x="2640" y="1054"/>
                  </a:cubicBezTo>
                  <a:cubicBezTo>
                    <a:pt x="2642" y="1049"/>
                    <a:pt x="2641" y="1044"/>
                    <a:pt x="2639" y="1038"/>
                  </a:cubicBezTo>
                  <a:cubicBezTo>
                    <a:pt x="2644" y="1035"/>
                    <a:pt x="2636" y="1028"/>
                    <a:pt x="2639" y="1024"/>
                  </a:cubicBezTo>
                  <a:cubicBezTo>
                    <a:pt x="2637" y="1014"/>
                    <a:pt x="2639" y="1005"/>
                    <a:pt x="2636" y="994"/>
                  </a:cubicBezTo>
                  <a:cubicBezTo>
                    <a:pt x="2639" y="990"/>
                    <a:pt x="2631" y="983"/>
                    <a:pt x="2636" y="980"/>
                  </a:cubicBezTo>
                  <a:cubicBezTo>
                    <a:pt x="2634" y="975"/>
                    <a:pt x="2635" y="970"/>
                    <a:pt x="2630" y="964"/>
                  </a:cubicBezTo>
                  <a:cubicBezTo>
                    <a:pt x="2636" y="961"/>
                    <a:pt x="2632" y="955"/>
                    <a:pt x="2629" y="948"/>
                  </a:cubicBezTo>
                  <a:cubicBezTo>
                    <a:pt x="2636" y="946"/>
                    <a:pt x="2629" y="939"/>
                    <a:pt x="2629" y="935"/>
                  </a:cubicBezTo>
                  <a:cubicBezTo>
                    <a:pt x="2636" y="927"/>
                    <a:pt x="2624" y="915"/>
                    <a:pt x="2630" y="907"/>
                  </a:cubicBezTo>
                  <a:cubicBezTo>
                    <a:pt x="2623" y="900"/>
                    <a:pt x="2629" y="896"/>
                    <a:pt x="2626" y="890"/>
                  </a:cubicBezTo>
                  <a:cubicBezTo>
                    <a:pt x="2624" y="885"/>
                    <a:pt x="2626" y="881"/>
                    <a:pt x="2626" y="876"/>
                  </a:cubicBezTo>
                  <a:cubicBezTo>
                    <a:pt x="2625" y="867"/>
                    <a:pt x="2625" y="857"/>
                    <a:pt x="2623" y="848"/>
                  </a:cubicBezTo>
                  <a:cubicBezTo>
                    <a:pt x="2630" y="846"/>
                    <a:pt x="2626" y="855"/>
                    <a:pt x="2629" y="858"/>
                  </a:cubicBezTo>
                  <a:close/>
                  <a:moveTo>
                    <a:pt x="2614" y="793"/>
                  </a:moveTo>
                  <a:cubicBezTo>
                    <a:pt x="2616" y="798"/>
                    <a:pt x="2615" y="803"/>
                    <a:pt x="2620" y="809"/>
                  </a:cubicBezTo>
                  <a:cubicBezTo>
                    <a:pt x="2615" y="812"/>
                    <a:pt x="2624" y="820"/>
                    <a:pt x="2621" y="825"/>
                  </a:cubicBezTo>
                  <a:cubicBezTo>
                    <a:pt x="2627" y="831"/>
                    <a:pt x="2622" y="834"/>
                    <a:pt x="2627" y="840"/>
                  </a:cubicBezTo>
                  <a:cubicBezTo>
                    <a:pt x="2619" y="846"/>
                    <a:pt x="2622" y="831"/>
                    <a:pt x="2620" y="828"/>
                  </a:cubicBezTo>
                  <a:cubicBezTo>
                    <a:pt x="2616" y="821"/>
                    <a:pt x="2619" y="817"/>
                    <a:pt x="2613" y="810"/>
                  </a:cubicBezTo>
                  <a:cubicBezTo>
                    <a:pt x="2617" y="802"/>
                    <a:pt x="2607" y="790"/>
                    <a:pt x="2607" y="781"/>
                  </a:cubicBezTo>
                  <a:cubicBezTo>
                    <a:pt x="2614" y="779"/>
                    <a:pt x="2611" y="790"/>
                    <a:pt x="2614" y="793"/>
                  </a:cubicBezTo>
                  <a:close/>
                  <a:moveTo>
                    <a:pt x="2692" y="1016"/>
                  </a:moveTo>
                  <a:cubicBezTo>
                    <a:pt x="2688" y="1012"/>
                    <a:pt x="2693" y="1010"/>
                    <a:pt x="2688" y="1005"/>
                  </a:cubicBezTo>
                  <a:cubicBezTo>
                    <a:pt x="2694" y="1001"/>
                    <a:pt x="2687" y="994"/>
                    <a:pt x="2691" y="990"/>
                  </a:cubicBezTo>
                  <a:cubicBezTo>
                    <a:pt x="2693" y="995"/>
                    <a:pt x="2694" y="1000"/>
                    <a:pt x="2690" y="1004"/>
                  </a:cubicBezTo>
                  <a:cubicBezTo>
                    <a:pt x="2695" y="1012"/>
                    <a:pt x="2694" y="1018"/>
                    <a:pt x="2695" y="1026"/>
                  </a:cubicBezTo>
                  <a:cubicBezTo>
                    <a:pt x="2691" y="1026"/>
                    <a:pt x="2694" y="1024"/>
                    <a:pt x="2692" y="1022"/>
                  </a:cubicBezTo>
                  <a:cubicBezTo>
                    <a:pt x="2691" y="1019"/>
                    <a:pt x="2691" y="1018"/>
                    <a:pt x="2692" y="1016"/>
                  </a:cubicBezTo>
                  <a:close/>
                  <a:moveTo>
                    <a:pt x="2695" y="1036"/>
                  </a:moveTo>
                  <a:cubicBezTo>
                    <a:pt x="2698" y="1039"/>
                    <a:pt x="2696" y="1040"/>
                    <a:pt x="2696" y="1042"/>
                  </a:cubicBezTo>
                  <a:cubicBezTo>
                    <a:pt x="2697" y="1051"/>
                    <a:pt x="2689" y="1029"/>
                    <a:pt x="2695" y="1036"/>
                  </a:cubicBezTo>
                  <a:close/>
                  <a:moveTo>
                    <a:pt x="2740" y="1142"/>
                  </a:moveTo>
                  <a:cubicBezTo>
                    <a:pt x="2733" y="1143"/>
                    <a:pt x="2740" y="1138"/>
                    <a:pt x="2738" y="1135"/>
                  </a:cubicBezTo>
                  <a:cubicBezTo>
                    <a:pt x="2735" y="1129"/>
                    <a:pt x="2743" y="1134"/>
                    <a:pt x="2740" y="1142"/>
                  </a:cubicBezTo>
                  <a:close/>
                  <a:moveTo>
                    <a:pt x="2725" y="877"/>
                  </a:moveTo>
                  <a:cubicBezTo>
                    <a:pt x="2724" y="883"/>
                    <a:pt x="2730" y="890"/>
                    <a:pt x="2730" y="896"/>
                  </a:cubicBezTo>
                  <a:cubicBezTo>
                    <a:pt x="2728" y="901"/>
                    <a:pt x="2734" y="909"/>
                    <a:pt x="2732" y="914"/>
                  </a:cubicBezTo>
                  <a:cubicBezTo>
                    <a:pt x="2734" y="918"/>
                    <a:pt x="2734" y="920"/>
                    <a:pt x="2732" y="923"/>
                  </a:cubicBezTo>
                  <a:cubicBezTo>
                    <a:pt x="2736" y="924"/>
                    <a:pt x="2734" y="925"/>
                    <a:pt x="2735" y="929"/>
                  </a:cubicBezTo>
                  <a:cubicBezTo>
                    <a:pt x="2739" y="942"/>
                    <a:pt x="2737" y="954"/>
                    <a:pt x="2740" y="967"/>
                  </a:cubicBezTo>
                  <a:cubicBezTo>
                    <a:pt x="2739" y="972"/>
                    <a:pt x="2741" y="979"/>
                    <a:pt x="2739" y="984"/>
                  </a:cubicBezTo>
                  <a:cubicBezTo>
                    <a:pt x="2743" y="991"/>
                    <a:pt x="2739" y="995"/>
                    <a:pt x="2738" y="1001"/>
                  </a:cubicBezTo>
                  <a:cubicBezTo>
                    <a:pt x="2743" y="1022"/>
                    <a:pt x="2743" y="1042"/>
                    <a:pt x="2743" y="1061"/>
                  </a:cubicBezTo>
                  <a:cubicBezTo>
                    <a:pt x="2740" y="1070"/>
                    <a:pt x="2744" y="1081"/>
                    <a:pt x="2740" y="1090"/>
                  </a:cubicBezTo>
                  <a:cubicBezTo>
                    <a:pt x="2745" y="1102"/>
                    <a:pt x="2738" y="1109"/>
                    <a:pt x="2740" y="1120"/>
                  </a:cubicBezTo>
                  <a:cubicBezTo>
                    <a:pt x="2735" y="1122"/>
                    <a:pt x="2740" y="1113"/>
                    <a:pt x="2738" y="1110"/>
                  </a:cubicBezTo>
                  <a:cubicBezTo>
                    <a:pt x="2738" y="1106"/>
                    <a:pt x="2738" y="1102"/>
                    <a:pt x="2739" y="1099"/>
                  </a:cubicBezTo>
                  <a:cubicBezTo>
                    <a:pt x="2738" y="1091"/>
                    <a:pt x="2737" y="1083"/>
                    <a:pt x="2740" y="1076"/>
                  </a:cubicBezTo>
                  <a:cubicBezTo>
                    <a:pt x="2738" y="1068"/>
                    <a:pt x="2737" y="1059"/>
                    <a:pt x="2737" y="1051"/>
                  </a:cubicBezTo>
                  <a:cubicBezTo>
                    <a:pt x="2739" y="1047"/>
                    <a:pt x="2736" y="1043"/>
                    <a:pt x="2735" y="1038"/>
                  </a:cubicBezTo>
                  <a:cubicBezTo>
                    <a:pt x="2740" y="1036"/>
                    <a:pt x="2734" y="1031"/>
                    <a:pt x="2738" y="1029"/>
                  </a:cubicBezTo>
                  <a:cubicBezTo>
                    <a:pt x="2734" y="1021"/>
                    <a:pt x="2732" y="1013"/>
                    <a:pt x="2733" y="1006"/>
                  </a:cubicBezTo>
                  <a:cubicBezTo>
                    <a:pt x="2732" y="1003"/>
                    <a:pt x="2733" y="1000"/>
                    <a:pt x="2732" y="996"/>
                  </a:cubicBezTo>
                  <a:cubicBezTo>
                    <a:pt x="2735" y="993"/>
                    <a:pt x="2728" y="988"/>
                    <a:pt x="2732" y="985"/>
                  </a:cubicBezTo>
                  <a:cubicBezTo>
                    <a:pt x="2730" y="971"/>
                    <a:pt x="2731" y="958"/>
                    <a:pt x="2727" y="944"/>
                  </a:cubicBezTo>
                  <a:cubicBezTo>
                    <a:pt x="2729" y="917"/>
                    <a:pt x="2713" y="886"/>
                    <a:pt x="2714" y="859"/>
                  </a:cubicBezTo>
                  <a:cubicBezTo>
                    <a:pt x="2721" y="859"/>
                    <a:pt x="2723" y="873"/>
                    <a:pt x="2725" y="877"/>
                  </a:cubicBezTo>
                  <a:close/>
                  <a:moveTo>
                    <a:pt x="2715" y="850"/>
                  </a:moveTo>
                  <a:cubicBezTo>
                    <a:pt x="2708" y="851"/>
                    <a:pt x="2709" y="839"/>
                    <a:pt x="2707" y="836"/>
                  </a:cubicBezTo>
                  <a:cubicBezTo>
                    <a:pt x="2714" y="835"/>
                    <a:pt x="2713" y="846"/>
                    <a:pt x="2715" y="850"/>
                  </a:cubicBezTo>
                  <a:close/>
                  <a:moveTo>
                    <a:pt x="2678" y="805"/>
                  </a:moveTo>
                  <a:cubicBezTo>
                    <a:pt x="2683" y="814"/>
                    <a:pt x="2688" y="822"/>
                    <a:pt x="2692" y="830"/>
                  </a:cubicBezTo>
                  <a:cubicBezTo>
                    <a:pt x="2696" y="837"/>
                    <a:pt x="2695" y="842"/>
                    <a:pt x="2701" y="850"/>
                  </a:cubicBezTo>
                  <a:cubicBezTo>
                    <a:pt x="2699" y="854"/>
                    <a:pt x="2701" y="859"/>
                    <a:pt x="2704" y="865"/>
                  </a:cubicBezTo>
                  <a:cubicBezTo>
                    <a:pt x="2705" y="870"/>
                    <a:pt x="2702" y="873"/>
                    <a:pt x="2707" y="879"/>
                  </a:cubicBezTo>
                  <a:cubicBezTo>
                    <a:pt x="2709" y="889"/>
                    <a:pt x="2707" y="898"/>
                    <a:pt x="2716" y="910"/>
                  </a:cubicBezTo>
                  <a:cubicBezTo>
                    <a:pt x="2713" y="918"/>
                    <a:pt x="2717" y="928"/>
                    <a:pt x="2719" y="938"/>
                  </a:cubicBezTo>
                  <a:cubicBezTo>
                    <a:pt x="2714" y="942"/>
                    <a:pt x="2722" y="948"/>
                    <a:pt x="2718" y="952"/>
                  </a:cubicBezTo>
                  <a:cubicBezTo>
                    <a:pt x="2720" y="956"/>
                    <a:pt x="2717" y="960"/>
                    <a:pt x="2720" y="965"/>
                  </a:cubicBezTo>
                  <a:cubicBezTo>
                    <a:pt x="2718" y="973"/>
                    <a:pt x="2724" y="983"/>
                    <a:pt x="2722" y="991"/>
                  </a:cubicBezTo>
                  <a:cubicBezTo>
                    <a:pt x="2726" y="996"/>
                    <a:pt x="2721" y="997"/>
                    <a:pt x="2722" y="1002"/>
                  </a:cubicBezTo>
                  <a:cubicBezTo>
                    <a:pt x="2723" y="1003"/>
                    <a:pt x="2724" y="1005"/>
                    <a:pt x="2725" y="1006"/>
                  </a:cubicBezTo>
                  <a:cubicBezTo>
                    <a:pt x="2725" y="1008"/>
                    <a:pt x="2723" y="1011"/>
                    <a:pt x="2723" y="1012"/>
                  </a:cubicBezTo>
                  <a:cubicBezTo>
                    <a:pt x="2723" y="1015"/>
                    <a:pt x="2726" y="1016"/>
                    <a:pt x="2723" y="1018"/>
                  </a:cubicBezTo>
                  <a:cubicBezTo>
                    <a:pt x="2726" y="1028"/>
                    <a:pt x="2728" y="1037"/>
                    <a:pt x="2726" y="1046"/>
                  </a:cubicBezTo>
                  <a:cubicBezTo>
                    <a:pt x="2728" y="1056"/>
                    <a:pt x="2729" y="1064"/>
                    <a:pt x="2727" y="1073"/>
                  </a:cubicBezTo>
                  <a:cubicBezTo>
                    <a:pt x="2730" y="1082"/>
                    <a:pt x="2729" y="1091"/>
                    <a:pt x="2729" y="1099"/>
                  </a:cubicBezTo>
                  <a:cubicBezTo>
                    <a:pt x="2729" y="1108"/>
                    <a:pt x="2729" y="1117"/>
                    <a:pt x="2727" y="1125"/>
                  </a:cubicBezTo>
                  <a:cubicBezTo>
                    <a:pt x="2729" y="1144"/>
                    <a:pt x="2728" y="1161"/>
                    <a:pt x="2728" y="1179"/>
                  </a:cubicBezTo>
                  <a:cubicBezTo>
                    <a:pt x="2728" y="1196"/>
                    <a:pt x="2724" y="1213"/>
                    <a:pt x="2721" y="1229"/>
                  </a:cubicBezTo>
                  <a:cubicBezTo>
                    <a:pt x="2721" y="1239"/>
                    <a:pt x="2715" y="1246"/>
                    <a:pt x="2717" y="1256"/>
                  </a:cubicBezTo>
                  <a:cubicBezTo>
                    <a:pt x="2715" y="1260"/>
                    <a:pt x="2718" y="1266"/>
                    <a:pt x="2714" y="1269"/>
                  </a:cubicBezTo>
                  <a:cubicBezTo>
                    <a:pt x="2719" y="1275"/>
                    <a:pt x="2710" y="1276"/>
                    <a:pt x="2715" y="1282"/>
                  </a:cubicBezTo>
                  <a:cubicBezTo>
                    <a:pt x="2713" y="1283"/>
                    <a:pt x="2711" y="1279"/>
                    <a:pt x="2713" y="1278"/>
                  </a:cubicBezTo>
                  <a:cubicBezTo>
                    <a:pt x="2711" y="1275"/>
                    <a:pt x="2713" y="1273"/>
                    <a:pt x="2712" y="1270"/>
                  </a:cubicBezTo>
                  <a:cubicBezTo>
                    <a:pt x="2714" y="1269"/>
                    <a:pt x="2711" y="1265"/>
                    <a:pt x="2713" y="1264"/>
                  </a:cubicBezTo>
                  <a:cubicBezTo>
                    <a:pt x="2713" y="1262"/>
                    <a:pt x="2714" y="1261"/>
                    <a:pt x="2713" y="1259"/>
                  </a:cubicBezTo>
                  <a:cubicBezTo>
                    <a:pt x="2715" y="1257"/>
                    <a:pt x="2713" y="1254"/>
                    <a:pt x="2712" y="1251"/>
                  </a:cubicBezTo>
                  <a:cubicBezTo>
                    <a:pt x="2713" y="1249"/>
                    <a:pt x="2714" y="1247"/>
                    <a:pt x="2713" y="1245"/>
                  </a:cubicBezTo>
                  <a:cubicBezTo>
                    <a:pt x="2714" y="1241"/>
                    <a:pt x="2713" y="1237"/>
                    <a:pt x="2715" y="1233"/>
                  </a:cubicBezTo>
                  <a:cubicBezTo>
                    <a:pt x="2712" y="1228"/>
                    <a:pt x="2715" y="1224"/>
                    <a:pt x="2715" y="1219"/>
                  </a:cubicBezTo>
                  <a:cubicBezTo>
                    <a:pt x="2716" y="1215"/>
                    <a:pt x="2713" y="1209"/>
                    <a:pt x="2715" y="1205"/>
                  </a:cubicBezTo>
                  <a:cubicBezTo>
                    <a:pt x="2712" y="1196"/>
                    <a:pt x="2717" y="1188"/>
                    <a:pt x="2714" y="1179"/>
                  </a:cubicBezTo>
                  <a:cubicBezTo>
                    <a:pt x="2716" y="1171"/>
                    <a:pt x="2714" y="1161"/>
                    <a:pt x="2716" y="1153"/>
                  </a:cubicBezTo>
                  <a:cubicBezTo>
                    <a:pt x="2714" y="1144"/>
                    <a:pt x="2713" y="1135"/>
                    <a:pt x="2714" y="1127"/>
                  </a:cubicBezTo>
                  <a:cubicBezTo>
                    <a:pt x="2711" y="1116"/>
                    <a:pt x="2715" y="1108"/>
                    <a:pt x="2712" y="1098"/>
                  </a:cubicBezTo>
                  <a:cubicBezTo>
                    <a:pt x="2714" y="1094"/>
                    <a:pt x="2711" y="1089"/>
                    <a:pt x="2712" y="1084"/>
                  </a:cubicBezTo>
                  <a:cubicBezTo>
                    <a:pt x="2711" y="1080"/>
                    <a:pt x="2716" y="1077"/>
                    <a:pt x="2710" y="1072"/>
                  </a:cubicBezTo>
                  <a:cubicBezTo>
                    <a:pt x="2711" y="1063"/>
                    <a:pt x="2706" y="1053"/>
                    <a:pt x="2709" y="1045"/>
                  </a:cubicBezTo>
                  <a:cubicBezTo>
                    <a:pt x="2704" y="1039"/>
                    <a:pt x="2707" y="1035"/>
                    <a:pt x="2706" y="1030"/>
                  </a:cubicBezTo>
                  <a:cubicBezTo>
                    <a:pt x="2705" y="1026"/>
                    <a:pt x="2702" y="1021"/>
                    <a:pt x="2704" y="1018"/>
                  </a:cubicBezTo>
                  <a:cubicBezTo>
                    <a:pt x="2702" y="999"/>
                    <a:pt x="2700" y="981"/>
                    <a:pt x="2697" y="962"/>
                  </a:cubicBezTo>
                  <a:cubicBezTo>
                    <a:pt x="2695" y="953"/>
                    <a:pt x="2696" y="944"/>
                    <a:pt x="2692" y="934"/>
                  </a:cubicBezTo>
                  <a:cubicBezTo>
                    <a:pt x="2697" y="927"/>
                    <a:pt x="2687" y="916"/>
                    <a:pt x="2690" y="908"/>
                  </a:cubicBezTo>
                  <a:cubicBezTo>
                    <a:pt x="2687" y="898"/>
                    <a:pt x="2690" y="889"/>
                    <a:pt x="2685" y="878"/>
                  </a:cubicBezTo>
                  <a:cubicBezTo>
                    <a:pt x="2683" y="873"/>
                    <a:pt x="2686" y="870"/>
                    <a:pt x="2682" y="864"/>
                  </a:cubicBezTo>
                  <a:cubicBezTo>
                    <a:pt x="2688" y="861"/>
                    <a:pt x="2674" y="853"/>
                    <a:pt x="2680" y="851"/>
                  </a:cubicBezTo>
                  <a:cubicBezTo>
                    <a:pt x="2677" y="833"/>
                    <a:pt x="2668" y="813"/>
                    <a:pt x="2661" y="794"/>
                  </a:cubicBezTo>
                  <a:cubicBezTo>
                    <a:pt x="2668" y="792"/>
                    <a:pt x="2671" y="807"/>
                    <a:pt x="2678" y="805"/>
                  </a:cubicBezTo>
                  <a:close/>
                  <a:moveTo>
                    <a:pt x="2674" y="865"/>
                  </a:moveTo>
                  <a:cubicBezTo>
                    <a:pt x="2673" y="871"/>
                    <a:pt x="2672" y="876"/>
                    <a:pt x="2676" y="883"/>
                  </a:cubicBezTo>
                  <a:cubicBezTo>
                    <a:pt x="2674" y="888"/>
                    <a:pt x="2679" y="894"/>
                    <a:pt x="2677" y="899"/>
                  </a:cubicBezTo>
                  <a:cubicBezTo>
                    <a:pt x="2677" y="904"/>
                    <a:pt x="2680" y="910"/>
                    <a:pt x="2681" y="916"/>
                  </a:cubicBezTo>
                  <a:cubicBezTo>
                    <a:pt x="2679" y="920"/>
                    <a:pt x="2684" y="927"/>
                    <a:pt x="2682" y="932"/>
                  </a:cubicBezTo>
                  <a:cubicBezTo>
                    <a:pt x="2689" y="939"/>
                    <a:pt x="2676" y="936"/>
                    <a:pt x="2682" y="932"/>
                  </a:cubicBezTo>
                  <a:cubicBezTo>
                    <a:pt x="2680" y="928"/>
                    <a:pt x="2677" y="923"/>
                    <a:pt x="2675" y="919"/>
                  </a:cubicBezTo>
                  <a:cubicBezTo>
                    <a:pt x="2679" y="915"/>
                    <a:pt x="2672" y="907"/>
                    <a:pt x="2673" y="901"/>
                  </a:cubicBezTo>
                  <a:cubicBezTo>
                    <a:pt x="2676" y="896"/>
                    <a:pt x="2672" y="890"/>
                    <a:pt x="2671" y="883"/>
                  </a:cubicBezTo>
                  <a:cubicBezTo>
                    <a:pt x="2670" y="877"/>
                    <a:pt x="2665" y="870"/>
                    <a:pt x="2666" y="865"/>
                  </a:cubicBezTo>
                  <a:cubicBezTo>
                    <a:pt x="2662" y="861"/>
                    <a:pt x="2664" y="858"/>
                    <a:pt x="2663" y="855"/>
                  </a:cubicBezTo>
                  <a:cubicBezTo>
                    <a:pt x="2661" y="852"/>
                    <a:pt x="2659" y="850"/>
                    <a:pt x="2662" y="848"/>
                  </a:cubicBezTo>
                  <a:cubicBezTo>
                    <a:pt x="2656" y="837"/>
                    <a:pt x="2657" y="821"/>
                    <a:pt x="2648" y="815"/>
                  </a:cubicBezTo>
                  <a:cubicBezTo>
                    <a:pt x="2650" y="812"/>
                    <a:pt x="2647" y="808"/>
                    <a:pt x="2645" y="805"/>
                  </a:cubicBezTo>
                  <a:cubicBezTo>
                    <a:pt x="2643" y="802"/>
                    <a:pt x="2645" y="799"/>
                    <a:pt x="2643" y="796"/>
                  </a:cubicBezTo>
                  <a:cubicBezTo>
                    <a:pt x="2643" y="791"/>
                    <a:pt x="2634" y="783"/>
                    <a:pt x="2642" y="780"/>
                  </a:cubicBezTo>
                  <a:cubicBezTo>
                    <a:pt x="2662" y="811"/>
                    <a:pt x="2661" y="836"/>
                    <a:pt x="2674" y="865"/>
                  </a:cubicBezTo>
                  <a:close/>
                  <a:moveTo>
                    <a:pt x="2631" y="742"/>
                  </a:moveTo>
                  <a:cubicBezTo>
                    <a:pt x="2623" y="732"/>
                    <a:pt x="2611" y="734"/>
                    <a:pt x="2603" y="726"/>
                  </a:cubicBezTo>
                  <a:cubicBezTo>
                    <a:pt x="2594" y="718"/>
                    <a:pt x="2585" y="709"/>
                    <a:pt x="2575" y="706"/>
                  </a:cubicBezTo>
                  <a:cubicBezTo>
                    <a:pt x="2572" y="701"/>
                    <a:pt x="2582" y="702"/>
                    <a:pt x="2582" y="704"/>
                  </a:cubicBezTo>
                  <a:cubicBezTo>
                    <a:pt x="2585" y="704"/>
                    <a:pt x="2588" y="705"/>
                    <a:pt x="2590" y="708"/>
                  </a:cubicBezTo>
                  <a:cubicBezTo>
                    <a:pt x="2596" y="708"/>
                    <a:pt x="2601" y="713"/>
                    <a:pt x="2607" y="715"/>
                  </a:cubicBezTo>
                  <a:cubicBezTo>
                    <a:pt x="2618" y="721"/>
                    <a:pt x="2630" y="722"/>
                    <a:pt x="2640" y="729"/>
                  </a:cubicBezTo>
                  <a:cubicBezTo>
                    <a:pt x="2651" y="732"/>
                    <a:pt x="2662" y="739"/>
                    <a:pt x="2674" y="740"/>
                  </a:cubicBezTo>
                  <a:cubicBezTo>
                    <a:pt x="2678" y="748"/>
                    <a:pt x="2686" y="741"/>
                    <a:pt x="2690" y="749"/>
                  </a:cubicBezTo>
                  <a:cubicBezTo>
                    <a:pt x="2697" y="747"/>
                    <a:pt x="2700" y="756"/>
                    <a:pt x="2706" y="754"/>
                  </a:cubicBezTo>
                  <a:cubicBezTo>
                    <a:pt x="2716" y="764"/>
                    <a:pt x="2730" y="762"/>
                    <a:pt x="2740" y="770"/>
                  </a:cubicBezTo>
                  <a:cubicBezTo>
                    <a:pt x="2745" y="776"/>
                    <a:pt x="2752" y="772"/>
                    <a:pt x="2757" y="780"/>
                  </a:cubicBezTo>
                  <a:cubicBezTo>
                    <a:pt x="2762" y="780"/>
                    <a:pt x="2767" y="783"/>
                    <a:pt x="2772" y="787"/>
                  </a:cubicBezTo>
                  <a:cubicBezTo>
                    <a:pt x="2783" y="791"/>
                    <a:pt x="2793" y="798"/>
                    <a:pt x="2804" y="805"/>
                  </a:cubicBezTo>
                  <a:cubicBezTo>
                    <a:pt x="2808" y="813"/>
                    <a:pt x="2816" y="808"/>
                    <a:pt x="2819" y="818"/>
                  </a:cubicBezTo>
                  <a:cubicBezTo>
                    <a:pt x="2825" y="817"/>
                    <a:pt x="2829" y="826"/>
                    <a:pt x="2835" y="825"/>
                  </a:cubicBezTo>
                  <a:cubicBezTo>
                    <a:pt x="2836" y="827"/>
                    <a:pt x="2837" y="830"/>
                    <a:pt x="2838" y="832"/>
                  </a:cubicBezTo>
                  <a:cubicBezTo>
                    <a:pt x="2828" y="830"/>
                    <a:pt x="2819" y="823"/>
                    <a:pt x="2809" y="818"/>
                  </a:cubicBezTo>
                  <a:cubicBezTo>
                    <a:pt x="2799" y="814"/>
                    <a:pt x="2789" y="809"/>
                    <a:pt x="2779" y="805"/>
                  </a:cubicBezTo>
                  <a:cubicBezTo>
                    <a:pt x="2775" y="800"/>
                    <a:pt x="2769" y="801"/>
                    <a:pt x="2764" y="797"/>
                  </a:cubicBezTo>
                  <a:cubicBezTo>
                    <a:pt x="2761" y="798"/>
                    <a:pt x="2758" y="797"/>
                    <a:pt x="2756" y="794"/>
                  </a:cubicBezTo>
                  <a:cubicBezTo>
                    <a:pt x="2753" y="796"/>
                    <a:pt x="2752" y="794"/>
                    <a:pt x="2750" y="792"/>
                  </a:cubicBezTo>
                  <a:cubicBezTo>
                    <a:pt x="2743" y="796"/>
                    <a:pt x="2741" y="786"/>
                    <a:pt x="2735" y="790"/>
                  </a:cubicBezTo>
                  <a:cubicBezTo>
                    <a:pt x="2733" y="784"/>
                    <a:pt x="2729" y="789"/>
                    <a:pt x="2727" y="786"/>
                  </a:cubicBezTo>
                  <a:cubicBezTo>
                    <a:pt x="2725" y="785"/>
                    <a:pt x="2723" y="784"/>
                    <a:pt x="2722" y="781"/>
                  </a:cubicBezTo>
                  <a:cubicBezTo>
                    <a:pt x="2716" y="779"/>
                    <a:pt x="2710" y="780"/>
                    <a:pt x="2705" y="776"/>
                  </a:cubicBezTo>
                  <a:cubicBezTo>
                    <a:pt x="2700" y="777"/>
                    <a:pt x="2697" y="769"/>
                    <a:pt x="2690" y="774"/>
                  </a:cubicBezTo>
                  <a:cubicBezTo>
                    <a:pt x="2682" y="763"/>
                    <a:pt x="2670" y="762"/>
                    <a:pt x="2661" y="755"/>
                  </a:cubicBezTo>
                  <a:cubicBezTo>
                    <a:pt x="2650" y="755"/>
                    <a:pt x="2642" y="744"/>
                    <a:pt x="2631" y="742"/>
                  </a:cubicBezTo>
                  <a:close/>
                  <a:moveTo>
                    <a:pt x="985" y="2124"/>
                  </a:moveTo>
                  <a:cubicBezTo>
                    <a:pt x="986" y="2118"/>
                    <a:pt x="995" y="2120"/>
                    <a:pt x="996" y="2116"/>
                  </a:cubicBezTo>
                  <a:cubicBezTo>
                    <a:pt x="1003" y="2110"/>
                    <a:pt x="1012" y="2106"/>
                    <a:pt x="1016" y="2098"/>
                  </a:cubicBezTo>
                  <a:cubicBezTo>
                    <a:pt x="1020" y="2097"/>
                    <a:pt x="1023" y="2094"/>
                    <a:pt x="1027" y="2092"/>
                  </a:cubicBezTo>
                  <a:cubicBezTo>
                    <a:pt x="1027" y="2086"/>
                    <a:pt x="1036" y="2088"/>
                    <a:pt x="1038" y="2083"/>
                  </a:cubicBezTo>
                  <a:cubicBezTo>
                    <a:pt x="1037" y="2076"/>
                    <a:pt x="1043" y="2077"/>
                    <a:pt x="1046" y="2074"/>
                  </a:cubicBezTo>
                  <a:cubicBezTo>
                    <a:pt x="1051" y="2072"/>
                    <a:pt x="1050" y="2065"/>
                    <a:pt x="1057" y="2065"/>
                  </a:cubicBezTo>
                  <a:cubicBezTo>
                    <a:pt x="1056" y="2059"/>
                    <a:pt x="1063" y="2060"/>
                    <a:pt x="1064" y="2055"/>
                  </a:cubicBezTo>
                  <a:cubicBezTo>
                    <a:pt x="1069" y="2053"/>
                    <a:pt x="1072" y="2049"/>
                    <a:pt x="1075" y="2046"/>
                  </a:cubicBezTo>
                  <a:cubicBezTo>
                    <a:pt x="1075" y="2041"/>
                    <a:pt x="1082" y="2042"/>
                    <a:pt x="1081" y="2035"/>
                  </a:cubicBezTo>
                  <a:cubicBezTo>
                    <a:pt x="1084" y="2035"/>
                    <a:pt x="1086" y="2034"/>
                    <a:pt x="1088" y="2033"/>
                  </a:cubicBezTo>
                  <a:cubicBezTo>
                    <a:pt x="1087" y="2029"/>
                    <a:pt x="1091" y="2028"/>
                    <a:pt x="1092" y="2026"/>
                  </a:cubicBezTo>
                  <a:cubicBezTo>
                    <a:pt x="1095" y="2023"/>
                    <a:pt x="1098" y="2019"/>
                    <a:pt x="1101" y="2015"/>
                  </a:cubicBezTo>
                  <a:cubicBezTo>
                    <a:pt x="1106" y="2016"/>
                    <a:pt x="1108" y="2004"/>
                    <a:pt x="1103" y="2002"/>
                  </a:cubicBezTo>
                  <a:cubicBezTo>
                    <a:pt x="1098" y="2017"/>
                    <a:pt x="1086" y="2025"/>
                    <a:pt x="1077" y="2035"/>
                  </a:cubicBezTo>
                  <a:cubicBezTo>
                    <a:pt x="1073" y="2041"/>
                    <a:pt x="1068" y="2046"/>
                    <a:pt x="1062" y="2050"/>
                  </a:cubicBezTo>
                  <a:cubicBezTo>
                    <a:pt x="1060" y="2053"/>
                    <a:pt x="1056" y="2055"/>
                    <a:pt x="1055" y="2059"/>
                  </a:cubicBezTo>
                  <a:cubicBezTo>
                    <a:pt x="1053" y="2059"/>
                    <a:pt x="1051" y="2059"/>
                    <a:pt x="1051" y="2061"/>
                  </a:cubicBezTo>
                  <a:cubicBezTo>
                    <a:pt x="1051" y="2064"/>
                    <a:pt x="1047" y="2063"/>
                    <a:pt x="1046" y="2065"/>
                  </a:cubicBezTo>
                  <a:cubicBezTo>
                    <a:pt x="1043" y="2067"/>
                    <a:pt x="1040" y="2069"/>
                    <a:pt x="1040" y="2074"/>
                  </a:cubicBezTo>
                  <a:cubicBezTo>
                    <a:pt x="1034" y="2074"/>
                    <a:pt x="1033" y="2078"/>
                    <a:pt x="1029" y="2079"/>
                  </a:cubicBezTo>
                  <a:cubicBezTo>
                    <a:pt x="1027" y="2081"/>
                    <a:pt x="1025" y="2085"/>
                    <a:pt x="1022" y="2087"/>
                  </a:cubicBezTo>
                  <a:cubicBezTo>
                    <a:pt x="1017" y="2087"/>
                    <a:pt x="1016" y="2091"/>
                    <a:pt x="1014" y="2094"/>
                  </a:cubicBezTo>
                  <a:cubicBezTo>
                    <a:pt x="1007" y="2097"/>
                    <a:pt x="1002" y="2103"/>
                    <a:pt x="996" y="2107"/>
                  </a:cubicBezTo>
                  <a:cubicBezTo>
                    <a:pt x="994" y="2106"/>
                    <a:pt x="993" y="2108"/>
                    <a:pt x="992" y="2109"/>
                  </a:cubicBezTo>
                  <a:cubicBezTo>
                    <a:pt x="991" y="2110"/>
                    <a:pt x="989" y="2112"/>
                    <a:pt x="988" y="2113"/>
                  </a:cubicBezTo>
                  <a:cubicBezTo>
                    <a:pt x="981" y="2112"/>
                    <a:pt x="983" y="2119"/>
                    <a:pt x="977" y="2118"/>
                  </a:cubicBezTo>
                  <a:cubicBezTo>
                    <a:pt x="965" y="2132"/>
                    <a:pt x="951" y="2145"/>
                    <a:pt x="937" y="2157"/>
                  </a:cubicBezTo>
                  <a:cubicBezTo>
                    <a:pt x="937" y="2158"/>
                    <a:pt x="936" y="2159"/>
                    <a:pt x="935" y="2160"/>
                  </a:cubicBezTo>
                  <a:cubicBezTo>
                    <a:pt x="947" y="2160"/>
                    <a:pt x="947" y="2160"/>
                    <a:pt x="947" y="2160"/>
                  </a:cubicBezTo>
                  <a:cubicBezTo>
                    <a:pt x="949" y="2159"/>
                    <a:pt x="951" y="2159"/>
                    <a:pt x="953" y="2157"/>
                  </a:cubicBezTo>
                  <a:cubicBezTo>
                    <a:pt x="954" y="2154"/>
                    <a:pt x="956" y="2153"/>
                    <a:pt x="959" y="2153"/>
                  </a:cubicBezTo>
                  <a:cubicBezTo>
                    <a:pt x="958" y="2146"/>
                    <a:pt x="965" y="2147"/>
                    <a:pt x="966" y="2142"/>
                  </a:cubicBezTo>
                  <a:cubicBezTo>
                    <a:pt x="972" y="2141"/>
                    <a:pt x="969" y="2131"/>
                    <a:pt x="977" y="2133"/>
                  </a:cubicBezTo>
                  <a:cubicBezTo>
                    <a:pt x="976" y="2127"/>
                    <a:pt x="983" y="2128"/>
                    <a:pt x="985" y="2124"/>
                  </a:cubicBezTo>
                  <a:close/>
                  <a:moveTo>
                    <a:pt x="746" y="2098"/>
                  </a:moveTo>
                  <a:cubicBezTo>
                    <a:pt x="744" y="2095"/>
                    <a:pt x="748" y="2087"/>
                    <a:pt x="743" y="2087"/>
                  </a:cubicBezTo>
                  <a:cubicBezTo>
                    <a:pt x="744" y="2078"/>
                    <a:pt x="738" y="2076"/>
                    <a:pt x="739" y="2065"/>
                  </a:cubicBezTo>
                  <a:cubicBezTo>
                    <a:pt x="735" y="2061"/>
                    <a:pt x="735" y="2052"/>
                    <a:pt x="732" y="2046"/>
                  </a:cubicBezTo>
                  <a:cubicBezTo>
                    <a:pt x="732" y="2038"/>
                    <a:pt x="727" y="2034"/>
                    <a:pt x="728" y="2024"/>
                  </a:cubicBezTo>
                  <a:cubicBezTo>
                    <a:pt x="722" y="2022"/>
                    <a:pt x="723" y="2013"/>
                    <a:pt x="719" y="2009"/>
                  </a:cubicBezTo>
                  <a:cubicBezTo>
                    <a:pt x="718" y="2001"/>
                    <a:pt x="714" y="1997"/>
                    <a:pt x="713" y="1989"/>
                  </a:cubicBezTo>
                  <a:cubicBezTo>
                    <a:pt x="704" y="1980"/>
                    <a:pt x="703" y="1964"/>
                    <a:pt x="695" y="1954"/>
                  </a:cubicBezTo>
                  <a:cubicBezTo>
                    <a:pt x="696" y="1946"/>
                    <a:pt x="688" y="1946"/>
                    <a:pt x="689" y="1937"/>
                  </a:cubicBezTo>
                  <a:cubicBezTo>
                    <a:pt x="685" y="1936"/>
                    <a:pt x="684" y="1933"/>
                    <a:pt x="685" y="1928"/>
                  </a:cubicBezTo>
                  <a:cubicBezTo>
                    <a:pt x="684" y="1924"/>
                    <a:pt x="679" y="1925"/>
                    <a:pt x="680" y="1919"/>
                  </a:cubicBezTo>
                  <a:cubicBezTo>
                    <a:pt x="677" y="1913"/>
                    <a:pt x="673" y="1909"/>
                    <a:pt x="671" y="1902"/>
                  </a:cubicBezTo>
                  <a:cubicBezTo>
                    <a:pt x="674" y="1895"/>
                    <a:pt x="668" y="1897"/>
                    <a:pt x="667" y="1893"/>
                  </a:cubicBezTo>
                  <a:cubicBezTo>
                    <a:pt x="667" y="1889"/>
                    <a:pt x="666" y="1886"/>
                    <a:pt x="663" y="1885"/>
                  </a:cubicBezTo>
                  <a:cubicBezTo>
                    <a:pt x="661" y="1878"/>
                    <a:pt x="658" y="1873"/>
                    <a:pt x="656" y="1867"/>
                  </a:cubicBezTo>
                  <a:cubicBezTo>
                    <a:pt x="649" y="1866"/>
                    <a:pt x="652" y="1853"/>
                    <a:pt x="645" y="1852"/>
                  </a:cubicBezTo>
                  <a:cubicBezTo>
                    <a:pt x="646" y="1843"/>
                    <a:pt x="637" y="1843"/>
                    <a:pt x="637" y="1834"/>
                  </a:cubicBezTo>
                  <a:cubicBezTo>
                    <a:pt x="633" y="1830"/>
                    <a:pt x="628" y="1825"/>
                    <a:pt x="626" y="1819"/>
                  </a:cubicBezTo>
                  <a:cubicBezTo>
                    <a:pt x="618" y="1810"/>
                    <a:pt x="614" y="1798"/>
                    <a:pt x="604" y="1791"/>
                  </a:cubicBezTo>
                  <a:cubicBezTo>
                    <a:pt x="597" y="1780"/>
                    <a:pt x="590" y="1770"/>
                    <a:pt x="582" y="1760"/>
                  </a:cubicBezTo>
                  <a:cubicBezTo>
                    <a:pt x="581" y="1771"/>
                    <a:pt x="590" y="1771"/>
                    <a:pt x="591" y="1780"/>
                  </a:cubicBezTo>
                  <a:cubicBezTo>
                    <a:pt x="595" y="1785"/>
                    <a:pt x="600" y="1790"/>
                    <a:pt x="602" y="1797"/>
                  </a:cubicBezTo>
                  <a:cubicBezTo>
                    <a:pt x="606" y="1802"/>
                    <a:pt x="610" y="1808"/>
                    <a:pt x="615" y="1813"/>
                  </a:cubicBezTo>
                  <a:cubicBezTo>
                    <a:pt x="613" y="1819"/>
                    <a:pt x="619" y="1817"/>
                    <a:pt x="619" y="1821"/>
                  </a:cubicBezTo>
                  <a:cubicBezTo>
                    <a:pt x="624" y="1822"/>
                    <a:pt x="620" y="1831"/>
                    <a:pt x="626" y="1830"/>
                  </a:cubicBezTo>
                  <a:cubicBezTo>
                    <a:pt x="624" y="1836"/>
                    <a:pt x="630" y="1834"/>
                    <a:pt x="630" y="1839"/>
                  </a:cubicBezTo>
                  <a:cubicBezTo>
                    <a:pt x="634" y="1839"/>
                    <a:pt x="632" y="1847"/>
                    <a:pt x="637" y="1847"/>
                  </a:cubicBezTo>
                  <a:cubicBezTo>
                    <a:pt x="641" y="1851"/>
                    <a:pt x="634" y="1853"/>
                    <a:pt x="639" y="1854"/>
                  </a:cubicBezTo>
                  <a:cubicBezTo>
                    <a:pt x="640" y="1858"/>
                    <a:pt x="643" y="1859"/>
                    <a:pt x="643" y="1865"/>
                  </a:cubicBezTo>
                  <a:cubicBezTo>
                    <a:pt x="649" y="1868"/>
                    <a:pt x="650" y="1877"/>
                    <a:pt x="654" y="1882"/>
                  </a:cubicBezTo>
                  <a:cubicBezTo>
                    <a:pt x="652" y="1889"/>
                    <a:pt x="662" y="1885"/>
                    <a:pt x="658" y="1893"/>
                  </a:cubicBezTo>
                  <a:cubicBezTo>
                    <a:pt x="661" y="1895"/>
                    <a:pt x="663" y="1899"/>
                    <a:pt x="665" y="1902"/>
                  </a:cubicBezTo>
                  <a:cubicBezTo>
                    <a:pt x="666" y="1914"/>
                    <a:pt x="672" y="1921"/>
                    <a:pt x="676" y="1930"/>
                  </a:cubicBezTo>
                  <a:cubicBezTo>
                    <a:pt x="678" y="1935"/>
                    <a:pt x="681" y="1938"/>
                    <a:pt x="680" y="1946"/>
                  </a:cubicBezTo>
                  <a:cubicBezTo>
                    <a:pt x="686" y="1947"/>
                    <a:pt x="686" y="1955"/>
                    <a:pt x="689" y="1959"/>
                  </a:cubicBezTo>
                  <a:cubicBezTo>
                    <a:pt x="697" y="1978"/>
                    <a:pt x="706" y="1997"/>
                    <a:pt x="713" y="2018"/>
                  </a:cubicBezTo>
                  <a:cubicBezTo>
                    <a:pt x="718" y="2019"/>
                    <a:pt x="716" y="2027"/>
                    <a:pt x="719" y="2031"/>
                  </a:cubicBezTo>
                  <a:cubicBezTo>
                    <a:pt x="717" y="2040"/>
                    <a:pt x="723" y="2041"/>
                    <a:pt x="724" y="2048"/>
                  </a:cubicBezTo>
                  <a:cubicBezTo>
                    <a:pt x="726" y="2060"/>
                    <a:pt x="732" y="2068"/>
                    <a:pt x="732" y="2081"/>
                  </a:cubicBezTo>
                  <a:cubicBezTo>
                    <a:pt x="737" y="2091"/>
                    <a:pt x="738" y="2103"/>
                    <a:pt x="741" y="2113"/>
                  </a:cubicBezTo>
                  <a:cubicBezTo>
                    <a:pt x="744" y="2114"/>
                    <a:pt x="744" y="2117"/>
                    <a:pt x="743" y="2120"/>
                  </a:cubicBezTo>
                  <a:cubicBezTo>
                    <a:pt x="744" y="2123"/>
                    <a:pt x="746" y="2124"/>
                    <a:pt x="746" y="2129"/>
                  </a:cubicBezTo>
                  <a:cubicBezTo>
                    <a:pt x="747" y="2132"/>
                    <a:pt x="754" y="2140"/>
                    <a:pt x="748" y="2144"/>
                  </a:cubicBezTo>
                  <a:cubicBezTo>
                    <a:pt x="745" y="2128"/>
                    <a:pt x="736" y="2118"/>
                    <a:pt x="732" y="2103"/>
                  </a:cubicBezTo>
                  <a:cubicBezTo>
                    <a:pt x="728" y="2102"/>
                    <a:pt x="731" y="2095"/>
                    <a:pt x="728" y="2094"/>
                  </a:cubicBezTo>
                  <a:cubicBezTo>
                    <a:pt x="724" y="2093"/>
                    <a:pt x="726" y="2086"/>
                    <a:pt x="722" y="2085"/>
                  </a:cubicBezTo>
                  <a:cubicBezTo>
                    <a:pt x="720" y="2077"/>
                    <a:pt x="717" y="2071"/>
                    <a:pt x="713" y="2065"/>
                  </a:cubicBezTo>
                  <a:cubicBezTo>
                    <a:pt x="713" y="2061"/>
                    <a:pt x="712" y="2057"/>
                    <a:pt x="709" y="2057"/>
                  </a:cubicBezTo>
                  <a:cubicBezTo>
                    <a:pt x="709" y="2051"/>
                    <a:pt x="707" y="2048"/>
                    <a:pt x="704" y="2046"/>
                  </a:cubicBezTo>
                  <a:cubicBezTo>
                    <a:pt x="702" y="2038"/>
                    <a:pt x="700" y="2032"/>
                    <a:pt x="693" y="2028"/>
                  </a:cubicBezTo>
                  <a:cubicBezTo>
                    <a:pt x="694" y="2018"/>
                    <a:pt x="686" y="2016"/>
                    <a:pt x="685" y="2009"/>
                  </a:cubicBezTo>
                  <a:cubicBezTo>
                    <a:pt x="680" y="2003"/>
                    <a:pt x="680" y="1993"/>
                    <a:pt x="674" y="1989"/>
                  </a:cubicBezTo>
                  <a:cubicBezTo>
                    <a:pt x="672" y="1982"/>
                    <a:pt x="670" y="1974"/>
                    <a:pt x="665" y="1970"/>
                  </a:cubicBezTo>
                  <a:cubicBezTo>
                    <a:pt x="665" y="1960"/>
                    <a:pt x="657" y="1959"/>
                    <a:pt x="656" y="1950"/>
                  </a:cubicBezTo>
                  <a:cubicBezTo>
                    <a:pt x="651" y="1946"/>
                    <a:pt x="650" y="1937"/>
                    <a:pt x="645" y="1932"/>
                  </a:cubicBezTo>
                  <a:cubicBezTo>
                    <a:pt x="642" y="1931"/>
                    <a:pt x="641" y="1928"/>
                    <a:pt x="641" y="1924"/>
                  </a:cubicBezTo>
                  <a:cubicBezTo>
                    <a:pt x="635" y="1925"/>
                    <a:pt x="639" y="1916"/>
                    <a:pt x="634" y="1915"/>
                  </a:cubicBezTo>
                  <a:cubicBezTo>
                    <a:pt x="632" y="1908"/>
                    <a:pt x="629" y="1902"/>
                    <a:pt x="623" y="1898"/>
                  </a:cubicBezTo>
                  <a:cubicBezTo>
                    <a:pt x="624" y="1887"/>
                    <a:pt x="615" y="1887"/>
                    <a:pt x="615" y="1878"/>
                  </a:cubicBezTo>
                  <a:cubicBezTo>
                    <a:pt x="610" y="1873"/>
                    <a:pt x="608" y="1866"/>
                    <a:pt x="606" y="1858"/>
                  </a:cubicBezTo>
                  <a:cubicBezTo>
                    <a:pt x="602" y="1858"/>
                    <a:pt x="604" y="1850"/>
                    <a:pt x="599" y="1850"/>
                  </a:cubicBezTo>
                  <a:cubicBezTo>
                    <a:pt x="601" y="1845"/>
                    <a:pt x="594" y="1840"/>
                    <a:pt x="593" y="1845"/>
                  </a:cubicBezTo>
                  <a:cubicBezTo>
                    <a:pt x="598" y="1846"/>
                    <a:pt x="598" y="1851"/>
                    <a:pt x="597" y="1856"/>
                  </a:cubicBezTo>
                  <a:cubicBezTo>
                    <a:pt x="602" y="1857"/>
                    <a:pt x="602" y="1862"/>
                    <a:pt x="602" y="1867"/>
                  </a:cubicBezTo>
                  <a:cubicBezTo>
                    <a:pt x="609" y="1873"/>
                    <a:pt x="611" y="1884"/>
                    <a:pt x="617" y="1891"/>
                  </a:cubicBezTo>
                  <a:cubicBezTo>
                    <a:pt x="621" y="1900"/>
                    <a:pt x="624" y="1910"/>
                    <a:pt x="630" y="1917"/>
                  </a:cubicBezTo>
                  <a:cubicBezTo>
                    <a:pt x="635" y="1919"/>
                    <a:pt x="632" y="1928"/>
                    <a:pt x="637" y="1930"/>
                  </a:cubicBezTo>
                  <a:cubicBezTo>
                    <a:pt x="639" y="1935"/>
                    <a:pt x="641" y="1939"/>
                    <a:pt x="643" y="1943"/>
                  </a:cubicBezTo>
                  <a:cubicBezTo>
                    <a:pt x="647" y="1952"/>
                    <a:pt x="653" y="1959"/>
                    <a:pt x="658" y="1967"/>
                  </a:cubicBezTo>
                  <a:cubicBezTo>
                    <a:pt x="659" y="1969"/>
                    <a:pt x="658" y="1970"/>
                    <a:pt x="658" y="1972"/>
                  </a:cubicBezTo>
                  <a:cubicBezTo>
                    <a:pt x="659" y="1974"/>
                    <a:pt x="660" y="1973"/>
                    <a:pt x="661" y="1974"/>
                  </a:cubicBezTo>
                  <a:cubicBezTo>
                    <a:pt x="664" y="1981"/>
                    <a:pt x="664" y="1988"/>
                    <a:pt x="669" y="1991"/>
                  </a:cubicBezTo>
                  <a:cubicBezTo>
                    <a:pt x="667" y="2000"/>
                    <a:pt x="675" y="1998"/>
                    <a:pt x="674" y="2004"/>
                  </a:cubicBezTo>
                  <a:cubicBezTo>
                    <a:pt x="676" y="2009"/>
                    <a:pt x="680" y="2011"/>
                    <a:pt x="680" y="2018"/>
                  </a:cubicBezTo>
                  <a:cubicBezTo>
                    <a:pt x="684" y="2025"/>
                    <a:pt x="688" y="2033"/>
                    <a:pt x="693" y="2039"/>
                  </a:cubicBezTo>
                  <a:cubicBezTo>
                    <a:pt x="697" y="2045"/>
                    <a:pt x="690" y="2048"/>
                    <a:pt x="698" y="2048"/>
                  </a:cubicBezTo>
                  <a:cubicBezTo>
                    <a:pt x="696" y="2056"/>
                    <a:pt x="701" y="2058"/>
                    <a:pt x="704" y="2061"/>
                  </a:cubicBezTo>
                  <a:cubicBezTo>
                    <a:pt x="706" y="2075"/>
                    <a:pt x="714" y="2083"/>
                    <a:pt x="717" y="2096"/>
                  </a:cubicBezTo>
                  <a:cubicBezTo>
                    <a:pt x="725" y="2105"/>
                    <a:pt x="728" y="2119"/>
                    <a:pt x="735" y="2129"/>
                  </a:cubicBezTo>
                  <a:cubicBezTo>
                    <a:pt x="735" y="2136"/>
                    <a:pt x="741" y="2138"/>
                    <a:pt x="741" y="2146"/>
                  </a:cubicBezTo>
                  <a:cubicBezTo>
                    <a:pt x="744" y="2150"/>
                    <a:pt x="744" y="2156"/>
                    <a:pt x="747" y="2160"/>
                  </a:cubicBezTo>
                  <a:cubicBezTo>
                    <a:pt x="763" y="2160"/>
                    <a:pt x="763" y="2160"/>
                    <a:pt x="763" y="2160"/>
                  </a:cubicBezTo>
                  <a:cubicBezTo>
                    <a:pt x="759" y="2141"/>
                    <a:pt x="755" y="2123"/>
                    <a:pt x="750" y="2105"/>
                  </a:cubicBezTo>
                  <a:cubicBezTo>
                    <a:pt x="750" y="2101"/>
                    <a:pt x="748" y="2099"/>
                    <a:pt x="746" y="2098"/>
                  </a:cubicBezTo>
                  <a:close/>
                  <a:moveTo>
                    <a:pt x="656" y="2155"/>
                  </a:moveTo>
                  <a:cubicBezTo>
                    <a:pt x="656" y="2151"/>
                    <a:pt x="655" y="2149"/>
                    <a:pt x="652" y="2148"/>
                  </a:cubicBezTo>
                  <a:cubicBezTo>
                    <a:pt x="655" y="2141"/>
                    <a:pt x="645" y="2147"/>
                    <a:pt x="647" y="2140"/>
                  </a:cubicBezTo>
                  <a:cubicBezTo>
                    <a:pt x="642" y="2137"/>
                    <a:pt x="641" y="2128"/>
                    <a:pt x="634" y="2127"/>
                  </a:cubicBezTo>
                  <a:cubicBezTo>
                    <a:pt x="631" y="2113"/>
                    <a:pt x="621" y="2105"/>
                    <a:pt x="613" y="2096"/>
                  </a:cubicBezTo>
                  <a:cubicBezTo>
                    <a:pt x="611" y="2106"/>
                    <a:pt x="620" y="2105"/>
                    <a:pt x="621" y="2111"/>
                  </a:cubicBezTo>
                  <a:cubicBezTo>
                    <a:pt x="622" y="2118"/>
                    <a:pt x="630" y="2119"/>
                    <a:pt x="630" y="2127"/>
                  </a:cubicBezTo>
                  <a:cubicBezTo>
                    <a:pt x="639" y="2135"/>
                    <a:pt x="644" y="2146"/>
                    <a:pt x="652" y="2155"/>
                  </a:cubicBezTo>
                  <a:cubicBezTo>
                    <a:pt x="653" y="2156"/>
                    <a:pt x="654" y="2158"/>
                    <a:pt x="655" y="2160"/>
                  </a:cubicBezTo>
                  <a:cubicBezTo>
                    <a:pt x="660" y="2160"/>
                    <a:pt x="660" y="2160"/>
                    <a:pt x="660" y="2160"/>
                  </a:cubicBezTo>
                  <a:cubicBezTo>
                    <a:pt x="659" y="2158"/>
                    <a:pt x="660" y="2154"/>
                    <a:pt x="656" y="2155"/>
                  </a:cubicBezTo>
                  <a:close/>
                  <a:moveTo>
                    <a:pt x="689" y="2089"/>
                  </a:moveTo>
                  <a:cubicBezTo>
                    <a:pt x="686" y="2079"/>
                    <a:pt x="680" y="2072"/>
                    <a:pt x="676" y="2063"/>
                  </a:cubicBezTo>
                  <a:cubicBezTo>
                    <a:pt x="670" y="2056"/>
                    <a:pt x="667" y="2046"/>
                    <a:pt x="661" y="2039"/>
                  </a:cubicBezTo>
                  <a:cubicBezTo>
                    <a:pt x="656" y="2031"/>
                    <a:pt x="653" y="2021"/>
                    <a:pt x="645" y="2015"/>
                  </a:cubicBezTo>
                  <a:cubicBezTo>
                    <a:pt x="645" y="2009"/>
                    <a:pt x="643" y="2004"/>
                    <a:pt x="639" y="2002"/>
                  </a:cubicBezTo>
                  <a:cubicBezTo>
                    <a:pt x="641" y="1993"/>
                    <a:pt x="634" y="1992"/>
                    <a:pt x="634" y="1985"/>
                  </a:cubicBezTo>
                  <a:cubicBezTo>
                    <a:pt x="630" y="1983"/>
                    <a:pt x="633" y="1974"/>
                    <a:pt x="628" y="1972"/>
                  </a:cubicBezTo>
                  <a:cubicBezTo>
                    <a:pt x="626" y="1967"/>
                    <a:pt x="626" y="1961"/>
                    <a:pt x="623" y="1956"/>
                  </a:cubicBezTo>
                  <a:cubicBezTo>
                    <a:pt x="621" y="1946"/>
                    <a:pt x="616" y="1937"/>
                    <a:pt x="615" y="1926"/>
                  </a:cubicBezTo>
                  <a:cubicBezTo>
                    <a:pt x="612" y="1923"/>
                    <a:pt x="611" y="1916"/>
                    <a:pt x="610" y="1911"/>
                  </a:cubicBezTo>
                  <a:cubicBezTo>
                    <a:pt x="609" y="1906"/>
                    <a:pt x="606" y="1902"/>
                    <a:pt x="606" y="1895"/>
                  </a:cubicBezTo>
                  <a:cubicBezTo>
                    <a:pt x="604" y="1891"/>
                    <a:pt x="603" y="1885"/>
                    <a:pt x="602" y="1880"/>
                  </a:cubicBezTo>
                  <a:cubicBezTo>
                    <a:pt x="598" y="1877"/>
                    <a:pt x="603" y="1864"/>
                    <a:pt x="595" y="1865"/>
                  </a:cubicBezTo>
                  <a:cubicBezTo>
                    <a:pt x="597" y="1885"/>
                    <a:pt x="604" y="1900"/>
                    <a:pt x="606" y="1919"/>
                  </a:cubicBezTo>
                  <a:cubicBezTo>
                    <a:pt x="611" y="1937"/>
                    <a:pt x="617" y="1954"/>
                    <a:pt x="621" y="1972"/>
                  </a:cubicBezTo>
                  <a:cubicBezTo>
                    <a:pt x="621" y="1977"/>
                    <a:pt x="618" y="1980"/>
                    <a:pt x="619" y="1987"/>
                  </a:cubicBezTo>
                  <a:cubicBezTo>
                    <a:pt x="623" y="2003"/>
                    <a:pt x="628" y="2018"/>
                    <a:pt x="632" y="2033"/>
                  </a:cubicBezTo>
                  <a:cubicBezTo>
                    <a:pt x="634" y="2036"/>
                    <a:pt x="634" y="2041"/>
                    <a:pt x="637" y="2044"/>
                  </a:cubicBezTo>
                  <a:cubicBezTo>
                    <a:pt x="638" y="2048"/>
                    <a:pt x="638" y="2053"/>
                    <a:pt x="641" y="2055"/>
                  </a:cubicBezTo>
                  <a:cubicBezTo>
                    <a:pt x="642" y="2064"/>
                    <a:pt x="645" y="2071"/>
                    <a:pt x="650" y="2076"/>
                  </a:cubicBezTo>
                  <a:cubicBezTo>
                    <a:pt x="660" y="2106"/>
                    <a:pt x="674" y="2132"/>
                    <a:pt x="687" y="2159"/>
                  </a:cubicBezTo>
                  <a:cubicBezTo>
                    <a:pt x="687" y="2159"/>
                    <a:pt x="687" y="2160"/>
                    <a:pt x="687" y="2160"/>
                  </a:cubicBezTo>
                  <a:cubicBezTo>
                    <a:pt x="695" y="2160"/>
                    <a:pt x="695" y="2160"/>
                    <a:pt x="695" y="2160"/>
                  </a:cubicBezTo>
                  <a:cubicBezTo>
                    <a:pt x="694" y="2159"/>
                    <a:pt x="694" y="2158"/>
                    <a:pt x="693" y="2157"/>
                  </a:cubicBezTo>
                  <a:cubicBezTo>
                    <a:pt x="693" y="2156"/>
                    <a:pt x="694" y="2153"/>
                    <a:pt x="693" y="2153"/>
                  </a:cubicBezTo>
                  <a:cubicBezTo>
                    <a:pt x="691" y="2151"/>
                    <a:pt x="687" y="2149"/>
                    <a:pt x="687" y="2142"/>
                  </a:cubicBezTo>
                  <a:cubicBezTo>
                    <a:pt x="681" y="2140"/>
                    <a:pt x="685" y="2129"/>
                    <a:pt x="678" y="2129"/>
                  </a:cubicBezTo>
                  <a:cubicBezTo>
                    <a:pt x="677" y="2122"/>
                    <a:pt x="673" y="2119"/>
                    <a:pt x="671" y="2113"/>
                  </a:cubicBezTo>
                  <a:cubicBezTo>
                    <a:pt x="663" y="2092"/>
                    <a:pt x="652" y="2073"/>
                    <a:pt x="645" y="2050"/>
                  </a:cubicBezTo>
                  <a:cubicBezTo>
                    <a:pt x="641" y="2046"/>
                    <a:pt x="641" y="2039"/>
                    <a:pt x="639" y="2033"/>
                  </a:cubicBezTo>
                  <a:cubicBezTo>
                    <a:pt x="635" y="2029"/>
                    <a:pt x="636" y="2021"/>
                    <a:pt x="632" y="2018"/>
                  </a:cubicBezTo>
                  <a:cubicBezTo>
                    <a:pt x="631" y="2004"/>
                    <a:pt x="624" y="1996"/>
                    <a:pt x="623" y="1983"/>
                  </a:cubicBezTo>
                  <a:cubicBezTo>
                    <a:pt x="633" y="1991"/>
                    <a:pt x="630" y="2011"/>
                    <a:pt x="641" y="2018"/>
                  </a:cubicBezTo>
                  <a:cubicBezTo>
                    <a:pt x="640" y="2027"/>
                    <a:pt x="647" y="2029"/>
                    <a:pt x="650" y="2035"/>
                  </a:cubicBezTo>
                  <a:cubicBezTo>
                    <a:pt x="652" y="2041"/>
                    <a:pt x="656" y="2044"/>
                    <a:pt x="658" y="2050"/>
                  </a:cubicBezTo>
                  <a:cubicBezTo>
                    <a:pt x="663" y="2055"/>
                    <a:pt x="664" y="2062"/>
                    <a:pt x="667" y="2068"/>
                  </a:cubicBezTo>
                  <a:cubicBezTo>
                    <a:pt x="673" y="2070"/>
                    <a:pt x="672" y="2080"/>
                    <a:pt x="678" y="2083"/>
                  </a:cubicBezTo>
                  <a:cubicBezTo>
                    <a:pt x="678" y="2091"/>
                    <a:pt x="685" y="2094"/>
                    <a:pt x="687" y="2100"/>
                  </a:cubicBezTo>
                  <a:cubicBezTo>
                    <a:pt x="690" y="2105"/>
                    <a:pt x="692" y="2111"/>
                    <a:pt x="695" y="2116"/>
                  </a:cubicBezTo>
                  <a:cubicBezTo>
                    <a:pt x="703" y="2125"/>
                    <a:pt x="709" y="2137"/>
                    <a:pt x="715" y="2148"/>
                  </a:cubicBezTo>
                  <a:cubicBezTo>
                    <a:pt x="721" y="2147"/>
                    <a:pt x="713" y="2159"/>
                    <a:pt x="719" y="2157"/>
                  </a:cubicBezTo>
                  <a:cubicBezTo>
                    <a:pt x="720" y="2158"/>
                    <a:pt x="720" y="2159"/>
                    <a:pt x="721" y="2160"/>
                  </a:cubicBezTo>
                  <a:cubicBezTo>
                    <a:pt x="730" y="2160"/>
                    <a:pt x="730" y="2160"/>
                    <a:pt x="730" y="2160"/>
                  </a:cubicBezTo>
                  <a:cubicBezTo>
                    <a:pt x="725" y="2147"/>
                    <a:pt x="717" y="2136"/>
                    <a:pt x="711" y="2124"/>
                  </a:cubicBezTo>
                  <a:cubicBezTo>
                    <a:pt x="705" y="2111"/>
                    <a:pt x="696" y="2101"/>
                    <a:pt x="689" y="2089"/>
                  </a:cubicBezTo>
                  <a:close/>
                  <a:moveTo>
                    <a:pt x="946" y="2127"/>
                  </a:moveTo>
                  <a:cubicBezTo>
                    <a:pt x="948" y="2124"/>
                    <a:pt x="951" y="2122"/>
                    <a:pt x="953" y="2120"/>
                  </a:cubicBezTo>
                  <a:cubicBezTo>
                    <a:pt x="956" y="2118"/>
                    <a:pt x="957" y="2114"/>
                    <a:pt x="959" y="2111"/>
                  </a:cubicBezTo>
                  <a:cubicBezTo>
                    <a:pt x="968" y="2102"/>
                    <a:pt x="975" y="2090"/>
                    <a:pt x="985" y="2083"/>
                  </a:cubicBezTo>
                  <a:cubicBezTo>
                    <a:pt x="989" y="2078"/>
                    <a:pt x="993" y="2073"/>
                    <a:pt x="998" y="2070"/>
                  </a:cubicBezTo>
                  <a:cubicBezTo>
                    <a:pt x="998" y="2065"/>
                    <a:pt x="1005" y="2067"/>
                    <a:pt x="1005" y="2063"/>
                  </a:cubicBezTo>
                  <a:cubicBezTo>
                    <a:pt x="1006" y="2059"/>
                    <a:pt x="1011" y="2059"/>
                    <a:pt x="1012" y="2055"/>
                  </a:cubicBezTo>
                  <a:cubicBezTo>
                    <a:pt x="1017" y="2051"/>
                    <a:pt x="1021" y="2047"/>
                    <a:pt x="1025" y="2042"/>
                  </a:cubicBezTo>
                  <a:cubicBezTo>
                    <a:pt x="1032" y="2040"/>
                    <a:pt x="1033" y="2031"/>
                    <a:pt x="1040" y="2028"/>
                  </a:cubicBezTo>
                  <a:cubicBezTo>
                    <a:pt x="1046" y="2030"/>
                    <a:pt x="1044" y="2024"/>
                    <a:pt x="1046" y="2022"/>
                  </a:cubicBezTo>
                  <a:cubicBezTo>
                    <a:pt x="1051" y="2022"/>
                    <a:pt x="1053" y="2020"/>
                    <a:pt x="1053" y="2015"/>
                  </a:cubicBezTo>
                  <a:cubicBezTo>
                    <a:pt x="1060" y="2018"/>
                    <a:pt x="1058" y="2012"/>
                    <a:pt x="1062" y="2011"/>
                  </a:cubicBezTo>
                  <a:cubicBezTo>
                    <a:pt x="1061" y="2008"/>
                    <a:pt x="1069" y="2003"/>
                    <a:pt x="1064" y="2002"/>
                  </a:cubicBezTo>
                  <a:cubicBezTo>
                    <a:pt x="1056" y="2009"/>
                    <a:pt x="1049" y="2017"/>
                    <a:pt x="1040" y="2022"/>
                  </a:cubicBezTo>
                  <a:cubicBezTo>
                    <a:pt x="1040" y="2029"/>
                    <a:pt x="1029" y="2025"/>
                    <a:pt x="1029" y="2033"/>
                  </a:cubicBezTo>
                  <a:cubicBezTo>
                    <a:pt x="1026" y="2033"/>
                    <a:pt x="1025" y="2036"/>
                    <a:pt x="1022" y="2037"/>
                  </a:cubicBezTo>
                  <a:cubicBezTo>
                    <a:pt x="1018" y="2037"/>
                    <a:pt x="1021" y="2044"/>
                    <a:pt x="1016" y="2044"/>
                  </a:cubicBezTo>
                  <a:cubicBezTo>
                    <a:pt x="1010" y="2045"/>
                    <a:pt x="1011" y="2053"/>
                    <a:pt x="1003" y="2052"/>
                  </a:cubicBezTo>
                  <a:cubicBezTo>
                    <a:pt x="1002" y="2060"/>
                    <a:pt x="996" y="2062"/>
                    <a:pt x="992" y="2065"/>
                  </a:cubicBezTo>
                  <a:cubicBezTo>
                    <a:pt x="985" y="2074"/>
                    <a:pt x="976" y="2080"/>
                    <a:pt x="968" y="2087"/>
                  </a:cubicBezTo>
                  <a:cubicBezTo>
                    <a:pt x="965" y="2094"/>
                    <a:pt x="959" y="2097"/>
                    <a:pt x="957" y="2105"/>
                  </a:cubicBezTo>
                  <a:cubicBezTo>
                    <a:pt x="948" y="2106"/>
                    <a:pt x="948" y="2116"/>
                    <a:pt x="942" y="2120"/>
                  </a:cubicBezTo>
                  <a:cubicBezTo>
                    <a:pt x="939" y="2121"/>
                    <a:pt x="936" y="2123"/>
                    <a:pt x="935" y="2127"/>
                  </a:cubicBezTo>
                  <a:cubicBezTo>
                    <a:pt x="935" y="2128"/>
                    <a:pt x="933" y="2129"/>
                    <a:pt x="931" y="2129"/>
                  </a:cubicBezTo>
                  <a:cubicBezTo>
                    <a:pt x="931" y="2131"/>
                    <a:pt x="930" y="2134"/>
                    <a:pt x="927" y="2133"/>
                  </a:cubicBezTo>
                  <a:cubicBezTo>
                    <a:pt x="926" y="2135"/>
                    <a:pt x="926" y="2137"/>
                    <a:pt x="924" y="2137"/>
                  </a:cubicBezTo>
                  <a:cubicBezTo>
                    <a:pt x="921" y="2137"/>
                    <a:pt x="922" y="2141"/>
                    <a:pt x="920" y="2142"/>
                  </a:cubicBezTo>
                  <a:cubicBezTo>
                    <a:pt x="918" y="2145"/>
                    <a:pt x="916" y="2148"/>
                    <a:pt x="913" y="2151"/>
                  </a:cubicBezTo>
                  <a:cubicBezTo>
                    <a:pt x="908" y="2150"/>
                    <a:pt x="911" y="2157"/>
                    <a:pt x="907" y="2157"/>
                  </a:cubicBezTo>
                  <a:cubicBezTo>
                    <a:pt x="907" y="2158"/>
                    <a:pt x="906" y="2159"/>
                    <a:pt x="906" y="2160"/>
                  </a:cubicBezTo>
                  <a:cubicBezTo>
                    <a:pt x="917" y="2160"/>
                    <a:pt x="917" y="2160"/>
                    <a:pt x="917" y="2160"/>
                  </a:cubicBezTo>
                  <a:cubicBezTo>
                    <a:pt x="922" y="2153"/>
                    <a:pt x="928" y="2147"/>
                    <a:pt x="935" y="2142"/>
                  </a:cubicBezTo>
                  <a:cubicBezTo>
                    <a:pt x="938" y="2136"/>
                    <a:pt x="943" y="2132"/>
                    <a:pt x="946" y="2127"/>
                  </a:cubicBezTo>
                  <a:close/>
                  <a:moveTo>
                    <a:pt x="876" y="2120"/>
                  </a:moveTo>
                  <a:cubicBezTo>
                    <a:pt x="877" y="2117"/>
                    <a:pt x="880" y="2116"/>
                    <a:pt x="881" y="2113"/>
                  </a:cubicBezTo>
                  <a:cubicBezTo>
                    <a:pt x="886" y="2114"/>
                    <a:pt x="883" y="2107"/>
                    <a:pt x="887" y="2107"/>
                  </a:cubicBezTo>
                  <a:cubicBezTo>
                    <a:pt x="893" y="2097"/>
                    <a:pt x="902" y="2089"/>
                    <a:pt x="907" y="2079"/>
                  </a:cubicBezTo>
                  <a:cubicBezTo>
                    <a:pt x="915" y="2079"/>
                    <a:pt x="914" y="2071"/>
                    <a:pt x="920" y="2070"/>
                  </a:cubicBezTo>
                  <a:cubicBezTo>
                    <a:pt x="924" y="2066"/>
                    <a:pt x="927" y="2060"/>
                    <a:pt x="933" y="2059"/>
                  </a:cubicBezTo>
                  <a:cubicBezTo>
                    <a:pt x="933" y="2055"/>
                    <a:pt x="935" y="2053"/>
                    <a:pt x="937" y="2052"/>
                  </a:cubicBezTo>
                  <a:cubicBezTo>
                    <a:pt x="941" y="2052"/>
                    <a:pt x="939" y="2047"/>
                    <a:pt x="944" y="2048"/>
                  </a:cubicBezTo>
                  <a:cubicBezTo>
                    <a:pt x="945" y="2045"/>
                    <a:pt x="948" y="2044"/>
                    <a:pt x="948" y="2042"/>
                  </a:cubicBezTo>
                  <a:cubicBezTo>
                    <a:pt x="949" y="2037"/>
                    <a:pt x="956" y="2040"/>
                    <a:pt x="955" y="2035"/>
                  </a:cubicBezTo>
                  <a:cubicBezTo>
                    <a:pt x="970" y="2020"/>
                    <a:pt x="985" y="2004"/>
                    <a:pt x="1001" y="1989"/>
                  </a:cubicBezTo>
                  <a:cubicBezTo>
                    <a:pt x="1003" y="1985"/>
                    <a:pt x="1007" y="1981"/>
                    <a:pt x="1012" y="1978"/>
                  </a:cubicBezTo>
                  <a:cubicBezTo>
                    <a:pt x="1013" y="1972"/>
                    <a:pt x="1019" y="1970"/>
                    <a:pt x="1022" y="1965"/>
                  </a:cubicBezTo>
                  <a:cubicBezTo>
                    <a:pt x="1026" y="1961"/>
                    <a:pt x="1032" y="1960"/>
                    <a:pt x="1033" y="1954"/>
                  </a:cubicBezTo>
                  <a:cubicBezTo>
                    <a:pt x="1036" y="1949"/>
                    <a:pt x="1042" y="1947"/>
                    <a:pt x="1044" y="1941"/>
                  </a:cubicBezTo>
                  <a:cubicBezTo>
                    <a:pt x="1051" y="1932"/>
                    <a:pt x="1058" y="1924"/>
                    <a:pt x="1062" y="1913"/>
                  </a:cubicBezTo>
                  <a:cubicBezTo>
                    <a:pt x="1067" y="1910"/>
                    <a:pt x="1068" y="1903"/>
                    <a:pt x="1070" y="1898"/>
                  </a:cubicBezTo>
                  <a:cubicBezTo>
                    <a:pt x="1074" y="1898"/>
                    <a:pt x="1072" y="1892"/>
                    <a:pt x="1075" y="1891"/>
                  </a:cubicBezTo>
                  <a:cubicBezTo>
                    <a:pt x="1077" y="1889"/>
                    <a:pt x="1078" y="1885"/>
                    <a:pt x="1077" y="1880"/>
                  </a:cubicBezTo>
                  <a:cubicBezTo>
                    <a:pt x="1073" y="1880"/>
                    <a:pt x="1072" y="1882"/>
                    <a:pt x="1073" y="1887"/>
                  </a:cubicBezTo>
                  <a:cubicBezTo>
                    <a:pt x="1070" y="1888"/>
                    <a:pt x="1068" y="1890"/>
                    <a:pt x="1068" y="1893"/>
                  </a:cubicBezTo>
                  <a:cubicBezTo>
                    <a:pt x="1062" y="1895"/>
                    <a:pt x="1064" y="1905"/>
                    <a:pt x="1057" y="1906"/>
                  </a:cubicBezTo>
                  <a:cubicBezTo>
                    <a:pt x="1054" y="1919"/>
                    <a:pt x="1044" y="1925"/>
                    <a:pt x="1040" y="1937"/>
                  </a:cubicBezTo>
                  <a:cubicBezTo>
                    <a:pt x="1031" y="1943"/>
                    <a:pt x="1025" y="1953"/>
                    <a:pt x="1016" y="1959"/>
                  </a:cubicBezTo>
                  <a:cubicBezTo>
                    <a:pt x="1014" y="1964"/>
                    <a:pt x="1009" y="1967"/>
                    <a:pt x="1005" y="1970"/>
                  </a:cubicBezTo>
                  <a:cubicBezTo>
                    <a:pt x="1004" y="1977"/>
                    <a:pt x="995" y="1976"/>
                    <a:pt x="994" y="1983"/>
                  </a:cubicBezTo>
                  <a:cubicBezTo>
                    <a:pt x="990" y="1985"/>
                    <a:pt x="986" y="1989"/>
                    <a:pt x="983" y="1994"/>
                  </a:cubicBezTo>
                  <a:cubicBezTo>
                    <a:pt x="983" y="1997"/>
                    <a:pt x="978" y="1996"/>
                    <a:pt x="977" y="1998"/>
                  </a:cubicBezTo>
                  <a:cubicBezTo>
                    <a:pt x="979" y="2005"/>
                    <a:pt x="970" y="2000"/>
                    <a:pt x="972" y="2007"/>
                  </a:cubicBezTo>
                  <a:cubicBezTo>
                    <a:pt x="966" y="2008"/>
                    <a:pt x="964" y="2013"/>
                    <a:pt x="959" y="2015"/>
                  </a:cubicBezTo>
                  <a:cubicBezTo>
                    <a:pt x="960" y="2024"/>
                    <a:pt x="950" y="2022"/>
                    <a:pt x="948" y="2028"/>
                  </a:cubicBezTo>
                  <a:cubicBezTo>
                    <a:pt x="935" y="2046"/>
                    <a:pt x="916" y="2057"/>
                    <a:pt x="903" y="2074"/>
                  </a:cubicBezTo>
                  <a:cubicBezTo>
                    <a:pt x="896" y="2075"/>
                    <a:pt x="895" y="2082"/>
                    <a:pt x="892" y="2085"/>
                  </a:cubicBezTo>
                  <a:cubicBezTo>
                    <a:pt x="887" y="2088"/>
                    <a:pt x="885" y="2094"/>
                    <a:pt x="881" y="2098"/>
                  </a:cubicBezTo>
                  <a:cubicBezTo>
                    <a:pt x="880" y="2101"/>
                    <a:pt x="878" y="2103"/>
                    <a:pt x="876" y="2105"/>
                  </a:cubicBezTo>
                  <a:cubicBezTo>
                    <a:pt x="872" y="2105"/>
                    <a:pt x="875" y="2112"/>
                    <a:pt x="870" y="2111"/>
                  </a:cubicBezTo>
                  <a:cubicBezTo>
                    <a:pt x="866" y="2116"/>
                    <a:pt x="865" y="2122"/>
                    <a:pt x="859" y="2124"/>
                  </a:cubicBezTo>
                  <a:cubicBezTo>
                    <a:pt x="859" y="2128"/>
                    <a:pt x="857" y="2130"/>
                    <a:pt x="855" y="2131"/>
                  </a:cubicBezTo>
                  <a:cubicBezTo>
                    <a:pt x="855" y="2136"/>
                    <a:pt x="854" y="2139"/>
                    <a:pt x="850" y="2140"/>
                  </a:cubicBezTo>
                  <a:cubicBezTo>
                    <a:pt x="852" y="2146"/>
                    <a:pt x="846" y="2144"/>
                    <a:pt x="846" y="2148"/>
                  </a:cubicBezTo>
                  <a:cubicBezTo>
                    <a:pt x="845" y="2152"/>
                    <a:pt x="839" y="2150"/>
                    <a:pt x="842" y="2157"/>
                  </a:cubicBezTo>
                  <a:cubicBezTo>
                    <a:pt x="840" y="2158"/>
                    <a:pt x="839" y="2159"/>
                    <a:pt x="837" y="2160"/>
                  </a:cubicBezTo>
                  <a:cubicBezTo>
                    <a:pt x="849" y="2160"/>
                    <a:pt x="849" y="2160"/>
                    <a:pt x="849" y="2160"/>
                  </a:cubicBezTo>
                  <a:cubicBezTo>
                    <a:pt x="856" y="2151"/>
                    <a:pt x="861" y="2142"/>
                    <a:pt x="865" y="2131"/>
                  </a:cubicBezTo>
                  <a:cubicBezTo>
                    <a:pt x="872" y="2130"/>
                    <a:pt x="873" y="2123"/>
                    <a:pt x="876" y="2120"/>
                  </a:cubicBezTo>
                  <a:close/>
                  <a:moveTo>
                    <a:pt x="846" y="2120"/>
                  </a:moveTo>
                  <a:cubicBezTo>
                    <a:pt x="847" y="2115"/>
                    <a:pt x="851" y="2112"/>
                    <a:pt x="855" y="2109"/>
                  </a:cubicBezTo>
                  <a:cubicBezTo>
                    <a:pt x="859" y="2101"/>
                    <a:pt x="864" y="2092"/>
                    <a:pt x="872" y="2087"/>
                  </a:cubicBezTo>
                  <a:cubicBezTo>
                    <a:pt x="871" y="2080"/>
                    <a:pt x="880" y="2083"/>
                    <a:pt x="881" y="2076"/>
                  </a:cubicBezTo>
                  <a:cubicBezTo>
                    <a:pt x="886" y="2075"/>
                    <a:pt x="886" y="2069"/>
                    <a:pt x="889" y="2065"/>
                  </a:cubicBezTo>
                  <a:cubicBezTo>
                    <a:pt x="896" y="2065"/>
                    <a:pt x="895" y="2058"/>
                    <a:pt x="900" y="2057"/>
                  </a:cubicBezTo>
                  <a:cubicBezTo>
                    <a:pt x="902" y="2052"/>
                    <a:pt x="908" y="2051"/>
                    <a:pt x="909" y="2046"/>
                  </a:cubicBezTo>
                  <a:cubicBezTo>
                    <a:pt x="919" y="2042"/>
                    <a:pt x="922" y="2031"/>
                    <a:pt x="931" y="2026"/>
                  </a:cubicBezTo>
                  <a:cubicBezTo>
                    <a:pt x="932" y="2021"/>
                    <a:pt x="938" y="2020"/>
                    <a:pt x="940" y="2015"/>
                  </a:cubicBezTo>
                  <a:cubicBezTo>
                    <a:pt x="948" y="2017"/>
                    <a:pt x="944" y="2007"/>
                    <a:pt x="951" y="2007"/>
                  </a:cubicBezTo>
                  <a:cubicBezTo>
                    <a:pt x="951" y="2004"/>
                    <a:pt x="954" y="2005"/>
                    <a:pt x="955" y="2002"/>
                  </a:cubicBezTo>
                  <a:cubicBezTo>
                    <a:pt x="955" y="1999"/>
                    <a:pt x="960" y="2001"/>
                    <a:pt x="959" y="1996"/>
                  </a:cubicBezTo>
                  <a:cubicBezTo>
                    <a:pt x="964" y="1994"/>
                    <a:pt x="969" y="1992"/>
                    <a:pt x="970" y="1987"/>
                  </a:cubicBezTo>
                  <a:cubicBezTo>
                    <a:pt x="973" y="1987"/>
                    <a:pt x="975" y="1986"/>
                    <a:pt x="977" y="1985"/>
                  </a:cubicBezTo>
                  <a:cubicBezTo>
                    <a:pt x="976" y="1981"/>
                    <a:pt x="980" y="1981"/>
                    <a:pt x="981" y="1978"/>
                  </a:cubicBezTo>
                  <a:cubicBezTo>
                    <a:pt x="982" y="1976"/>
                    <a:pt x="983" y="1975"/>
                    <a:pt x="985" y="1974"/>
                  </a:cubicBezTo>
                  <a:cubicBezTo>
                    <a:pt x="989" y="1974"/>
                    <a:pt x="987" y="1968"/>
                    <a:pt x="992" y="1970"/>
                  </a:cubicBezTo>
                  <a:cubicBezTo>
                    <a:pt x="995" y="1959"/>
                    <a:pt x="1005" y="1955"/>
                    <a:pt x="1012" y="1948"/>
                  </a:cubicBezTo>
                  <a:cubicBezTo>
                    <a:pt x="1013" y="1943"/>
                    <a:pt x="1019" y="1942"/>
                    <a:pt x="1020" y="1937"/>
                  </a:cubicBezTo>
                  <a:cubicBezTo>
                    <a:pt x="1023" y="1936"/>
                    <a:pt x="1024" y="1934"/>
                    <a:pt x="1025" y="1932"/>
                  </a:cubicBezTo>
                  <a:cubicBezTo>
                    <a:pt x="1025" y="1929"/>
                    <a:pt x="1030" y="1931"/>
                    <a:pt x="1029" y="1926"/>
                  </a:cubicBezTo>
                  <a:cubicBezTo>
                    <a:pt x="1033" y="1923"/>
                    <a:pt x="1038" y="1921"/>
                    <a:pt x="1038" y="1915"/>
                  </a:cubicBezTo>
                  <a:cubicBezTo>
                    <a:pt x="1041" y="1912"/>
                    <a:pt x="1046" y="1911"/>
                    <a:pt x="1046" y="1904"/>
                  </a:cubicBezTo>
                  <a:cubicBezTo>
                    <a:pt x="1056" y="1900"/>
                    <a:pt x="1057" y="1888"/>
                    <a:pt x="1064" y="1882"/>
                  </a:cubicBezTo>
                  <a:cubicBezTo>
                    <a:pt x="1068" y="1873"/>
                    <a:pt x="1072" y="1863"/>
                    <a:pt x="1079" y="1856"/>
                  </a:cubicBezTo>
                  <a:cubicBezTo>
                    <a:pt x="1077" y="1849"/>
                    <a:pt x="1083" y="1847"/>
                    <a:pt x="1079" y="1843"/>
                  </a:cubicBezTo>
                  <a:cubicBezTo>
                    <a:pt x="1084" y="1842"/>
                    <a:pt x="1083" y="1837"/>
                    <a:pt x="1088" y="1837"/>
                  </a:cubicBezTo>
                  <a:cubicBezTo>
                    <a:pt x="1088" y="1831"/>
                    <a:pt x="1089" y="1826"/>
                    <a:pt x="1092" y="1823"/>
                  </a:cubicBezTo>
                  <a:cubicBezTo>
                    <a:pt x="1092" y="1818"/>
                    <a:pt x="1093" y="1814"/>
                    <a:pt x="1097" y="1813"/>
                  </a:cubicBezTo>
                  <a:cubicBezTo>
                    <a:pt x="1094" y="1807"/>
                    <a:pt x="1103" y="1802"/>
                    <a:pt x="1097" y="1799"/>
                  </a:cubicBezTo>
                  <a:cubicBezTo>
                    <a:pt x="1093" y="1813"/>
                    <a:pt x="1084" y="1822"/>
                    <a:pt x="1084" y="1839"/>
                  </a:cubicBezTo>
                  <a:cubicBezTo>
                    <a:pt x="1073" y="1838"/>
                    <a:pt x="1078" y="1852"/>
                    <a:pt x="1070" y="1854"/>
                  </a:cubicBezTo>
                  <a:cubicBezTo>
                    <a:pt x="1072" y="1861"/>
                    <a:pt x="1067" y="1861"/>
                    <a:pt x="1066" y="1865"/>
                  </a:cubicBezTo>
                  <a:cubicBezTo>
                    <a:pt x="1064" y="1868"/>
                    <a:pt x="1062" y="1871"/>
                    <a:pt x="1060" y="1874"/>
                  </a:cubicBezTo>
                  <a:cubicBezTo>
                    <a:pt x="1058" y="1881"/>
                    <a:pt x="1053" y="1886"/>
                    <a:pt x="1049" y="1891"/>
                  </a:cubicBezTo>
                  <a:cubicBezTo>
                    <a:pt x="1044" y="1892"/>
                    <a:pt x="1048" y="1901"/>
                    <a:pt x="1042" y="1900"/>
                  </a:cubicBezTo>
                  <a:cubicBezTo>
                    <a:pt x="1044" y="1906"/>
                    <a:pt x="1036" y="1904"/>
                    <a:pt x="1038" y="1911"/>
                  </a:cubicBezTo>
                  <a:cubicBezTo>
                    <a:pt x="1031" y="1911"/>
                    <a:pt x="1028" y="1917"/>
                    <a:pt x="1025" y="1922"/>
                  </a:cubicBezTo>
                  <a:cubicBezTo>
                    <a:pt x="1019" y="1920"/>
                    <a:pt x="1020" y="1926"/>
                    <a:pt x="1018" y="1928"/>
                  </a:cubicBezTo>
                  <a:cubicBezTo>
                    <a:pt x="1016" y="1930"/>
                    <a:pt x="1014" y="1933"/>
                    <a:pt x="1012" y="1935"/>
                  </a:cubicBezTo>
                  <a:cubicBezTo>
                    <a:pt x="1002" y="1942"/>
                    <a:pt x="996" y="1952"/>
                    <a:pt x="988" y="1961"/>
                  </a:cubicBezTo>
                  <a:cubicBezTo>
                    <a:pt x="982" y="1965"/>
                    <a:pt x="975" y="1967"/>
                    <a:pt x="972" y="1974"/>
                  </a:cubicBezTo>
                  <a:cubicBezTo>
                    <a:pt x="965" y="1977"/>
                    <a:pt x="962" y="1984"/>
                    <a:pt x="957" y="1989"/>
                  </a:cubicBezTo>
                  <a:cubicBezTo>
                    <a:pt x="950" y="1987"/>
                    <a:pt x="954" y="1996"/>
                    <a:pt x="948" y="1996"/>
                  </a:cubicBezTo>
                  <a:cubicBezTo>
                    <a:pt x="944" y="1996"/>
                    <a:pt x="944" y="2002"/>
                    <a:pt x="940" y="2002"/>
                  </a:cubicBezTo>
                  <a:cubicBezTo>
                    <a:pt x="942" y="2009"/>
                    <a:pt x="932" y="2005"/>
                    <a:pt x="933" y="2011"/>
                  </a:cubicBezTo>
                  <a:cubicBezTo>
                    <a:pt x="931" y="2014"/>
                    <a:pt x="927" y="2015"/>
                    <a:pt x="924" y="2018"/>
                  </a:cubicBezTo>
                  <a:cubicBezTo>
                    <a:pt x="920" y="2024"/>
                    <a:pt x="915" y="2029"/>
                    <a:pt x="909" y="2033"/>
                  </a:cubicBezTo>
                  <a:cubicBezTo>
                    <a:pt x="910" y="2039"/>
                    <a:pt x="901" y="2035"/>
                    <a:pt x="903" y="2042"/>
                  </a:cubicBezTo>
                  <a:cubicBezTo>
                    <a:pt x="898" y="2042"/>
                    <a:pt x="898" y="2047"/>
                    <a:pt x="894" y="2048"/>
                  </a:cubicBezTo>
                  <a:cubicBezTo>
                    <a:pt x="893" y="2052"/>
                    <a:pt x="889" y="2054"/>
                    <a:pt x="887" y="2057"/>
                  </a:cubicBezTo>
                  <a:cubicBezTo>
                    <a:pt x="882" y="2056"/>
                    <a:pt x="886" y="2065"/>
                    <a:pt x="879" y="2063"/>
                  </a:cubicBezTo>
                  <a:cubicBezTo>
                    <a:pt x="874" y="2069"/>
                    <a:pt x="869" y="2074"/>
                    <a:pt x="863" y="2079"/>
                  </a:cubicBezTo>
                  <a:cubicBezTo>
                    <a:pt x="860" y="2086"/>
                    <a:pt x="854" y="2092"/>
                    <a:pt x="848" y="2098"/>
                  </a:cubicBezTo>
                  <a:cubicBezTo>
                    <a:pt x="846" y="2102"/>
                    <a:pt x="843" y="2105"/>
                    <a:pt x="842" y="2109"/>
                  </a:cubicBezTo>
                  <a:cubicBezTo>
                    <a:pt x="841" y="2112"/>
                    <a:pt x="839" y="2113"/>
                    <a:pt x="837" y="2113"/>
                  </a:cubicBezTo>
                  <a:cubicBezTo>
                    <a:pt x="837" y="2116"/>
                    <a:pt x="834" y="2119"/>
                    <a:pt x="833" y="2116"/>
                  </a:cubicBezTo>
                  <a:cubicBezTo>
                    <a:pt x="836" y="2114"/>
                    <a:pt x="836" y="2109"/>
                    <a:pt x="837" y="2105"/>
                  </a:cubicBezTo>
                  <a:cubicBezTo>
                    <a:pt x="841" y="2103"/>
                    <a:pt x="841" y="2097"/>
                    <a:pt x="844" y="2094"/>
                  </a:cubicBezTo>
                  <a:cubicBezTo>
                    <a:pt x="850" y="2088"/>
                    <a:pt x="851" y="2078"/>
                    <a:pt x="859" y="2074"/>
                  </a:cubicBezTo>
                  <a:cubicBezTo>
                    <a:pt x="857" y="2068"/>
                    <a:pt x="865" y="2070"/>
                    <a:pt x="863" y="2063"/>
                  </a:cubicBezTo>
                  <a:cubicBezTo>
                    <a:pt x="869" y="2063"/>
                    <a:pt x="869" y="2057"/>
                    <a:pt x="872" y="2055"/>
                  </a:cubicBezTo>
                  <a:cubicBezTo>
                    <a:pt x="876" y="2053"/>
                    <a:pt x="876" y="2047"/>
                    <a:pt x="879" y="2044"/>
                  </a:cubicBezTo>
                  <a:cubicBezTo>
                    <a:pt x="882" y="2042"/>
                    <a:pt x="885" y="2039"/>
                    <a:pt x="887" y="2035"/>
                  </a:cubicBezTo>
                  <a:cubicBezTo>
                    <a:pt x="906" y="2008"/>
                    <a:pt x="929" y="1985"/>
                    <a:pt x="953" y="1963"/>
                  </a:cubicBezTo>
                  <a:cubicBezTo>
                    <a:pt x="953" y="1953"/>
                    <a:pt x="965" y="1953"/>
                    <a:pt x="964" y="1941"/>
                  </a:cubicBezTo>
                  <a:cubicBezTo>
                    <a:pt x="968" y="1939"/>
                    <a:pt x="973" y="1938"/>
                    <a:pt x="977" y="1935"/>
                  </a:cubicBezTo>
                  <a:cubicBezTo>
                    <a:pt x="978" y="1931"/>
                    <a:pt x="981" y="1929"/>
                    <a:pt x="981" y="1924"/>
                  </a:cubicBezTo>
                  <a:cubicBezTo>
                    <a:pt x="987" y="1924"/>
                    <a:pt x="988" y="1920"/>
                    <a:pt x="990" y="1917"/>
                  </a:cubicBezTo>
                  <a:cubicBezTo>
                    <a:pt x="993" y="1910"/>
                    <a:pt x="1002" y="1908"/>
                    <a:pt x="1003" y="1898"/>
                  </a:cubicBezTo>
                  <a:cubicBezTo>
                    <a:pt x="1007" y="1897"/>
                    <a:pt x="1007" y="1892"/>
                    <a:pt x="1012" y="1891"/>
                  </a:cubicBezTo>
                  <a:cubicBezTo>
                    <a:pt x="1012" y="1888"/>
                    <a:pt x="1012" y="1886"/>
                    <a:pt x="1016" y="1887"/>
                  </a:cubicBezTo>
                  <a:cubicBezTo>
                    <a:pt x="1016" y="1884"/>
                    <a:pt x="1016" y="1881"/>
                    <a:pt x="1018" y="1880"/>
                  </a:cubicBezTo>
                  <a:cubicBezTo>
                    <a:pt x="1021" y="1878"/>
                    <a:pt x="1022" y="1874"/>
                    <a:pt x="1025" y="1871"/>
                  </a:cubicBezTo>
                  <a:cubicBezTo>
                    <a:pt x="1025" y="1869"/>
                    <a:pt x="1033" y="1863"/>
                    <a:pt x="1027" y="1861"/>
                  </a:cubicBezTo>
                  <a:cubicBezTo>
                    <a:pt x="1028" y="1869"/>
                    <a:pt x="1021" y="1868"/>
                    <a:pt x="1018" y="1871"/>
                  </a:cubicBezTo>
                  <a:cubicBezTo>
                    <a:pt x="1016" y="1876"/>
                    <a:pt x="1013" y="1881"/>
                    <a:pt x="1009" y="1885"/>
                  </a:cubicBezTo>
                  <a:cubicBezTo>
                    <a:pt x="1003" y="1893"/>
                    <a:pt x="996" y="1900"/>
                    <a:pt x="990" y="1909"/>
                  </a:cubicBezTo>
                  <a:cubicBezTo>
                    <a:pt x="982" y="1914"/>
                    <a:pt x="977" y="1923"/>
                    <a:pt x="970" y="1930"/>
                  </a:cubicBezTo>
                  <a:cubicBezTo>
                    <a:pt x="964" y="1932"/>
                    <a:pt x="962" y="1937"/>
                    <a:pt x="959" y="1941"/>
                  </a:cubicBezTo>
                  <a:cubicBezTo>
                    <a:pt x="953" y="1942"/>
                    <a:pt x="954" y="1951"/>
                    <a:pt x="948" y="1952"/>
                  </a:cubicBezTo>
                  <a:cubicBezTo>
                    <a:pt x="948" y="1955"/>
                    <a:pt x="946" y="1956"/>
                    <a:pt x="944" y="1956"/>
                  </a:cubicBezTo>
                  <a:cubicBezTo>
                    <a:pt x="941" y="1957"/>
                    <a:pt x="942" y="1962"/>
                    <a:pt x="937" y="1961"/>
                  </a:cubicBezTo>
                  <a:cubicBezTo>
                    <a:pt x="938" y="1968"/>
                    <a:pt x="930" y="1968"/>
                    <a:pt x="929" y="1974"/>
                  </a:cubicBezTo>
                  <a:cubicBezTo>
                    <a:pt x="922" y="1982"/>
                    <a:pt x="914" y="1988"/>
                    <a:pt x="907" y="1996"/>
                  </a:cubicBezTo>
                  <a:cubicBezTo>
                    <a:pt x="904" y="1996"/>
                    <a:pt x="904" y="2001"/>
                    <a:pt x="903" y="2002"/>
                  </a:cubicBezTo>
                  <a:cubicBezTo>
                    <a:pt x="900" y="2003"/>
                    <a:pt x="898" y="2005"/>
                    <a:pt x="898" y="2009"/>
                  </a:cubicBezTo>
                  <a:cubicBezTo>
                    <a:pt x="890" y="2008"/>
                    <a:pt x="893" y="2018"/>
                    <a:pt x="887" y="2020"/>
                  </a:cubicBezTo>
                  <a:cubicBezTo>
                    <a:pt x="884" y="2031"/>
                    <a:pt x="872" y="2034"/>
                    <a:pt x="870" y="2046"/>
                  </a:cubicBezTo>
                  <a:cubicBezTo>
                    <a:pt x="864" y="2044"/>
                    <a:pt x="865" y="2050"/>
                    <a:pt x="861" y="2050"/>
                  </a:cubicBezTo>
                  <a:cubicBezTo>
                    <a:pt x="863" y="2057"/>
                    <a:pt x="857" y="2054"/>
                    <a:pt x="855" y="2052"/>
                  </a:cubicBezTo>
                  <a:cubicBezTo>
                    <a:pt x="857" y="2058"/>
                    <a:pt x="856" y="2063"/>
                    <a:pt x="850" y="2065"/>
                  </a:cubicBezTo>
                  <a:cubicBezTo>
                    <a:pt x="849" y="2073"/>
                    <a:pt x="845" y="2076"/>
                    <a:pt x="842" y="2081"/>
                  </a:cubicBezTo>
                  <a:cubicBezTo>
                    <a:pt x="837" y="2091"/>
                    <a:pt x="831" y="2101"/>
                    <a:pt x="824" y="2109"/>
                  </a:cubicBezTo>
                  <a:cubicBezTo>
                    <a:pt x="823" y="2113"/>
                    <a:pt x="823" y="2118"/>
                    <a:pt x="820" y="2120"/>
                  </a:cubicBezTo>
                  <a:cubicBezTo>
                    <a:pt x="819" y="2124"/>
                    <a:pt x="819" y="2129"/>
                    <a:pt x="815" y="2131"/>
                  </a:cubicBezTo>
                  <a:cubicBezTo>
                    <a:pt x="810" y="2135"/>
                    <a:pt x="810" y="2146"/>
                    <a:pt x="804" y="2151"/>
                  </a:cubicBezTo>
                  <a:cubicBezTo>
                    <a:pt x="804" y="2154"/>
                    <a:pt x="803" y="2157"/>
                    <a:pt x="802" y="2160"/>
                  </a:cubicBezTo>
                  <a:cubicBezTo>
                    <a:pt x="820" y="2160"/>
                    <a:pt x="820" y="2160"/>
                    <a:pt x="820" y="2160"/>
                  </a:cubicBezTo>
                  <a:cubicBezTo>
                    <a:pt x="820" y="2158"/>
                    <a:pt x="821" y="2156"/>
                    <a:pt x="822" y="2155"/>
                  </a:cubicBezTo>
                  <a:cubicBezTo>
                    <a:pt x="828" y="2147"/>
                    <a:pt x="833" y="2140"/>
                    <a:pt x="837" y="2131"/>
                  </a:cubicBezTo>
                  <a:cubicBezTo>
                    <a:pt x="843" y="2130"/>
                    <a:pt x="841" y="2122"/>
                    <a:pt x="846" y="212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45"/>
            <p:cNvSpPr>
              <a:spLocks noEditPoints="1"/>
            </p:cNvSpPr>
            <p:nvPr/>
          </p:nvSpPr>
          <p:spPr bwMode="auto">
            <a:xfrm>
              <a:off x="-6284" y="1"/>
              <a:ext cx="9150284" cy="5820008"/>
            </a:xfrm>
            <a:custGeom>
              <a:avLst/>
              <a:gdLst/>
              <a:ahLst/>
              <a:cxnLst/>
              <a:rect l="0" t="0" r="r" b="b"/>
              <a:pathLst>
                <a:path w="2882" h="1833">
                  <a:moveTo>
                    <a:pt x="1750" y="175"/>
                  </a:moveTo>
                  <a:cubicBezTo>
                    <a:pt x="1748" y="182"/>
                    <a:pt x="1742" y="191"/>
                    <a:pt x="1749" y="193"/>
                  </a:cubicBezTo>
                  <a:cubicBezTo>
                    <a:pt x="1755" y="188"/>
                    <a:pt x="1760" y="179"/>
                    <a:pt x="1765" y="171"/>
                  </a:cubicBezTo>
                  <a:cubicBezTo>
                    <a:pt x="1771" y="149"/>
                    <a:pt x="1776" y="133"/>
                    <a:pt x="1782" y="119"/>
                  </a:cubicBezTo>
                  <a:cubicBezTo>
                    <a:pt x="1783" y="111"/>
                    <a:pt x="1784" y="103"/>
                    <a:pt x="1788" y="93"/>
                  </a:cubicBezTo>
                  <a:cubicBezTo>
                    <a:pt x="1785" y="88"/>
                    <a:pt x="1789" y="91"/>
                    <a:pt x="1790" y="85"/>
                  </a:cubicBezTo>
                  <a:cubicBezTo>
                    <a:pt x="1792" y="80"/>
                    <a:pt x="1793" y="75"/>
                    <a:pt x="1795" y="70"/>
                  </a:cubicBezTo>
                  <a:cubicBezTo>
                    <a:pt x="1796" y="46"/>
                    <a:pt x="1798" y="26"/>
                    <a:pt x="1801" y="0"/>
                  </a:cubicBezTo>
                  <a:cubicBezTo>
                    <a:pt x="1792" y="0"/>
                    <a:pt x="1792" y="0"/>
                    <a:pt x="1792" y="0"/>
                  </a:cubicBezTo>
                  <a:cubicBezTo>
                    <a:pt x="1792" y="4"/>
                    <a:pt x="1792" y="8"/>
                    <a:pt x="1791" y="12"/>
                  </a:cubicBezTo>
                  <a:cubicBezTo>
                    <a:pt x="1793" y="20"/>
                    <a:pt x="1787" y="35"/>
                    <a:pt x="1790" y="39"/>
                  </a:cubicBezTo>
                  <a:cubicBezTo>
                    <a:pt x="1791" y="41"/>
                    <a:pt x="1787" y="42"/>
                    <a:pt x="1787" y="41"/>
                  </a:cubicBezTo>
                  <a:cubicBezTo>
                    <a:pt x="1787" y="46"/>
                    <a:pt x="1788" y="49"/>
                    <a:pt x="1788" y="55"/>
                  </a:cubicBezTo>
                  <a:cubicBezTo>
                    <a:pt x="1788" y="54"/>
                    <a:pt x="1785" y="54"/>
                    <a:pt x="1785" y="56"/>
                  </a:cubicBezTo>
                  <a:cubicBezTo>
                    <a:pt x="1785" y="56"/>
                    <a:pt x="1787" y="58"/>
                    <a:pt x="1787" y="59"/>
                  </a:cubicBezTo>
                  <a:cubicBezTo>
                    <a:pt x="1787" y="62"/>
                    <a:pt x="1788" y="64"/>
                    <a:pt x="1786" y="68"/>
                  </a:cubicBezTo>
                  <a:cubicBezTo>
                    <a:pt x="1783" y="76"/>
                    <a:pt x="1782" y="88"/>
                    <a:pt x="1777" y="92"/>
                  </a:cubicBezTo>
                  <a:cubicBezTo>
                    <a:pt x="1781" y="94"/>
                    <a:pt x="1775" y="101"/>
                    <a:pt x="1775" y="105"/>
                  </a:cubicBezTo>
                  <a:cubicBezTo>
                    <a:pt x="1777" y="109"/>
                    <a:pt x="1775" y="113"/>
                    <a:pt x="1773" y="119"/>
                  </a:cubicBezTo>
                  <a:cubicBezTo>
                    <a:pt x="1767" y="130"/>
                    <a:pt x="1763" y="145"/>
                    <a:pt x="1759" y="160"/>
                  </a:cubicBezTo>
                  <a:cubicBezTo>
                    <a:pt x="1758" y="164"/>
                    <a:pt x="1755" y="164"/>
                    <a:pt x="1754" y="167"/>
                  </a:cubicBezTo>
                  <a:cubicBezTo>
                    <a:pt x="1753" y="170"/>
                    <a:pt x="1753" y="175"/>
                    <a:pt x="1750" y="175"/>
                  </a:cubicBezTo>
                  <a:close/>
                  <a:moveTo>
                    <a:pt x="1585" y="176"/>
                  </a:moveTo>
                  <a:cubicBezTo>
                    <a:pt x="1582" y="176"/>
                    <a:pt x="1585" y="179"/>
                    <a:pt x="1584" y="183"/>
                  </a:cubicBezTo>
                  <a:cubicBezTo>
                    <a:pt x="1580" y="182"/>
                    <a:pt x="1580" y="187"/>
                    <a:pt x="1579" y="190"/>
                  </a:cubicBezTo>
                  <a:cubicBezTo>
                    <a:pt x="1579" y="194"/>
                    <a:pt x="1574" y="195"/>
                    <a:pt x="1577" y="197"/>
                  </a:cubicBezTo>
                  <a:cubicBezTo>
                    <a:pt x="1583" y="199"/>
                    <a:pt x="1573" y="199"/>
                    <a:pt x="1573" y="202"/>
                  </a:cubicBezTo>
                  <a:cubicBezTo>
                    <a:pt x="1575" y="203"/>
                    <a:pt x="1574" y="205"/>
                    <a:pt x="1570" y="204"/>
                  </a:cubicBezTo>
                  <a:cubicBezTo>
                    <a:pt x="1570" y="206"/>
                    <a:pt x="1569" y="209"/>
                    <a:pt x="1568" y="212"/>
                  </a:cubicBezTo>
                  <a:cubicBezTo>
                    <a:pt x="1568" y="213"/>
                    <a:pt x="1569" y="215"/>
                    <a:pt x="1570" y="213"/>
                  </a:cubicBezTo>
                  <a:cubicBezTo>
                    <a:pt x="1571" y="211"/>
                    <a:pt x="1572" y="211"/>
                    <a:pt x="1573" y="209"/>
                  </a:cubicBezTo>
                  <a:cubicBezTo>
                    <a:pt x="1574" y="204"/>
                    <a:pt x="1579" y="206"/>
                    <a:pt x="1579" y="199"/>
                  </a:cubicBezTo>
                  <a:cubicBezTo>
                    <a:pt x="1583" y="201"/>
                    <a:pt x="1582" y="192"/>
                    <a:pt x="1584" y="189"/>
                  </a:cubicBezTo>
                  <a:cubicBezTo>
                    <a:pt x="1586" y="187"/>
                    <a:pt x="1588" y="185"/>
                    <a:pt x="1589" y="180"/>
                  </a:cubicBezTo>
                  <a:cubicBezTo>
                    <a:pt x="1595" y="173"/>
                    <a:pt x="1598" y="150"/>
                    <a:pt x="1606" y="139"/>
                  </a:cubicBezTo>
                  <a:cubicBezTo>
                    <a:pt x="1604" y="131"/>
                    <a:pt x="1611" y="117"/>
                    <a:pt x="1610" y="109"/>
                  </a:cubicBezTo>
                  <a:cubicBezTo>
                    <a:pt x="1615" y="104"/>
                    <a:pt x="1616" y="91"/>
                    <a:pt x="1621" y="87"/>
                  </a:cubicBezTo>
                  <a:cubicBezTo>
                    <a:pt x="1617" y="83"/>
                    <a:pt x="1626" y="72"/>
                    <a:pt x="1622" y="69"/>
                  </a:cubicBezTo>
                  <a:cubicBezTo>
                    <a:pt x="1625" y="70"/>
                    <a:pt x="1626" y="64"/>
                    <a:pt x="1624" y="63"/>
                  </a:cubicBezTo>
                  <a:cubicBezTo>
                    <a:pt x="1625" y="60"/>
                    <a:pt x="1628" y="59"/>
                    <a:pt x="1628" y="55"/>
                  </a:cubicBezTo>
                  <a:cubicBezTo>
                    <a:pt x="1627" y="44"/>
                    <a:pt x="1635" y="28"/>
                    <a:pt x="1633" y="17"/>
                  </a:cubicBezTo>
                  <a:cubicBezTo>
                    <a:pt x="1634" y="11"/>
                    <a:pt x="1635" y="6"/>
                    <a:pt x="1636" y="0"/>
                  </a:cubicBezTo>
                  <a:cubicBezTo>
                    <a:pt x="1631" y="0"/>
                    <a:pt x="1631" y="0"/>
                    <a:pt x="1631" y="0"/>
                  </a:cubicBezTo>
                  <a:cubicBezTo>
                    <a:pt x="1631" y="4"/>
                    <a:pt x="1630" y="8"/>
                    <a:pt x="1630" y="12"/>
                  </a:cubicBezTo>
                  <a:cubicBezTo>
                    <a:pt x="1626" y="28"/>
                    <a:pt x="1625" y="44"/>
                    <a:pt x="1622" y="60"/>
                  </a:cubicBezTo>
                  <a:cubicBezTo>
                    <a:pt x="1621" y="65"/>
                    <a:pt x="1619" y="71"/>
                    <a:pt x="1617" y="77"/>
                  </a:cubicBezTo>
                  <a:cubicBezTo>
                    <a:pt x="1616" y="76"/>
                    <a:pt x="1616" y="75"/>
                    <a:pt x="1616" y="74"/>
                  </a:cubicBezTo>
                  <a:cubicBezTo>
                    <a:pt x="1620" y="56"/>
                    <a:pt x="1620" y="41"/>
                    <a:pt x="1621" y="25"/>
                  </a:cubicBezTo>
                  <a:cubicBezTo>
                    <a:pt x="1621" y="21"/>
                    <a:pt x="1623" y="16"/>
                    <a:pt x="1620" y="14"/>
                  </a:cubicBezTo>
                  <a:cubicBezTo>
                    <a:pt x="1620" y="10"/>
                    <a:pt x="1626" y="4"/>
                    <a:pt x="1621" y="3"/>
                  </a:cubicBezTo>
                  <a:cubicBezTo>
                    <a:pt x="1622" y="2"/>
                    <a:pt x="1622" y="1"/>
                    <a:pt x="1622" y="0"/>
                  </a:cubicBezTo>
                  <a:cubicBezTo>
                    <a:pt x="1614" y="0"/>
                    <a:pt x="1614" y="0"/>
                    <a:pt x="1614" y="0"/>
                  </a:cubicBezTo>
                  <a:cubicBezTo>
                    <a:pt x="1614" y="8"/>
                    <a:pt x="1615" y="16"/>
                    <a:pt x="1615" y="24"/>
                  </a:cubicBezTo>
                  <a:cubicBezTo>
                    <a:pt x="1609" y="63"/>
                    <a:pt x="1607" y="100"/>
                    <a:pt x="1598" y="141"/>
                  </a:cubicBezTo>
                  <a:cubicBezTo>
                    <a:pt x="1594" y="148"/>
                    <a:pt x="1590" y="161"/>
                    <a:pt x="1585" y="176"/>
                  </a:cubicBezTo>
                  <a:close/>
                  <a:moveTo>
                    <a:pt x="1634" y="266"/>
                  </a:moveTo>
                  <a:cubicBezTo>
                    <a:pt x="1654" y="232"/>
                    <a:pt x="1659" y="187"/>
                    <a:pt x="1670" y="151"/>
                  </a:cubicBezTo>
                  <a:cubicBezTo>
                    <a:pt x="1672" y="145"/>
                    <a:pt x="1668" y="141"/>
                    <a:pt x="1671" y="133"/>
                  </a:cubicBezTo>
                  <a:cubicBezTo>
                    <a:pt x="1675" y="119"/>
                    <a:pt x="1675" y="117"/>
                    <a:pt x="1680" y="104"/>
                  </a:cubicBezTo>
                  <a:cubicBezTo>
                    <a:pt x="1683" y="92"/>
                    <a:pt x="1687" y="81"/>
                    <a:pt x="1690" y="69"/>
                  </a:cubicBezTo>
                  <a:cubicBezTo>
                    <a:pt x="1694" y="46"/>
                    <a:pt x="1698" y="23"/>
                    <a:pt x="1703" y="0"/>
                  </a:cubicBezTo>
                  <a:cubicBezTo>
                    <a:pt x="1694" y="0"/>
                    <a:pt x="1694" y="0"/>
                    <a:pt x="1694" y="0"/>
                  </a:cubicBezTo>
                  <a:cubicBezTo>
                    <a:pt x="1691" y="13"/>
                    <a:pt x="1689" y="26"/>
                    <a:pt x="1688" y="38"/>
                  </a:cubicBezTo>
                  <a:cubicBezTo>
                    <a:pt x="1687" y="43"/>
                    <a:pt x="1684" y="50"/>
                    <a:pt x="1683" y="55"/>
                  </a:cubicBezTo>
                  <a:cubicBezTo>
                    <a:pt x="1681" y="61"/>
                    <a:pt x="1677" y="67"/>
                    <a:pt x="1681" y="70"/>
                  </a:cubicBezTo>
                  <a:cubicBezTo>
                    <a:pt x="1680" y="74"/>
                    <a:pt x="1677" y="74"/>
                    <a:pt x="1678" y="72"/>
                  </a:cubicBezTo>
                  <a:cubicBezTo>
                    <a:pt x="1677" y="70"/>
                    <a:pt x="1677" y="68"/>
                    <a:pt x="1678" y="65"/>
                  </a:cubicBezTo>
                  <a:cubicBezTo>
                    <a:pt x="1677" y="61"/>
                    <a:pt x="1680" y="54"/>
                    <a:pt x="1677" y="51"/>
                  </a:cubicBezTo>
                  <a:cubicBezTo>
                    <a:pt x="1680" y="40"/>
                    <a:pt x="1675" y="34"/>
                    <a:pt x="1679" y="22"/>
                  </a:cubicBezTo>
                  <a:cubicBezTo>
                    <a:pt x="1678" y="18"/>
                    <a:pt x="1675" y="15"/>
                    <a:pt x="1679" y="8"/>
                  </a:cubicBezTo>
                  <a:cubicBezTo>
                    <a:pt x="1677" y="6"/>
                    <a:pt x="1677" y="3"/>
                    <a:pt x="1677" y="0"/>
                  </a:cubicBezTo>
                  <a:cubicBezTo>
                    <a:pt x="1670" y="0"/>
                    <a:pt x="1670" y="0"/>
                    <a:pt x="1670" y="0"/>
                  </a:cubicBezTo>
                  <a:cubicBezTo>
                    <a:pt x="1670" y="6"/>
                    <a:pt x="1670" y="12"/>
                    <a:pt x="1669" y="19"/>
                  </a:cubicBezTo>
                  <a:cubicBezTo>
                    <a:pt x="1673" y="22"/>
                    <a:pt x="1666" y="31"/>
                    <a:pt x="1671" y="33"/>
                  </a:cubicBezTo>
                  <a:cubicBezTo>
                    <a:pt x="1669" y="40"/>
                    <a:pt x="1669" y="45"/>
                    <a:pt x="1671" y="49"/>
                  </a:cubicBezTo>
                  <a:cubicBezTo>
                    <a:pt x="1670" y="71"/>
                    <a:pt x="1670" y="91"/>
                    <a:pt x="1668" y="112"/>
                  </a:cubicBezTo>
                  <a:cubicBezTo>
                    <a:pt x="1664" y="119"/>
                    <a:pt x="1661" y="134"/>
                    <a:pt x="1654" y="144"/>
                  </a:cubicBezTo>
                  <a:cubicBezTo>
                    <a:pt x="1652" y="150"/>
                    <a:pt x="1651" y="156"/>
                    <a:pt x="1649" y="161"/>
                  </a:cubicBezTo>
                  <a:cubicBezTo>
                    <a:pt x="1647" y="167"/>
                    <a:pt x="1644" y="173"/>
                    <a:pt x="1650" y="175"/>
                  </a:cubicBezTo>
                  <a:cubicBezTo>
                    <a:pt x="1650" y="172"/>
                    <a:pt x="1653" y="173"/>
                    <a:pt x="1653" y="169"/>
                  </a:cubicBezTo>
                  <a:cubicBezTo>
                    <a:pt x="1654" y="165"/>
                    <a:pt x="1658" y="165"/>
                    <a:pt x="1655" y="163"/>
                  </a:cubicBezTo>
                  <a:cubicBezTo>
                    <a:pt x="1659" y="160"/>
                    <a:pt x="1659" y="151"/>
                    <a:pt x="1664" y="150"/>
                  </a:cubicBezTo>
                  <a:cubicBezTo>
                    <a:pt x="1653" y="192"/>
                    <a:pt x="1651" y="210"/>
                    <a:pt x="1638" y="251"/>
                  </a:cubicBezTo>
                  <a:cubicBezTo>
                    <a:pt x="1637" y="255"/>
                    <a:pt x="1629" y="262"/>
                    <a:pt x="1634" y="266"/>
                  </a:cubicBezTo>
                  <a:close/>
                  <a:moveTo>
                    <a:pt x="1716" y="151"/>
                  </a:moveTo>
                  <a:cubicBezTo>
                    <a:pt x="1718" y="148"/>
                    <a:pt x="1723" y="152"/>
                    <a:pt x="1722" y="144"/>
                  </a:cubicBezTo>
                  <a:cubicBezTo>
                    <a:pt x="1724" y="140"/>
                    <a:pt x="1725" y="136"/>
                    <a:pt x="1726" y="132"/>
                  </a:cubicBezTo>
                  <a:cubicBezTo>
                    <a:pt x="1729" y="134"/>
                    <a:pt x="1732" y="123"/>
                    <a:pt x="1729" y="123"/>
                  </a:cubicBezTo>
                  <a:cubicBezTo>
                    <a:pt x="1729" y="118"/>
                    <a:pt x="1734" y="120"/>
                    <a:pt x="1734" y="114"/>
                  </a:cubicBezTo>
                  <a:cubicBezTo>
                    <a:pt x="1733" y="106"/>
                    <a:pt x="1737" y="95"/>
                    <a:pt x="1740" y="86"/>
                  </a:cubicBezTo>
                  <a:cubicBezTo>
                    <a:pt x="1740" y="68"/>
                    <a:pt x="1745" y="48"/>
                    <a:pt x="1750" y="27"/>
                  </a:cubicBezTo>
                  <a:cubicBezTo>
                    <a:pt x="1748" y="20"/>
                    <a:pt x="1752" y="9"/>
                    <a:pt x="1752" y="0"/>
                  </a:cubicBezTo>
                  <a:cubicBezTo>
                    <a:pt x="1742" y="0"/>
                    <a:pt x="1742" y="0"/>
                    <a:pt x="1742" y="0"/>
                  </a:cubicBezTo>
                  <a:cubicBezTo>
                    <a:pt x="1741" y="12"/>
                    <a:pt x="1741" y="23"/>
                    <a:pt x="1742" y="34"/>
                  </a:cubicBezTo>
                  <a:cubicBezTo>
                    <a:pt x="1736" y="37"/>
                    <a:pt x="1741" y="45"/>
                    <a:pt x="1736" y="53"/>
                  </a:cubicBezTo>
                  <a:cubicBezTo>
                    <a:pt x="1739" y="58"/>
                    <a:pt x="1733" y="68"/>
                    <a:pt x="1731" y="76"/>
                  </a:cubicBezTo>
                  <a:cubicBezTo>
                    <a:pt x="1739" y="79"/>
                    <a:pt x="1725" y="82"/>
                    <a:pt x="1731" y="83"/>
                  </a:cubicBezTo>
                  <a:cubicBezTo>
                    <a:pt x="1730" y="87"/>
                    <a:pt x="1729" y="92"/>
                    <a:pt x="1728" y="96"/>
                  </a:cubicBezTo>
                  <a:cubicBezTo>
                    <a:pt x="1723" y="105"/>
                    <a:pt x="1727" y="110"/>
                    <a:pt x="1723" y="119"/>
                  </a:cubicBezTo>
                  <a:cubicBezTo>
                    <a:pt x="1722" y="127"/>
                    <a:pt x="1719" y="131"/>
                    <a:pt x="1716" y="136"/>
                  </a:cubicBezTo>
                  <a:cubicBezTo>
                    <a:pt x="1714" y="142"/>
                    <a:pt x="1710" y="149"/>
                    <a:pt x="1716" y="151"/>
                  </a:cubicBezTo>
                  <a:close/>
                  <a:moveTo>
                    <a:pt x="1491" y="189"/>
                  </a:moveTo>
                  <a:cubicBezTo>
                    <a:pt x="1492" y="183"/>
                    <a:pt x="1494" y="176"/>
                    <a:pt x="1496" y="170"/>
                  </a:cubicBezTo>
                  <a:cubicBezTo>
                    <a:pt x="1498" y="165"/>
                    <a:pt x="1501" y="158"/>
                    <a:pt x="1498" y="155"/>
                  </a:cubicBezTo>
                  <a:cubicBezTo>
                    <a:pt x="1504" y="155"/>
                    <a:pt x="1503" y="143"/>
                    <a:pt x="1506" y="139"/>
                  </a:cubicBezTo>
                  <a:cubicBezTo>
                    <a:pt x="1507" y="116"/>
                    <a:pt x="1515" y="101"/>
                    <a:pt x="1514" y="80"/>
                  </a:cubicBezTo>
                  <a:cubicBezTo>
                    <a:pt x="1521" y="53"/>
                    <a:pt x="1527" y="25"/>
                    <a:pt x="1531" y="0"/>
                  </a:cubicBezTo>
                  <a:cubicBezTo>
                    <a:pt x="1523" y="0"/>
                    <a:pt x="1523" y="0"/>
                    <a:pt x="1523" y="0"/>
                  </a:cubicBezTo>
                  <a:cubicBezTo>
                    <a:pt x="1520" y="21"/>
                    <a:pt x="1513" y="42"/>
                    <a:pt x="1512" y="65"/>
                  </a:cubicBezTo>
                  <a:cubicBezTo>
                    <a:pt x="1507" y="99"/>
                    <a:pt x="1497" y="137"/>
                    <a:pt x="1491" y="171"/>
                  </a:cubicBezTo>
                  <a:cubicBezTo>
                    <a:pt x="1486" y="184"/>
                    <a:pt x="1489" y="191"/>
                    <a:pt x="1481" y="197"/>
                  </a:cubicBezTo>
                  <a:cubicBezTo>
                    <a:pt x="1487" y="200"/>
                    <a:pt x="1489" y="195"/>
                    <a:pt x="1491" y="189"/>
                  </a:cubicBezTo>
                  <a:close/>
                  <a:moveTo>
                    <a:pt x="1458" y="259"/>
                  </a:moveTo>
                  <a:cubicBezTo>
                    <a:pt x="1454" y="265"/>
                    <a:pt x="1458" y="265"/>
                    <a:pt x="1454" y="267"/>
                  </a:cubicBezTo>
                  <a:cubicBezTo>
                    <a:pt x="1452" y="267"/>
                    <a:pt x="1452" y="276"/>
                    <a:pt x="1453" y="276"/>
                  </a:cubicBezTo>
                  <a:cubicBezTo>
                    <a:pt x="1463" y="259"/>
                    <a:pt x="1473" y="243"/>
                    <a:pt x="1484" y="228"/>
                  </a:cubicBezTo>
                  <a:cubicBezTo>
                    <a:pt x="1496" y="211"/>
                    <a:pt x="1501" y="197"/>
                    <a:pt x="1510" y="177"/>
                  </a:cubicBezTo>
                  <a:cubicBezTo>
                    <a:pt x="1523" y="132"/>
                    <a:pt x="1536" y="88"/>
                    <a:pt x="1550" y="52"/>
                  </a:cubicBezTo>
                  <a:cubicBezTo>
                    <a:pt x="1550" y="42"/>
                    <a:pt x="1554" y="29"/>
                    <a:pt x="1555" y="19"/>
                  </a:cubicBezTo>
                  <a:cubicBezTo>
                    <a:pt x="1558" y="9"/>
                    <a:pt x="1560" y="7"/>
                    <a:pt x="1561" y="0"/>
                  </a:cubicBezTo>
                  <a:cubicBezTo>
                    <a:pt x="1553" y="0"/>
                    <a:pt x="1553" y="0"/>
                    <a:pt x="1553" y="0"/>
                  </a:cubicBezTo>
                  <a:cubicBezTo>
                    <a:pt x="1551" y="6"/>
                    <a:pt x="1549" y="12"/>
                    <a:pt x="1548" y="19"/>
                  </a:cubicBezTo>
                  <a:cubicBezTo>
                    <a:pt x="1548" y="29"/>
                    <a:pt x="1544" y="33"/>
                    <a:pt x="1544" y="41"/>
                  </a:cubicBezTo>
                  <a:cubicBezTo>
                    <a:pt x="1532" y="87"/>
                    <a:pt x="1513" y="123"/>
                    <a:pt x="1505" y="170"/>
                  </a:cubicBezTo>
                  <a:cubicBezTo>
                    <a:pt x="1500" y="173"/>
                    <a:pt x="1500" y="184"/>
                    <a:pt x="1497" y="191"/>
                  </a:cubicBezTo>
                  <a:cubicBezTo>
                    <a:pt x="1496" y="195"/>
                    <a:pt x="1493" y="195"/>
                    <a:pt x="1492" y="199"/>
                  </a:cubicBezTo>
                  <a:cubicBezTo>
                    <a:pt x="1490" y="201"/>
                    <a:pt x="1492" y="210"/>
                    <a:pt x="1487" y="208"/>
                  </a:cubicBezTo>
                  <a:cubicBezTo>
                    <a:pt x="1486" y="217"/>
                    <a:pt x="1482" y="222"/>
                    <a:pt x="1477" y="226"/>
                  </a:cubicBezTo>
                  <a:cubicBezTo>
                    <a:pt x="1476" y="236"/>
                    <a:pt x="1470" y="238"/>
                    <a:pt x="1468" y="248"/>
                  </a:cubicBezTo>
                  <a:cubicBezTo>
                    <a:pt x="1465" y="247"/>
                    <a:pt x="1465" y="254"/>
                    <a:pt x="1462" y="253"/>
                  </a:cubicBezTo>
                  <a:cubicBezTo>
                    <a:pt x="1457" y="255"/>
                    <a:pt x="1463" y="259"/>
                    <a:pt x="1458" y="259"/>
                  </a:cubicBezTo>
                  <a:close/>
                  <a:moveTo>
                    <a:pt x="1496" y="49"/>
                  </a:moveTo>
                  <a:cubicBezTo>
                    <a:pt x="1498" y="33"/>
                    <a:pt x="1501" y="16"/>
                    <a:pt x="1504" y="0"/>
                  </a:cubicBezTo>
                  <a:cubicBezTo>
                    <a:pt x="1499" y="0"/>
                    <a:pt x="1499" y="0"/>
                    <a:pt x="1499" y="0"/>
                  </a:cubicBezTo>
                  <a:cubicBezTo>
                    <a:pt x="1498" y="1"/>
                    <a:pt x="1498" y="3"/>
                    <a:pt x="1498" y="4"/>
                  </a:cubicBezTo>
                  <a:cubicBezTo>
                    <a:pt x="1496" y="13"/>
                    <a:pt x="1495" y="20"/>
                    <a:pt x="1496" y="27"/>
                  </a:cubicBezTo>
                  <a:cubicBezTo>
                    <a:pt x="1496" y="30"/>
                    <a:pt x="1490" y="37"/>
                    <a:pt x="1495" y="38"/>
                  </a:cubicBezTo>
                  <a:cubicBezTo>
                    <a:pt x="1495" y="42"/>
                    <a:pt x="1488" y="49"/>
                    <a:pt x="1496" y="49"/>
                  </a:cubicBezTo>
                  <a:close/>
                  <a:moveTo>
                    <a:pt x="1444" y="79"/>
                  </a:moveTo>
                  <a:cubicBezTo>
                    <a:pt x="1442" y="84"/>
                    <a:pt x="1441" y="88"/>
                    <a:pt x="1440" y="92"/>
                  </a:cubicBezTo>
                  <a:cubicBezTo>
                    <a:pt x="1444" y="94"/>
                    <a:pt x="1438" y="101"/>
                    <a:pt x="1441" y="104"/>
                  </a:cubicBezTo>
                  <a:cubicBezTo>
                    <a:pt x="1443" y="107"/>
                    <a:pt x="1440" y="113"/>
                    <a:pt x="1439" y="119"/>
                  </a:cubicBezTo>
                  <a:cubicBezTo>
                    <a:pt x="1441" y="122"/>
                    <a:pt x="1442" y="125"/>
                    <a:pt x="1440" y="131"/>
                  </a:cubicBezTo>
                  <a:cubicBezTo>
                    <a:pt x="1442" y="134"/>
                    <a:pt x="1441" y="139"/>
                    <a:pt x="1443" y="143"/>
                  </a:cubicBezTo>
                  <a:cubicBezTo>
                    <a:pt x="1446" y="118"/>
                    <a:pt x="1445" y="96"/>
                    <a:pt x="1448" y="72"/>
                  </a:cubicBezTo>
                  <a:cubicBezTo>
                    <a:pt x="1450" y="59"/>
                    <a:pt x="1451" y="47"/>
                    <a:pt x="1453" y="34"/>
                  </a:cubicBezTo>
                  <a:cubicBezTo>
                    <a:pt x="1458" y="18"/>
                    <a:pt x="1458" y="13"/>
                    <a:pt x="1461" y="0"/>
                  </a:cubicBezTo>
                  <a:cubicBezTo>
                    <a:pt x="1454" y="0"/>
                    <a:pt x="1454" y="0"/>
                    <a:pt x="1454" y="0"/>
                  </a:cubicBezTo>
                  <a:cubicBezTo>
                    <a:pt x="1449" y="27"/>
                    <a:pt x="1442" y="56"/>
                    <a:pt x="1444" y="79"/>
                  </a:cubicBezTo>
                  <a:close/>
                  <a:moveTo>
                    <a:pt x="1567" y="191"/>
                  </a:moveTo>
                  <a:cubicBezTo>
                    <a:pt x="1578" y="159"/>
                    <a:pt x="1580" y="142"/>
                    <a:pt x="1586" y="113"/>
                  </a:cubicBezTo>
                  <a:cubicBezTo>
                    <a:pt x="1582" y="109"/>
                    <a:pt x="1591" y="98"/>
                    <a:pt x="1587" y="95"/>
                  </a:cubicBezTo>
                  <a:cubicBezTo>
                    <a:pt x="1588" y="88"/>
                    <a:pt x="1589" y="81"/>
                    <a:pt x="1588" y="75"/>
                  </a:cubicBezTo>
                  <a:cubicBezTo>
                    <a:pt x="1591" y="61"/>
                    <a:pt x="1591" y="49"/>
                    <a:pt x="1591" y="37"/>
                  </a:cubicBezTo>
                  <a:cubicBezTo>
                    <a:pt x="1588" y="35"/>
                    <a:pt x="1590" y="31"/>
                    <a:pt x="1591" y="28"/>
                  </a:cubicBezTo>
                  <a:cubicBezTo>
                    <a:pt x="1591" y="25"/>
                    <a:pt x="1589" y="23"/>
                    <a:pt x="1591" y="19"/>
                  </a:cubicBezTo>
                  <a:cubicBezTo>
                    <a:pt x="1588" y="17"/>
                    <a:pt x="1591" y="13"/>
                    <a:pt x="1592" y="10"/>
                  </a:cubicBezTo>
                  <a:cubicBezTo>
                    <a:pt x="1588" y="9"/>
                    <a:pt x="1592" y="3"/>
                    <a:pt x="1593" y="0"/>
                  </a:cubicBezTo>
                  <a:cubicBezTo>
                    <a:pt x="1584" y="0"/>
                    <a:pt x="1584" y="0"/>
                    <a:pt x="1584" y="0"/>
                  </a:cubicBezTo>
                  <a:cubicBezTo>
                    <a:pt x="1583" y="5"/>
                    <a:pt x="1583" y="11"/>
                    <a:pt x="1583" y="16"/>
                  </a:cubicBezTo>
                  <a:cubicBezTo>
                    <a:pt x="1585" y="40"/>
                    <a:pt x="1583" y="66"/>
                    <a:pt x="1581" y="91"/>
                  </a:cubicBezTo>
                  <a:cubicBezTo>
                    <a:pt x="1581" y="113"/>
                    <a:pt x="1573" y="140"/>
                    <a:pt x="1573" y="166"/>
                  </a:cubicBezTo>
                  <a:cubicBezTo>
                    <a:pt x="1565" y="168"/>
                    <a:pt x="1573" y="177"/>
                    <a:pt x="1567" y="178"/>
                  </a:cubicBezTo>
                  <a:cubicBezTo>
                    <a:pt x="1571" y="184"/>
                    <a:pt x="1560" y="188"/>
                    <a:pt x="1567" y="191"/>
                  </a:cubicBezTo>
                  <a:close/>
                  <a:moveTo>
                    <a:pt x="2807" y="32"/>
                  </a:moveTo>
                  <a:cubicBezTo>
                    <a:pt x="2802" y="32"/>
                    <a:pt x="2801" y="36"/>
                    <a:pt x="2799" y="40"/>
                  </a:cubicBezTo>
                  <a:cubicBezTo>
                    <a:pt x="2800" y="45"/>
                    <a:pt x="2793" y="42"/>
                    <a:pt x="2793" y="47"/>
                  </a:cubicBezTo>
                  <a:cubicBezTo>
                    <a:pt x="2793" y="51"/>
                    <a:pt x="2788" y="51"/>
                    <a:pt x="2785" y="54"/>
                  </a:cubicBezTo>
                  <a:cubicBezTo>
                    <a:pt x="2785" y="61"/>
                    <a:pt x="2778" y="63"/>
                    <a:pt x="2777" y="70"/>
                  </a:cubicBezTo>
                  <a:cubicBezTo>
                    <a:pt x="2773" y="74"/>
                    <a:pt x="2770" y="78"/>
                    <a:pt x="2767" y="83"/>
                  </a:cubicBezTo>
                  <a:cubicBezTo>
                    <a:pt x="2758" y="83"/>
                    <a:pt x="2761" y="93"/>
                    <a:pt x="2755" y="95"/>
                  </a:cubicBezTo>
                  <a:cubicBezTo>
                    <a:pt x="2752" y="100"/>
                    <a:pt x="2749" y="105"/>
                    <a:pt x="2745" y="109"/>
                  </a:cubicBezTo>
                  <a:cubicBezTo>
                    <a:pt x="2740" y="112"/>
                    <a:pt x="2739" y="118"/>
                    <a:pt x="2735" y="123"/>
                  </a:cubicBezTo>
                  <a:cubicBezTo>
                    <a:pt x="2727" y="123"/>
                    <a:pt x="2731" y="134"/>
                    <a:pt x="2723" y="135"/>
                  </a:cubicBezTo>
                  <a:cubicBezTo>
                    <a:pt x="2723" y="142"/>
                    <a:pt x="2717" y="144"/>
                    <a:pt x="2713" y="148"/>
                  </a:cubicBezTo>
                  <a:cubicBezTo>
                    <a:pt x="2713" y="156"/>
                    <a:pt x="2707" y="158"/>
                    <a:pt x="2705" y="164"/>
                  </a:cubicBezTo>
                  <a:cubicBezTo>
                    <a:pt x="2700" y="167"/>
                    <a:pt x="2700" y="175"/>
                    <a:pt x="2695" y="178"/>
                  </a:cubicBezTo>
                  <a:cubicBezTo>
                    <a:pt x="2691" y="182"/>
                    <a:pt x="2693" y="191"/>
                    <a:pt x="2685" y="192"/>
                  </a:cubicBezTo>
                  <a:cubicBezTo>
                    <a:pt x="2686" y="200"/>
                    <a:pt x="2682" y="204"/>
                    <a:pt x="2678" y="208"/>
                  </a:cubicBezTo>
                  <a:cubicBezTo>
                    <a:pt x="2676" y="214"/>
                    <a:pt x="2675" y="220"/>
                    <a:pt x="2670" y="224"/>
                  </a:cubicBezTo>
                  <a:cubicBezTo>
                    <a:pt x="2668" y="229"/>
                    <a:pt x="2665" y="235"/>
                    <a:pt x="2662" y="239"/>
                  </a:cubicBezTo>
                  <a:cubicBezTo>
                    <a:pt x="2663" y="247"/>
                    <a:pt x="2655" y="248"/>
                    <a:pt x="2657" y="257"/>
                  </a:cubicBezTo>
                  <a:cubicBezTo>
                    <a:pt x="2652" y="260"/>
                    <a:pt x="2654" y="269"/>
                    <a:pt x="2649" y="273"/>
                  </a:cubicBezTo>
                  <a:cubicBezTo>
                    <a:pt x="2651" y="278"/>
                    <a:pt x="2646" y="278"/>
                    <a:pt x="2648" y="284"/>
                  </a:cubicBezTo>
                  <a:cubicBezTo>
                    <a:pt x="2650" y="288"/>
                    <a:pt x="2642" y="292"/>
                    <a:pt x="2649" y="293"/>
                  </a:cubicBezTo>
                  <a:cubicBezTo>
                    <a:pt x="2652" y="287"/>
                    <a:pt x="2653" y="280"/>
                    <a:pt x="2654" y="273"/>
                  </a:cubicBezTo>
                  <a:cubicBezTo>
                    <a:pt x="2658" y="272"/>
                    <a:pt x="2655" y="265"/>
                    <a:pt x="2658" y="264"/>
                  </a:cubicBezTo>
                  <a:cubicBezTo>
                    <a:pt x="2657" y="259"/>
                    <a:pt x="2663" y="261"/>
                    <a:pt x="2661" y="255"/>
                  </a:cubicBezTo>
                  <a:cubicBezTo>
                    <a:pt x="2666" y="243"/>
                    <a:pt x="2675" y="234"/>
                    <a:pt x="2679" y="221"/>
                  </a:cubicBezTo>
                  <a:cubicBezTo>
                    <a:pt x="2687" y="212"/>
                    <a:pt x="2690" y="198"/>
                    <a:pt x="2698" y="189"/>
                  </a:cubicBezTo>
                  <a:cubicBezTo>
                    <a:pt x="2703" y="183"/>
                    <a:pt x="2705" y="178"/>
                    <a:pt x="2708" y="173"/>
                  </a:cubicBezTo>
                  <a:cubicBezTo>
                    <a:pt x="2711" y="168"/>
                    <a:pt x="2718" y="162"/>
                    <a:pt x="2718" y="155"/>
                  </a:cubicBezTo>
                  <a:cubicBezTo>
                    <a:pt x="2725" y="152"/>
                    <a:pt x="2727" y="146"/>
                    <a:pt x="2730" y="141"/>
                  </a:cubicBezTo>
                  <a:cubicBezTo>
                    <a:pt x="2735" y="137"/>
                    <a:pt x="2740" y="131"/>
                    <a:pt x="2742" y="124"/>
                  </a:cubicBezTo>
                  <a:cubicBezTo>
                    <a:pt x="2752" y="115"/>
                    <a:pt x="2760" y="105"/>
                    <a:pt x="2768" y="94"/>
                  </a:cubicBezTo>
                  <a:cubicBezTo>
                    <a:pt x="2774" y="91"/>
                    <a:pt x="2776" y="83"/>
                    <a:pt x="2780" y="78"/>
                  </a:cubicBezTo>
                  <a:cubicBezTo>
                    <a:pt x="2786" y="74"/>
                    <a:pt x="2786" y="66"/>
                    <a:pt x="2794" y="64"/>
                  </a:cubicBezTo>
                  <a:cubicBezTo>
                    <a:pt x="2792" y="58"/>
                    <a:pt x="2798" y="59"/>
                    <a:pt x="2798" y="55"/>
                  </a:cubicBezTo>
                  <a:cubicBezTo>
                    <a:pt x="2802" y="54"/>
                    <a:pt x="2799" y="46"/>
                    <a:pt x="2806" y="48"/>
                  </a:cubicBezTo>
                  <a:cubicBezTo>
                    <a:pt x="2805" y="38"/>
                    <a:pt x="2817" y="39"/>
                    <a:pt x="2818" y="32"/>
                  </a:cubicBezTo>
                  <a:cubicBezTo>
                    <a:pt x="2822" y="31"/>
                    <a:pt x="2819" y="24"/>
                    <a:pt x="2824" y="25"/>
                  </a:cubicBezTo>
                  <a:cubicBezTo>
                    <a:pt x="2826" y="22"/>
                    <a:pt x="2828" y="20"/>
                    <a:pt x="2830" y="18"/>
                  </a:cubicBezTo>
                  <a:cubicBezTo>
                    <a:pt x="2833" y="11"/>
                    <a:pt x="2840" y="8"/>
                    <a:pt x="2842" y="2"/>
                  </a:cubicBezTo>
                  <a:cubicBezTo>
                    <a:pt x="2843" y="1"/>
                    <a:pt x="2843" y="0"/>
                    <a:pt x="2844" y="0"/>
                  </a:cubicBezTo>
                  <a:cubicBezTo>
                    <a:pt x="2832" y="0"/>
                    <a:pt x="2832" y="0"/>
                    <a:pt x="2832" y="0"/>
                  </a:cubicBezTo>
                  <a:cubicBezTo>
                    <a:pt x="2826" y="9"/>
                    <a:pt x="2819" y="16"/>
                    <a:pt x="2811" y="23"/>
                  </a:cubicBezTo>
                  <a:cubicBezTo>
                    <a:pt x="2810" y="27"/>
                    <a:pt x="2804" y="26"/>
                    <a:pt x="2807" y="32"/>
                  </a:cubicBezTo>
                  <a:close/>
                  <a:moveTo>
                    <a:pt x="1822" y="830"/>
                  </a:moveTo>
                  <a:cubicBezTo>
                    <a:pt x="1821" y="835"/>
                    <a:pt x="1833" y="840"/>
                    <a:pt x="1836" y="840"/>
                  </a:cubicBezTo>
                  <a:cubicBezTo>
                    <a:pt x="1836" y="847"/>
                    <a:pt x="1850" y="851"/>
                    <a:pt x="1853" y="858"/>
                  </a:cubicBezTo>
                  <a:cubicBezTo>
                    <a:pt x="1861" y="865"/>
                    <a:pt x="1864" y="872"/>
                    <a:pt x="1871" y="878"/>
                  </a:cubicBezTo>
                  <a:cubicBezTo>
                    <a:pt x="1876" y="884"/>
                    <a:pt x="1878" y="891"/>
                    <a:pt x="1884" y="898"/>
                  </a:cubicBezTo>
                  <a:cubicBezTo>
                    <a:pt x="1886" y="905"/>
                    <a:pt x="1896" y="911"/>
                    <a:pt x="1896" y="919"/>
                  </a:cubicBezTo>
                  <a:cubicBezTo>
                    <a:pt x="1899" y="922"/>
                    <a:pt x="1903" y="925"/>
                    <a:pt x="1903" y="928"/>
                  </a:cubicBezTo>
                  <a:cubicBezTo>
                    <a:pt x="1905" y="929"/>
                    <a:pt x="1905" y="931"/>
                    <a:pt x="1905" y="933"/>
                  </a:cubicBezTo>
                  <a:cubicBezTo>
                    <a:pt x="1906" y="934"/>
                    <a:pt x="1906" y="937"/>
                    <a:pt x="1907" y="939"/>
                  </a:cubicBezTo>
                  <a:cubicBezTo>
                    <a:pt x="1916" y="945"/>
                    <a:pt x="1911" y="953"/>
                    <a:pt x="1922" y="959"/>
                  </a:cubicBezTo>
                  <a:cubicBezTo>
                    <a:pt x="1920" y="963"/>
                    <a:pt x="1924" y="966"/>
                    <a:pt x="1925" y="970"/>
                  </a:cubicBezTo>
                  <a:cubicBezTo>
                    <a:pt x="1932" y="972"/>
                    <a:pt x="1925" y="977"/>
                    <a:pt x="1932" y="979"/>
                  </a:cubicBezTo>
                  <a:cubicBezTo>
                    <a:pt x="1930" y="988"/>
                    <a:pt x="1944" y="993"/>
                    <a:pt x="1941" y="1001"/>
                  </a:cubicBezTo>
                  <a:cubicBezTo>
                    <a:pt x="1947" y="1007"/>
                    <a:pt x="1946" y="1015"/>
                    <a:pt x="1951" y="1021"/>
                  </a:cubicBezTo>
                  <a:cubicBezTo>
                    <a:pt x="1953" y="1028"/>
                    <a:pt x="1960" y="1035"/>
                    <a:pt x="1960" y="1043"/>
                  </a:cubicBezTo>
                  <a:cubicBezTo>
                    <a:pt x="1963" y="1049"/>
                    <a:pt x="1966" y="1056"/>
                    <a:pt x="1968" y="1063"/>
                  </a:cubicBezTo>
                  <a:cubicBezTo>
                    <a:pt x="1969" y="1067"/>
                    <a:pt x="1971" y="1070"/>
                    <a:pt x="1971" y="1073"/>
                  </a:cubicBezTo>
                  <a:cubicBezTo>
                    <a:pt x="1979" y="1076"/>
                    <a:pt x="1975" y="1081"/>
                    <a:pt x="1977" y="1085"/>
                  </a:cubicBezTo>
                  <a:cubicBezTo>
                    <a:pt x="1984" y="1099"/>
                    <a:pt x="1988" y="1113"/>
                    <a:pt x="1993" y="1127"/>
                  </a:cubicBezTo>
                  <a:cubicBezTo>
                    <a:pt x="1993" y="1131"/>
                    <a:pt x="1992" y="1135"/>
                    <a:pt x="1997" y="1138"/>
                  </a:cubicBezTo>
                  <a:cubicBezTo>
                    <a:pt x="1993" y="1142"/>
                    <a:pt x="1997" y="1145"/>
                    <a:pt x="2000" y="1148"/>
                  </a:cubicBezTo>
                  <a:cubicBezTo>
                    <a:pt x="1997" y="1152"/>
                    <a:pt x="2001" y="1155"/>
                    <a:pt x="2004" y="1158"/>
                  </a:cubicBezTo>
                  <a:cubicBezTo>
                    <a:pt x="2003" y="1163"/>
                    <a:pt x="2002" y="1167"/>
                    <a:pt x="2010" y="1170"/>
                  </a:cubicBezTo>
                  <a:cubicBezTo>
                    <a:pt x="2006" y="1175"/>
                    <a:pt x="2012" y="1178"/>
                    <a:pt x="2012" y="1182"/>
                  </a:cubicBezTo>
                  <a:cubicBezTo>
                    <a:pt x="2011" y="1186"/>
                    <a:pt x="2012" y="1190"/>
                    <a:pt x="2014" y="1194"/>
                  </a:cubicBezTo>
                  <a:cubicBezTo>
                    <a:pt x="2017" y="1202"/>
                    <a:pt x="2021" y="1210"/>
                    <a:pt x="2018" y="1220"/>
                  </a:cubicBezTo>
                  <a:cubicBezTo>
                    <a:pt x="2026" y="1230"/>
                    <a:pt x="2025" y="1241"/>
                    <a:pt x="2031" y="1252"/>
                  </a:cubicBezTo>
                  <a:cubicBezTo>
                    <a:pt x="2032" y="1257"/>
                    <a:pt x="2037" y="1262"/>
                    <a:pt x="2036" y="1268"/>
                  </a:cubicBezTo>
                  <a:cubicBezTo>
                    <a:pt x="2039" y="1270"/>
                    <a:pt x="2039" y="1273"/>
                    <a:pt x="2039" y="1275"/>
                  </a:cubicBezTo>
                  <a:cubicBezTo>
                    <a:pt x="2037" y="1279"/>
                    <a:pt x="2044" y="1281"/>
                    <a:pt x="2043" y="1284"/>
                  </a:cubicBezTo>
                  <a:cubicBezTo>
                    <a:pt x="2040" y="1290"/>
                    <a:pt x="2046" y="1295"/>
                    <a:pt x="2045" y="1301"/>
                  </a:cubicBezTo>
                  <a:cubicBezTo>
                    <a:pt x="2049" y="1306"/>
                    <a:pt x="2048" y="1312"/>
                    <a:pt x="2053" y="1317"/>
                  </a:cubicBezTo>
                  <a:cubicBezTo>
                    <a:pt x="2051" y="1323"/>
                    <a:pt x="2058" y="1327"/>
                    <a:pt x="2058" y="1333"/>
                  </a:cubicBezTo>
                  <a:cubicBezTo>
                    <a:pt x="2060" y="1335"/>
                    <a:pt x="2061" y="1338"/>
                    <a:pt x="2061" y="1340"/>
                  </a:cubicBezTo>
                  <a:cubicBezTo>
                    <a:pt x="2059" y="1344"/>
                    <a:pt x="2066" y="1345"/>
                    <a:pt x="2066" y="1349"/>
                  </a:cubicBezTo>
                  <a:cubicBezTo>
                    <a:pt x="2066" y="1354"/>
                    <a:pt x="2069" y="1359"/>
                    <a:pt x="2071" y="1365"/>
                  </a:cubicBezTo>
                  <a:cubicBezTo>
                    <a:pt x="2080" y="1369"/>
                    <a:pt x="2072" y="1376"/>
                    <a:pt x="2079" y="1381"/>
                  </a:cubicBezTo>
                  <a:cubicBezTo>
                    <a:pt x="2083" y="1385"/>
                    <a:pt x="2080" y="1392"/>
                    <a:pt x="2089" y="1396"/>
                  </a:cubicBezTo>
                  <a:cubicBezTo>
                    <a:pt x="2087" y="1402"/>
                    <a:pt x="2094" y="1406"/>
                    <a:pt x="2094" y="1412"/>
                  </a:cubicBezTo>
                  <a:cubicBezTo>
                    <a:pt x="2101" y="1417"/>
                    <a:pt x="2099" y="1423"/>
                    <a:pt x="2105" y="1427"/>
                  </a:cubicBezTo>
                  <a:cubicBezTo>
                    <a:pt x="2106" y="1433"/>
                    <a:pt x="2114" y="1437"/>
                    <a:pt x="2113" y="1443"/>
                  </a:cubicBezTo>
                  <a:cubicBezTo>
                    <a:pt x="2116" y="1445"/>
                    <a:pt x="2118" y="1447"/>
                    <a:pt x="2119" y="1450"/>
                  </a:cubicBezTo>
                  <a:cubicBezTo>
                    <a:pt x="2119" y="1453"/>
                    <a:pt x="2126" y="1454"/>
                    <a:pt x="2124" y="1458"/>
                  </a:cubicBezTo>
                  <a:cubicBezTo>
                    <a:pt x="2129" y="1460"/>
                    <a:pt x="2131" y="1463"/>
                    <a:pt x="2132" y="1466"/>
                  </a:cubicBezTo>
                  <a:cubicBezTo>
                    <a:pt x="2131" y="1469"/>
                    <a:pt x="2139" y="1471"/>
                    <a:pt x="2137" y="1474"/>
                  </a:cubicBezTo>
                  <a:cubicBezTo>
                    <a:pt x="2141" y="1477"/>
                    <a:pt x="2146" y="1480"/>
                    <a:pt x="2146" y="1483"/>
                  </a:cubicBezTo>
                  <a:cubicBezTo>
                    <a:pt x="2150" y="1484"/>
                    <a:pt x="2156" y="1493"/>
                    <a:pt x="2159" y="1489"/>
                  </a:cubicBezTo>
                  <a:cubicBezTo>
                    <a:pt x="2150" y="1480"/>
                    <a:pt x="2140" y="1473"/>
                    <a:pt x="2139" y="1463"/>
                  </a:cubicBezTo>
                  <a:cubicBezTo>
                    <a:pt x="2132" y="1459"/>
                    <a:pt x="2133" y="1454"/>
                    <a:pt x="2127" y="1450"/>
                  </a:cubicBezTo>
                  <a:cubicBezTo>
                    <a:pt x="2126" y="1445"/>
                    <a:pt x="2118" y="1441"/>
                    <a:pt x="2118" y="1436"/>
                  </a:cubicBezTo>
                  <a:cubicBezTo>
                    <a:pt x="2105" y="1418"/>
                    <a:pt x="2099" y="1398"/>
                    <a:pt x="2086" y="1381"/>
                  </a:cubicBezTo>
                  <a:cubicBezTo>
                    <a:pt x="2081" y="1361"/>
                    <a:pt x="2070" y="1343"/>
                    <a:pt x="2064" y="1324"/>
                  </a:cubicBezTo>
                  <a:cubicBezTo>
                    <a:pt x="2062" y="1320"/>
                    <a:pt x="2058" y="1315"/>
                    <a:pt x="2060" y="1310"/>
                  </a:cubicBezTo>
                  <a:cubicBezTo>
                    <a:pt x="2059" y="1305"/>
                    <a:pt x="2054" y="1301"/>
                    <a:pt x="2054" y="1296"/>
                  </a:cubicBezTo>
                  <a:cubicBezTo>
                    <a:pt x="2047" y="1287"/>
                    <a:pt x="2051" y="1276"/>
                    <a:pt x="2042" y="1267"/>
                  </a:cubicBezTo>
                  <a:cubicBezTo>
                    <a:pt x="2041" y="1262"/>
                    <a:pt x="2043" y="1257"/>
                    <a:pt x="2037" y="1254"/>
                  </a:cubicBezTo>
                  <a:cubicBezTo>
                    <a:pt x="2041" y="1248"/>
                    <a:pt x="2033" y="1244"/>
                    <a:pt x="2034" y="1239"/>
                  </a:cubicBezTo>
                  <a:cubicBezTo>
                    <a:pt x="2033" y="1236"/>
                    <a:pt x="2032" y="1234"/>
                    <a:pt x="2034" y="1231"/>
                  </a:cubicBezTo>
                  <a:cubicBezTo>
                    <a:pt x="2031" y="1229"/>
                    <a:pt x="2031" y="1226"/>
                    <a:pt x="2031" y="1223"/>
                  </a:cubicBezTo>
                  <a:cubicBezTo>
                    <a:pt x="2025" y="1220"/>
                    <a:pt x="2029" y="1213"/>
                    <a:pt x="2025" y="1209"/>
                  </a:cubicBezTo>
                  <a:cubicBezTo>
                    <a:pt x="2019" y="1190"/>
                    <a:pt x="2016" y="1170"/>
                    <a:pt x="2009" y="1151"/>
                  </a:cubicBezTo>
                  <a:cubicBezTo>
                    <a:pt x="2003" y="1142"/>
                    <a:pt x="2003" y="1132"/>
                    <a:pt x="1999" y="1123"/>
                  </a:cubicBezTo>
                  <a:cubicBezTo>
                    <a:pt x="1999" y="1120"/>
                    <a:pt x="1999" y="1118"/>
                    <a:pt x="1996" y="1116"/>
                  </a:cubicBezTo>
                  <a:cubicBezTo>
                    <a:pt x="1998" y="1113"/>
                    <a:pt x="1996" y="1111"/>
                    <a:pt x="1996" y="1108"/>
                  </a:cubicBezTo>
                  <a:cubicBezTo>
                    <a:pt x="1991" y="1104"/>
                    <a:pt x="1992" y="1098"/>
                    <a:pt x="1990" y="1093"/>
                  </a:cubicBezTo>
                  <a:cubicBezTo>
                    <a:pt x="1989" y="1084"/>
                    <a:pt x="1980" y="1076"/>
                    <a:pt x="1979" y="1066"/>
                  </a:cubicBezTo>
                  <a:cubicBezTo>
                    <a:pt x="1977" y="1063"/>
                    <a:pt x="1977" y="1061"/>
                    <a:pt x="1973" y="1059"/>
                  </a:cubicBezTo>
                  <a:cubicBezTo>
                    <a:pt x="1975" y="1056"/>
                    <a:pt x="1975" y="1053"/>
                    <a:pt x="1973" y="1051"/>
                  </a:cubicBezTo>
                  <a:cubicBezTo>
                    <a:pt x="1971" y="1046"/>
                    <a:pt x="1968" y="1042"/>
                    <a:pt x="1970" y="1036"/>
                  </a:cubicBezTo>
                  <a:cubicBezTo>
                    <a:pt x="1961" y="1033"/>
                    <a:pt x="1964" y="1027"/>
                    <a:pt x="1961" y="1022"/>
                  </a:cubicBezTo>
                  <a:cubicBezTo>
                    <a:pt x="1958" y="1017"/>
                    <a:pt x="1956" y="1013"/>
                    <a:pt x="1955" y="1008"/>
                  </a:cubicBezTo>
                  <a:cubicBezTo>
                    <a:pt x="1947" y="998"/>
                    <a:pt x="1947" y="987"/>
                    <a:pt x="1938" y="978"/>
                  </a:cubicBezTo>
                  <a:cubicBezTo>
                    <a:pt x="1935" y="967"/>
                    <a:pt x="1927" y="958"/>
                    <a:pt x="1924" y="948"/>
                  </a:cubicBezTo>
                  <a:cubicBezTo>
                    <a:pt x="1918" y="938"/>
                    <a:pt x="1912" y="928"/>
                    <a:pt x="1907" y="918"/>
                  </a:cubicBezTo>
                  <a:cubicBezTo>
                    <a:pt x="1901" y="909"/>
                    <a:pt x="1895" y="900"/>
                    <a:pt x="1889" y="890"/>
                  </a:cubicBezTo>
                  <a:cubicBezTo>
                    <a:pt x="1883" y="881"/>
                    <a:pt x="1874" y="871"/>
                    <a:pt x="1866" y="862"/>
                  </a:cubicBezTo>
                  <a:cubicBezTo>
                    <a:pt x="1864" y="860"/>
                    <a:pt x="1865" y="857"/>
                    <a:pt x="1863" y="855"/>
                  </a:cubicBezTo>
                  <a:cubicBezTo>
                    <a:pt x="1860" y="853"/>
                    <a:pt x="1856" y="851"/>
                    <a:pt x="1857" y="848"/>
                  </a:cubicBezTo>
                  <a:cubicBezTo>
                    <a:pt x="1850" y="841"/>
                    <a:pt x="1849" y="843"/>
                    <a:pt x="1844" y="837"/>
                  </a:cubicBezTo>
                  <a:cubicBezTo>
                    <a:pt x="1838" y="833"/>
                    <a:pt x="1831" y="828"/>
                    <a:pt x="1825" y="824"/>
                  </a:cubicBezTo>
                  <a:cubicBezTo>
                    <a:pt x="1824" y="819"/>
                    <a:pt x="1815" y="816"/>
                    <a:pt x="1811" y="823"/>
                  </a:cubicBezTo>
                  <a:cubicBezTo>
                    <a:pt x="1810" y="824"/>
                    <a:pt x="1809" y="825"/>
                    <a:pt x="1809" y="826"/>
                  </a:cubicBezTo>
                  <a:cubicBezTo>
                    <a:pt x="1811" y="828"/>
                    <a:pt x="1813" y="828"/>
                    <a:pt x="1815" y="828"/>
                  </a:cubicBezTo>
                  <a:cubicBezTo>
                    <a:pt x="1813" y="835"/>
                    <a:pt x="1820" y="828"/>
                    <a:pt x="1822" y="830"/>
                  </a:cubicBezTo>
                  <a:close/>
                  <a:moveTo>
                    <a:pt x="2746" y="26"/>
                  </a:moveTo>
                  <a:cubicBezTo>
                    <a:pt x="2746" y="29"/>
                    <a:pt x="2745" y="31"/>
                    <a:pt x="2744" y="33"/>
                  </a:cubicBezTo>
                  <a:cubicBezTo>
                    <a:pt x="2744" y="36"/>
                    <a:pt x="2739" y="35"/>
                    <a:pt x="2740" y="39"/>
                  </a:cubicBezTo>
                  <a:cubicBezTo>
                    <a:pt x="2737" y="43"/>
                    <a:pt x="2734" y="48"/>
                    <a:pt x="2732" y="53"/>
                  </a:cubicBezTo>
                  <a:cubicBezTo>
                    <a:pt x="2726" y="54"/>
                    <a:pt x="2729" y="63"/>
                    <a:pt x="2722" y="62"/>
                  </a:cubicBezTo>
                  <a:cubicBezTo>
                    <a:pt x="2722" y="69"/>
                    <a:pt x="2719" y="74"/>
                    <a:pt x="2714" y="76"/>
                  </a:cubicBezTo>
                  <a:cubicBezTo>
                    <a:pt x="2711" y="79"/>
                    <a:pt x="2712" y="87"/>
                    <a:pt x="2706" y="88"/>
                  </a:cubicBezTo>
                  <a:cubicBezTo>
                    <a:pt x="2707" y="91"/>
                    <a:pt x="2705" y="93"/>
                    <a:pt x="2703" y="94"/>
                  </a:cubicBezTo>
                  <a:cubicBezTo>
                    <a:pt x="2702" y="97"/>
                    <a:pt x="2701" y="100"/>
                    <a:pt x="2699" y="101"/>
                  </a:cubicBezTo>
                  <a:cubicBezTo>
                    <a:pt x="2694" y="111"/>
                    <a:pt x="2687" y="118"/>
                    <a:pt x="2683" y="129"/>
                  </a:cubicBezTo>
                  <a:cubicBezTo>
                    <a:pt x="2671" y="145"/>
                    <a:pt x="2662" y="164"/>
                    <a:pt x="2654" y="183"/>
                  </a:cubicBezTo>
                  <a:cubicBezTo>
                    <a:pt x="2652" y="188"/>
                    <a:pt x="2650" y="192"/>
                    <a:pt x="2648" y="197"/>
                  </a:cubicBezTo>
                  <a:cubicBezTo>
                    <a:pt x="2645" y="201"/>
                    <a:pt x="2647" y="209"/>
                    <a:pt x="2643" y="212"/>
                  </a:cubicBezTo>
                  <a:cubicBezTo>
                    <a:pt x="2640" y="217"/>
                    <a:pt x="2640" y="223"/>
                    <a:pt x="2638" y="228"/>
                  </a:cubicBezTo>
                  <a:cubicBezTo>
                    <a:pt x="2637" y="231"/>
                    <a:pt x="2635" y="232"/>
                    <a:pt x="2636" y="237"/>
                  </a:cubicBezTo>
                  <a:cubicBezTo>
                    <a:pt x="2636" y="239"/>
                    <a:pt x="2632" y="242"/>
                    <a:pt x="2636" y="243"/>
                  </a:cubicBezTo>
                  <a:cubicBezTo>
                    <a:pt x="2637" y="231"/>
                    <a:pt x="2646" y="226"/>
                    <a:pt x="2645" y="212"/>
                  </a:cubicBezTo>
                  <a:cubicBezTo>
                    <a:pt x="2653" y="206"/>
                    <a:pt x="2653" y="193"/>
                    <a:pt x="2659" y="185"/>
                  </a:cubicBezTo>
                  <a:cubicBezTo>
                    <a:pt x="2664" y="177"/>
                    <a:pt x="2666" y="166"/>
                    <a:pt x="2672" y="158"/>
                  </a:cubicBezTo>
                  <a:cubicBezTo>
                    <a:pt x="2678" y="149"/>
                    <a:pt x="2683" y="140"/>
                    <a:pt x="2688" y="130"/>
                  </a:cubicBezTo>
                  <a:cubicBezTo>
                    <a:pt x="2693" y="129"/>
                    <a:pt x="2693" y="123"/>
                    <a:pt x="2698" y="121"/>
                  </a:cubicBezTo>
                  <a:cubicBezTo>
                    <a:pt x="2698" y="118"/>
                    <a:pt x="2701" y="117"/>
                    <a:pt x="2699" y="112"/>
                  </a:cubicBezTo>
                  <a:cubicBezTo>
                    <a:pt x="2704" y="113"/>
                    <a:pt x="2703" y="109"/>
                    <a:pt x="2706" y="107"/>
                  </a:cubicBezTo>
                  <a:cubicBezTo>
                    <a:pt x="2705" y="100"/>
                    <a:pt x="2715" y="102"/>
                    <a:pt x="2713" y="94"/>
                  </a:cubicBezTo>
                  <a:cubicBezTo>
                    <a:pt x="2718" y="91"/>
                    <a:pt x="2720" y="86"/>
                    <a:pt x="2721" y="80"/>
                  </a:cubicBezTo>
                  <a:cubicBezTo>
                    <a:pt x="2729" y="74"/>
                    <a:pt x="2732" y="64"/>
                    <a:pt x="2739" y="57"/>
                  </a:cubicBezTo>
                  <a:cubicBezTo>
                    <a:pt x="2739" y="50"/>
                    <a:pt x="2747" y="50"/>
                    <a:pt x="2747" y="43"/>
                  </a:cubicBezTo>
                  <a:cubicBezTo>
                    <a:pt x="2751" y="40"/>
                    <a:pt x="2753" y="35"/>
                    <a:pt x="2755" y="30"/>
                  </a:cubicBezTo>
                  <a:cubicBezTo>
                    <a:pt x="2757" y="29"/>
                    <a:pt x="2760" y="29"/>
                    <a:pt x="2759" y="25"/>
                  </a:cubicBezTo>
                  <a:cubicBezTo>
                    <a:pt x="2761" y="25"/>
                    <a:pt x="2764" y="24"/>
                    <a:pt x="2763" y="20"/>
                  </a:cubicBezTo>
                  <a:cubicBezTo>
                    <a:pt x="2768" y="18"/>
                    <a:pt x="2768" y="13"/>
                    <a:pt x="2773" y="11"/>
                  </a:cubicBezTo>
                  <a:cubicBezTo>
                    <a:pt x="2773" y="5"/>
                    <a:pt x="2777" y="3"/>
                    <a:pt x="2780" y="0"/>
                  </a:cubicBezTo>
                  <a:cubicBezTo>
                    <a:pt x="2768" y="0"/>
                    <a:pt x="2768" y="0"/>
                    <a:pt x="2768" y="0"/>
                  </a:cubicBezTo>
                  <a:cubicBezTo>
                    <a:pt x="2767" y="1"/>
                    <a:pt x="2767" y="2"/>
                    <a:pt x="2766" y="3"/>
                  </a:cubicBezTo>
                  <a:cubicBezTo>
                    <a:pt x="2760" y="11"/>
                    <a:pt x="2757" y="22"/>
                    <a:pt x="2746" y="26"/>
                  </a:cubicBezTo>
                  <a:close/>
                  <a:moveTo>
                    <a:pt x="2829" y="55"/>
                  </a:moveTo>
                  <a:cubicBezTo>
                    <a:pt x="2829" y="58"/>
                    <a:pt x="2826" y="56"/>
                    <a:pt x="2825" y="57"/>
                  </a:cubicBezTo>
                  <a:cubicBezTo>
                    <a:pt x="2824" y="58"/>
                    <a:pt x="2825" y="61"/>
                    <a:pt x="2825" y="62"/>
                  </a:cubicBezTo>
                  <a:cubicBezTo>
                    <a:pt x="2823" y="64"/>
                    <a:pt x="2820" y="65"/>
                    <a:pt x="2819" y="67"/>
                  </a:cubicBezTo>
                  <a:cubicBezTo>
                    <a:pt x="2812" y="74"/>
                    <a:pt x="2808" y="85"/>
                    <a:pt x="2798" y="90"/>
                  </a:cubicBezTo>
                  <a:cubicBezTo>
                    <a:pt x="2792" y="98"/>
                    <a:pt x="2786" y="107"/>
                    <a:pt x="2778" y="113"/>
                  </a:cubicBezTo>
                  <a:cubicBezTo>
                    <a:pt x="2775" y="117"/>
                    <a:pt x="2773" y="121"/>
                    <a:pt x="2768" y="123"/>
                  </a:cubicBezTo>
                  <a:cubicBezTo>
                    <a:pt x="2767" y="129"/>
                    <a:pt x="2762" y="131"/>
                    <a:pt x="2760" y="136"/>
                  </a:cubicBezTo>
                  <a:cubicBezTo>
                    <a:pt x="2753" y="137"/>
                    <a:pt x="2754" y="145"/>
                    <a:pt x="2750" y="148"/>
                  </a:cubicBezTo>
                  <a:cubicBezTo>
                    <a:pt x="2748" y="153"/>
                    <a:pt x="2744" y="157"/>
                    <a:pt x="2740" y="160"/>
                  </a:cubicBezTo>
                  <a:cubicBezTo>
                    <a:pt x="2735" y="169"/>
                    <a:pt x="2729" y="177"/>
                    <a:pt x="2722" y="185"/>
                  </a:cubicBezTo>
                  <a:cubicBezTo>
                    <a:pt x="2717" y="194"/>
                    <a:pt x="2712" y="203"/>
                    <a:pt x="2704" y="210"/>
                  </a:cubicBezTo>
                  <a:cubicBezTo>
                    <a:pt x="2706" y="219"/>
                    <a:pt x="2697" y="217"/>
                    <a:pt x="2699" y="226"/>
                  </a:cubicBezTo>
                  <a:cubicBezTo>
                    <a:pt x="2696" y="227"/>
                    <a:pt x="2694" y="229"/>
                    <a:pt x="2695" y="233"/>
                  </a:cubicBezTo>
                  <a:cubicBezTo>
                    <a:pt x="2695" y="236"/>
                    <a:pt x="2689" y="235"/>
                    <a:pt x="2691" y="240"/>
                  </a:cubicBezTo>
                  <a:cubicBezTo>
                    <a:pt x="2692" y="244"/>
                    <a:pt x="2688" y="244"/>
                    <a:pt x="2687" y="246"/>
                  </a:cubicBezTo>
                  <a:cubicBezTo>
                    <a:pt x="2685" y="255"/>
                    <a:pt x="2680" y="260"/>
                    <a:pt x="2678" y="269"/>
                  </a:cubicBezTo>
                  <a:cubicBezTo>
                    <a:pt x="2674" y="269"/>
                    <a:pt x="2677" y="275"/>
                    <a:pt x="2674" y="276"/>
                  </a:cubicBezTo>
                  <a:cubicBezTo>
                    <a:pt x="2673" y="279"/>
                    <a:pt x="2671" y="280"/>
                    <a:pt x="2672" y="285"/>
                  </a:cubicBezTo>
                  <a:cubicBezTo>
                    <a:pt x="2669" y="289"/>
                    <a:pt x="2666" y="293"/>
                    <a:pt x="2667" y="300"/>
                  </a:cubicBezTo>
                  <a:cubicBezTo>
                    <a:pt x="2662" y="303"/>
                    <a:pt x="2662" y="309"/>
                    <a:pt x="2661" y="316"/>
                  </a:cubicBezTo>
                  <a:cubicBezTo>
                    <a:pt x="2657" y="319"/>
                    <a:pt x="2658" y="327"/>
                    <a:pt x="2653" y="330"/>
                  </a:cubicBezTo>
                  <a:cubicBezTo>
                    <a:pt x="2656" y="337"/>
                    <a:pt x="2648" y="343"/>
                    <a:pt x="2655" y="347"/>
                  </a:cubicBezTo>
                  <a:cubicBezTo>
                    <a:pt x="2654" y="338"/>
                    <a:pt x="2660" y="334"/>
                    <a:pt x="2660" y="325"/>
                  </a:cubicBezTo>
                  <a:cubicBezTo>
                    <a:pt x="2663" y="323"/>
                    <a:pt x="2662" y="318"/>
                    <a:pt x="2663" y="314"/>
                  </a:cubicBezTo>
                  <a:cubicBezTo>
                    <a:pt x="2665" y="311"/>
                    <a:pt x="2666" y="307"/>
                    <a:pt x="2669" y="304"/>
                  </a:cubicBezTo>
                  <a:cubicBezTo>
                    <a:pt x="2669" y="296"/>
                    <a:pt x="2674" y="291"/>
                    <a:pt x="2677" y="284"/>
                  </a:cubicBezTo>
                  <a:cubicBezTo>
                    <a:pt x="2680" y="282"/>
                    <a:pt x="2679" y="277"/>
                    <a:pt x="2680" y="273"/>
                  </a:cubicBezTo>
                  <a:cubicBezTo>
                    <a:pt x="2683" y="271"/>
                    <a:pt x="2684" y="267"/>
                    <a:pt x="2686" y="264"/>
                  </a:cubicBezTo>
                  <a:cubicBezTo>
                    <a:pt x="2689" y="258"/>
                    <a:pt x="2692" y="251"/>
                    <a:pt x="2696" y="246"/>
                  </a:cubicBezTo>
                  <a:cubicBezTo>
                    <a:pt x="2698" y="243"/>
                    <a:pt x="2697" y="238"/>
                    <a:pt x="2699" y="235"/>
                  </a:cubicBezTo>
                  <a:cubicBezTo>
                    <a:pt x="2706" y="236"/>
                    <a:pt x="2702" y="227"/>
                    <a:pt x="2705" y="225"/>
                  </a:cubicBezTo>
                  <a:cubicBezTo>
                    <a:pt x="2712" y="227"/>
                    <a:pt x="2708" y="218"/>
                    <a:pt x="2711" y="216"/>
                  </a:cubicBezTo>
                  <a:cubicBezTo>
                    <a:pt x="2714" y="214"/>
                    <a:pt x="2718" y="213"/>
                    <a:pt x="2717" y="207"/>
                  </a:cubicBezTo>
                  <a:cubicBezTo>
                    <a:pt x="2723" y="207"/>
                    <a:pt x="2718" y="199"/>
                    <a:pt x="2725" y="200"/>
                  </a:cubicBezTo>
                  <a:cubicBezTo>
                    <a:pt x="2727" y="197"/>
                    <a:pt x="2727" y="192"/>
                    <a:pt x="2731" y="191"/>
                  </a:cubicBezTo>
                  <a:cubicBezTo>
                    <a:pt x="2736" y="177"/>
                    <a:pt x="2750" y="170"/>
                    <a:pt x="2755" y="156"/>
                  </a:cubicBezTo>
                  <a:cubicBezTo>
                    <a:pt x="2758" y="155"/>
                    <a:pt x="2760" y="153"/>
                    <a:pt x="2761" y="149"/>
                  </a:cubicBezTo>
                  <a:cubicBezTo>
                    <a:pt x="2763" y="146"/>
                    <a:pt x="2767" y="145"/>
                    <a:pt x="2769" y="142"/>
                  </a:cubicBezTo>
                  <a:cubicBezTo>
                    <a:pt x="2772" y="135"/>
                    <a:pt x="2777" y="130"/>
                    <a:pt x="2781" y="124"/>
                  </a:cubicBezTo>
                  <a:cubicBezTo>
                    <a:pt x="2786" y="124"/>
                    <a:pt x="2783" y="117"/>
                    <a:pt x="2787" y="117"/>
                  </a:cubicBezTo>
                  <a:cubicBezTo>
                    <a:pt x="2792" y="116"/>
                    <a:pt x="2791" y="111"/>
                    <a:pt x="2795" y="110"/>
                  </a:cubicBezTo>
                  <a:cubicBezTo>
                    <a:pt x="2794" y="104"/>
                    <a:pt x="2804" y="108"/>
                    <a:pt x="2801" y="101"/>
                  </a:cubicBezTo>
                  <a:cubicBezTo>
                    <a:pt x="2804" y="98"/>
                    <a:pt x="2809" y="98"/>
                    <a:pt x="2810" y="94"/>
                  </a:cubicBezTo>
                  <a:cubicBezTo>
                    <a:pt x="2814" y="88"/>
                    <a:pt x="2815" y="79"/>
                    <a:pt x="2824" y="77"/>
                  </a:cubicBezTo>
                  <a:cubicBezTo>
                    <a:pt x="2824" y="73"/>
                    <a:pt x="2828" y="71"/>
                    <a:pt x="2830" y="68"/>
                  </a:cubicBezTo>
                  <a:cubicBezTo>
                    <a:pt x="2830" y="64"/>
                    <a:pt x="2835" y="63"/>
                    <a:pt x="2838" y="61"/>
                  </a:cubicBezTo>
                  <a:cubicBezTo>
                    <a:pt x="2840" y="53"/>
                    <a:pt x="2845" y="48"/>
                    <a:pt x="2847" y="41"/>
                  </a:cubicBezTo>
                  <a:cubicBezTo>
                    <a:pt x="2854" y="42"/>
                    <a:pt x="2850" y="33"/>
                    <a:pt x="2856" y="33"/>
                  </a:cubicBezTo>
                  <a:cubicBezTo>
                    <a:pt x="2855" y="27"/>
                    <a:pt x="2861" y="28"/>
                    <a:pt x="2864" y="24"/>
                  </a:cubicBezTo>
                  <a:cubicBezTo>
                    <a:pt x="2864" y="19"/>
                    <a:pt x="2867" y="16"/>
                    <a:pt x="2869" y="13"/>
                  </a:cubicBezTo>
                  <a:cubicBezTo>
                    <a:pt x="2868" y="6"/>
                    <a:pt x="2872" y="4"/>
                    <a:pt x="2875" y="1"/>
                  </a:cubicBezTo>
                  <a:cubicBezTo>
                    <a:pt x="2875" y="1"/>
                    <a:pt x="2875" y="0"/>
                    <a:pt x="2875" y="0"/>
                  </a:cubicBezTo>
                  <a:cubicBezTo>
                    <a:pt x="2865" y="0"/>
                    <a:pt x="2865" y="0"/>
                    <a:pt x="2865" y="0"/>
                  </a:cubicBezTo>
                  <a:cubicBezTo>
                    <a:pt x="2861" y="6"/>
                    <a:pt x="2857" y="11"/>
                    <a:pt x="2855" y="18"/>
                  </a:cubicBezTo>
                  <a:cubicBezTo>
                    <a:pt x="2852" y="19"/>
                    <a:pt x="2852" y="22"/>
                    <a:pt x="2853" y="25"/>
                  </a:cubicBezTo>
                  <a:cubicBezTo>
                    <a:pt x="2849" y="25"/>
                    <a:pt x="2847" y="27"/>
                    <a:pt x="2847" y="30"/>
                  </a:cubicBezTo>
                  <a:cubicBezTo>
                    <a:pt x="2844" y="34"/>
                    <a:pt x="2841" y="39"/>
                    <a:pt x="2839" y="43"/>
                  </a:cubicBezTo>
                  <a:cubicBezTo>
                    <a:pt x="2833" y="46"/>
                    <a:pt x="2832" y="51"/>
                    <a:pt x="2829" y="55"/>
                  </a:cubicBezTo>
                  <a:close/>
                  <a:moveTo>
                    <a:pt x="2773" y="39"/>
                  </a:moveTo>
                  <a:cubicBezTo>
                    <a:pt x="2768" y="44"/>
                    <a:pt x="2770" y="54"/>
                    <a:pt x="2761" y="55"/>
                  </a:cubicBezTo>
                  <a:cubicBezTo>
                    <a:pt x="2760" y="64"/>
                    <a:pt x="2752" y="65"/>
                    <a:pt x="2751" y="74"/>
                  </a:cubicBezTo>
                  <a:cubicBezTo>
                    <a:pt x="2745" y="72"/>
                    <a:pt x="2747" y="78"/>
                    <a:pt x="2745" y="81"/>
                  </a:cubicBezTo>
                  <a:cubicBezTo>
                    <a:pt x="2742" y="83"/>
                    <a:pt x="2739" y="84"/>
                    <a:pt x="2739" y="90"/>
                  </a:cubicBezTo>
                  <a:cubicBezTo>
                    <a:pt x="2736" y="91"/>
                    <a:pt x="2734" y="93"/>
                    <a:pt x="2733" y="97"/>
                  </a:cubicBezTo>
                  <a:cubicBezTo>
                    <a:pt x="2726" y="95"/>
                    <a:pt x="2731" y="104"/>
                    <a:pt x="2725" y="104"/>
                  </a:cubicBezTo>
                  <a:cubicBezTo>
                    <a:pt x="2724" y="107"/>
                    <a:pt x="2722" y="109"/>
                    <a:pt x="2719" y="111"/>
                  </a:cubicBezTo>
                  <a:cubicBezTo>
                    <a:pt x="2716" y="113"/>
                    <a:pt x="2715" y="117"/>
                    <a:pt x="2713" y="120"/>
                  </a:cubicBezTo>
                  <a:cubicBezTo>
                    <a:pt x="2708" y="125"/>
                    <a:pt x="2705" y="131"/>
                    <a:pt x="2701" y="136"/>
                  </a:cubicBezTo>
                  <a:cubicBezTo>
                    <a:pt x="2695" y="150"/>
                    <a:pt x="2685" y="159"/>
                    <a:pt x="2680" y="173"/>
                  </a:cubicBezTo>
                  <a:cubicBezTo>
                    <a:pt x="2675" y="178"/>
                    <a:pt x="2670" y="182"/>
                    <a:pt x="2670" y="191"/>
                  </a:cubicBezTo>
                  <a:cubicBezTo>
                    <a:pt x="2665" y="195"/>
                    <a:pt x="2661" y="201"/>
                    <a:pt x="2660" y="209"/>
                  </a:cubicBezTo>
                  <a:cubicBezTo>
                    <a:pt x="2656" y="210"/>
                    <a:pt x="2656" y="213"/>
                    <a:pt x="2657" y="218"/>
                  </a:cubicBezTo>
                  <a:cubicBezTo>
                    <a:pt x="2655" y="221"/>
                    <a:pt x="2653" y="225"/>
                    <a:pt x="2651" y="227"/>
                  </a:cubicBezTo>
                  <a:cubicBezTo>
                    <a:pt x="2648" y="234"/>
                    <a:pt x="2648" y="244"/>
                    <a:pt x="2643" y="249"/>
                  </a:cubicBezTo>
                  <a:cubicBezTo>
                    <a:pt x="2640" y="255"/>
                    <a:pt x="2644" y="267"/>
                    <a:pt x="2636" y="270"/>
                  </a:cubicBezTo>
                  <a:cubicBezTo>
                    <a:pt x="2636" y="278"/>
                    <a:pt x="2634" y="286"/>
                    <a:pt x="2631" y="292"/>
                  </a:cubicBezTo>
                  <a:cubicBezTo>
                    <a:pt x="2629" y="309"/>
                    <a:pt x="2627" y="325"/>
                    <a:pt x="2624" y="340"/>
                  </a:cubicBezTo>
                  <a:cubicBezTo>
                    <a:pt x="2632" y="342"/>
                    <a:pt x="2625" y="331"/>
                    <a:pt x="2629" y="329"/>
                  </a:cubicBezTo>
                  <a:cubicBezTo>
                    <a:pt x="2628" y="322"/>
                    <a:pt x="2633" y="320"/>
                    <a:pt x="2630" y="312"/>
                  </a:cubicBezTo>
                  <a:cubicBezTo>
                    <a:pt x="2635" y="309"/>
                    <a:pt x="2631" y="300"/>
                    <a:pt x="2636" y="298"/>
                  </a:cubicBezTo>
                  <a:cubicBezTo>
                    <a:pt x="2635" y="291"/>
                    <a:pt x="2638" y="287"/>
                    <a:pt x="2639" y="283"/>
                  </a:cubicBezTo>
                  <a:cubicBezTo>
                    <a:pt x="2642" y="274"/>
                    <a:pt x="2643" y="263"/>
                    <a:pt x="2648" y="256"/>
                  </a:cubicBezTo>
                  <a:cubicBezTo>
                    <a:pt x="2652" y="253"/>
                    <a:pt x="2647" y="243"/>
                    <a:pt x="2654" y="242"/>
                  </a:cubicBezTo>
                  <a:cubicBezTo>
                    <a:pt x="2655" y="237"/>
                    <a:pt x="2654" y="230"/>
                    <a:pt x="2659" y="229"/>
                  </a:cubicBezTo>
                  <a:cubicBezTo>
                    <a:pt x="2662" y="219"/>
                    <a:pt x="2664" y="210"/>
                    <a:pt x="2671" y="204"/>
                  </a:cubicBezTo>
                  <a:cubicBezTo>
                    <a:pt x="2671" y="198"/>
                    <a:pt x="2677" y="197"/>
                    <a:pt x="2676" y="190"/>
                  </a:cubicBezTo>
                  <a:cubicBezTo>
                    <a:pt x="2679" y="187"/>
                    <a:pt x="2683" y="183"/>
                    <a:pt x="2684" y="179"/>
                  </a:cubicBezTo>
                  <a:cubicBezTo>
                    <a:pt x="2691" y="172"/>
                    <a:pt x="2693" y="162"/>
                    <a:pt x="2700" y="156"/>
                  </a:cubicBezTo>
                  <a:cubicBezTo>
                    <a:pt x="2703" y="146"/>
                    <a:pt x="2712" y="142"/>
                    <a:pt x="2714" y="131"/>
                  </a:cubicBezTo>
                  <a:cubicBezTo>
                    <a:pt x="2720" y="130"/>
                    <a:pt x="2718" y="134"/>
                    <a:pt x="2723" y="130"/>
                  </a:cubicBezTo>
                  <a:cubicBezTo>
                    <a:pt x="2719" y="119"/>
                    <a:pt x="2728" y="119"/>
                    <a:pt x="2730" y="112"/>
                  </a:cubicBezTo>
                  <a:cubicBezTo>
                    <a:pt x="2735" y="113"/>
                    <a:pt x="2732" y="106"/>
                    <a:pt x="2736" y="105"/>
                  </a:cubicBezTo>
                  <a:cubicBezTo>
                    <a:pt x="2740" y="104"/>
                    <a:pt x="2740" y="99"/>
                    <a:pt x="2744" y="98"/>
                  </a:cubicBezTo>
                  <a:cubicBezTo>
                    <a:pt x="2741" y="91"/>
                    <a:pt x="2751" y="96"/>
                    <a:pt x="2748" y="89"/>
                  </a:cubicBezTo>
                  <a:cubicBezTo>
                    <a:pt x="2752" y="88"/>
                    <a:pt x="2752" y="83"/>
                    <a:pt x="2756" y="82"/>
                  </a:cubicBezTo>
                  <a:cubicBezTo>
                    <a:pt x="2757" y="79"/>
                    <a:pt x="2759" y="76"/>
                    <a:pt x="2760" y="73"/>
                  </a:cubicBezTo>
                  <a:cubicBezTo>
                    <a:pt x="2766" y="73"/>
                    <a:pt x="2761" y="64"/>
                    <a:pt x="2768" y="66"/>
                  </a:cubicBezTo>
                  <a:cubicBezTo>
                    <a:pt x="2769" y="57"/>
                    <a:pt x="2777" y="56"/>
                    <a:pt x="2778" y="48"/>
                  </a:cubicBezTo>
                  <a:cubicBezTo>
                    <a:pt x="2784" y="44"/>
                    <a:pt x="2786" y="37"/>
                    <a:pt x="2792" y="34"/>
                  </a:cubicBezTo>
                  <a:cubicBezTo>
                    <a:pt x="2795" y="27"/>
                    <a:pt x="2802" y="24"/>
                    <a:pt x="2804" y="17"/>
                  </a:cubicBezTo>
                  <a:cubicBezTo>
                    <a:pt x="2807" y="16"/>
                    <a:pt x="2809" y="14"/>
                    <a:pt x="2810" y="10"/>
                  </a:cubicBezTo>
                  <a:cubicBezTo>
                    <a:pt x="2811" y="6"/>
                    <a:pt x="2819" y="8"/>
                    <a:pt x="2816" y="1"/>
                  </a:cubicBezTo>
                  <a:cubicBezTo>
                    <a:pt x="2817" y="1"/>
                    <a:pt x="2817" y="0"/>
                    <a:pt x="2818" y="0"/>
                  </a:cubicBezTo>
                  <a:cubicBezTo>
                    <a:pt x="2806" y="0"/>
                    <a:pt x="2806" y="0"/>
                    <a:pt x="2806" y="0"/>
                  </a:cubicBezTo>
                  <a:cubicBezTo>
                    <a:pt x="2805" y="3"/>
                    <a:pt x="2805" y="6"/>
                    <a:pt x="2801" y="7"/>
                  </a:cubicBezTo>
                  <a:cubicBezTo>
                    <a:pt x="2798" y="9"/>
                    <a:pt x="2798" y="15"/>
                    <a:pt x="2795" y="18"/>
                  </a:cubicBezTo>
                  <a:cubicBezTo>
                    <a:pt x="2792" y="22"/>
                    <a:pt x="2786" y="23"/>
                    <a:pt x="2785" y="30"/>
                  </a:cubicBezTo>
                  <a:cubicBezTo>
                    <a:pt x="2780" y="31"/>
                    <a:pt x="2778" y="36"/>
                    <a:pt x="2773" y="39"/>
                  </a:cubicBezTo>
                  <a:close/>
                  <a:moveTo>
                    <a:pt x="2610" y="79"/>
                  </a:moveTo>
                  <a:cubicBezTo>
                    <a:pt x="2607" y="53"/>
                    <a:pt x="2612" y="35"/>
                    <a:pt x="2614" y="13"/>
                  </a:cubicBezTo>
                  <a:cubicBezTo>
                    <a:pt x="2618" y="13"/>
                    <a:pt x="2615" y="6"/>
                    <a:pt x="2617" y="4"/>
                  </a:cubicBezTo>
                  <a:cubicBezTo>
                    <a:pt x="2619" y="3"/>
                    <a:pt x="2620" y="2"/>
                    <a:pt x="2621" y="0"/>
                  </a:cubicBezTo>
                  <a:cubicBezTo>
                    <a:pt x="2611" y="0"/>
                    <a:pt x="2611" y="0"/>
                    <a:pt x="2611" y="0"/>
                  </a:cubicBezTo>
                  <a:cubicBezTo>
                    <a:pt x="2608" y="5"/>
                    <a:pt x="2610" y="14"/>
                    <a:pt x="2605" y="18"/>
                  </a:cubicBezTo>
                  <a:cubicBezTo>
                    <a:pt x="2605" y="31"/>
                    <a:pt x="2605" y="44"/>
                    <a:pt x="2604" y="56"/>
                  </a:cubicBezTo>
                  <a:cubicBezTo>
                    <a:pt x="2604" y="60"/>
                    <a:pt x="2604" y="64"/>
                    <a:pt x="2605" y="69"/>
                  </a:cubicBezTo>
                  <a:cubicBezTo>
                    <a:pt x="2606" y="73"/>
                    <a:pt x="2602" y="82"/>
                    <a:pt x="2610" y="79"/>
                  </a:cubicBezTo>
                  <a:close/>
                  <a:moveTo>
                    <a:pt x="2618" y="72"/>
                  </a:moveTo>
                  <a:cubicBezTo>
                    <a:pt x="2616" y="92"/>
                    <a:pt x="2614" y="104"/>
                    <a:pt x="2613" y="127"/>
                  </a:cubicBezTo>
                  <a:cubicBezTo>
                    <a:pt x="2614" y="136"/>
                    <a:pt x="2614" y="146"/>
                    <a:pt x="2615" y="155"/>
                  </a:cubicBezTo>
                  <a:cubicBezTo>
                    <a:pt x="2611" y="171"/>
                    <a:pt x="2612" y="180"/>
                    <a:pt x="2609" y="195"/>
                  </a:cubicBezTo>
                  <a:cubicBezTo>
                    <a:pt x="2609" y="201"/>
                    <a:pt x="2611" y="207"/>
                    <a:pt x="2608" y="210"/>
                  </a:cubicBezTo>
                  <a:cubicBezTo>
                    <a:pt x="2613" y="210"/>
                    <a:pt x="2613" y="216"/>
                    <a:pt x="2613" y="221"/>
                  </a:cubicBezTo>
                  <a:cubicBezTo>
                    <a:pt x="2612" y="229"/>
                    <a:pt x="2611" y="239"/>
                    <a:pt x="2613" y="249"/>
                  </a:cubicBezTo>
                  <a:cubicBezTo>
                    <a:pt x="2613" y="255"/>
                    <a:pt x="2610" y="256"/>
                    <a:pt x="2612" y="263"/>
                  </a:cubicBezTo>
                  <a:cubicBezTo>
                    <a:pt x="2613" y="267"/>
                    <a:pt x="2610" y="277"/>
                    <a:pt x="2615" y="278"/>
                  </a:cubicBezTo>
                  <a:cubicBezTo>
                    <a:pt x="2615" y="253"/>
                    <a:pt x="2618" y="230"/>
                    <a:pt x="2618" y="205"/>
                  </a:cubicBezTo>
                  <a:cubicBezTo>
                    <a:pt x="2622" y="203"/>
                    <a:pt x="2621" y="198"/>
                    <a:pt x="2622" y="194"/>
                  </a:cubicBezTo>
                  <a:cubicBezTo>
                    <a:pt x="2624" y="191"/>
                    <a:pt x="2624" y="186"/>
                    <a:pt x="2626" y="183"/>
                  </a:cubicBezTo>
                  <a:cubicBezTo>
                    <a:pt x="2624" y="172"/>
                    <a:pt x="2631" y="168"/>
                    <a:pt x="2628" y="157"/>
                  </a:cubicBezTo>
                  <a:cubicBezTo>
                    <a:pt x="2636" y="153"/>
                    <a:pt x="2633" y="139"/>
                    <a:pt x="2640" y="134"/>
                  </a:cubicBezTo>
                  <a:cubicBezTo>
                    <a:pt x="2640" y="123"/>
                    <a:pt x="2648" y="120"/>
                    <a:pt x="2649" y="109"/>
                  </a:cubicBezTo>
                  <a:cubicBezTo>
                    <a:pt x="2651" y="106"/>
                    <a:pt x="2655" y="103"/>
                    <a:pt x="2655" y="98"/>
                  </a:cubicBezTo>
                  <a:cubicBezTo>
                    <a:pt x="2658" y="95"/>
                    <a:pt x="2660" y="92"/>
                    <a:pt x="2663" y="89"/>
                  </a:cubicBezTo>
                  <a:cubicBezTo>
                    <a:pt x="2661" y="82"/>
                    <a:pt x="2669" y="83"/>
                    <a:pt x="2666" y="75"/>
                  </a:cubicBezTo>
                  <a:cubicBezTo>
                    <a:pt x="2670" y="73"/>
                    <a:pt x="2673" y="70"/>
                    <a:pt x="2674" y="66"/>
                  </a:cubicBezTo>
                  <a:cubicBezTo>
                    <a:pt x="2679" y="65"/>
                    <a:pt x="2675" y="55"/>
                    <a:pt x="2682" y="57"/>
                  </a:cubicBezTo>
                  <a:cubicBezTo>
                    <a:pt x="2683" y="52"/>
                    <a:pt x="2686" y="49"/>
                    <a:pt x="2688" y="45"/>
                  </a:cubicBezTo>
                  <a:cubicBezTo>
                    <a:pt x="2688" y="40"/>
                    <a:pt x="2695" y="41"/>
                    <a:pt x="2694" y="34"/>
                  </a:cubicBezTo>
                  <a:cubicBezTo>
                    <a:pt x="2697" y="33"/>
                    <a:pt x="2699" y="33"/>
                    <a:pt x="2698" y="29"/>
                  </a:cubicBezTo>
                  <a:cubicBezTo>
                    <a:pt x="2698" y="26"/>
                    <a:pt x="2702" y="27"/>
                    <a:pt x="2702" y="25"/>
                  </a:cubicBezTo>
                  <a:cubicBezTo>
                    <a:pt x="2708" y="17"/>
                    <a:pt x="2713" y="8"/>
                    <a:pt x="2718" y="0"/>
                  </a:cubicBezTo>
                  <a:cubicBezTo>
                    <a:pt x="2707" y="0"/>
                    <a:pt x="2707" y="0"/>
                    <a:pt x="2707" y="0"/>
                  </a:cubicBezTo>
                  <a:cubicBezTo>
                    <a:pt x="2707" y="1"/>
                    <a:pt x="2707" y="1"/>
                    <a:pt x="2707" y="2"/>
                  </a:cubicBezTo>
                  <a:cubicBezTo>
                    <a:pt x="2703" y="7"/>
                    <a:pt x="2698" y="11"/>
                    <a:pt x="2697" y="18"/>
                  </a:cubicBezTo>
                  <a:cubicBezTo>
                    <a:pt x="2691" y="21"/>
                    <a:pt x="2692" y="29"/>
                    <a:pt x="2685" y="30"/>
                  </a:cubicBezTo>
                  <a:cubicBezTo>
                    <a:pt x="2685" y="37"/>
                    <a:pt x="2678" y="38"/>
                    <a:pt x="2679" y="46"/>
                  </a:cubicBezTo>
                  <a:cubicBezTo>
                    <a:pt x="2673" y="47"/>
                    <a:pt x="2676" y="55"/>
                    <a:pt x="2669" y="55"/>
                  </a:cubicBezTo>
                  <a:cubicBezTo>
                    <a:pt x="2669" y="68"/>
                    <a:pt x="2658" y="72"/>
                    <a:pt x="2656" y="82"/>
                  </a:cubicBezTo>
                  <a:cubicBezTo>
                    <a:pt x="2649" y="81"/>
                    <a:pt x="2658" y="78"/>
                    <a:pt x="2655" y="74"/>
                  </a:cubicBezTo>
                  <a:cubicBezTo>
                    <a:pt x="2659" y="73"/>
                    <a:pt x="2656" y="66"/>
                    <a:pt x="2659" y="65"/>
                  </a:cubicBezTo>
                  <a:cubicBezTo>
                    <a:pt x="2660" y="58"/>
                    <a:pt x="2665" y="55"/>
                    <a:pt x="2664" y="47"/>
                  </a:cubicBezTo>
                  <a:cubicBezTo>
                    <a:pt x="2674" y="39"/>
                    <a:pt x="2675" y="25"/>
                    <a:pt x="2682" y="15"/>
                  </a:cubicBezTo>
                  <a:cubicBezTo>
                    <a:pt x="2686" y="11"/>
                    <a:pt x="2687" y="4"/>
                    <a:pt x="2691" y="0"/>
                  </a:cubicBezTo>
                  <a:cubicBezTo>
                    <a:pt x="2681" y="0"/>
                    <a:pt x="2681" y="0"/>
                    <a:pt x="2681" y="0"/>
                  </a:cubicBezTo>
                  <a:cubicBezTo>
                    <a:pt x="2681" y="0"/>
                    <a:pt x="2681" y="0"/>
                    <a:pt x="2681" y="0"/>
                  </a:cubicBezTo>
                  <a:cubicBezTo>
                    <a:pt x="2677" y="1"/>
                    <a:pt x="2680" y="6"/>
                    <a:pt x="2677" y="7"/>
                  </a:cubicBezTo>
                  <a:cubicBezTo>
                    <a:pt x="2675" y="12"/>
                    <a:pt x="2671" y="16"/>
                    <a:pt x="2671" y="22"/>
                  </a:cubicBezTo>
                  <a:cubicBezTo>
                    <a:pt x="2667" y="25"/>
                    <a:pt x="2667" y="32"/>
                    <a:pt x="2663" y="36"/>
                  </a:cubicBezTo>
                  <a:cubicBezTo>
                    <a:pt x="2666" y="45"/>
                    <a:pt x="2656" y="43"/>
                    <a:pt x="2658" y="52"/>
                  </a:cubicBezTo>
                  <a:cubicBezTo>
                    <a:pt x="2654" y="55"/>
                    <a:pt x="2654" y="62"/>
                    <a:pt x="2653" y="67"/>
                  </a:cubicBezTo>
                  <a:cubicBezTo>
                    <a:pt x="2649" y="72"/>
                    <a:pt x="2649" y="79"/>
                    <a:pt x="2647" y="85"/>
                  </a:cubicBezTo>
                  <a:cubicBezTo>
                    <a:pt x="2642" y="87"/>
                    <a:pt x="2645" y="97"/>
                    <a:pt x="2642" y="101"/>
                  </a:cubicBezTo>
                  <a:cubicBezTo>
                    <a:pt x="2638" y="112"/>
                    <a:pt x="2636" y="123"/>
                    <a:pt x="2631" y="132"/>
                  </a:cubicBezTo>
                  <a:cubicBezTo>
                    <a:pt x="2624" y="154"/>
                    <a:pt x="2618" y="176"/>
                    <a:pt x="2616" y="201"/>
                  </a:cubicBezTo>
                  <a:cubicBezTo>
                    <a:pt x="2610" y="199"/>
                    <a:pt x="2615" y="190"/>
                    <a:pt x="2615" y="186"/>
                  </a:cubicBezTo>
                  <a:cubicBezTo>
                    <a:pt x="2614" y="179"/>
                    <a:pt x="2618" y="176"/>
                    <a:pt x="2616" y="168"/>
                  </a:cubicBezTo>
                  <a:cubicBezTo>
                    <a:pt x="2620" y="166"/>
                    <a:pt x="2617" y="157"/>
                    <a:pt x="2622" y="155"/>
                  </a:cubicBezTo>
                  <a:cubicBezTo>
                    <a:pt x="2620" y="147"/>
                    <a:pt x="2623" y="144"/>
                    <a:pt x="2625" y="139"/>
                  </a:cubicBezTo>
                  <a:cubicBezTo>
                    <a:pt x="2624" y="126"/>
                    <a:pt x="2631" y="120"/>
                    <a:pt x="2631" y="108"/>
                  </a:cubicBezTo>
                  <a:cubicBezTo>
                    <a:pt x="2634" y="105"/>
                    <a:pt x="2634" y="98"/>
                    <a:pt x="2637" y="95"/>
                  </a:cubicBezTo>
                  <a:cubicBezTo>
                    <a:pt x="2634" y="86"/>
                    <a:pt x="2641" y="86"/>
                    <a:pt x="2640" y="79"/>
                  </a:cubicBezTo>
                  <a:cubicBezTo>
                    <a:pt x="2643" y="70"/>
                    <a:pt x="2645" y="59"/>
                    <a:pt x="2649" y="50"/>
                  </a:cubicBezTo>
                  <a:cubicBezTo>
                    <a:pt x="2650" y="39"/>
                    <a:pt x="2655" y="31"/>
                    <a:pt x="2658" y="21"/>
                  </a:cubicBezTo>
                  <a:cubicBezTo>
                    <a:pt x="2660" y="13"/>
                    <a:pt x="2665" y="7"/>
                    <a:pt x="2668" y="0"/>
                  </a:cubicBezTo>
                  <a:cubicBezTo>
                    <a:pt x="2658" y="0"/>
                    <a:pt x="2658" y="0"/>
                    <a:pt x="2658" y="0"/>
                  </a:cubicBezTo>
                  <a:cubicBezTo>
                    <a:pt x="2656" y="2"/>
                    <a:pt x="2655" y="4"/>
                    <a:pt x="2653" y="6"/>
                  </a:cubicBezTo>
                  <a:cubicBezTo>
                    <a:pt x="2653" y="15"/>
                    <a:pt x="2649" y="21"/>
                    <a:pt x="2645" y="26"/>
                  </a:cubicBezTo>
                  <a:cubicBezTo>
                    <a:pt x="2644" y="47"/>
                    <a:pt x="2637" y="63"/>
                    <a:pt x="2634" y="82"/>
                  </a:cubicBezTo>
                  <a:cubicBezTo>
                    <a:pt x="2631" y="85"/>
                    <a:pt x="2630" y="90"/>
                    <a:pt x="2630" y="95"/>
                  </a:cubicBezTo>
                  <a:cubicBezTo>
                    <a:pt x="2627" y="98"/>
                    <a:pt x="2627" y="103"/>
                    <a:pt x="2627" y="109"/>
                  </a:cubicBezTo>
                  <a:cubicBezTo>
                    <a:pt x="2623" y="110"/>
                    <a:pt x="2626" y="119"/>
                    <a:pt x="2621" y="120"/>
                  </a:cubicBezTo>
                  <a:cubicBezTo>
                    <a:pt x="2623" y="126"/>
                    <a:pt x="2618" y="127"/>
                    <a:pt x="2620" y="133"/>
                  </a:cubicBezTo>
                  <a:cubicBezTo>
                    <a:pt x="2613" y="130"/>
                    <a:pt x="2622" y="123"/>
                    <a:pt x="2619" y="116"/>
                  </a:cubicBezTo>
                  <a:cubicBezTo>
                    <a:pt x="2617" y="108"/>
                    <a:pt x="2621" y="105"/>
                    <a:pt x="2620" y="98"/>
                  </a:cubicBezTo>
                  <a:cubicBezTo>
                    <a:pt x="2621" y="87"/>
                    <a:pt x="2625" y="76"/>
                    <a:pt x="2626" y="65"/>
                  </a:cubicBezTo>
                  <a:cubicBezTo>
                    <a:pt x="2629" y="61"/>
                    <a:pt x="2632" y="57"/>
                    <a:pt x="2632" y="49"/>
                  </a:cubicBezTo>
                  <a:cubicBezTo>
                    <a:pt x="2633" y="44"/>
                    <a:pt x="2638" y="42"/>
                    <a:pt x="2637" y="36"/>
                  </a:cubicBezTo>
                  <a:cubicBezTo>
                    <a:pt x="2641" y="26"/>
                    <a:pt x="2644" y="17"/>
                    <a:pt x="2646" y="7"/>
                  </a:cubicBezTo>
                  <a:cubicBezTo>
                    <a:pt x="2647" y="5"/>
                    <a:pt x="2648" y="2"/>
                    <a:pt x="2649" y="0"/>
                  </a:cubicBezTo>
                  <a:cubicBezTo>
                    <a:pt x="2641" y="0"/>
                    <a:pt x="2641" y="0"/>
                    <a:pt x="2641" y="0"/>
                  </a:cubicBezTo>
                  <a:cubicBezTo>
                    <a:pt x="2640" y="9"/>
                    <a:pt x="2636" y="15"/>
                    <a:pt x="2634" y="23"/>
                  </a:cubicBezTo>
                  <a:cubicBezTo>
                    <a:pt x="2633" y="32"/>
                    <a:pt x="2629" y="39"/>
                    <a:pt x="2627" y="47"/>
                  </a:cubicBezTo>
                  <a:cubicBezTo>
                    <a:pt x="2626" y="52"/>
                    <a:pt x="2624" y="56"/>
                    <a:pt x="2624" y="61"/>
                  </a:cubicBezTo>
                  <a:cubicBezTo>
                    <a:pt x="2619" y="62"/>
                    <a:pt x="2622" y="70"/>
                    <a:pt x="2618" y="72"/>
                  </a:cubicBezTo>
                  <a:close/>
                  <a:moveTo>
                    <a:pt x="2712" y="46"/>
                  </a:moveTo>
                  <a:cubicBezTo>
                    <a:pt x="2712" y="49"/>
                    <a:pt x="2709" y="48"/>
                    <a:pt x="2708" y="50"/>
                  </a:cubicBezTo>
                  <a:cubicBezTo>
                    <a:pt x="2708" y="53"/>
                    <a:pt x="2706" y="54"/>
                    <a:pt x="2704" y="55"/>
                  </a:cubicBezTo>
                  <a:cubicBezTo>
                    <a:pt x="2704" y="57"/>
                    <a:pt x="2704" y="59"/>
                    <a:pt x="2702" y="60"/>
                  </a:cubicBezTo>
                  <a:cubicBezTo>
                    <a:pt x="2699" y="60"/>
                    <a:pt x="2701" y="63"/>
                    <a:pt x="2698" y="64"/>
                  </a:cubicBezTo>
                  <a:cubicBezTo>
                    <a:pt x="2697" y="69"/>
                    <a:pt x="2695" y="72"/>
                    <a:pt x="2690" y="74"/>
                  </a:cubicBezTo>
                  <a:cubicBezTo>
                    <a:pt x="2692" y="85"/>
                    <a:pt x="2680" y="85"/>
                    <a:pt x="2681" y="96"/>
                  </a:cubicBezTo>
                  <a:cubicBezTo>
                    <a:pt x="2673" y="100"/>
                    <a:pt x="2674" y="112"/>
                    <a:pt x="2665" y="115"/>
                  </a:cubicBezTo>
                  <a:cubicBezTo>
                    <a:pt x="2665" y="120"/>
                    <a:pt x="2666" y="125"/>
                    <a:pt x="2661" y="126"/>
                  </a:cubicBezTo>
                  <a:cubicBezTo>
                    <a:pt x="2661" y="131"/>
                    <a:pt x="2658" y="134"/>
                    <a:pt x="2655" y="137"/>
                  </a:cubicBezTo>
                  <a:cubicBezTo>
                    <a:pt x="2655" y="147"/>
                    <a:pt x="2647" y="151"/>
                    <a:pt x="2646" y="160"/>
                  </a:cubicBezTo>
                  <a:cubicBezTo>
                    <a:pt x="2641" y="166"/>
                    <a:pt x="2638" y="174"/>
                    <a:pt x="2637" y="182"/>
                  </a:cubicBezTo>
                  <a:cubicBezTo>
                    <a:pt x="2633" y="185"/>
                    <a:pt x="2635" y="192"/>
                    <a:pt x="2633" y="196"/>
                  </a:cubicBezTo>
                  <a:cubicBezTo>
                    <a:pt x="2629" y="197"/>
                    <a:pt x="2632" y="206"/>
                    <a:pt x="2627" y="207"/>
                  </a:cubicBezTo>
                  <a:cubicBezTo>
                    <a:pt x="2627" y="218"/>
                    <a:pt x="2628" y="218"/>
                    <a:pt x="2627" y="227"/>
                  </a:cubicBezTo>
                  <a:cubicBezTo>
                    <a:pt x="2624" y="228"/>
                    <a:pt x="2623" y="232"/>
                    <a:pt x="2623" y="236"/>
                  </a:cubicBezTo>
                  <a:cubicBezTo>
                    <a:pt x="2624" y="239"/>
                    <a:pt x="2617" y="245"/>
                    <a:pt x="2624" y="246"/>
                  </a:cubicBezTo>
                  <a:cubicBezTo>
                    <a:pt x="2625" y="234"/>
                    <a:pt x="2631" y="226"/>
                    <a:pt x="2632" y="213"/>
                  </a:cubicBezTo>
                  <a:cubicBezTo>
                    <a:pt x="2630" y="204"/>
                    <a:pt x="2639" y="205"/>
                    <a:pt x="2635" y="195"/>
                  </a:cubicBezTo>
                  <a:cubicBezTo>
                    <a:pt x="2640" y="192"/>
                    <a:pt x="2642" y="186"/>
                    <a:pt x="2643" y="180"/>
                  </a:cubicBezTo>
                  <a:cubicBezTo>
                    <a:pt x="2644" y="174"/>
                    <a:pt x="2649" y="171"/>
                    <a:pt x="2651" y="166"/>
                  </a:cubicBezTo>
                  <a:cubicBezTo>
                    <a:pt x="2654" y="162"/>
                    <a:pt x="2653" y="154"/>
                    <a:pt x="2658" y="152"/>
                  </a:cubicBezTo>
                  <a:cubicBezTo>
                    <a:pt x="2662" y="141"/>
                    <a:pt x="2666" y="130"/>
                    <a:pt x="2674" y="123"/>
                  </a:cubicBezTo>
                  <a:cubicBezTo>
                    <a:pt x="2678" y="113"/>
                    <a:pt x="2683" y="104"/>
                    <a:pt x="2689" y="95"/>
                  </a:cubicBezTo>
                  <a:cubicBezTo>
                    <a:pt x="2690" y="93"/>
                    <a:pt x="2692" y="91"/>
                    <a:pt x="2696" y="91"/>
                  </a:cubicBezTo>
                  <a:cubicBezTo>
                    <a:pt x="2695" y="87"/>
                    <a:pt x="2696" y="84"/>
                    <a:pt x="2697" y="82"/>
                  </a:cubicBezTo>
                  <a:cubicBezTo>
                    <a:pt x="2699" y="75"/>
                    <a:pt x="2707" y="75"/>
                    <a:pt x="2707" y="68"/>
                  </a:cubicBezTo>
                  <a:cubicBezTo>
                    <a:pt x="2715" y="61"/>
                    <a:pt x="2718" y="50"/>
                    <a:pt x="2725" y="43"/>
                  </a:cubicBezTo>
                  <a:cubicBezTo>
                    <a:pt x="2733" y="36"/>
                    <a:pt x="2735" y="23"/>
                    <a:pt x="2745" y="17"/>
                  </a:cubicBezTo>
                  <a:cubicBezTo>
                    <a:pt x="2748" y="11"/>
                    <a:pt x="2752" y="5"/>
                    <a:pt x="2756" y="0"/>
                  </a:cubicBezTo>
                  <a:cubicBezTo>
                    <a:pt x="2746" y="0"/>
                    <a:pt x="2746" y="0"/>
                    <a:pt x="2746" y="0"/>
                  </a:cubicBezTo>
                  <a:cubicBezTo>
                    <a:pt x="2741" y="6"/>
                    <a:pt x="2735" y="11"/>
                    <a:pt x="2732" y="18"/>
                  </a:cubicBezTo>
                  <a:cubicBezTo>
                    <a:pt x="2727" y="24"/>
                    <a:pt x="2726" y="33"/>
                    <a:pt x="2718" y="37"/>
                  </a:cubicBezTo>
                  <a:cubicBezTo>
                    <a:pt x="2718" y="41"/>
                    <a:pt x="2713" y="41"/>
                    <a:pt x="2712" y="46"/>
                  </a:cubicBezTo>
                  <a:close/>
                  <a:moveTo>
                    <a:pt x="1906" y="844"/>
                  </a:moveTo>
                  <a:cubicBezTo>
                    <a:pt x="1910" y="849"/>
                    <a:pt x="1912" y="854"/>
                    <a:pt x="1919" y="858"/>
                  </a:cubicBezTo>
                  <a:cubicBezTo>
                    <a:pt x="1917" y="863"/>
                    <a:pt x="1923" y="867"/>
                    <a:pt x="1925" y="872"/>
                  </a:cubicBezTo>
                  <a:cubicBezTo>
                    <a:pt x="1933" y="876"/>
                    <a:pt x="1928" y="883"/>
                    <a:pt x="1936" y="887"/>
                  </a:cubicBezTo>
                  <a:cubicBezTo>
                    <a:pt x="1940" y="897"/>
                    <a:pt x="1941" y="908"/>
                    <a:pt x="1952" y="917"/>
                  </a:cubicBezTo>
                  <a:cubicBezTo>
                    <a:pt x="1952" y="924"/>
                    <a:pt x="1954" y="930"/>
                    <a:pt x="1958" y="936"/>
                  </a:cubicBezTo>
                  <a:cubicBezTo>
                    <a:pt x="1960" y="943"/>
                    <a:pt x="1961" y="949"/>
                    <a:pt x="1966" y="955"/>
                  </a:cubicBezTo>
                  <a:cubicBezTo>
                    <a:pt x="1969" y="961"/>
                    <a:pt x="1970" y="968"/>
                    <a:pt x="1975" y="974"/>
                  </a:cubicBezTo>
                  <a:cubicBezTo>
                    <a:pt x="1974" y="981"/>
                    <a:pt x="1979" y="988"/>
                    <a:pt x="1982" y="994"/>
                  </a:cubicBezTo>
                  <a:cubicBezTo>
                    <a:pt x="1986" y="1007"/>
                    <a:pt x="1992" y="1019"/>
                    <a:pt x="1996" y="1032"/>
                  </a:cubicBezTo>
                  <a:cubicBezTo>
                    <a:pt x="1998" y="1039"/>
                    <a:pt x="2001" y="1045"/>
                    <a:pt x="2002" y="1052"/>
                  </a:cubicBezTo>
                  <a:cubicBezTo>
                    <a:pt x="2005" y="1058"/>
                    <a:pt x="2007" y="1065"/>
                    <a:pt x="2009" y="1072"/>
                  </a:cubicBezTo>
                  <a:cubicBezTo>
                    <a:pt x="2013" y="1085"/>
                    <a:pt x="2018" y="1098"/>
                    <a:pt x="2020" y="1111"/>
                  </a:cubicBezTo>
                  <a:cubicBezTo>
                    <a:pt x="2024" y="1117"/>
                    <a:pt x="2025" y="1123"/>
                    <a:pt x="2025" y="1130"/>
                  </a:cubicBezTo>
                  <a:cubicBezTo>
                    <a:pt x="2028" y="1137"/>
                    <a:pt x="2033" y="1143"/>
                    <a:pt x="2032" y="1151"/>
                  </a:cubicBezTo>
                  <a:cubicBezTo>
                    <a:pt x="2037" y="1157"/>
                    <a:pt x="2035" y="1164"/>
                    <a:pt x="2041" y="1170"/>
                  </a:cubicBezTo>
                  <a:cubicBezTo>
                    <a:pt x="2036" y="1177"/>
                    <a:pt x="2050" y="1181"/>
                    <a:pt x="2043" y="1190"/>
                  </a:cubicBezTo>
                  <a:cubicBezTo>
                    <a:pt x="2049" y="1195"/>
                    <a:pt x="2048" y="1202"/>
                    <a:pt x="2052" y="1208"/>
                  </a:cubicBezTo>
                  <a:cubicBezTo>
                    <a:pt x="2052" y="1216"/>
                    <a:pt x="2052" y="1223"/>
                    <a:pt x="2059" y="1229"/>
                  </a:cubicBezTo>
                  <a:cubicBezTo>
                    <a:pt x="2058" y="1236"/>
                    <a:pt x="2062" y="1242"/>
                    <a:pt x="2065" y="1248"/>
                  </a:cubicBezTo>
                  <a:cubicBezTo>
                    <a:pt x="2066" y="1255"/>
                    <a:pt x="2068" y="1261"/>
                    <a:pt x="2070" y="1268"/>
                  </a:cubicBezTo>
                  <a:cubicBezTo>
                    <a:pt x="2073" y="1274"/>
                    <a:pt x="2077" y="1280"/>
                    <a:pt x="2079" y="1286"/>
                  </a:cubicBezTo>
                  <a:cubicBezTo>
                    <a:pt x="2078" y="1290"/>
                    <a:pt x="2077" y="1294"/>
                    <a:pt x="2082" y="1297"/>
                  </a:cubicBezTo>
                  <a:cubicBezTo>
                    <a:pt x="2078" y="1301"/>
                    <a:pt x="2083" y="1304"/>
                    <a:pt x="2086" y="1307"/>
                  </a:cubicBezTo>
                  <a:cubicBezTo>
                    <a:pt x="2086" y="1314"/>
                    <a:pt x="2087" y="1320"/>
                    <a:pt x="2091" y="1326"/>
                  </a:cubicBezTo>
                  <a:cubicBezTo>
                    <a:pt x="2095" y="1332"/>
                    <a:pt x="2094" y="1339"/>
                    <a:pt x="2100" y="1345"/>
                  </a:cubicBezTo>
                  <a:cubicBezTo>
                    <a:pt x="2098" y="1352"/>
                    <a:pt x="2107" y="1357"/>
                    <a:pt x="2105" y="1364"/>
                  </a:cubicBezTo>
                  <a:cubicBezTo>
                    <a:pt x="2111" y="1370"/>
                    <a:pt x="2111" y="1378"/>
                    <a:pt x="2119" y="1384"/>
                  </a:cubicBezTo>
                  <a:cubicBezTo>
                    <a:pt x="2119" y="1390"/>
                    <a:pt x="2121" y="1397"/>
                    <a:pt x="2127" y="1402"/>
                  </a:cubicBezTo>
                  <a:cubicBezTo>
                    <a:pt x="2129" y="1409"/>
                    <a:pt x="2128" y="1416"/>
                    <a:pt x="2135" y="1421"/>
                  </a:cubicBezTo>
                  <a:cubicBezTo>
                    <a:pt x="2135" y="1424"/>
                    <a:pt x="2137" y="1427"/>
                    <a:pt x="2140" y="1430"/>
                  </a:cubicBezTo>
                  <a:cubicBezTo>
                    <a:pt x="2137" y="1434"/>
                    <a:pt x="2141" y="1437"/>
                    <a:pt x="2144" y="1440"/>
                  </a:cubicBezTo>
                  <a:cubicBezTo>
                    <a:pt x="2145" y="1447"/>
                    <a:pt x="2150" y="1453"/>
                    <a:pt x="2151" y="1460"/>
                  </a:cubicBezTo>
                  <a:cubicBezTo>
                    <a:pt x="2156" y="1463"/>
                    <a:pt x="2158" y="1465"/>
                    <a:pt x="2156" y="1469"/>
                  </a:cubicBezTo>
                  <a:cubicBezTo>
                    <a:pt x="2159" y="1472"/>
                    <a:pt x="2163" y="1475"/>
                    <a:pt x="2163" y="1479"/>
                  </a:cubicBezTo>
                  <a:cubicBezTo>
                    <a:pt x="2166" y="1485"/>
                    <a:pt x="2170" y="1491"/>
                    <a:pt x="2174" y="1497"/>
                  </a:cubicBezTo>
                  <a:cubicBezTo>
                    <a:pt x="2183" y="1509"/>
                    <a:pt x="2197" y="1520"/>
                    <a:pt x="2208" y="1532"/>
                  </a:cubicBezTo>
                  <a:cubicBezTo>
                    <a:pt x="2212" y="1536"/>
                    <a:pt x="2215" y="1537"/>
                    <a:pt x="2218" y="1537"/>
                  </a:cubicBezTo>
                  <a:cubicBezTo>
                    <a:pt x="2221" y="1539"/>
                    <a:pt x="2216" y="1543"/>
                    <a:pt x="2223" y="1545"/>
                  </a:cubicBezTo>
                  <a:cubicBezTo>
                    <a:pt x="2225" y="1543"/>
                    <a:pt x="2225" y="1540"/>
                    <a:pt x="2225" y="1538"/>
                  </a:cubicBezTo>
                  <a:cubicBezTo>
                    <a:pt x="2223" y="1537"/>
                    <a:pt x="2221" y="1536"/>
                    <a:pt x="2220" y="1535"/>
                  </a:cubicBezTo>
                  <a:cubicBezTo>
                    <a:pt x="2209" y="1528"/>
                    <a:pt x="2207" y="1519"/>
                    <a:pt x="2195" y="1513"/>
                  </a:cubicBezTo>
                  <a:cubicBezTo>
                    <a:pt x="2192" y="1502"/>
                    <a:pt x="2181" y="1492"/>
                    <a:pt x="2171" y="1482"/>
                  </a:cubicBezTo>
                  <a:cubicBezTo>
                    <a:pt x="2172" y="1475"/>
                    <a:pt x="2163" y="1471"/>
                    <a:pt x="2165" y="1464"/>
                  </a:cubicBezTo>
                  <a:cubicBezTo>
                    <a:pt x="2159" y="1459"/>
                    <a:pt x="2158" y="1453"/>
                    <a:pt x="2155" y="1447"/>
                  </a:cubicBezTo>
                  <a:cubicBezTo>
                    <a:pt x="2157" y="1444"/>
                    <a:pt x="2149" y="1442"/>
                    <a:pt x="2150" y="1439"/>
                  </a:cubicBezTo>
                  <a:cubicBezTo>
                    <a:pt x="2153" y="1435"/>
                    <a:pt x="2146" y="1433"/>
                    <a:pt x="2148" y="1430"/>
                  </a:cubicBezTo>
                  <a:cubicBezTo>
                    <a:pt x="2144" y="1424"/>
                    <a:pt x="2140" y="1418"/>
                    <a:pt x="2140" y="1411"/>
                  </a:cubicBezTo>
                  <a:cubicBezTo>
                    <a:pt x="2134" y="1406"/>
                    <a:pt x="2135" y="1399"/>
                    <a:pt x="2130" y="1394"/>
                  </a:cubicBezTo>
                  <a:cubicBezTo>
                    <a:pt x="2130" y="1388"/>
                    <a:pt x="2124" y="1382"/>
                    <a:pt x="2123" y="1376"/>
                  </a:cubicBezTo>
                  <a:cubicBezTo>
                    <a:pt x="2114" y="1372"/>
                    <a:pt x="2122" y="1364"/>
                    <a:pt x="2111" y="1360"/>
                  </a:cubicBezTo>
                  <a:cubicBezTo>
                    <a:pt x="2114" y="1356"/>
                    <a:pt x="2107" y="1355"/>
                    <a:pt x="2109" y="1351"/>
                  </a:cubicBezTo>
                  <a:cubicBezTo>
                    <a:pt x="2109" y="1347"/>
                    <a:pt x="2105" y="1344"/>
                    <a:pt x="2102" y="1341"/>
                  </a:cubicBezTo>
                  <a:cubicBezTo>
                    <a:pt x="2105" y="1338"/>
                    <a:pt x="2102" y="1336"/>
                    <a:pt x="2102" y="1333"/>
                  </a:cubicBezTo>
                  <a:cubicBezTo>
                    <a:pt x="2099" y="1331"/>
                    <a:pt x="2103" y="1327"/>
                    <a:pt x="2097" y="1325"/>
                  </a:cubicBezTo>
                  <a:cubicBezTo>
                    <a:pt x="2099" y="1318"/>
                    <a:pt x="2093" y="1313"/>
                    <a:pt x="2094" y="1307"/>
                  </a:cubicBezTo>
                  <a:cubicBezTo>
                    <a:pt x="2089" y="1301"/>
                    <a:pt x="2091" y="1295"/>
                    <a:pt x="2087" y="1289"/>
                  </a:cubicBezTo>
                  <a:cubicBezTo>
                    <a:pt x="2083" y="1287"/>
                    <a:pt x="2088" y="1283"/>
                    <a:pt x="2082" y="1281"/>
                  </a:cubicBezTo>
                  <a:cubicBezTo>
                    <a:pt x="2077" y="1279"/>
                    <a:pt x="2089" y="1273"/>
                    <a:pt x="2080" y="1272"/>
                  </a:cubicBezTo>
                  <a:cubicBezTo>
                    <a:pt x="2081" y="1269"/>
                    <a:pt x="2080" y="1267"/>
                    <a:pt x="2077" y="1265"/>
                  </a:cubicBezTo>
                  <a:cubicBezTo>
                    <a:pt x="2073" y="1262"/>
                    <a:pt x="2079" y="1258"/>
                    <a:pt x="2075" y="1255"/>
                  </a:cubicBezTo>
                  <a:cubicBezTo>
                    <a:pt x="2072" y="1250"/>
                    <a:pt x="2074" y="1243"/>
                    <a:pt x="2069" y="1238"/>
                  </a:cubicBezTo>
                  <a:cubicBezTo>
                    <a:pt x="2066" y="1226"/>
                    <a:pt x="2061" y="1214"/>
                    <a:pt x="2059" y="1202"/>
                  </a:cubicBezTo>
                  <a:cubicBezTo>
                    <a:pt x="2060" y="1199"/>
                    <a:pt x="2056" y="1198"/>
                    <a:pt x="2055" y="1195"/>
                  </a:cubicBezTo>
                  <a:cubicBezTo>
                    <a:pt x="2056" y="1192"/>
                    <a:pt x="2056" y="1189"/>
                    <a:pt x="2054" y="1186"/>
                  </a:cubicBezTo>
                  <a:cubicBezTo>
                    <a:pt x="2052" y="1180"/>
                    <a:pt x="2048" y="1174"/>
                    <a:pt x="2050" y="1168"/>
                  </a:cubicBezTo>
                  <a:cubicBezTo>
                    <a:pt x="2042" y="1163"/>
                    <a:pt x="2047" y="1156"/>
                    <a:pt x="2040" y="1151"/>
                  </a:cubicBezTo>
                  <a:cubicBezTo>
                    <a:pt x="2046" y="1143"/>
                    <a:pt x="2034" y="1140"/>
                    <a:pt x="2037" y="1133"/>
                  </a:cubicBezTo>
                  <a:cubicBezTo>
                    <a:pt x="2035" y="1127"/>
                    <a:pt x="2032" y="1122"/>
                    <a:pt x="2032" y="1116"/>
                  </a:cubicBezTo>
                  <a:cubicBezTo>
                    <a:pt x="2027" y="1111"/>
                    <a:pt x="2031" y="1104"/>
                    <a:pt x="2025" y="1099"/>
                  </a:cubicBezTo>
                  <a:cubicBezTo>
                    <a:pt x="2024" y="1087"/>
                    <a:pt x="2020" y="1075"/>
                    <a:pt x="2012" y="1064"/>
                  </a:cubicBezTo>
                  <a:cubicBezTo>
                    <a:pt x="2013" y="1060"/>
                    <a:pt x="2012" y="1057"/>
                    <a:pt x="2013" y="1054"/>
                  </a:cubicBezTo>
                  <a:cubicBezTo>
                    <a:pt x="2013" y="1051"/>
                    <a:pt x="2007" y="1049"/>
                    <a:pt x="2011" y="1045"/>
                  </a:cubicBezTo>
                  <a:cubicBezTo>
                    <a:pt x="2006" y="1040"/>
                    <a:pt x="2007" y="1034"/>
                    <a:pt x="2003" y="1029"/>
                  </a:cubicBezTo>
                  <a:cubicBezTo>
                    <a:pt x="2004" y="1023"/>
                    <a:pt x="1997" y="1019"/>
                    <a:pt x="1999" y="1013"/>
                  </a:cubicBezTo>
                  <a:cubicBezTo>
                    <a:pt x="1994" y="1002"/>
                    <a:pt x="1988" y="991"/>
                    <a:pt x="1987" y="979"/>
                  </a:cubicBezTo>
                  <a:cubicBezTo>
                    <a:pt x="1982" y="973"/>
                    <a:pt x="1979" y="967"/>
                    <a:pt x="1976" y="961"/>
                  </a:cubicBezTo>
                  <a:cubicBezTo>
                    <a:pt x="1976" y="953"/>
                    <a:pt x="1969" y="948"/>
                    <a:pt x="1968" y="940"/>
                  </a:cubicBezTo>
                  <a:cubicBezTo>
                    <a:pt x="1965" y="934"/>
                    <a:pt x="1964" y="928"/>
                    <a:pt x="1960" y="922"/>
                  </a:cubicBezTo>
                  <a:cubicBezTo>
                    <a:pt x="1962" y="914"/>
                    <a:pt x="1951" y="909"/>
                    <a:pt x="1952" y="901"/>
                  </a:cubicBezTo>
                  <a:cubicBezTo>
                    <a:pt x="1945" y="896"/>
                    <a:pt x="1947" y="889"/>
                    <a:pt x="1941" y="883"/>
                  </a:cubicBezTo>
                  <a:cubicBezTo>
                    <a:pt x="1943" y="879"/>
                    <a:pt x="1935" y="877"/>
                    <a:pt x="1937" y="873"/>
                  </a:cubicBezTo>
                  <a:cubicBezTo>
                    <a:pt x="1935" y="870"/>
                    <a:pt x="1930" y="867"/>
                    <a:pt x="1931" y="863"/>
                  </a:cubicBezTo>
                  <a:cubicBezTo>
                    <a:pt x="1930" y="862"/>
                    <a:pt x="1930" y="860"/>
                    <a:pt x="1931" y="858"/>
                  </a:cubicBezTo>
                  <a:cubicBezTo>
                    <a:pt x="1929" y="857"/>
                    <a:pt x="1927" y="859"/>
                    <a:pt x="1925" y="856"/>
                  </a:cubicBezTo>
                  <a:cubicBezTo>
                    <a:pt x="1925" y="853"/>
                    <a:pt x="1923" y="849"/>
                    <a:pt x="1918" y="847"/>
                  </a:cubicBezTo>
                  <a:cubicBezTo>
                    <a:pt x="1914" y="839"/>
                    <a:pt x="1908" y="835"/>
                    <a:pt x="1899" y="832"/>
                  </a:cubicBezTo>
                  <a:cubicBezTo>
                    <a:pt x="1895" y="837"/>
                    <a:pt x="1901" y="841"/>
                    <a:pt x="1906" y="844"/>
                  </a:cubicBezTo>
                  <a:close/>
                  <a:moveTo>
                    <a:pt x="2862" y="499"/>
                  </a:moveTo>
                  <a:cubicBezTo>
                    <a:pt x="2855" y="506"/>
                    <a:pt x="2857" y="520"/>
                    <a:pt x="2853" y="530"/>
                  </a:cubicBezTo>
                  <a:cubicBezTo>
                    <a:pt x="2853" y="543"/>
                    <a:pt x="2853" y="557"/>
                    <a:pt x="2852" y="569"/>
                  </a:cubicBezTo>
                  <a:cubicBezTo>
                    <a:pt x="2853" y="583"/>
                    <a:pt x="2854" y="601"/>
                    <a:pt x="2855" y="613"/>
                  </a:cubicBezTo>
                  <a:cubicBezTo>
                    <a:pt x="2855" y="616"/>
                    <a:pt x="2854" y="623"/>
                    <a:pt x="2858" y="626"/>
                  </a:cubicBezTo>
                  <a:cubicBezTo>
                    <a:pt x="2861" y="616"/>
                    <a:pt x="2857" y="610"/>
                    <a:pt x="2858" y="602"/>
                  </a:cubicBezTo>
                  <a:cubicBezTo>
                    <a:pt x="2858" y="591"/>
                    <a:pt x="2857" y="580"/>
                    <a:pt x="2856" y="569"/>
                  </a:cubicBezTo>
                  <a:cubicBezTo>
                    <a:pt x="2858" y="555"/>
                    <a:pt x="2860" y="541"/>
                    <a:pt x="2860" y="525"/>
                  </a:cubicBezTo>
                  <a:cubicBezTo>
                    <a:pt x="2864" y="521"/>
                    <a:pt x="2864" y="512"/>
                    <a:pt x="2865" y="505"/>
                  </a:cubicBezTo>
                  <a:cubicBezTo>
                    <a:pt x="2870" y="501"/>
                    <a:pt x="2869" y="491"/>
                    <a:pt x="2872" y="485"/>
                  </a:cubicBezTo>
                  <a:cubicBezTo>
                    <a:pt x="2876" y="484"/>
                    <a:pt x="2873" y="477"/>
                    <a:pt x="2876" y="476"/>
                  </a:cubicBezTo>
                  <a:cubicBezTo>
                    <a:pt x="2880" y="475"/>
                    <a:pt x="2877" y="467"/>
                    <a:pt x="2882" y="467"/>
                  </a:cubicBezTo>
                  <a:cubicBezTo>
                    <a:pt x="2882" y="465"/>
                    <a:pt x="2882" y="464"/>
                    <a:pt x="2882" y="464"/>
                  </a:cubicBezTo>
                  <a:cubicBezTo>
                    <a:pt x="2882" y="448"/>
                    <a:pt x="2882" y="448"/>
                    <a:pt x="2882" y="448"/>
                  </a:cubicBezTo>
                  <a:cubicBezTo>
                    <a:pt x="2879" y="454"/>
                    <a:pt x="2875" y="460"/>
                    <a:pt x="2873" y="467"/>
                  </a:cubicBezTo>
                  <a:cubicBezTo>
                    <a:pt x="2868" y="476"/>
                    <a:pt x="2864" y="486"/>
                    <a:pt x="2862" y="499"/>
                  </a:cubicBezTo>
                  <a:close/>
                  <a:moveTo>
                    <a:pt x="2754" y="1806"/>
                  </a:moveTo>
                  <a:cubicBezTo>
                    <a:pt x="2751" y="1805"/>
                    <a:pt x="2749" y="1805"/>
                    <a:pt x="2747" y="1805"/>
                  </a:cubicBezTo>
                  <a:cubicBezTo>
                    <a:pt x="2745" y="1803"/>
                    <a:pt x="2745" y="1799"/>
                    <a:pt x="2742" y="1801"/>
                  </a:cubicBezTo>
                  <a:cubicBezTo>
                    <a:pt x="2733" y="1798"/>
                    <a:pt x="2736" y="1792"/>
                    <a:pt x="2733" y="1787"/>
                  </a:cubicBezTo>
                  <a:cubicBezTo>
                    <a:pt x="2731" y="1790"/>
                    <a:pt x="2728" y="1787"/>
                    <a:pt x="2727" y="1788"/>
                  </a:cubicBezTo>
                  <a:cubicBezTo>
                    <a:pt x="2724" y="1791"/>
                    <a:pt x="2721" y="1787"/>
                    <a:pt x="2718" y="1785"/>
                  </a:cubicBezTo>
                  <a:cubicBezTo>
                    <a:pt x="2710" y="1780"/>
                    <a:pt x="2707" y="1774"/>
                    <a:pt x="2697" y="1769"/>
                  </a:cubicBezTo>
                  <a:cubicBezTo>
                    <a:pt x="2691" y="1761"/>
                    <a:pt x="2689" y="1758"/>
                    <a:pt x="2679" y="1754"/>
                  </a:cubicBezTo>
                  <a:cubicBezTo>
                    <a:pt x="2678" y="1748"/>
                    <a:pt x="2668" y="1743"/>
                    <a:pt x="2669" y="1737"/>
                  </a:cubicBezTo>
                  <a:cubicBezTo>
                    <a:pt x="2663" y="1732"/>
                    <a:pt x="2662" y="1726"/>
                    <a:pt x="2659" y="1720"/>
                  </a:cubicBezTo>
                  <a:cubicBezTo>
                    <a:pt x="2656" y="1714"/>
                    <a:pt x="2655" y="1708"/>
                    <a:pt x="2653" y="1703"/>
                  </a:cubicBezTo>
                  <a:cubicBezTo>
                    <a:pt x="2651" y="1696"/>
                    <a:pt x="2655" y="1688"/>
                    <a:pt x="2647" y="1683"/>
                  </a:cubicBezTo>
                  <a:cubicBezTo>
                    <a:pt x="2644" y="1689"/>
                    <a:pt x="2644" y="1694"/>
                    <a:pt x="2647" y="1699"/>
                  </a:cubicBezTo>
                  <a:cubicBezTo>
                    <a:pt x="2645" y="1705"/>
                    <a:pt x="2650" y="1709"/>
                    <a:pt x="2647" y="1715"/>
                  </a:cubicBezTo>
                  <a:cubicBezTo>
                    <a:pt x="2652" y="1718"/>
                    <a:pt x="2649" y="1724"/>
                    <a:pt x="2655" y="1727"/>
                  </a:cubicBezTo>
                  <a:cubicBezTo>
                    <a:pt x="2652" y="1733"/>
                    <a:pt x="2660" y="1736"/>
                    <a:pt x="2659" y="1741"/>
                  </a:cubicBezTo>
                  <a:cubicBezTo>
                    <a:pt x="2665" y="1744"/>
                    <a:pt x="2662" y="1749"/>
                    <a:pt x="2669" y="1753"/>
                  </a:cubicBezTo>
                  <a:cubicBezTo>
                    <a:pt x="2667" y="1758"/>
                    <a:pt x="2678" y="1761"/>
                    <a:pt x="2675" y="1767"/>
                  </a:cubicBezTo>
                  <a:cubicBezTo>
                    <a:pt x="2667" y="1766"/>
                    <a:pt x="2671" y="1763"/>
                    <a:pt x="2665" y="1758"/>
                  </a:cubicBezTo>
                  <a:cubicBezTo>
                    <a:pt x="2660" y="1757"/>
                    <a:pt x="2654" y="1754"/>
                    <a:pt x="2648" y="1749"/>
                  </a:cubicBezTo>
                  <a:cubicBezTo>
                    <a:pt x="2643" y="1743"/>
                    <a:pt x="2640" y="1737"/>
                    <a:pt x="2633" y="1732"/>
                  </a:cubicBezTo>
                  <a:cubicBezTo>
                    <a:pt x="2635" y="1727"/>
                    <a:pt x="2626" y="1726"/>
                    <a:pt x="2630" y="1721"/>
                  </a:cubicBezTo>
                  <a:cubicBezTo>
                    <a:pt x="2623" y="1719"/>
                    <a:pt x="2626" y="1715"/>
                    <a:pt x="2620" y="1712"/>
                  </a:cubicBezTo>
                  <a:cubicBezTo>
                    <a:pt x="2620" y="1708"/>
                    <a:pt x="2616" y="1706"/>
                    <a:pt x="2613" y="1703"/>
                  </a:cubicBezTo>
                  <a:cubicBezTo>
                    <a:pt x="2618" y="1698"/>
                    <a:pt x="2608" y="1696"/>
                    <a:pt x="2610" y="1692"/>
                  </a:cubicBezTo>
                  <a:cubicBezTo>
                    <a:pt x="2602" y="1686"/>
                    <a:pt x="2601" y="1679"/>
                    <a:pt x="2593" y="1674"/>
                  </a:cubicBezTo>
                  <a:cubicBezTo>
                    <a:pt x="2592" y="1665"/>
                    <a:pt x="2584" y="1658"/>
                    <a:pt x="2584" y="1649"/>
                  </a:cubicBezTo>
                  <a:cubicBezTo>
                    <a:pt x="2580" y="1640"/>
                    <a:pt x="2578" y="1631"/>
                    <a:pt x="2575" y="1622"/>
                  </a:cubicBezTo>
                  <a:cubicBezTo>
                    <a:pt x="2570" y="1614"/>
                    <a:pt x="2570" y="1604"/>
                    <a:pt x="2564" y="1596"/>
                  </a:cubicBezTo>
                  <a:cubicBezTo>
                    <a:pt x="2560" y="1592"/>
                    <a:pt x="2563" y="1587"/>
                    <a:pt x="2559" y="1583"/>
                  </a:cubicBezTo>
                  <a:cubicBezTo>
                    <a:pt x="2560" y="1578"/>
                    <a:pt x="2555" y="1574"/>
                    <a:pt x="2555" y="1570"/>
                  </a:cubicBezTo>
                  <a:cubicBezTo>
                    <a:pt x="2556" y="1560"/>
                    <a:pt x="2551" y="1552"/>
                    <a:pt x="2550" y="1542"/>
                  </a:cubicBezTo>
                  <a:cubicBezTo>
                    <a:pt x="2545" y="1534"/>
                    <a:pt x="2546" y="1524"/>
                    <a:pt x="2541" y="1516"/>
                  </a:cubicBezTo>
                  <a:cubicBezTo>
                    <a:pt x="2542" y="1506"/>
                    <a:pt x="2538" y="1498"/>
                    <a:pt x="2536" y="1489"/>
                  </a:cubicBezTo>
                  <a:cubicBezTo>
                    <a:pt x="2537" y="1486"/>
                    <a:pt x="2534" y="1485"/>
                    <a:pt x="2535" y="1482"/>
                  </a:cubicBezTo>
                  <a:cubicBezTo>
                    <a:pt x="2532" y="1480"/>
                    <a:pt x="2536" y="1477"/>
                    <a:pt x="2532" y="1475"/>
                  </a:cubicBezTo>
                  <a:cubicBezTo>
                    <a:pt x="2533" y="1470"/>
                    <a:pt x="2529" y="1466"/>
                    <a:pt x="2530" y="1461"/>
                  </a:cubicBezTo>
                  <a:cubicBezTo>
                    <a:pt x="2528" y="1458"/>
                    <a:pt x="2526" y="1454"/>
                    <a:pt x="2522" y="1450"/>
                  </a:cubicBezTo>
                  <a:cubicBezTo>
                    <a:pt x="2527" y="1445"/>
                    <a:pt x="2520" y="1441"/>
                    <a:pt x="2521" y="1437"/>
                  </a:cubicBezTo>
                  <a:cubicBezTo>
                    <a:pt x="2518" y="1433"/>
                    <a:pt x="2517" y="1429"/>
                    <a:pt x="2515" y="1425"/>
                  </a:cubicBezTo>
                  <a:cubicBezTo>
                    <a:pt x="2514" y="1422"/>
                    <a:pt x="2514" y="1412"/>
                    <a:pt x="2509" y="1415"/>
                  </a:cubicBezTo>
                  <a:cubicBezTo>
                    <a:pt x="2517" y="1419"/>
                    <a:pt x="2506" y="1426"/>
                    <a:pt x="2515" y="1430"/>
                  </a:cubicBezTo>
                  <a:cubicBezTo>
                    <a:pt x="2514" y="1433"/>
                    <a:pt x="2514" y="1435"/>
                    <a:pt x="2518" y="1437"/>
                  </a:cubicBezTo>
                  <a:cubicBezTo>
                    <a:pt x="2518" y="1440"/>
                    <a:pt x="2519" y="1443"/>
                    <a:pt x="2519" y="1446"/>
                  </a:cubicBezTo>
                  <a:cubicBezTo>
                    <a:pt x="2519" y="1452"/>
                    <a:pt x="2521" y="1456"/>
                    <a:pt x="2526" y="1461"/>
                  </a:cubicBezTo>
                  <a:cubicBezTo>
                    <a:pt x="2522" y="1467"/>
                    <a:pt x="2526" y="1472"/>
                    <a:pt x="2527" y="1478"/>
                  </a:cubicBezTo>
                  <a:cubicBezTo>
                    <a:pt x="2529" y="1488"/>
                    <a:pt x="2533" y="1499"/>
                    <a:pt x="2535" y="1509"/>
                  </a:cubicBezTo>
                  <a:cubicBezTo>
                    <a:pt x="2533" y="1515"/>
                    <a:pt x="2540" y="1519"/>
                    <a:pt x="2538" y="1524"/>
                  </a:cubicBezTo>
                  <a:cubicBezTo>
                    <a:pt x="2537" y="1530"/>
                    <a:pt x="2541" y="1535"/>
                    <a:pt x="2540" y="1541"/>
                  </a:cubicBezTo>
                  <a:cubicBezTo>
                    <a:pt x="2543" y="1546"/>
                    <a:pt x="2542" y="1551"/>
                    <a:pt x="2546" y="1556"/>
                  </a:cubicBezTo>
                  <a:cubicBezTo>
                    <a:pt x="2546" y="1561"/>
                    <a:pt x="2547" y="1567"/>
                    <a:pt x="2548" y="1573"/>
                  </a:cubicBezTo>
                  <a:cubicBezTo>
                    <a:pt x="2550" y="1575"/>
                    <a:pt x="2550" y="1577"/>
                    <a:pt x="2548" y="1580"/>
                  </a:cubicBezTo>
                  <a:cubicBezTo>
                    <a:pt x="2551" y="1583"/>
                    <a:pt x="2554" y="1584"/>
                    <a:pt x="2551" y="1588"/>
                  </a:cubicBezTo>
                  <a:cubicBezTo>
                    <a:pt x="2554" y="1590"/>
                    <a:pt x="2555" y="1592"/>
                    <a:pt x="2554" y="1595"/>
                  </a:cubicBezTo>
                  <a:cubicBezTo>
                    <a:pt x="2561" y="1597"/>
                    <a:pt x="2552" y="1602"/>
                    <a:pt x="2559" y="1603"/>
                  </a:cubicBezTo>
                  <a:cubicBezTo>
                    <a:pt x="2561" y="1614"/>
                    <a:pt x="2568" y="1624"/>
                    <a:pt x="2570" y="1634"/>
                  </a:cubicBezTo>
                  <a:cubicBezTo>
                    <a:pt x="2574" y="1645"/>
                    <a:pt x="2577" y="1656"/>
                    <a:pt x="2580" y="1667"/>
                  </a:cubicBezTo>
                  <a:cubicBezTo>
                    <a:pt x="2588" y="1676"/>
                    <a:pt x="2591" y="1687"/>
                    <a:pt x="2603" y="1695"/>
                  </a:cubicBezTo>
                  <a:cubicBezTo>
                    <a:pt x="2601" y="1702"/>
                    <a:pt x="2610" y="1706"/>
                    <a:pt x="2609" y="1713"/>
                  </a:cubicBezTo>
                  <a:cubicBezTo>
                    <a:pt x="2612" y="1715"/>
                    <a:pt x="2614" y="1718"/>
                    <a:pt x="2614" y="1721"/>
                  </a:cubicBezTo>
                  <a:cubicBezTo>
                    <a:pt x="2617" y="1724"/>
                    <a:pt x="2621" y="1727"/>
                    <a:pt x="2621" y="1731"/>
                  </a:cubicBezTo>
                  <a:cubicBezTo>
                    <a:pt x="2608" y="1728"/>
                    <a:pt x="2603" y="1712"/>
                    <a:pt x="2592" y="1704"/>
                  </a:cubicBezTo>
                  <a:cubicBezTo>
                    <a:pt x="2591" y="1697"/>
                    <a:pt x="2583" y="1692"/>
                    <a:pt x="2583" y="1685"/>
                  </a:cubicBezTo>
                  <a:cubicBezTo>
                    <a:pt x="2577" y="1683"/>
                    <a:pt x="2583" y="1678"/>
                    <a:pt x="2576" y="1675"/>
                  </a:cubicBezTo>
                  <a:cubicBezTo>
                    <a:pt x="2578" y="1671"/>
                    <a:pt x="2571" y="1669"/>
                    <a:pt x="2573" y="1665"/>
                  </a:cubicBezTo>
                  <a:cubicBezTo>
                    <a:pt x="2568" y="1662"/>
                    <a:pt x="2569" y="1658"/>
                    <a:pt x="2566" y="1655"/>
                  </a:cubicBezTo>
                  <a:cubicBezTo>
                    <a:pt x="2568" y="1651"/>
                    <a:pt x="2558" y="1650"/>
                    <a:pt x="2563" y="1645"/>
                  </a:cubicBezTo>
                  <a:cubicBezTo>
                    <a:pt x="2556" y="1639"/>
                    <a:pt x="2557" y="1632"/>
                    <a:pt x="2552" y="1625"/>
                  </a:cubicBezTo>
                  <a:cubicBezTo>
                    <a:pt x="2549" y="1622"/>
                    <a:pt x="2552" y="1618"/>
                    <a:pt x="2549" y="1615"/>
                  </a:cubicBezTo>
                  <a:cubicBezTo>
                    <a:pt x="2552" y="1611"/>
                    <a:pt x="2543" y="1609"/>
                    <a:pt x="2548" y="1604"/>
                  </a:cubicBezTo>
                  <a:cubicBezTo>
                    <a:pt x="2544" y="1598"/>
                    <a:pt x="2542" y="1591"/>
                    <a:pt x="2541" y="1583"/>
                  </a:cubicBezTo>
                  <a:cubicBezTo>
                    <a:pt x="2535" y="1570"/>
                    <a:pt x="2536" y="1555"/>
                    <a:pt x="2532" y="1541"/>
                  </a:cubicBezTo>
                  <a:cubicBezTo>
                    <a:pt x="2533" y="1538"/>
                    <a:pt x="2532" y="1535"/>
                    <a:pt x="2530" y="1532"/>
                  </a:cubicBezTo>
                  <a:cubicBezTo>
                    <a:pt x="2530" y="1528"/>
                    <a:pt x="2531" y="1525"/>
                    <a:pt x="2530" y="1521"/>
                  </a:cubicBezTo>
                  <a:cubicBezTo>
                    <a:pt x="2532" y="1517"/>
                    <a:pt x="2527" y="1514"/>
                    <a:pt x="2529" y="1510"/>
                  </a:cubicBezTo>
                  <a:cubicBezTo>
                    <a:pt x="2524" y="1508"/>
                    <a:pt x="2532" y="1502"/>
                    <a:pt x="2526" y="1500"/>
                  </a:cubicBezTo>
                  <a:cubicBezTo>
                    <a:pt x="2527" y="1492"/>
                    <a:pt x="2523" y="1486"/>
                    <a:pt x="2524" y="1478"/>
                  </a:cubicBezTo>
                  <a:cubicBezTo>
                    <a:pt x="2520" y="1472"/>
                    <a:pt x="2522" y="1464"/>
                    <a:pt x="2517" y="1458"/>
                  </a:cubicBezTo>
                  <a:cubicBezTo>
                    <a:pt x="2516" y="1443"/>
                    <a:pt x="2510" y="1430"/>
                    <a:pt x="2506" y="1416"/>
                  </a:cubicBezTo>
                  <a:cubicBezTo>
                    <a:pt x="2502" y="1409"/>
                    <a:pt x="2501" y="1402"/>
                    <a:pt x="2498" y="1395"/>
                  </a:cubicBezTo>
                  <a:cubicBezTo>
                    <a:pt x="2498" y="1392"/>
                    <a:pt x="2496" y="1389"/>
                    <a:pt x="2495" y="1385"/>
                  </a:cubicBezTo>
                  <a:cubicBezTo>
                    <a:pt x="2495" y="1381"/>
                    <a:pt x="2496" y="1378"/>
                    <a:pt x="2491" y="1375"/>
                  </a:cubicBezTo>
                  <a:cubicBezTo>
                    <a:pt x="2487" y="1384"/>
                    <a:pt x="2496" y="1391"/>
                    <a:pt x="2496" y="1399"/>
                  </a:cubicBezTo>
                  <a:cubicBezTo>
                    <a:pt x="2496" y="1408"/>
                    <a:pt x="2502" y="1416"/>
                    <a:pt x="2503" y="1424"/>
                  </a:cubicBezTo>
                  <a:cubicBezTo>
                    <a:pt x="2507" y="1428"/>
                    <a:pt x="2503" y="1433"/>
                    <a:pt x="2508" y="1436"/>
                  </a:cubicBezTo>
                  <a:cubicBezTo>
                    <a:pt x="2506" y="1441"/>
                    <a:pt x="2511" y="1445"/>
                    <a:pt x="2509" y="1450"/>
                  </a:cubicBezTo>
                  <a:cubicBezTo>
                    <a:pt x="2513" y="1453"/>
                    <a:pt x="2508" y="1458"/>
                    <a:pt x="2515" y="1461"/>
                  </a:cubicBezTo>
                  <a:cubicBezTo>
                    <a:pt x="2512" y="1467"/>
                    <a:pt x="2517" y="1470"/>
                    <a:pt x="2516" y="1475"/>
                  </a:cubicBezTo>
                  <a:cubicBezTo>
                    <a:pt x="2518" y="1477"/>
                    <a:pt x="2515" y="1480"/>
                    <a:pt x="2517" y="1481"/>
                  </a:cubicBezTo>
                  <a:cubicBezTo>
                    <a:pt x="2519" y="1483"/>
                    <a:pt x="2519" y="1485"/>
                    <a:pt x="2518" y="1487"/>
                  </a:cubicBezTo>
                  <a:cubicBezTo>
                    <a:pt x="2520" y="1492"/>
                    <a:pt x="2521" y="1496"/>
                    <a:pt x="2523" y="1501"/>
                  </a:cubicBezTo>
                  <a:cubicBezTo>
                    <a:pt x="2519" y="1505"/>
                    <a:pt x="2526" y="1508"/>
                    <a:pt x="2522" y="1513"/>
                  </a:cubicBezTo>
                  <a:cubicBezTo>
                    <a:pt x="2525" y="1517"/>
                    <a:pt x="2522" y="1523"/>
                    <a:pt x="2523" y="1527"/>
                  </a:cubicBezTo>
                  <a:cubicBezTo>
                    <a:pt x="2525" y="1545"/>
                    <a:pt x="2530" y="1561"/>
                    <a:pt x="2530" y="1579"/>
                  </a:cubicBezTo>
                  <a:cubicBezTo>
                    <a:pt x="2533" y="1581"/>
                    <a:pt x="2532" y="1584"/>
                    <a:pt x="2533" y="1586"/>
                  </a:cubicBezTo>
                  <a:cubicBezTo>
                    <a:pt x="2530" y="1590"/>
                    <a:pt x="2537" y="1592"/>
                    <a:pt x="2535" y="1596"/>
                  </a:cubicBezTo>
                  <a:cubicBezTo>
                    <a:pt x="2540" y="1601"/>
                    <a:pt x="2535" y="1608"/>
                    <a:pt x="2542" y="1613"/>
                  </a:cubicBezTo>
                  <a:cubicBezTo>
                    <a:pt x="2542" y="1619"/>
                    <a:pt x="2543" y="1623"/>
                    <a:pt x="2543" y="1627"/>
                  </a:cubicBezTo>
                  <a:cubicBezTo>
                    <a:pt x="2543" y="1628"/>
                    <a:pt x="2546" y="1629"/>
                    <a:pt x="2547" y="1629"/>
                  </a:cubicBezTo>
                  <a:cubicBezTo>
                    <a:pt x="2547" y="1631"/>
                    <a:pt x="2546" y="1633"/>
                    <a:pt x="2546" y="1634"/>
                  </a:cubicBezTo>
                  <a:cubicBezTo>
                    <a:pt x="2548" y="1638"/>
                    <a:pt x="2555" y="1643"/>
                    <a:pt x="2553" y="1647"/>
                  </a:cubicBezTo>
                  <a:cubicBezTo>
                    <a:pt x="2557" y="1649"/>
                    <a:pt x="2555" y="1652"/>
                    <a:pt x="2557" y="1654"/>
                  </a:cubicBezTo>
                  <a:cubicBezTo>
                    <a:pt x="2560" y="1657"/>
                    <a:pt x="2556" y="1661"/>
                    <a:pt x="2561" y="1663"/>
                  </a:cubicBezTo>
                  <a:cubicBezTo>
                    <a:pt x="2566" y="1668"/>
                    <a:pt x="2566" y="1674"/>
                    <a:pt x="2571" y="1680"/>
                  </a:cubicBezTo>
                  <a:cubicBezTo>
                    <a:pt x="2567" y="1683"/>
                    <a:pt x="2580" y="1684"/>
                    <a:pt x="2573" y="1689"/>
                  </a:cubicBezTo>
                  <a:cubicBezTo>
                    <a:pt x="2577" y="1691"/>
                    <a:pt x="2579" y="1694"/>
                    <a:pt x="2578" y="1697"/>
                  </a:cubicBezTo>
                  <a:cubicBezTo>
                    <a:pt x="2581" y="1703"/>
                    <a:pt x="2587" y="1708"/>
                    <a:pt x="2587" y="1714"/>
                  </a:cubicBezTo>
                  <a:cubicBezTo>
                    <a:pt x="2584" y="1710"/>
                    <a:pt x="2579" y="1705"/>
                    <a:pt x="2572" y="1701"/>
                  </a:cubicBezTo>
                  <a:cubicBezTo>
                    <a:pt x="2566" y="1694"/>
                    <a:pt x="2564" y="1686"/>
                    <a:pt x="2555" y="1680"/>
                  </a:cubicBezTo>
                  <a:cubicBezTo>
                    <a:pt x="2556" y="1671"/>
                    <a:pt x="2548" y="1664"/>
                    <a:pt x="2544" y="1657"/>
                  </a:cubicBezTo>
                  <a:cubicBezTo>
                    <a:pt x="2544" y="1648"/>
                    <a:pt x="2536" y="1641"/>
                    <a:pt x="2537" y="1633"/>
                  </a:cubicBezTo>
                  <a:cubicBezTo>
                    <a:pt x="2527" y="1627"/>
                    <a:pt x="2531" y="1617"/>
                    <a:pt x="2523" y="1611"/>
                  </a:cubicBezTo>
                  <a:cubicBezTo>
                    <a:pt x="2526" y="1604"/>
                    <a:pt x="2519" y="1599"/>
                    <a:pt x="2519" y="1593"/>
                  </a:cubicBezTo>
                  <a:cubicBezTo>
                    <a:pt x="2516" y="1587"/>
                    <a:pt x="2515" y="1581"/>
                    <a:pt x="2515" y="1574"/>
                  </a:cubicBezTo>
                  <a:cubicBezTo>
                    <a:pt x="2513" y="1569"/>
                    <a:pt x="2512" y="1563"/>
                    <a:pt x="2509" y="1557"/>
                  </a:cubicBezTo>
                  <a:cubicBezTo>
                    <a:pt x="2512" y="1553"/>
                    <a:pt x="2505" y="1551"/>
                    <a:pt x="2507" y="1548"/>
                  </a:cubicBezTo>
                  <a:cubicBezTo>
                    <a:pt x="2504" y="1545"/>
                    <a:pt x="2510" y="1540"/>
                    <a:pt x="2503" y="1538"/>
                  </a:cubicBezTo>
                  <a:cubicBezTo>
                    <a:pt x="2503" y="1531"/>
                    <a:pt x="2502" y="1525"/>
                    <a:pt x="2500" y="1519"/>
                  </a:cubicBezTo>
                  <a:cubicBezTo>
                    <a:pt x="2499" y="1513"/>
                    <a:pt x="2499" y="1506"/>
                    <a:pt x="2497" y="1499"/>
                  </a:cubicBezTo>
                  <a:cubicBezTo>
                    <a:pt x="2491" y="1497"/>
                    <a:pt x="2496" y="1493"/>
                    <a:pt x="2495" y="1490"/>
                  </a:cubicBezTo>
                  <a:cubicBezTo>
                    <a:pt x="2495" y="1487"/>
                    <a:pt x="2494" y="1484"/>
                    <a:pt x="2494" y="1481"/>
                  </a:cubicBezTo>
                  <a:cubicBezTo>
                    <a:pt x="2493" y="1475"/>
                    <a:pt x="2489" y="1468"/>
                    <a:pt x="2491" y="1461"/>
                  </a:cubicBezTo>
                  <a:cubicBezTo>
                    <a:pt x="2486" y="1450"/>
                    <a:pt x="2484" y="1438"/>
                    <a:pt x="2484" y="1425"/>
                  </a:cubicBezTo>
                  <a:cubicBezTo>
                    <a:pt x="2479" y="1420"/>
                    <a:pt x="2484" y="1412"/>
                    <a:pt x="2477" y="1408"/>
                  </a:cubicBezTo>
                  <a:cubicBezTo>
                    <a:pt x="2482" y="1403"/>
                    <a:pt x="2476" y="1402"/>
                    <a:pt x="2475" y="1398"/>
                  </a:cubicBezTo>
                  <a:cubicBezTo>
                    <a:pt x="2477" y="1394"/>
                    <a:pt x="2473" y="1392"/>
                    <a:pt x="2475" y="1388"/>
                  </a:cubicBezTo>
                  <a:cubicBezTo>
                    <a:pt x="2465" y="1363"/>
                    <a:pt x="2461" y="1338"/>
                    <a:pt x="2444" y="1315"/>
                  </a:cubicBezTo>
                  <a:cubicBezTo>
                    <a:pt x="2445" y="1306"/>
                    <a:pt x="2441" y="1298"/>
                    <a:pt x="2444" y="1288"/>
                  </a:cubicBezTo>
                  <a:cubicBezTo>
                    <a:pt x="2441" y="1284"/>
                    <a:pt x="2443" y="1279"/>
                    <a:pt x="2443" y="1275"/>
                  </a:cubicBezTo>
                  <a:cubicBezTo>
                    <a:pt x="2437" y="1271"/>
                    <a:pt x="2445" y="1265"/>
                    <a:pt x="2438" y="1261"/>
                  </a:cubicBezTo>
                  <a:cubicBezTo>
                    <a:pt x="2436" y="1269"/>
                    <a:pt x="2437" y="1276"/>
                    <a:pt x="2440" y="1283"/>
                  </a:cubicBezTo>
                  <a:cubicBezTo>
                    <a:pt x="2436" y="1291"/>
                    <a:pt x="2446" y="1299"/>
                    <a:pt x="2436" y="1304"/>
                  </a:cubicBezTo>
                  <a:cubicBezTo>
                    <a:pt x="2444" y="1309"/>
                    <a:pt x="2439" y="1317"/>
                    <a:pt x="2441" y="1324"/>
                  </a:cubicBezTo>
                  <a:cubicBezTo>
                    <a:pt x="2441" y="1327"/>
                    <a:pt x="2440" y="1331"/>
                    <a:pt x="2445" y="1334"/>
                  </a:cubicBezTo>
                  <a:cubicBezTo>
                    <a:pt x="2442" y="1338"/>
                    <a:pt x="2444" y="1341"/>
                    <a:pt x="2443" y="1345"/>
                  </a:cubicBezTo>
                  <a:cubicBezTo>
                    <a:pt x="2446" y="1359"/>
                    <a:pt x="2444" y="1373"/>
                    <a:pt x="2446" y="1387"/>
                  </a:cubicBezTo>
                  <a:cubicBezTo>
                    <a:pt x="2449" y="1401"/>
                    <a:pt x="2446" y="1415"/>
                    <a:pt x="2450" y="1429"/>
                  </a:cubicBezTo>
                  <a:cubicBezTo>
                    <a:pt x="2448" y="1433"/>
                    <a:pt x="2452" y="1436"/>
                    <a:pt x="2451" y="1440"/>
                  </a:cubicBezTo>
                  <a:cubicBezTo>
                    <a:pt x="2453" y="1441"/>
                    <a:pt x="2450" y="1443"/>
                    <a:pt x="2450" y="1444"/>
                  </a:cubicBezTo>
                  <a:cubicBezTo>
                    <a:pt x="2450" y="1446"/>
                    <a:pt x="2455" y="1448"/>
                    <a:pt x="2451" y="1450"/>
                  </a:cubicBezTo>
                  <a:cubicBezTo>
                    <a:pt x="2455" y="1453"/>
                    <a:pt x="2452" y="1458"/>
                    <a:pt x="2452" y="1461"/>
                  </a:cubicBezTo>
                  <a:cubicBezTo>
                    <a:pt x="2455" y="1464"/>
                    <a:pt x="2454" y="1468"/>
                    <a:pt x="2455" y="1472"/>
                  </a:cubicBezTo>
                  <a:cubicBezTo>
                    <a:pt x="2456" y="1486"/>
                    <a:pt x="2458" y="1499"/>
                    <a:pt x="2459" y="1513"/>
                  </a:cubicBezTo>
                  <a:cubicBezTo>
                    <a:pt x="2463" y="1527"/>
                    <a:pt x="2466" y="1540"/>
                    <a:pt x="2469" y="1554"/>
                  </a:cubicBezTo>
                  <a:cubicBezTo>
                    <a:pt x="2472" y="1556"/>
                    <a:pt x="2466" y="1561"/>
                    <a:pt x="2471" y="1563"/>
                  </a:cubicBezTo>
                  <a:cubicBezTo>
                    <a:pt x="2474" y="1566"/>
                    <a:pt x="2471" y="1570"/>
                    <a:pt x="2474" y="1573"/>
                  </a:cubicBezTo>
                  <a:cubicBezTo>
                    <a:pt x="2474" y="1575"/>
                    <a:pt x="2474" y="1576"/>
                    <a:pt x="2477" y="1577"/>
                  </a:cubicBezTo>
                  <a:cubicBezTo>
                    <a:pt x="2479" y="1579"/>
                    <a:pt x="2476" y="1582"/>
                    <a:pt x="2478" y="1584"/>
                  </a:cubicBezTo>
                  <a:cubicBezTo>
                    <a:pt x="2478" y="1587"/>
                    <a:pt x="2477" y="1591"/>
                    <a:pt x="2482" y="1594"/>
                  </a:cubicBezTo>
                  <a:cubicBezTo>
                    <a:pt x="2481" y="1601"/>
                    <a:pt x="2487" y="1607"/>
                    <a:pt x="2489" y="1614"/>
                  </a:cubicBezTo>
                  <a:cubicBezTo>
                    <a:pt x="2489" y="1618"/>
                    <a:pt x="2491" y="1621"/>
                    <a:pt x="2492" y="1625"/>
                  </a:cubicBezTo>
                  <a:cubicBezTo>
                    <a:pt x="2491" y="1629"/>
                    <a:pt x="2501" y="1631"/>
                    <a:pt x="2492" y="1632"/>
                  </a:cubicBezTo>
                  <a:cubicBezTo>
                    <a:pt x="2490" y="1627"/>
                    <a:pt x="2487" y="1621"/>
                    <a:pt x="2483" y="1616"/>
                  </a:cubicBezTo>
                  <a:cubicBezTo>
                    <a:pt x="2479" y="1613"/>
                    <a:pt x="2484" y="1609"/>
                    <a:pt x="2478" y="1607"/>
                  </a:cubicBezTo>
                  <a:cubicBezTo>
                    <a:pt x="2483" y="1603"/>
                    <a:pt x="2476" y="1601"/>
                    <a:pt x="2473" y="1599"/>
                  </a:cubicBezTo>
                  <a:cubicBezTo>
                    <a:pt x="2475" y="1594"/>
                    <a:pt x="2470" y="1590"/>
                    <a:pt x="2472" y="1585"/>
                  </a:cubicBezTo>
                  <a:cubicBezTo>
                    <a:pt x="2468" y="1583"/>
                    <a:pt x="2470" y="1580"/>
                    <a:pt x="2469" y="1577"/>
                  </a:cubicBezTo>
                  <a:cubicBezTo>
                    <a:pt x="2467" y="1575"/>
                    <a:pt x="2466" y="1573"/>
                    <a:pt x="2466" y="1570"/>
                  </a:cubicBezTo>
                  <a:cubicBezTo>
                    <a:pt x="2464" y="1561"/>
                    <a:pt x="2461" y="1551"/>
                    <a:pt x="2458" y="1542"/>
                  </a:cubicBezTo>
                  <a:cubicBezTo>
                    <a:pt x="2454" y="1538"/>
                    <a:pt x="2457" y="1533"/>
                    <a:pt x="2454" y="1528"/>
                  </a:cubicBezTo>
                  <a:cubicBezTo>
                    <a:pt x="2452" y="1524"/>
                    <a:pt x="2451" y="1519"/>
                    <a:pt x="2451" y="1513"/>
                  </a:cubicBezTo>
                  <a:cubicBezTo>
                    <a:pt x="2449" y="1509"/>
                    <a:pt x="2448" y="1505"/>
                    <a:pt x="2447" y="1500"/>
                  </a:cubicBezTo>
                  <a:cubicBezTo>
                    <a:pt x="2447" y="1495"/>
                    <a:pt x="2446" y="1490"/>
                    <a:pt x="2444" y="1485"/>
                  </a:cubicBezTo>
                  <a:cubicBezTo>
                    <a:pt x="2443" y="1480"/>
                    <a:pt x="2444" y="1476"/>
                    <a:pt x="2440" y="1472"/>
                  </a:cubicBezTo>
                  <a:cubicBezTo>
                    <a:pt x="2444" y="1466"/>
                    <a:pt x="2432" y="1463"/>
                    <a:pt x="2437" y="1457"/>
                  </a:cubicBezTo>
                  <a:cubicBezTo>
                    <a:pt x="2431" y="1448"/>
                    <a:pt x="2431" y="1438"/>
                    <a:pt x="2426" y="1429"/>
                  </a:cubicBezTo>
                  <a:cubicBezTo>
                    <a:pt x="2429" y="1423"/>
                    <a:pt x="2419" y="1421"/>
                    <a:pt x="2425" y="1415"/>
                  </a:cubicBezTo>
                  <a:cubicBezTo>
                    <a:pt x="2420" y="1411"/>
                    <a:pt x="2418" y="1406"/>
                    <a:pt x="2419" y="1400"/>
                  </a:cubicBezTo>
                  <a:cubicBezTo>
                    <a:pt x="2415" y="1391"/>
                    <a:pt x="2412" y="1382"/>
                    <a:pt x="2409" y="1373"/>
                  </a:cubicBezTo>
                  <a:cubicBezTo>
                    <a:pt x="2403" y="1354"/>
                    <a:pt x="2393" y="1336"/>
                    <a:pt x="2388" y="1317"/>
                  </a:cubicBezTo>
                  <a:cubicBezTo>
                    <a:pt x="2383" y="1313"/>
                    <a:pt x="2385" y="1308"/>
                    <a:pt x="2381" y="1304"/>
                  </a:cubicBezTo>
                  <a:cubicBezTo>
                    <a:pt x="2378" y="1300"/>
                    <a:pt x="2376" y="1295"/>
                    <a:pt x="2375" y="1290"/>
                  </a:cubicBezTo>
                  <a:cubicBezTo>
                    <a:pt x="2368" y="1286"/>
                    <a:pt x="2375" y="1280"/>
                    <a:pt x="2368" y="1277"/>
                  </a:cubicBezTo>
                  <a:cubicBezTo>
                    <a:pt x="2370" y="1274"/>
                    <a:pt x="2363" y="1273"/>
                    <a:pt x="2365" y="1270"/>
                  </a:cubicBezTo>
                  <a:cubicBezTo>
                    <a:pt x="2362" y="1268"/>
                    <a:pt x="2363" y="1265"/>
                    <a:pt x="2362" y="1262"/>
                  </a:cubicBezTo>
                  <a:cubicBezTo>
                    <a:pt x="2356" y="1259"/>
                    <a:pt x="2358" y="1254"/>
                    <a:pt x="2354" y="1250"/>
                  </a:cubicBezTo>
                  <a:cubicBezTo>
                    <a:pt x="2348" y="1246"/>
                    <a:pt x="2352" y="1240"/>
                    <a:pt x="2345" y="1236"/>
                  </a:cubicBezTo>
                  <a:cubicBezTo>
                    <a:pt x="2345" y="1231"/>
                    <a:pt x="2342" y="1227"/>
                    <a:pt x="2338" y="1223"/>
                  </a:cubicBezTo>
                  <a:cubicBezTo>
                    <a:pt x="2335" y="1219"/>
                    <a:pt x="2336" y="1213"/>
                    <a:pt x="2329" y="1209"/>
                  </a:cubicBezTo>
                  <a:cubicBezTo>
                    <a:pt x="2330" y="1204"/>
                    <a:pt x="2320" y="1202"/>
                    <a:pt x="2322" y="1197"/>
                  </a:cubicBezTo>
                  <a:cubicBezTo>
                    <a:pt x="2315" y="1193"/>
                    <a:pt x="2313" y="1188"/>
                    <a:pt x="2309" y="1183"/>
                  </a:cubicBezTo>
                  <a:cubicBezTo>
                    <a:pt x="2300" y="1175"/>
                    <a:pt x="2294" y="1166"/>
                    <a:pt x="2287" y="1158"/>
                  </a:cubicBezTo>
                  <a:cubicBezTo>
                    <a:pt x="2285" y="1157"/>
                    <a:pt x="2284" y="1158"/>
                    <a:pt x="2283" y="1160"/>
                  </a:cubicBezTo>
                  <a:cubicBezTo>
                    <a:pt x="2280" y="1159"/>
                    <a:pt x="2278" y="1157"/>
                    <a:pt x="2276" y="1156"/>
                  </a:cubicBezTo>
                  <a:cubicBezTo>
                    <a:pt x="2273" y="1152"/>
                    <a:pt x="2263" y="1150"/>
                    <a:pt x="2268" y="1156"/>
                  </a:cubicBezTo>
                  <a:cubicBezTo>
                    <a:pt x="2270" y="1153"/>
                    <a:pt x="2273" y="1157"/>
                    <a:pt x="2273" y="1159"/>
                  </a:cubicBezTo>
                  <a:cubicBezTo>
                    <a:pt x="2276" y="1161"/>
                    <a:pt x="2279" y="1163"/>
                    <a:pt x="2282" y="1165"/>
                  </a:cubicBezTo>
                  <a:cubicBezTo>
                    <a:pt x="2283" y="1170"/>
                    <a:pt x="2292" y="1174"/>
                    <a:pt x="2297" y="1178"/>
                  </a:cubicBezTo>
                  <a:cubicBezTo>
                    <a:pt x="2298" y="1184"/>
                    <a:pt x="2303" y="1188"/>
                    <a:pt x="2305" y="1194"/>
                  </a:cubicBezTo>
                  <a:cubicBezTo>
                    <a:pt x="2309" y="1199"/>
                    <a:pt x="2310" y="1205"/>
                    <a:pt x="2315" y="1211"/>
                  </a:cubicBezTo>
                  <a:cubicBezTo>
                    <a:pt x="2315" y="1216"/>
                    <a:pt x="2322" y="1221"/>
                    <a:pt x="2323" y="1226"/>
                  </a:cubicBezTo>
                  <a:cubicBezTo>
                    <a:pt x="2327" y="1232"/>
                    <a:pt x="2327" y="1238"/>
                    <a:pt x="2332" y="1243"/>
                  </a:cubicBezTo>
                  <a:cubicBezTo>
                    <a:pt x="2334" y="1249"/>
                    <a:pt x="2335" y="1254"/>
                    <a:pt x="2340" y="1259"/>
                  </a:cubicBezTo>
                  <a:cubicBezTo>
                    <a:pt x="2338" y="1266"/>
                    <a:pt x="2347" y="1270"/>
                    <a:pt x="2347" y="1276"/>
                  </a:cubicBezTo>
                  <a:cubicBezTo>
                    <a:pt x="2347" y="1283"/>
                    <a:pt x="2354" y="1288"/>
                    <a:pt x="2354" y="1294"/>
                  </a:cubicBezTo>
                  <a:cubicBezTo>
                    <a:pt x="2360" y="1299"/>
                    <a:pt x="2357" y="1306"/>
                    <a:pt x="2363" y="1311"/>
                  </a:cubicBezTo>
                  <a:cubicBezTo>
                    <a:pt x="2363" y="1314"/>
                    <a:pt x="2363" y="1316"/>
                    <a:pt x="2366" y="1318"/>
                  </a:cubicBezTo>
                  <a:cubicBezTo>
                    <a:pt x="2370" y="1321"/>
                    <a:pt x="2364" y="1325"/>
                    <a:pt x="2368" y="1327"/>
                  </a:cubicBezTo>
                  <a:cubicBezTo>
                    <a:pt x="2369" y="1333"/>
                    <a:pt x="2376" y="1338"/>
                    <a:pt x="2375" y="1345"/>
                  </a:cubicBezTo>
                  <a:cubicBezTo>
                    <a:pt x="2376" y="1351"/>
                    <a:pt x="2383" y="1356"/>
                    <a:pt x="2382" y="1362"/>
                  </a:cubicBezTo>
                  <a:cubicBezTo>
                    <a:pt x="2385" y="1365"/>
                    <a:pt x="2387" y="1368"/>
                    <a:pt x="2386" y="1371"/>
                  </a:cubicBezTo>
                  <a:cubicBezTo>
                    <a:pt x="2384" y="1374"/>
                    <a:pt x="2392" y="1376"/>
                    <a:pt x="2388" y="1380"/>
                  </a:cubicBezTo>
                  <a:cubicBezTo>
                    <a:pt x="2392" y="1382"/>
                    <a:pt x="2390" y="1385"/>
                    <a:pt x="2391" y="1387"/>
                  </a:cubicBezTo>
                  <a:cubicBezTo>
                    <a:pt x="2389" y="1391"/>
                    <a:pt x="2396" y="1392"/>
                    <a:pt x="2393" y="1396"/>
                  </a:cubicBezTo>
                  <a:cubicBezTo>
                    <a:pt x="2398" y="1401"/>
                    <a:pt x="2397" y="1408"/>
                    <a:pt x="2400" y="1414"/>
                  </a:cubicBezTo>
                  <a:cubicBezTo>
                    <a:pt x="2399" y="1417"/>
                    <a:pt x="2401" y="1420"/>
                    <a:pt x="2405" y="1422"/>
                  </a:cubicBezTo>
                  <a:cubicBezTo>
                    <a:pt x="2400" y="1426"/>
                    <a:pt x="2406" y="1428"/>
                    <a:pt x="2403" y="1432"/>
                  </a:cubicBezTo>
                  <a:cubicBezTo>
                    <a:pt x="2409" y="1434"/>
                    <a:pt x="2404" y="1438"/>
                    <a:pt x="2405" y="1441"/>
                  </a:cubicBezTo>
                  <a:cubicBezTo>
                    <a:pt x="2409" y="1443"/>
                    <a:pt x="2410" y="1446"/>
                    <a:pt x="2407" y="1450"/>
                  </a:cubicBezTo>
                  <a:cubicBezTo>
                    <a:pt x="2414" y="1459"/>
                    <a:pt x="2416" y="1470"/>
                    <a:pt x="2421" y="1480"/>
                  </a:cubicBezTo>
                  <a:cubicBezTo>
                    <a:pt x="2420" y="1483"/>
                    <a:pt x="2421" y="1485"/>
                    <a:pt x="2424" y="1487"/>
                  </a:cubicBezTo>
                  <a:cubicBezTo>
                    <a:pt x="2421" y="1491"/>
                    <a:pt x="2424" y="1493"/>
                    <a:pt x="2424" y="1495"/>
                  </a:cubicBezTo>
                  <a:cubicBezTo>
                    <a:pt x="2424" y="1501"/>
                    <a:pt x="2430" y="1506"/>
                    <a:pt x="2429" y="1512"/>
                  </a:cubicBezTo>
                  <a:cubicBezTo>
                    <a:pt x="2428" y="1514"/>
                    <a:pt x="2431" y="1516"/>
                    <a:pt x="2432" y="1519"/>
                  </a:cubicBezTo>
                  <a:cubicBezTo>
                    <a:pt x="2431" y="1522"/>
                    <a:pt x="2432" y="1524"/>
                    <a:pt x="2435" y="1526"/>
                  </a:cubicBezTo>
                  <a:cubicBezTo>
                    <a:pt x="2429" y="1533"/>
                    <a:pt x="2440" y="1537"/>
                    <a:pt x="2437" y="1543"/>
                  </a:cubicBezTo>
                  <a:cubicBezTo>
                    <a:pt x="2441" y="1553"/>
                    <a:pt x="2440" y="1564"/>
                    <a:pt x="2448" y="1574"/>
                  </a:cubicBezTo>
                  <a:cubicBezTo>
                    <a:pt x="2447" y="1579"/>
                    <a:pt x="2449" y="1584"/>
                    <a:pt x="2454" y="1588"/>
                  </a:cubicBezTo>
                  <a:cubicBezTo>
                    <a:pt x="2453" y="1594"/>
                    <a:pt x="2458" y="1599"/>
                    <a:pt x="2462" y="1604"/>
                  </a:cubicBezTo>
                  <a:cubicBezTo>
                    <a:pt x="2461" y="1615"/>
                    <a:pt x="2472" y="1624"/>
                    <a:pt x="2475" y="1634"/>
                  </a:cubicBezTo>
                  <a:cubicBezTo>
                    <a:pt x="2482" y="1644"/>
                    <a:pt x="2486" y="1654"/>
                    <a:pt x="2492" y="1664"/>
                  </a:cubicBezTo>
                  <a:cubicBezTo>
                    <a:pt x="2493" y="1670"/>
                    <a:pt x="2496" y="1675"/>
                    <a:pt x="2497" y="1680"/>
                  </a:cubicBezTo>
                  <a:cubicBezTo>
                    <a:pt x="2499" y="1683"/>
                    <a:pt x="2500" y="1685"/>
                    <a:pt x="2500" y="1688"/>
                  </a:cubicBezTo>
                  <a:cubicBezTo>
                    <a:pt x="2504" y="1688"/>
                    <a:pt x="2506" y="1696"/>
                    <a:pt x="2502" y="1694"/>
                  </a:cubicBezTo>
                  <a:cubicBezTo>
                    <a:pt x="2492" y="1695"/>
                    <a:pt x="2498" y="1685"/>
                    <a:pt x="2491" y="1681"/>
                  </a:cubicBezTo>
                  <a:cubicBezTo>
                    <a:pt x="2493" y="1675"/>
                    <a:pt x="2484" y="1670"/>
                    <a:pt x="2485" y="1664"/>
                  </a:cubicBezTo>
                  <a:cubicBezTo>
                    <a:pt x="2458" y="1636"/>
                    <a:pt x="2447" y="1605"/>
                    <a:pt x="2428" y="1576"/>
                  </a:cubicBezTo>
                  <a:cubicBezTo>
                    <a:pt x="2427" y="1569"/>
                    <a:pt x="2421" y="1562"/>
                    <a:pt x="2419" y="1555"/>
                  </a:cubicBezTo>
                  <a:cubicBezTo>
                    <a:pt x="2413" y="1547"/>
                    <a:pt x="2412" y="1539"/>
                    <a:pt x="2408" y="1532"/>
                  </a:cubicBezTo>
                  <a:cubicBezTo>
                    <a:pt x="2406" y="1528"/>
                    <a:pt x="2406" y="1524"/>
                    <a:pt x="2405" y="1519"/>
                  </a:cubicBezTo>
                  <a:cubicBezTo>
                    <a:pt x="2401" y="1516"/>
                    <a:pt x="2406" y="1511"/>
                    <a:pt x="2400" y="1508"/>
                  </a:cubicBezTo>
                  <a:cubicBezTo>
                    <a:pt x="2399" y="1500"/>
                    <a:pt x="2395" y="1492"/>
                    <a:pt x="2392" y="1484"/>
                  </a:cubicBezTo>
                  <a:cubicBezTo>
                    <a:pt x="2387" y="1469"/>
                    <a:pt x="2384" y="1453"/>
                    <a:pt x="2381" y="1438"/>
                  </a:cubicBezTo>
                  <a:cubicBezTo>
                    <a:pt x="2379" y="1422"/>
                    <a:pt x="2374" y="1406"/>
                    <a:pt x="2368" y="1390"/>
                  </a:cubicBezTo>
                  <a:cubicBezTo>
                    <a:pt x="2367" y="1382"/>
                    <a:pt x="2361" y="1376"/>
                    <a:pt x="2359" y="1368"/>
                  </a:cubicBezTo>
                  <a:cubicBezTo>
                    <a:pt x="2358" y="1360"/>
                    <a:pt x="2354" y="1353"/>
                    <a:pt x="2351" y="1345"/>
                  </a:cubicBezTo>
                  <a:cubicBezTo>
                    <a:pt x="2352" y="1340"/>
                    <a:pt x="2347" y="1337"/>
                    <a:pt x="2346" y="1333"/>
                  </a:cubicBezTo>
                  <a:cubicBezTo>
                    <a:pt x="2345" y="1329"/>
                    <a:pt x="2345" y="1325"/>
                    <a:pt x="2340" y="1322"/>
                  </a:cubicBezTo>
                  <a:cubicBezTo>
                    <a:pt x="2343" y="1317"/>
                    <a:pt x="2335" y="1314"/>
                    <a:pt x="2338" y="1310"/>
                  </a:cubicBezTo>
                  <a:cubicBezTo>
                    <a:pt x="2332" y="1309"/>
                    <a:pt x="2337" y="1298"/>
                    <a:pt x="2330" y="1302"/>
                  </a:cubicBezTo>
                  <a:cubicBezTo>
                    <a:pt x="2333" y="1305"/>
                    <a:pt x="2334" y="1309"/>
                    <a:pt x="2333" y="1314"/>
                  </a:cubicBezTo>
                  <a:cubicBezTo>
                    <a:pt x="2337" y="1317"/>
                    <a:pt x="2337" y="1321"/>
                    <a:pt x="2338" y="1325"/>
                  </a:cubicBezTo>
                  <a:cubicBezTo>
                    <a:pt x="2342" y="1334"/>
                    <a:pt x="2346" y="1342"/>
                    <a:pt x="2348" y="1350"/>
                  </a:cubicBezTo>
                  <a:cubicBezTo>
                    <a:pt x="2351" y="1358"/>
                    <a:pt x="2351" y="1367"/>
                    <a:pt x="2357" y="1375"/>
                  </a:cubicBezTo>
                  <a:cubicBezTo>
                    <a:pt x="2357" y="1379"/>
                    <a:pt x="2362" y="1382"/>
                    <a:pt x="2360" y="1387"/>
                  </a:cubicBezTo>
                  <a:cubicBezTo>
                    <a:pt x="2367" y="1390"/>
                    <a:pt x="2360" y="1396"/>
                    <a:pt x="2367" y="1400"/>
                  </a:cubicBezTo>
                  <a:cubicBezTo>
                    <a:pt x="2365" y="1410"/>
                    <a:pt x="2372" y="1419"/>
                    <a:pt x="2371" y="1429"/>
                  </a:cubicBezTo>
                  <a:cubicBezTo>
                    <a:pt x="2376" y="1432"/>
                    <a:pt x="2369" y="1439"/>
                    <a:pt x="2376" y="1442"/>
                  </a:cubicBezTo>
                  <a:cubicBezTo>
                    <a:pt x="2375" y="1447"/>
                    <a:pt x="2378" y="1452"/>
                    <a:pt x="2376" y="1458"/>
                  </a:cubicBezTo>
                  <a:cubicBezTo>
                    <a:pt x="2380" y="1467"/>
                    <a:pt x="2383" y="1476"/>
                    <a:pt x="2383" y="1486"/>
                  </a:cubicBezTo>
                  <a:cubicBezTo>
                    <a:pt x="2386" y="1491"/>
                    <a:pt x="2388" y="1496"/>
                    <a:pt x="2389" y="1501"/>
                  </a:cubicBezTo>
                  <a:cubicBezTo>
                    <a:pt x="2390" y="1506"/>
                    <a:pt x="2395" y="1510"/>
                    <a:pt x="2392" y="1516"/>
                  </a:cubicBezTo>
                  <a:cubicBezTo>
                    <a:pt x="2385" y="1513"/>
                    <a:pt x="2392" y="1506"/>
                    <a:pt x="2385" y="1503"/>
                  </a:cubicBezTo>
                  <a:cubicBezTo>
                    <a:pt x="2382" y="1501"/>
                    <a:pt x="2385" y="1498"/>
                    <a:pt x="2385" y="1495"/>
                  </a:cubicBezTo>
                  <a:cubicBezTo>
                    <a:pt x="2381" y="1493"/>
                    <a:pt x="2381" y="1491"/>
                    <a:pt x="2382" y="1488"/>
                  </a:cubicBezTo>
                  <a:cubicBezTo>
                    <a:pt x="2374" y="1480"/>
                    <a:pt x="2374" y="1470"/>
                    <a:pt x="2368" y="1461"/>
                  </a:cubicBezTo>
                  <a:cubicBezTo>
                    <a:pt x="2369" y="1451"/>
                    <a:pt x="2359" y="1443"/>
                    <a:pt x="2361" y="1432"/>
                  </a:cubicBezTo>
                  <a:cubicBezTo>
                    <a:pt x="2357" y="1428"/>
                    <a:pt x="2358" y="1423"/>
                    <a:pt x="2355" y="1418"/>
                  </a:cubicBezTo>
                  <a:cubicBezTo>
                    <a:pt x="2356" y="1415"/>
                    <a:pt x="2354" y="1413"/>
                    <a:pt x="2355" y="1410"/>
                  </a:cubicBezTo>
                  <a:cubicBezTo>
                    <a:pt x="2351" y="1408"/>
                    <a:pt x="2353" y="1405"/>
                    <a:pt x="2352" y="1403"/>
                  </a:cubicBezTo>
                  <a:cubicBezTo>
                    <a:pt x="2349" y="1399"/>
                    <a:pt x="2351" y="1394"/>
                    <a:pt x="2348" y="1389"/>
                  </a:cubicBezTo>
                  <a:cubicBezTo>
                    <a:pt x="2345" y="1387"/>
                    <a:pt x="2349" y="1384"/>
                    <a:pt x="2345" y="1382"/>
                  </a:cubicBezTo>
                  <a:cubicBezTo>
                    <a:pt x="2346" y="1379"/>
                    <a:pt x="2344" y="1377"/>
                    <a:pt x="2345" y="1374"/>
                  </a:cubicBezTo>
                  <a:cubicBezTo>
                    <a:pt x="2340" y="1370"/>
                    <a:pt x="2344" y="1364"/>
                    <a:pt x="2339" y="1360"/>
                  </a:cubicBezTo>
                  <a:cubicBezTo>
                    <a:pt x="2339" y="1355"/>
                    <a:pt x="2338" y="1350"/>
                    <a:pt x="2336" y="1345"/>
                  </a:cubicBezTo>
                  <a:cubicBezTo>
                    <a:pt x="2334" y="1335"/>
                    <a:pt x="2335" y="1325"/>
                    <a:pt x="2328" y="1316"/>
                  </a:cubicBezTo>
                  <a:cubicBezTo>
                    <a:pt x="2329" y="1311"/>
                    <a:pt x="2328" y="1306"/>
                    <a:pt x="2325" y="1301"/>
                  </a:cubicBezTo>
                  <a:cubicBezTo>
                    <a:pt x="2327" y="1298"/>
                    <a:pt x="2324" y="1296"/>
                    <a:pt x="2325" y="1293"/>
                  </a:cubicBezTo>
                  <a:cubicBezTo>
                    <a:pt x="2324" y="1292"/>
                    <a:pt x="2323" y="1287"/>
                    <a:pt x="2326" y="1289"/>
                  </a:cubicBezTo>
                  <a:cubicBezTo>
                    <a:pt x="2325" y="1290"/>
                    <a:pt x="2329" y="1299"/>
                    <a:pt x="2332" y="1295"/>
                  </a:cubicBezTo>
                  <a:cubicBezTo>
                    <a:pt x="2327" y="1292"/>
                    <a:pt x="2331" y="1287"/>
                    <a:pt x="2326" y="1284"/>
                  </a:cubicBezTo>
                  <a:cubicBezTo>
                    <a:pt x="2328" y="1281"/>
                    <a:pt x="2325" y="1281"/>
                    <a:pt x="2323" y="1281"/>
                  </a:cubicBezTo>
                  <a:cubicBezTo>
                    <a:pt x="2321" y="1280"/>
                    <a:pt x="2322" y="1277"/>
                    <a:pt x="2319" y="1276"/>
                  </a:cubicBezTo>
                  <a:cubicBezTo>
                    <a:pt x="2318" y="1260"/>
                    <a:pt x="2310" y="1246"/>
                    <a:pt x="2306" y="1231"/>
                  </a:cubicBezTo>
                  <a:cubicBezTo>
                    <a:pt x="2305" y="1224"/>
                    <a:pt x="2301" y="1216"/>
                    <a:pt x="2297" y="1209"/>
                  </a:cubicBezTo>
                  <a:cubicBezTo>
                    <a:pt x="2293" y="1202"/>
                    <a:pt x="2294" y="1193"/>
                    <a:pt x="2286" y="1186"/>
                  </a:cubicBezTo>
                  <a:cubicBezTo>
                    <a:pt x="2284" y="1190"/>
                    <a:pt x="2284" y="1193"/>
                    <a:pt x="2288" y="1195"/>
                  </a:cubicBezTo>
                  <a:cubicBezTo>
                    <a:pt x="2292" y="1198"/>
                    <a:pt x="2289" y="1203"/>
                    <a:pt x="2292" y="1206"/>
                  </a:cubicBezTo>
                  <a:cubicBezTo>
                    <a:pt x="2290" y="1210"/>
                    <a:pt x="2298" y="1212"/>
                    <a:pt x="2296" y="1216"/>
                  </a:cubicBezTo>
                  <a:cubicBezTo>
                    <a:pt x="2299" y="1219"/>
                    <a:pt x="2295" y="1223"/>
                    <a:pt x="2302" y="1226"/>
                  </a:cubicBezTo>
                  <a:cubicBezTo>
                    <a:pt x="2298" y="1234"/>
                    <a:pt x="2308" y="1240"/>
                    <a:pt x="2305" y="1249"/>
                  </a:cubicBezTo>
                  <a:cubicBezTo>
                    <a:pt x="2313" y="1255"/>
                    <a:pt x="2309" y="1264"/>
                    <a:pt x="2314" y="1270"/>
                  </a:cubicBezTo>
                  <a:cubicBezTo>
                    <a:pt x="2311" y="1279"/>
                    <a:pt x="2321" y="1285"/>
                    <a:pt x="2317" y="1293"/>
                  </a:cubicBezTo>
                  <a:cubicBezTo>
                    <a:pt x="2321" y="1296"/>
                    <a:pt x="2320" y="1300"/>
                    <a:pt x="2321" y="1304"/>
                  </a:cubicBezTo>
                  <a:cubicBezTo>
                    <a:pt x="2319" y="1306"/>
                    <a:pt x="2323" y="1307"/>
                    <a:pt x="2322" y="1310"/>
                  </a:cubicBezTo>
                  <a:cubicBezTo>
                    <a:pt x="2321" y="1312"/>
                    <a:pt x="2322" y="1314"/>
                    <a:pt x="2323" y="1316"/>
                  </a:cubicBezTo>
                  <a:cubicBezTo>
                    <a:pt x="2322" y="1320"/>
                    <a:pt x="2326" y="1323"/>
                    <a:pt x="2324" y="1327"/>
                  </a:cubicBezTo>
                  <a:cubicBezTo>
                    <a:pt x="2328" y="1330"/>
                    <a:pt x="2324" y="1335"/>
                    <a:pt x="2326" y="1339"/>
                  </a:cubicBezTo>
                  <a:cubicBezTo>
                    <a:pt x="2329" y="1346"/>
                    <a:pt x="2330" y="1354"/>
                    <a:pt x="2333" y="1361"/>
                  </a:cubicBezTo>
                  <a:cubicBezTo>
                    <a:pt x="2331" y="1365"/>
                    <a:pt x="2335" y="1368"/>
                    <a:pt x="2336" y="1371"/>
                  </a:cubicBezTo>
                  <a:cubicBezTo>
                    <a:pt x="2339" y="1373"/>
                    <a:pt x="2336" y="1376"/>
                    <a:pt x="2337" y="1377"/>
                  </a:cubicBezTo>
                  <a:cubicBezTo>
                    <a:pt x="2339" y="1379"/>
                    <a:pt x="2339" y="1381"/>
                    <a:pt x="2339" y="1383"/>
                  </a:cubicBezTo>
                  <a:cubicBezTo>
                    <a:pt x="2341" y="1391"/>
                    <a:pt x="2344" y="1398"/>
                    <a:pt x="2342" y="1406"/>
                  </a:cubicBezTo>
                  <a:cubicBezTo>
                    <a:pt x="2347" y="1410"/>
                    <a:pt x="2345" y="1415"/>
                    <a:pt x="2349" y="1419"/>
                  </a:cubicBezTo>
                  <a:cubicBezTo>
                    <a:pt x="2348" y="1422"/>
                    <a:pt x="2350" y="1424"/>
                    <a:pt x="2349" y="1427"/>
                  </a:cubicBezTo>
                  <a:cubicBezTo>
                    <a:pt x="2353" y="1429"/>
                    <a:pt x="2351" y="1432"/>
                    <a:pt x="2352" y="1434"/>
                  </a:cubicBezTo>
                  <a:cubicBezTo>
                    <a:pt x="2354" y="1437"/>
                    <a:pt x="2354" y="1439"/>
                    <a:pt x="2352" y="1442"/>
                  </a:cubicBezTo>
                  <a:cubicBezTo>
                    <a:pt x="2355" y="1444"/>
                    <a:pt x="2356" y="1447"/>
                    <a:pt x="2355" y="1449"/>
                  </a:cubicBezTo>
                  <a:cubicBezTo>
                    <a:pt x="2357" y="1454"/>
                    <a:pt x="2362" y="1458"/>
                    <a:pt x="2358" y="1464"/>
                  </a:cubicBezTo>
                  <a:cubicBezTo>
                    <a:pt x="2368" y="1472"/>
                    <a:pt x="2364" y="1482"/>
                    <a:pt x="2373" y="1490"/>
                  </a:cubicBezTo>
                  <a:cubicBezTo>
                    <a:pt x="2373" y="1499"/>
                    <a:pt x="2381" y="1507"/>
                    <a:pt x="2381" y="1516"/>
                  </a:cubicBezTo>
                  <a:cubicBezTo>
                    <a:pt x="2385" y="1520"/>
                    <a:pt x="2388" y="1525"/>
                    <a:pt x="2385" y="1530"/>
                  </a:cubicBezTo>
                  <a:cubicBezTo>
                    <a:pt x="2391" y="1533"/>
                    <a:pt x="2388" y="1539"/>
                    <a:pt x="2393" y="1542"/>
                  </a:cubicBezTo>
                  <a:cubicBezTo>
                    <a:pt x="2394" y="1552"/>
                    <a:pt x="2398" y="1561"/>
                    <a:pt x="2403" y="1570"/>
                  </a:cubicBezTo>
                  <a:cubicBezTo>
                    <a:pt x="2405" y="1579"/>
                    <a:pt x="2412" y="1587"/>
                    <a:pt x="2414" y="1596"/>
                  </a:cubicBezTo>
                  <a:cubicBezTo>
                    <a:pt x="2420" y="1604"/>
                    <a:pt x="2427" y="1613"/>
                    <a:pt x="2429" y="1622"/>
                  </a:cubicBezTo>
                  <a:cubicBezTo>
                    <a:pt x="2429" y="1626"/>
                    <a:pt x="2440" y="1629"/>
                    <a:pt x="2436" y="1634"/>
                  </a:cubicBezTo>
                  <a:cubicBezTo>
                    <a:pt x="2442" y="1638"/>
                    <a:pt x="2439" y="1643"/>
                    <a:pt x="2446" y="1646"/>
                  </a:cubicBezTo>
                  <a:cubicBezTo>
                    <a:pt x="2446" y="1656"/>
                    <a:pt x="2455" y="1665"/>
                    <a:pt x="2463" y="1673"/>
                  </a:cubicBezTo>
                  <a:cubicBezTo>
                    <a:pt x="2468" y="1665"/>
                    <a:pt x="2458" y="1660"/>
                    <a:pt x="2457" y="1654"/>
                  </a:cubicBezTo>
                  <a:cubicBezTo>
                    <a:pt x="2453" y="1651"/>
                    <a:pt x="2454" y="1647"/>
                    <a:pt x="2451" y="1644"/>
                  </a:cubicBezTo>
                  <a:cubicBezTo>
                    <a:pt x="2453" y="1640"/>
                    <a:pt x="2445" y="1638"/>
                    <a:pt x="2447" y="1634"/>
                  </a:cubicBezTo>
                  <a:cubicBezTo>
                    <a:pt x="2444" y="1631"/>
                    <a:pt x="2442" y="1628"/>
                    <a:pt x="2442" y="1625"/>
                  </a:cubicBezTo>
                  <a:cubicBezTo>
                    <a:pt x="2443" y="1621"/>
                    <a:pt x="2434" y="1620"/>
                    <a:pt x="2436" y="1616"/>
                  </a:cubicBezTo>
                  <a:cubicBezTo>
                    <a:pt x="2431" y="1609"/>
                    <a:pt x="2431" y="1602"/>
                    <a:pt x="2422" y="1596"/>
                  </a:cubicBezTo>
                  <a:cubicBezTo>
                    <a:pt x="2421" y="1582"/>
                    <a:pt x="2408" y="1571"/>
                    <a:pt x="2406" y="1557"/>
                  </a:cubicBezTo>
                  <a:cubicBezTo>
                    <a:pt x="2403" y="1550"/>
                    <a:pt x="2400" y="1544"/>
                    <a:pt x="2399" y="1536"/>
                  </a:cubicBezTo>
                  <a:cubicBezTo>
                    <a:pt x="2398" y="1533"/>
                    <a:pt x="2394" y="1530"/>
                    <a:pt x="2396" y="1526"/>
                  </a:cubicBezTo>
                  <a:cubicBezTo>
                    <a:pt x="2394" y="1525"/>
                    <a:pt x="2394" y="1523"/>
                    <a:pt x="2393" y="1522"/>
                  </a:cubicBezTo>
                  <a:cubicBezTo>
                    <a:pt x="2395" y="1520"/>
                    <a:pt x="2392" y="1517"/>
                    <a:pt x="2396" y="1518"/>
                  </a:cubicBezTo>
                  <a:cubicBezTo>
                    <a:pt x="2392" y="1522"/>
                    <a:pt x="2405" y="1523"/>
                    <a:pt x="2397" y="1527"/>
                  </a:cubicBezTo>
                  <a:cubicBezTo>
                    <a:pt x="2399" y="1530"/>
                    <a:pt x="2400" y="1533"/>
                    <a:pt x="2402" y="1536"/>
                  </a:cubicBezTo>
                  <a:cubicBezTo>
                    <a:pt x="2404" y="1542"/>
                    <a:pt x="2405" y="1548"/>
                    <a:pt x="2409" y="1553"/>
                  </a:cubicBezTo>
                  <a:cubicBezTo>
                    <a:pt x="2408" y="1560"/>
                    <a:pt x="2418" y="1564"/>
                    <a:pt x="2416" y="1571"/>
                  </a:cubicBezTo>
                  <a:cubicBezTo>
                    <a:pt x="2423" y="1573"/>
                    <a:pt x="2418" y="1577"/>
                    <a:pt x="2420" y="1579"/>
                  </a:cubicBezTo>
                  <a:cubicBezTo>
                    <a:pt x="2420" y="1583"/>
                    <a:pt x="2427" y="1584"/>
                    <a:pt x="2425" y="1588"/>
                  </a:cubicBezTo>
                  <a:cubicBezTo>
                    <a:pt x="2423" y="1591"/>
                    <a:pt x="2431" y="1593"/>
                    <a:pt x="2430" y="1596"/>
                  </a:cubicBezTo>
                  <a:cubicBezTo>
                    <a:pt x="2432" y="1599"/>
                    <a:pt x="2433" y="1602"/>
                    <a:pt x="2435" y="1605"/>
                  </a:cubicBezTo>
                  <a:cubicBezTo>
                    <a:pt x="2438" y="1610"/>
                    <a:pt x="2440" y="1616"/>
                    <a:pt x="2445" y="1622"/>
                  </a:cubicBezTo>
                  <a:cubicBezTo>
                    <a:pt x="2443" y="1625"/>
                    <a:pt x="2450" y="1627"/>
                    <a:pt x="2449" y="1630"/>
                  </a:cubicBezTo>
                  <a:cubicBezTo>
                    <a:pt x="2454" y="1632"/>
                    <a:pt x="2451" y="1636"/>
                    <a:pt x="2457" y="1638"/>
                  </a:cubicBezTo>
                  <a:cubicBezTo>
                    <a:pt x="2450" y="1643"/>
                    <a:pt x="2463" y="1643"/>
                    <a:pt x="2459" y="1647"/>
                  </a:cubicBezTo>
                  <a:cubicBezTo>
                    <a:pt x="2466" y="1649"/>
                    <a:pt x="2465" y="1653"/>
                    <a:pt x="2469" y="1656"/>
                  </a:cubicBezTo>
                  <a:cubicBezTo>
                    <a:pt x="2471" y="1657"/>
                    <a:pt x="2469" y="1658"/>
                    <a:pt x="2469" y="1659"/>
                  </a:cubicBezTo>
                  <a:cubicBezTo>
                    <a:pt x="2470" y="1664"/>
                    <a:pt x="2476" y="1667"/>
                    <a:pt x="2477" y="1672"/>
                  </a:cubicBezTo>
                  <a:cubicBezTo>
                    <a:pt x="2480" y="1678"/>
                    <a:pt x="2486" y="1682"/>
                    <a:pt x="2486" y="1689"/>
                  </a:cubicBezTo>
                  <a:cubicBezTo>
                    <a:pt x="2482" y="1679"/>
                    <a:pt x="2475" y="1686"/>
                    <a:pt x="2468" y="1681"/>
                  </a:cubicBezTo>
                  <a:cubicBezTo>
                    <a:pt x="2463" y="1678"/>
                    <a:pt x="2458" y="1674"/>
                    <a:pt x="2454" y="1675"/>
                  </a:cubicBezTo>
                  <a:cubicBezTo>
                    <a:pt x="2451" y="1672"/>
                    <a:pt x="2456" y="1668"/>
                    <a:pt x="2449" y="1666"/>
                  </a:cubicBezTo>
                  <a:cubicBezTo>
                    <a:pt x="2444" y="1663"/>
                    <a:pt x="2443" y="1667"/>
                    <a:pt x="2442" y="1662"/>
                  </a:cubicBezTo>
                  <a:cubicBezTo>
                    <a:pt x="2436" y="1656"/>
                    <a:pt x="2435" y="1650"/>
                    <a:pt x="2429" y="1645"/>
                  </a:cubicBezTo>
                  <a:cubicBezTo>
                    <a:pt x="2424" y="1642"/>
                    <a:pt x="2419" y="1639"/>
                    <a:pt x="2414" y="1636"/>
                  </a:cubicBezTo>
                  <a:cubicBezTo>
                    <a:pt x="2416" y="1633"/>
                    <a:pt x="2411" y="1631"/>
                    <a:pt x="2408" y="1629"/>
                  </a:cubicBezTo>
                  <a:cubicBezTo>
                    <a:pt x="2409" y="1626"/>
                    <a:pt x="2407" y="1623"/>
                    <a:pt x="2404" y="1620"/>
                  </a:cubicBezTo>
                  <a:cubicBezTo>
                    <a:pt x="2396" y="1613"/>
                    <a:pt x="2392" y="1603"/>
                    <a:pt x="2388" y="1597"/>
                  </a:cubicBezTo>
                  <a:cubicBezTo>
                    <a:pt x="2386" y="1594"/>
                    <a:pt x="2383" y="1592"/>
                    <a:pt x="2383" y="1588"/>
                  </a:cubicBezTo>
                  <a:cubicBezTo>
                    <a:pt x="2380" y="1586"/>
                    <a:pt x="2378" y="1583"/>
                    <a:pt x="2378" y="1580"/>
                  </a:cubicBezTo>
                  <a:cubicBezTo>
                    <a:pt x="2379" y="1577"/>
                    <a:pt x="2371" y="1575"/>
                    <a:pt x="2373" y="1572"/>
                  </a:cubicBezTo>
                  <a:cubicBezTo>
                    <a:pt x="2365" y="1561"/>
                    <a:pt x="2359" y="1550"/>
                    <a:pt x="2356" y="1539"/>
                  </a:cubicBezTo>
                  <a:cubicBezTo>
                    <a:pt x="2349" y="1534"/>
                    <a:pt x="2353" y="1527"/>
                    <a:pt x="2346" y="1522"/>
                  </a:cubicBezTo>
                  <a:cubicBezTo>
                    <a:pt x="2348" y="1518"/>
                    <a:pt x="2341" y="1517"/>
                    <a:pt x="2344" y="1513"/>
                  </a:cubicBezTo>
                  <a:cubicBezTo>
                    <a:pt x="2345" y="1510"/>
                    <a:pt x="2337" y="1508"/>
                    <a:pt x="2339" y="1504"/>
                  </a:cubicBezTo>
                  <a:cubicBezTo>
                    <a:pt x="2338" y="1502"/>
                    <a:pt x="2336" y="1500"/>
                    <a:pt x="2336" y="1497"/>
                  </a:cubicBezTo>
                  <a:cubicBezTo>
                    <a:pt x="2337" y="1494"/>
                    <a:pt x="2329" y="1492"/>
                    <a:pt x="2331" y="1489"/>
                  </a:cubicBezTo>
                  <a:cubicBezTo>
                    <a:pt x="2333" y="1485"/>
                    <a:pt x="2326" y="1483"/>
                    <a:pt x="2327" y="1480"/>
                  </a:cubicBezTo>
                  <a:cubicBezTo>
                    <a:pt x="2331" y="1476"/>
                    <a:pt x="2325" y="1474"/>
                    <a:pt x="2325" y="1471"/>
                  </a:cubicBezTo>
                  <a:cubicBezTo>
                    <a:pt x="2327" y="1465"/>
                    <a:pt x="2320" y="1461"/>
                    <a:pt x="2320" y="1455"/>
                  </a:cubicBezTo>
                  <a:cubicBezTo>
                    <a:pt x="2317" y="1449"/>
                    <a:pt x="2316" y="1443"/>
                    <a:pt x="2313" y="1437"/>
                  </a:cubicBezTo>
                  <a:cubicBezTo>
                    <a:pt x="2312" y="1432"/>
                    <a:pt x="2311" y="1426"/>
                    <a:pt x="2308" y="1421"/>
                  </a:cubicBezTo>
                  <a:cubicBezTo>
                    <a:pt x="2307" y="1415"/>
                    <a:pt x="2304" y="1409"/>
                    <a:pt x="2305" y="1403"/>
                  </a:cubicBezTo>
                  <a:cubicBezTo>
                    <a:pt x="2301" y="1397"/>
                    <a:pt x="2302" y="1391"/>
                    <a:pt x="2298" y="1385"/>
                  </a:cubicBezTo>
                  <a:cubicBezTo>
                    <a:pt x="2303" y="1381"/>
                    <a:pt x="2297" y="1379"/>
                    <a:pt x="2296" y="1376"/>
                  </a:cubicBezTo>
                  <a:cubicBezTo>
                    <a:pt x="2297" y="1373"/>
                    <a:pt x="2296" y="1370"/>
                    <a:pt x="2294" y="1367"/>
                  </a:cubicBezTo>
                  <a:cubicBezTo>
                    <a:pt x="2295" y="1355"/>
                    <a:pt x="2289" y="1344"/>
                    <a:pt x="2286" y="1333"/>
                  </a:cubicBezTo>
                  <a:cubicBezTo>
                    <a:pt x="2290" y="1326"/>
                    <a:pt x="2281" y="1322"/>
                    <a:pt x="2284" y="1316"/>
                  </a:cubicBezTo>
                  <a:cubicBezTo>
                    <a:pt x="2282" y="1310"/>
                    <a:pt x="2280" y="1304"/>
                    <a:pt x="2281" y="1298"/>
                  </a:cubicBezTo>
                  <a:cubicBezTo>
                    <a:pt x="2279" y="1292"/>
                    <a:pt x="2275" y="1287"/>
                    <a:pt x="2279" y="1281"/>
                  </a:cubicBezTo>
                  <a:cubicBezTo>
                    <a:pt x="2271" y="1279"/>
                    <a:pt x="2281" y="1274"/>
                    <a:pt x="2274" y="1272"/>
                  </a:cubicBezTo>
                  <a:cubicBezTo>
                    <a:pt x="2275" y="1269"/>
                    <a:pt x="2274" y="1266"/>
                    <a:pt x="2272" y="1263"/>
                  </a:cubicBezTo>
                  <a:cubicBezTo>
                    <a:pt x="2273" y="1250"/>
                    <a:pt x="2265" y="1239"/>
                    <a:pt x="2265" y="1227"/>
                  </a:cubicBezTo>
                  <a:cubicBezTo>
                    <a:pt x="2260" y="1216"/>
                    <a:pt x="2259" y="1204"/>
                    <a:pt x="2253" y="1193"/>
                  </a:cubicBezTo>
                  <a:cubicBezTo>
                    <a:pt x="2252" y="1181"/>
                    <a:pt x="2244" y="1171"/>
                    <a:pt x="2245" y="1159"/>
                  </a:cubicBezTo>
                  <a:cubicBezTo>
                    <a:pt x="2239" y="1154"/>
                    <a:pt x="2241" y="1148"/>
                    <a:pt x="2240" y="1142"/>
                  </a:cubicBezTo>
                  <a:cubicBezTo>
                    <a:pt x="2238" y="1139"/>
                    <a:pt x="2237" y="1136"/>
                    <a:pt x="2238" y="1133"/>
                  </a:cubicBezTo>
                  <a:cubicBezTo>
                    <a:pt x="2231" y="1131"/>
                    <a:pt x="2241" y="1126"/>
                    <a:pt x="2233" y="1125"/>
                  </a:cubicBezTo>
                  <a:cubicBezTo>
                    <a:pt x="2234" y="1121"/>
                    <a:pt x="2233" y="1118"/>
                    <a:pt x="2231" y="1116"/>
                  </a:cubicBezTo>
                  <a:cubicBezTo>
                    <a:pt x="2231" y="1113"/>
                    <a:pt x="2230" y="1110"/>
                    <a:pt x="2230" y="1107"/>
                  </a:cubicBezTo>
                  <a:cubicBezTo>
                    <a:pt x="2227" y="1101"/>
                    <a:pt x="2226" y="1095"/>
                    <a:pt x="2226" y="1088"/>
                  </a:cubicBezTo>
                  <a:cubicBezTo>
                    <a:pt x="2221" y="1082"/>
                    <a:pt x="2218" y="1074"/>
                    <a:pt x="2217" y="1067"/>
                  </a:cubicBezTo>
                  <a:cubicBezTo>
                    <a:pt x="2211" y="1060"/>
                    <a:pt x="2210" y="1052"/>
                    <a:pt x="2208" y="1045"/>
                  </a:cubicBezTo>
                  <a:cubicBezTo>
                    <a:pt x="2197" y="1037"/>
                    <a:pt x="2199" y="1026"/>
                    <a:pt x="2187" y="1018"/>
                  </a:cubicBezTo>
                  <a:cubicBezTo>
                    <a:pt x="2187" y="1004"/>
                    <a:pt x="2174" y="993"/>
                    <a:pt x="2173" y="980"/>
                  </a:cubicBezTo>
                  <a:cubicBezTo>
                    <a:pt x="2165" y="974"/>
                    <a:pt x="2169" y="967"/>
                    <a:pt x="2161" y="961"/>
                  </a:cubicBezTo>
                  <a:cubicBezTo>
                    <a:pt x="2161" y="958"/>
                    <a:pt x="2159" y="955"/>
                    <a:pt x="2158" y="951"/>
                  </a:cubicBezTo>
                  <a:cubicBezTo>
                    <a:pt x="2154" y="950"/>
                    <a:pt x="2154" y="941"/>
                    <a:pt x="2148" y="945"/>
                  </a:cubicBezTo>
                  <a:cubicBezTo>
                    <a:pt x="2160" y="963"/>
                    <a:pt x="2163" y="983"/>
                    <a:pt x="2177" y="1001"/>
                  </a:cubicBezTo>
                  <a:cubicBezTo>
                    <a:pt x="2177" y="1007"/>
                    <a:pt x="2178" y="1013"/>
                    <a:pt x="2181" y="1019"/>
                  </a:cubicBezTo>
                  <a:cubicBezTo>
                    <a:pt x="2177" y="1023"/>
                    <a:pt x="2184" y="1024"/>
                    <a:pt x="2182" y="1028"/>
                  </a:cubicBezTo>
                  <a:cubicBezTo>
                    <a:pt x="2189" y="1030"/>
                    <a:pt x="2183" y="1035"/>
                    <a:pt x="2186" y="1038"/>
                  </a:cubicBezTo>
                  <a:cubicBezTo>
                    <a:pt x="2183" y="1042"/>
                    <a:pt x="2190" y="1044"/>
                    <a:pt x="2188" y="1047"/>
                  </a:cubicBezTo>
                  <a:cubicBezTo>
                    <a:pt x="2193" y="1050"/>
                    <a:pt x="2185" y="1055"/>
                    <a:pt x="2191" y="1058"/>
                  </a:cubicBezTo>
                  <a:cubicBezTo>
                    <a:pt x="2189" y="1065"/>
                    <a:pt x="2188" y="1072"/>
                    <a:pt x="2194" y="1078"/>
                  </a:cubicBezTo>
                  <a:cubicBezTo>
                    <a:pt x="2186" y="1085"/>
                    <a:pt x="2196" y="1090"/>
                    <a:pt x="2195" y="1096"/>
                  </a:cubicBezTo>
                  <a:cubicBezTo>
                    <a:pt x="2196" y="1103"/>
                    <a:pt x="2193" y="1110"/>
                    <a:pt x="2197" y="1116"/>
                  </a:cubicBezTo>
                  <a:cubicBezTo>
                    <a:pt x="2196" y="1130"/>
                    <a:pt x="2200" y="1143"/>
                    <a:pt x="2199" y="1157"/>
                  </a:cubicBezTo>
                  <a:cubicBezTo>
                    <a:pt x="2203" y="1169"/>
                    <a:pt x="2202" y="1182"/>
                    <a:pt x="2202" y="1195"/>
                  </a:cubicBezTo>
                  <a:cubicBezTo>
                    <a:pt x="2204" y="1202"/>
                    <a:pt x="2203" y="1209"/>
                    <a:pt x="2204" y="1215"/>
                  </a:cubicBezTo>
                  <a:cubicBezTo>
                    <a:pt x="2207" y="1222"/>
                    <a:pt x="2208" y="1228"/>
                    <a:pt x="2207" y="1235"/>
                  </a:cubicBezTo>
                  <a:cubicBezTo>
                    <a:pt x="2210" y="1241"/>
                    <a:pt x="2209" y="1249"/>
                    <a:pt x="2209" y="1255"/>
                  </a:cubicBezTo>
                  <a:cubicBezTo>
                    <a:pt x="2214" y="1258"/>
                    <a:pt x="2208" y="1262"/>
                    <a:pt x="2211" y="1264"/>
                  </a:cubicBezTo>
                  <a:cubicBezTo>
                    <a:pt x="2212" y="1268"/>
                    <a:pt x="2211" y="1272"/>
                    <a:pt x="2212" y="1275"/>
                  </a:cubicBezTo>
                  <a:cubicBezTo>
                    <a:pt x="2214" y="1282"/>
                    <a:pt x="2215" y="1288"/>
                    <a:pt x="2214" y="1295"/>
                  </a:cubicBezTo>
                  <a:cubicBezTo>
                    <a:pt x="2216" y="1298"/>
                    <a:pt x="2217" y="1301"/>
                    <a:pt x="2216" y="1304"/>
                  </a:cubicBezTo>
                  <a:cubicBezTo>
                    <a:pt x="2223" y="1307"/>
                    <a:pt x="2214" y="1312"/>
                    <a:pt x="2219" y="1315"/>
                  </a:cubicBezTo>
                  <a:cubicBezTo>
                    <a:pt x="2219" y="1318"/>
                    <a:pt x="2219" y="1321"/>
                    <a:pt x="2221" y="1324"/>
                  </a:cubicBezTo>
                  <a:cubicBezTo>
                    <a:pt x="2222" y="1327"/>
                    <a:pt x="2217" y="1331"/>
                    <a:pt x="2223" y="1333"/>
                  </a:cubicBezTo>
                  <a:cubicBezTo>
                    <a:pt x="2220" y="1340"/>
                    <a:pt x="2224" y="1346"/>
                    <a:pt x="2226" y="1353"/>
                  </a:cubicBezTo>
                  <a:cubicBezTo>
                    <a:pt x="2222" y="1360"/>
                    <a:pt x="2233" y="1365"/>
                    <a:pt x="2228" y="1373"/>
                  </a:cubicBezTo>
                  <a:cubicBezTo>
                    <a:pt x="2234" y="1378"/>
                    <a:pt x="2231" y="1386"/>
                    <a:pt x="2233" y="1392"/>
                  </a:cubicBezTo>
                  <a:cubicBezTo>
                    <a:pt x="2236" y="1405"/>
                    <a:pt x="2240" y="1418"/>
                    <a:pt x="2244" y="1431"/>
                  </a:cubicBezTo>
                  <a:cubicBezTo>
                    <a:pt x="2242" y="1438"/>
                    <a:pt x="2249" y="1443"/>
                    <a:pt x="2250" y="1450"/>
                  </a:cubicBezTo>
                  <a:cubicBezTo>
                    <a:pt x="2248" y="1457"/>
                    <a:pt x="2258" y="1462"/>
                    <a:pt x="2255" y="1469"/>
                  </a:cubicBezTo>
                  <a:cubicBezTo>
                    <a:pt x="2267" y="1494"/>
                    <a:pt x="2275" y="1519"/>
                    <a:pt x="2293" y="1542"/>
                  </a:cubicBezTo>
                  <a:cubicBezTo>
                    <a:pt x="2298" y="1548"/>
                    <a:pt x="2302" y="1554"/>
                    <a:pt x="2305" y="1560"/>
                  </a:cubicBezTo>
                  <a:cubicBezTo>
                    <a:pt x="2311" y="1566"/>
                    <a:pt x="2309" y="1573"/>
                    <a:pt x="2316" y="1578"/>
                  </a:cubicBezTo>
                  <a:cubicBezTo>
                    <a:pt x="2314" y="1582"/>
                    <a:pt x="2322" y="1583"/>
                    <a:pt x="2321" y="1587"/>
                  </a:cubicBezTo>
                  <a:cubicBezTo>
                    <a:pt x="2324" y="1590"/>
                    <a:pt x="2323" y="1594"/>
                    <a:pt x="2328" y="1596"/>
                  </a:cubicBezTo>
                  <a:cubicBezTo>
                    <a:pt x="2329" y="1603"/>
                    <a:pt x="2340" y="1607"/>
                    <a:pt x="2339" y="1614"/>
                  </a:cubicBezTo>
                  <a:cubicBezTo>
                    <a:pt x="2333" y="1611"/>
                    <a:pt x="2329" y="1607"/>
                    <a:pt x="2325" y="1605"/>
                  </a:cubicBezTo>
                  <a:cubicBezTo>
                    <a:pt x="2323" y="1604"/>
                    <a:pt x="2322" y="1606"/>
                    <a:pt x="2322" y="1605"/>
                  </a:cubicBezTo>
                  <a:cubicBezTo>
                    <a:pt x="2320" y="1605"/>
                    <a:pt x="2321" y="1602"/>
                    <a:pt x="2321" y="1602"/>
                  </a:cubicBezTo>
                  <a:cubicBezTo>
                    <a:pt x="2319" y="1601"/>
                    <a:pt x="2317" y="1600"/>
                    <a:pt x="2315" y="1601"/>
                  </a:cubicBezTo>
                  <a:cubicBezTo>
                    <a:pt x="2315" y="1594"/>
                    <a:pt x="2305" y="1589"/>
                    <a:pt x="2300" y="1583"/>
                  </a:cubicBezTo>
                  <a:cubicBezTo>
                    <a:pt x="2300" y="1576"/>
                    <a:pt x="2290" y="1570"/>
                    <a:pt x="2290" y="1563"/>
                  </a:cubicBezTo>
                  <a:cubicBezTo>
                    <a:pt x="2280" y="1558"/>
                    <a:pt x="2284" y="1550"/>
                    <a:pt x="2273" y="1544"/>
                  </a:cubicBezTo>
                  <a:cubicBezTo>
                    <a:pt x="2276" y="1540"/>
                    <a:pt x="2271" y="1537"/>
                    <a:pt x="2267" y="1535"/>
                  </a:cubicBezTo>
                  <a:cubicBezTo>
                    <a:pt x="2269" y="1531"/>
                    <a:pt x="2264" y="1528"/>
                    <a:pt x="2263" y="1524"/>
                  </a:cubicBezTo>
                  <a:cubicBezTo>
                    <a:pt x="2259" y="1518"/>
                    <a:pt x="2252" y="1512"/>
                    <a:pt x="2253" y="1504"/>
                  </a:cubicBezTo>
                  <a:cubicBezTo>
                    <a:pt x="2244" y="1499"/>
                    <a:pt x="2248" y="1491"/>
                    <a:pt x="2240" y="1485"/>
                  </a:cubicBezTo>
                  <a:cubicBezTo>
                    <a:pt x="2241" y="1477"/>
                    <a:pt x="2234" y="1472"/>
                    <a:pt x="2232" y="1465"/>
                  </a:cubicBezTo>
                  <a:cubicBezTo>
                    <a:pt x="2234" y="1460"/>
                    <a:pt x="2227" y="1458"/>
                    <a:pt x="2229" y="1454"/>
                  </a:cubicBezTo>
                  <a:cubicBezTo>
                    <a:pt x="2226" y="1451"/>
                    <a:pt x="2227" y="1447"/>
                    <a:pt x="2222" y="1445"/>
                  </a:cubicBezTo>
                  <a:cubicBezTo>
                    <a:pt x="2222" y="1435"/>
                    <a:pt x="2217" y="1426"/>
                    <a:pt x="2215" y="1416"/>
                  </a:cubicBezTo>
                  <a:cubicBezTo>
                    <a:pt x="2214" y="1406"/>
                    <a:pt x="2206" y="1398"/>
                    <a:pt x="2210" y="1387"/>
                  </a:cubicBezTo>
                  <a:cubicBezTo>
                    <a:pt x="2204" y="1379"/>
                    <a:pt x="2205" y="1368"/>
                    <a:pt x="2203" y="1359"/>
                  </a:cubicBezTo>
                  <a:cubicBezTo>
                    <a:pt x="2199" y="1354"/>
                    <a:pt x="2205" y="1348"/>
                    <a:pt x="2200" y="1344"/>
                  </a:cubicBezTo>
                  <a:cubicBezTo>
                    <a:pt x="2199" y="1339"/>
                    <a:pt x="2201" y="1333"/>
                    <a:pt x="2197" y="1329"/>
                  </a:cubicBezTo>
                  <a:cubicBezTo>
                    <a:pt x="2199" y="1327"/>
                    <a:pt x="2196" y="1324"/>
                    <a:pt x="2200" y="1325"/>
                  </a:cubicBezTo>
                  <a:cubicBezTo>
                    <a:pt x="2201" y="1322"/>
                    <a:pt x="2197" y="1320"/>
                    <a:pt x="2196" y="1318"/>
                  </a:cubicBezTo>
                  <a:cubicBezTo>
                    <a:pt x="2199" y="1312"/>
                    <a:pt x="2192" y="1308"/>
                    <a:pt x="2196" y="1302"/>
                  </a:cubicBezTo>
                  <a:cubicBezTo>
                    <a:pt x="2194" y="1292"/>
                    <a:pt x="2196" y="1281"/>
                    <a:pt x="2193" y="1271"/>
                  </a:cubicBezTo>
                  <a:cubicBezTo>
                    <a:pt x="2194" y="1261"/>
                    <a:pt x="2191" y="1252"/>
                    <a:pt x="2192" y="1241"/>
                  </a:cubicBezTo>
                  <a:cubicBezTo>
                    <a:pt x="2191" y="1231"/>
                    <a:pt x="2192" y="1221"/>
                    <a:pt x="2189" y="1211"/>
                  </a:cubicBezTo>
                  <a:cubicBezTo>
                    <a:pt x="2190" y="1201"/>
                    <a:pt x="2190" y="1190"/>
                    <a:pt x="2188" y="1181"/>
                  </a:cubicBezTo>
                  <a:cubicBezTo>
                    <a:pt x="2189" y="1178"/>
                    <a:pt x="2188" y="1176"/>
                    <a:pt x="2191" y="1173"/>
                  </a:cubicBezTo>
                  <a:cubicBezTo>
                    <a:pt x="2189" y="1170"/>
                    <a:pt x="2188" y="1168"/>
                    <a:pt x="2188" y="1165"/>
                  </a:cubicBezTo>
                  <a:cubicBezTo>
                    <a:pt x="2185" y="1163"/>
                    <a:pt x="2190" y="1160"/>
                    <a:pt x="2188" y="1157"/>
                  </a:cubicBezTo>
                  <a:cubicBezTo>
                    <a:pt x="2186" y="1155"/>
                    <a:pt x="2188" y="1152"/>
                    <a:pt x="2188" y="1150"/>
                  </a:cubicBezTo>
                  <a:cubicBezTo>
                    <a:pt x="2181" y="1130"/>
                    <a:pt x="2184" y="1109"/>
                    <a:pt x="2181" y="1090"/>
                  </a:cubicBezTo>
                  <a:cubicBezTo>
                    <a:pt x="2178" y="1085"/>
                    <a:pt x="2183" y="1080"/>
                    <a:pt x="2176" y="1076"/>
                  </a:cubicBezTo>
                  <a:cubicBezTo>
                    <a:pt x="2177" y="1071"/>
                    <a:pt x="2174" y="1066"/>
                    <a:pt x="2176" y="1061"/>
                  </a:cubicBezTo>
                  <a:cubicBezTo>
                    <a:pt x="2172" y="1051"/>
                    <a:pt x="2173" y="1040"/>
                    <a:pt x="2167" y="1031"/>
                  </a:cubicBezTo>
                  <a:cubicBezTo>
                    <a:pt x="2169" y="1021"/>
                    <a:pt x="2164" y="1012"/>
                    <a:pt x="2160" y="1003"/>
                  </a:cubicBezTo>
                  <a:cubicBezTo>
                    <a:pt x="2161" y="992"/>
                    <a:pt x="2151" y="983"/>
                    <a:pt x="2151" y="973"/>
                  </a:cubicBezTo>
                  <a:cubicBezTo>
                    <a:pt x="2144" y="965"/>
                    <a:pt x="2137" y="957"/>
                    <a:pt x="2136" y="948"/>
                  </a:cubicBezTo>
                  <a:cubicBezTo>
                    <a:pt x="2134" y="943"/>
                    <a:pt x="2130" y="939"/>
                    <a:pt x="2129" y="935"/>
                  </a:cubicBezTo>
                  <a:cubicBezTo>
                    <a:pt x="2128" y="930"/>
                    <a:pt x="2124" y="926"/>
                    <a:pt x="2123" y="920"/>
                  </a:cubicBezTo>
                  <a:cubicBezTo>
                    <a:pt x="2118" y="911"/>
                    <a:pt x="2113" y="902"/>
                    <a:pt x="2107" y="894"/>
                  </a:cubicBezTo>
                  <a:cubicBezTo>
                    <a:pt x="2101" y="890"/>
                    <a:pt x="2104" y="885"/>
                    <a:pt x="2096" y="882"/>
                  </a:cubicBezTo>
                  <a:cubicBezTo>
                    <a:pt x="2098" y="879"/>
                    <a:pt x="2092" y="877"/>
                    <a:pt x="2093" y="874"/>
                  </a:cubicBezTo>
                  <a:cubicBezTo>
                    <a:pt x="2090" y="873"/>
                    <a:pt x="2087" y="869"/>
                    <a:pt x="2085" y="871"/>
                  </a:cubicBezTo>
                  <a:cubicBezTo>
                    <a:pt x="2091" y="879"/>
                    <a:pt x="2098" y="887"/>
                    <a:pt x="2101" y="895"/>
                  </a:cubicBezTo>
                  <a:cubicBezTo>
                    <a:pt x="2105" y="899"/>
                    <a:pt x="2107" y="903"/>
                    <a:pt x="2108" y="908"/>
                  </a:cubicBezTo>
                  <a:cubicBezTo>
                    <a:pt x="2112" y="912"/>
                    <a:pt x="2115" y="916"/>
                    <a:pt x="2115" y="920"/>
                  </a:cubicBezTo>
                  <a:cubicBezTo>
                    <a:pt x="2121" y="928"/>
                    <a:pt x="2124" y="936"/>
                    <a:pt x="2128" y="945"/>
                  </a:cubicBezTo>
                  <a:cubicBezTo>
                    <a:pt x="2125" y="950"/>
                    <a:pt x="2133" y="953"/>
                    <a:pt x="2132" y="958"/>
                  </a:cubicBezTo>
                  <a:cubicBezTo>
                    <a:pt x="2131" y="960"/>
                    <a:pt x="2132" y="962"/>
                    <a:pt x="2133" y="964"/>
                  </a:cubicBezTo>
                  <a:cubicBezTo>
                    <a:pt x="2137" y="966"/>
                    <a:pt x="2135" y="969"/>
                    <a:pt x="2136" y="971"/>
                  </a:cubicBezTo>
                  <a:cubicBezTo>
                    <a:pt x="2133" y="976"/>
                    <a:pt x="2142" y="978"/>
                    <a:pt x="2139" y="983"/>
                  </a:cubicBezTo>
                  <a:cubicBezTo>
                    <a:pt x="2141" y="985"/>
                    <a:pt x="2142" y="987"/>
                    <a:pt x="2143" y="989"/>
                  </a:cubicBezTo>
                  <a:cubicBezTo>
                    <a:pt x="2140" y="992"/>
                    <a:pt x="2143" y="994"/>
                    <a:pt x="2143" y="997"/>
                  </a:cubicBezTo>
                  <a:cubicBezTo>
                    <a:pt x="2144" y="1001"/>
                    <a:pt x="2149" y="1005"/>
                    <a:pt x="2147" y="1010"/>
                  </a:cubicBezTo>
                  <a:cubicBezTo>
                    <a:pt x="2149" y="1014"/>
                    <a:pt x="2150" y="1019"/>
                    <a:pt x="2152" y="1023"/>
                  </a:cubicBezTo>
                  <a:cubicBezTo>
                    <a:pt x="2153" y="1042"/>
                    <a:pt x="2156" y="1060"/>
                    <a:pt x="2159" y="1078"/>
                  </a:cubicBezTo>
                  <a:cubicBezTo>
                    <a:pt x="2156" y="1086"/>
                    <a:pt x="2160" y="1092"/>
                    <a:pt x="2159" y="1099"/>
                  </a:cubicBezTo>
                  <a:cubicBezTo>
                    <a:pt x="2159" y="1102"/>
                    <a:pt x="2158" y="1106"/>
                    <a:pt x="2159" y="1110"/>
                  </a:cubicBezTo>
                  <a:cubicBezTo>
                    <a:pt x="2160" y="1110"/>
                    <a:pt x="2161" y="1112"/>
                    <a:pt x="2158" y="1111"/>
                  </a:cubicBezTo>
                  <a:cubicBezTo>
                    <a:pt x="2157" y="1114"/>
                    <a:pt x="2160" y="1115"/>
                    <a:pt x="2159" y="1117"/>
                  </a:cubicBezTo>
                  <a:cubicBezTo>
                    <a:pt x="2160" y="1124"/>
                    <a:pt x="2160" y="1131"/>
                    <a:pt x="2162" y="1137"/>
                  </a:cubicBezTo>
                  <a:cubicBezTo>
                    <a:pt x="2155" y="1146"/>
                    <a:pt x="2164" y="1152"/>
                    <a:pt x="2160" y="1160"/>
                  </a:cubicBezTo>
                  <a:cubicBezTo>
                    <a:pt x="2165" y="1162"/>
                    <a:pt x="2159" y="1166"/>
                    <a:pt x="2162" y="1169"/>
                  </a:cubicBezTo>
                  <a:cubicBezTo>
                    <a:pt x="2156" y="1174"/>
                    <a:pt x="2166" y="1175"/>
                    <a:pt x="2163" y="1180"/>
                  </a:cubicBezTo>
                  <a:cubicBezTo>
                    <a:pt x="2160" y="1188"/>
                    <a:pt x="2164" y="1194"/>
                    <a:pt x="2164" y="1202"/>
                  </a:cubicBezTo>
                  <a:cubicBezTo>
                    <a:pt x="2162" y="1209"/>
                    <a:pt x="2169" y="1215"/>
                    <a:pt x="2165" y="1223"/>
                  </a:cubicBezTo>
                  <a:cubicBezTo>
                    <a:pt x="2167" y="1227"/>
                    <a:pt x="2169" y="1230"/>
                    <a:pt x="2166" y="1234"/>
                  </a:cubicBezTo>
                  <a:cubicBezTo>
                    <a:pt x="2167" y="1236"/>
                    <a:pt x="2169" y="1237"/>
                    <a:pt x="2168" y="1238"/>
                  </a:cubicBezTo>
                  <a:cubicBezTo>
                    <a:pt x="2166" y="1241"/>
                    <a:pt x="2170" y="1242"/>
                    <a:pt x="2169" y="1244"/>
                  </a:cubicBezTo>
                  <a:cubicBezTo>
                    <a:pt x="2169" y="1249"/>
                    <a:pt x="2170" y="1253"/>
                    <a:pt x="2169" y="1257"/>
                  </a:cubicBezTo>
                  <a:cubicBezTo>
                    <a:pt x="2173" y="1261"/>
                    <a:pt x="2164" y="1266"/>
                    <a:pt x="2171" y="1269"/>
                  </a:cubicBezTo>
                  <a:cubicBezTo>
                    <a:pt x="2166" y="1279"/>
                    <a:pt x="2175" y="1286"/>
                    <a:pt x="2169" y="1296"/>
                  </a:cubicBezTo>
                  <a:cubicBezTo>
                    <a:pt x="2172" y="1304"/>
                    <a:pt x="2171" y="1313"/>
                    <a:pt x="2170" y="1321"/>
                  </a:cubicBezTo>
                  <a:cubicBezTo>
                    <a:pt x="2176" y="1324"/>
                    <a:pt x="2172" y="1329"/>
                    <a:pt x="2173" y="1333"/>
                  </a:cubicBezTo>
                  <a:cubicBezTo>
                    <a:pt x="2176" y="1337"/>
                    <a:pt x="2174" y="1343"/>
                    <a:pt x="2177" y="1347"/>
                  </a:cubicBezTo>
                  <a:cubicBezTo>
                    <a:pt x="2174" y="1351"/>
                    <a:pt x="2175" y="1355"/>
                    <a:pt x="2180" y="1359"/>
                  </a:cubicBezTo>
                  <a:cubicBezTo>
                    <a:pt x="2175" y="1364"/>
                    <a:pt x="2181" y="1367"/>
                    <a:pt x="2179" y="1371"/>
                  </a:cubicBezTo>
                  <a:cubicBezTo>
                    <a:pt x="2181" y="1380"/>
                    <a:pt x="2184" y="1388"/>
                    <a:pt x="2186" y="1397"/>
                  </a:cubicBezTo>
                  <a:cubicBezTo>
                    <a:pt x="2185" y="1406"/>
                    <a:pt x="2190" y="1414"/>
                    <a:pt x="2189" y="1423"/>
                  </a:cubicBezTo>
                  <a:cubicBezTo>
                    <a:pt x="2197" y="1425"/>
                    <a:pt x="2188" y="1432"/>
                    <a:pt x="2195" y="1434"/>
                  </a:cubicBezTo>
                  <a:cubicBezTo>
                    <a:pt x="2193" y="1439"/>
                    <a:pt x="2198" y="1443"/>
                    <a:pt x="2196" y="1448"/>
                  </a:cubicBezTo>
                  <a:cubicBezTo>
                    <a:pt x="2200" y="1453"/>
                    <a:pt x="2202" y="1459"/>
                    <a:pt x="2204" y="1464"/>
                  </a:cubicBezTo>
                  <a:cubicBezTo>
                    <a:pt x="2207" y="1466"/>
                    <a:pt x="2203" y="1470"/>
                    <a:pt x="2209" y="1472"/>
                  </a:cubicBezTo>
                  <a:cubicBezTo>
                    <a:pt x="2206" y="1474"/>
                    <a:pt x="2213" y="1482"/>
                    <a:pt x="2207" y="1479"/>
                  </a:cubicBezTo>
                  <a:cubicBezTo>
                    <a:pt x="2204" y="1471"/>
                    <a:pt x="2202" y="1463"/>
                    <a:pt x="2196" y="1456"/>
                  </a:cubicBezTo>
                  <a:cubicBezTo>
                    <a:pt x="2195" y="1452"/>
                    <a:pt x="2195" y="1448"/>
                    <a:pt x="2191" y="1445"/>
                  </a:cubicBezTo>
                  <a:cubicBezTo>
                    <a:pt x="2191" y="1440"/>
                    <a:pt x="2189" y="1436"/>
                    <a:pt x="2183" y="1432"/>
                  </a:cubicBezTo>
                  <a:cubicBezTo>
                    <a:pt x="2185" y="1423"/>
                    <a:pt x="2176" y="1416"/>
                    <a:pt x="2174" y="1407"/>
                  </a:cubicBezTo>
                  <a:cubicBezTo>
                    <a:pt x="2172" y="1399"/>
                    <a:pt x="2167" y="1391"/>
                    <a:pt x="2164" y="1382"/>
                  </a:cubicBezTo>
                  <a:cubicBezTo>
                    <a:pt x="2165" y="1378"/>
                    <a:pt x="2161" y="1375"/>
                    <a:pt x="2167" y="1374"/>
                  </a:cubicBezTo>
                  <a:cubicBezTo>
                    <a:pt x="2163" y="1371"/>
                    <a:pt x="2166" y="1367"/>
                    <a:pt x="2166" y="1363"/>
                  </a:cubicBezTo>
                  <a:cubicBezTo>
                    <a:pt x="2166" y="1359"/>
                    <a:pt x="2160" y="1356"/>
                    <a:pt x="2164" y="1351"/>
                  </a:cubicBezTo>
                  <a:cubicBezTo>
                    <a:pt x="2159" y="1347"/>
                    <a:pt x="2160" y="1342"/>
                    <a:pt x="2160" y="1338"/>
                  </a:cubicBezTo>
                  <a:cubicBezTo>
                    <a:pt x="2160" y="1333"/>
                    <a:pt x="2159" y="1328"/>
                    <a:pt x="2158" y="1324"/>
                  </a:cubicBezTo>
                  <a:cubicBezTo>
                    <a:pt x="2155" y="1320"/>
                    <a:pt x="2158" y="1314"/>
                    <a:pt x="2157" y="1310"/>
                  </a:cubicBezTo>
                  <a:cubicBezTo>
                    <a:pt x="2152" y="1302"/>
                    <a:pt x="2155" y="1292"/>
                    <a:pt x="2150" y="1284"/>
                  </a:cubicBezTo>
                  <a:cubicBezTo>
                    <a:pt x="2153" y="1274"/>
                    <a:pt x="2147" y="1266"/>
                    <a:pt x="2151" y="1256"/>
                  </a:cubicBezTo>
                  <a:cubicBezTo>
                    <a:pt x="2150" y="1252"/>
                    <a:pt x="2144" y="1249"/>
                    <a:pt x="2149" y="1244"/>
                  </a:cubicBezTo>
                  <a:cubicBezTo>
                    <a:pt x="2143" y="1240"/>
                    <a:pt x="2145" y="1235"/>
                    <a:pt x="2144" y="1231"/>
                  </a:cubicBezTo>
                  <a:cubicBezTo>
                    <a:pt x="2141" y="1222"/>
                    <a:pt x="2140" y="1213"/>
                    <a:pt x="2139" y="1203"/>
                  </a:cubicBezTo>
                  <a:cubicBezTo>
                    <a:pt x="2137" y="1200"/>
                    <a:pt x="2140" y="1195"/>
                    <a:pt x="2137" y="1191"/>
                  </a:cubicBezTo>
                  <a:cubicBezTo>
                    <a:pt x="2137" y="1186"/>
                    <a:pt x="2135" y="1182"/>
                    <a:pt x="2138" y="1177"/>
                  </a:cubicBezTo>
                  <a:cubicBezTo>
                    <a:pt x="2133" y="1173"/>
                    <a:pt x="2137" y="1168"/>
                    <a:pt x="2134" y="1163"/>
                  </a:cubicBezTo>
                  <a:cubicBezTo>
                    <a:pt x="2139" y="1158"/>
                    <a:pt x="2131" y="1155"/>
                    <a:pt x="2136" y="1149"/>
                  </a:cubicBezTo>
                  <a:cubicBezTo>
                    <a:pt x="2133" y="1141"/>
                    <a:pt x="2134" y="1132"/>
                    <a:pt x="2132" y="1123"/>
                  </a:cubicBezTo>
                  <a:cubicBezTo>
                    <a:pt x="2134" y="1118"/>
                    <a:pt x="2132" y="1114"/>
                    <a:pt x="2131" y="1109"/>
                  </a:cubicBezTo>
                  <a:cubicBezTo>
                    <a:pt x="2133" y="1104"/>
                    <a:pt x="2128" y="1100"/>
                    <a:pt x="2130" y="1095"/>
                  </a:cubicBezTo>
                  <a:cubicBezTo>
                    <a:pt x="2128" y="1077"/>
                    <a:pt x="2123" y="1060"/>
                    <a:pt x="2124" y="1041"/>
                  </a:cubicBezTo>
                  <a:cubicBezTo>
                    <a:pt x="2119" y="1022"/>
                    <a:pt x="2112" y="1004"/>
                    <a:pt x="2109" y="984"/>
                  </a:cubicBezTo>
                  <a:cubicBezTo>
                    <a:pt x="2107" y="975"/>
                    <a:pt x="2099" y="967"/>
                    <a:pt x="2099" y="957"/>
                  </a:cubicBezTo>
                  <a:cubicBezTo>
                    <a:pt x="2097" y="952"/>
                    <a:pt x="2095" y="947"/>
                    <a:pt x="2093" y="942"/>
                  </a:cubicBezTo>
                  <a:cubicBezTo>
                    <a:pt x="2093" y="937"/>
                    <a:pt x="2088" y="933"/>
                    <a:pt x="2087" y="928"/>
                  </a:cubicBezTo>
                  <a:cubicBezTo>
                    <a:pt x="2083" y="918"/>
                    <a:pt x="2079" y="909"/>
                    <a:pt x="2073" y="900"/>
                  </a:cubicBezTo>
                  <a:cubicBezTo>
                    <a:pt x="2067" y="891"/>
                    <a:pt x="2065" y="881"/>
                    <a:pt x="2055" y="873"/>
                  </a:cubicBezTo>
                  <a:cubicBezTo>
                    <a:pt x="2052" y="863"/>
                    <a:pt x="2041" y="856"/>
                    <a:pt x="2036" y="847"/>
                  </a:cubicBezTo>
                  <a:cubicBezTo>
                    <a:pt x="2030" y="843"/>
                    <a:pt x="2032" y="837"/>
                    <a:pt x="2024" y="833"/>
                  </a:cubicBezTo>
                  <a:cubicBezTo>
                    <a:pt x="2025" y="830"/>
                    <a:pt x="2021" y="829"/>
                    <a:pt x="2018" y="827"/>
                  </a:cubicBezTo>
                  <a:cubicBezTo>
                    <a:pt x="2019" y="824"/>
                    <a:pt x="2014" y="821"/>
                    <a:pt x="2012" y="823"/>
                  </a:cubicBezTo>
                  <a:cubicBezTo>
                    <a:pt x="2021" y="833"/>
                    <a:pt x="2028" y="843"/>
                    <a:pt x="2037" y="853"/>
                  </a:cubicBezTo>
                  <a:cubicBezTo>
                    <a:pt x="2039" y="864"/>
                    <a:pt x="2055" y="872"/>
                    <a:pt x="2056" y="884"/>
                  </a:cubicBezTo>
                  <a:cubicBezTo>
                    <a:pt x="2062" y="888"/>
                    <a:pt x="2061" y="894"/>
                    <a:pt x="2067" y="899"/>
                  </a:cubicBezTo>
                  <a:cubicBezTo>
                    <a:pt x="2069" y="904"/>
                    <a:pt x="2070" y="909"/>
                    <a:pt x="2075" y="914"/>
                  </a:cubicBezTo>
                  <a:cubicBezTo>
                    <a:pt x="2077" y="916"/>
                    <a:pt x="2073" y="920"/>
                    <a:pt x="2078" y="922"/>
                  </a:cubicBezTo>
                  <a:cubicBezTo>
                    <a:pt x="2076" y="925"/>
                    <a:pt x="2083" y="927"/>
                    <a:pt x="2080" y="931"/>
                  </a:cubicBezTo>
                  <a:cubicBezTo>
                    <a:pt x="2086" y="935"/>
                    <a:pt x="2082" y="942"/>
                    <a:pt x="2090" y="946"/>
                  </a:cubicBezTo>
                  <a:cubicBezTo>
                    <a:pt x="2087" y="953"/>
                    <a:pt x="2091" y="958"/>
                    <a:pt x="2094" y="964"/>
                  </a:cubicBezTo>
                  <a:cubicBezTo>
                    <a:pt x="2098" y="970"/>
                    <a:pt x="2096" y="977"/>
                    <a:pt x="2100" y="983"/>
                  </a:cubicBezTo>
                  <a:cubicBezTo>
                    <a:pt x="2104" y="989"/>
                    <a:pt x="2102" y="996"/>
                    <a:pt x="2108" y="1002"/>
                  </a:cubicBezTo>
                  <a:cubicBezTo>
                    <a:pt x="2105" y="1010"/>
                    <a:pt x="2111" y="1015"/>
                    <a:pt x="2110" y="1022"/>
                  </a:cubicBezTo>
                  <a:cubicBezTo>
                    <a:pt x="2115" y="1034"/>
                    <a:pt x="2114" y="1047"/>
                    <a:pt x="2116" y="1060"/>
                  </a:cubicBezTo>
                  <a:cubicBezTo>
                    <a:pt x="2115" y="1067"/>
                    <a:pt x="2120" y="1073"/>
                    <a:pt x="2119" y="1080"/>
                  </a:cubicBezTo>
                  <a:cubicBezTo>
                    <a:pt x="2116" y="1084"/>
                    <a:pt x="2123" y="1086"/>
                    <a:pt x="2121" y="1089"/>
                  </a:cubicBezTo>
                  <a:cubicBezTo>
                    <a:pt x="2119" y="1093"/>
                    <a:pt x="2121" y="1096"/>
                    <a:pt x="2121" y="1100"/>
                  </a:cubicBezTo>
                  <a:cubicBezTo>
                    <a:pt x="2123" y="1113"/>
                    <a:pt x="2125" y="1126"/>
                    <a:pt x="2124" y="1139"/>
                  </a:cubicBezTo>
                  <a:cubicBezTo>
                    <a:pt x="2129" y="1151"/>
                    <a:pt x="2123" y="1166"/>
                    <a:pt x="2129" y="1179"/>
                  </a:cubicBezTo>
                  <a:cubicBezTo>
                    <a:pt x="2126" y="1186"/>
                    <a:pt x="2130" y="1192"/>
                    <a:pt x="2129" y="1199"/>
                  </a:cubicBezTo>
                  <a:cubicBezTo>
                    <a:pt x="2130" y="1206"/>
                    <a:pt x="2134" y="1212"/>
                    <a:pt x="2131" y="1219"/>
                  </a:cubicBezTo>
                  <a:cubicBezTo>
                    <a:pt x="2137" y="1225"/>
                    <a:pt x="2136" y="1232"/>
                    <a:pt x="2137" y="1238"/>
                  </a:cubicBezTo>
                  <a:cubicBezTo>
                    <a:pt x="2137" y="1242"/>
                    <a:pt x="2143" y="1243"/>
                    <a:pt x="2138" y="1248"/>
                  </a:cubicBezTo>
                  <a:cubicBezTo>
                    <a:pt x="2140" y="1249"/>
                    <a:pt x="2140" y="1250"/>
                    <a:pt x="2141" y="1252"/>
                  </a:cubicBezTo>
                  <a:cubicBezTo>
                    <a:pt x="2139" y="1254"/>
                    <a:pt x="2142" y="1256"/>
                    <a:pt x="2138" y="1255"/>
                  </a:cubicBezTo>
                  <a:cubicBezTo>
                    <a:pt x="2136" y="1238"/>
                    <a:pt x="2127" y="1221"/>
                    <a:pt x="2129" y="1202"/>
                  </a:cubicBezTo>
                  <a:cubicBezTo>
                    <a:pt x="2124" y="1185"/>
                    <a:pt x="2123" y="1167"/>
                    <a:pt x="2117" y="1150"/>
                  </a:cubicBezTo>
                  <a:cubicBezTo>
                    <a:pt x="2113" y="1132"/>
                    <a:pt x="2106" y="1115"/>
                    <a:pt x="2105" y="1097"/>
                  </a:cubicBezTo>
                  <a:cubicBezTo>
                    <a:pt x="2102" y="1093"/>
                    <a:pt x="2101" y="1089"/>
                    <a:pt x="2103" y="1085"/>
                  </a:cubicBezTo>
                  <a:cubicBezTo>
                    <a:pt x="2097" y="1081"/>
                    <a:pt x="2099" y="1076"/>
                    <a:pt x="2098" y="1072"/>
                  </a:cubicBezTo>
                  <a:cubicBezTo>
                    <a:pt x="2093" y="1063"/>
                    <a:pt x="2092" y="1054"/>
                    <a:pt x="2090" y="1045"/>
                  </a:cubicBezTo>
                  <a:cubicBezTo>
                    <a:pt x="2087" y="1037"/>
                    <a:pt x="2081" y="1029"/>
                    <a:pt x="2080" y="1020"/>
                  </a:cubicBezTo>
                  <a:cubicBezTo>
                    <a:pt x="2078" y="1011"/>
                    <a:pt x="2073" y="1003"/>
                    <a:pt x="2072" y="994"/>
                  </a:cubicBezTo>
                  <a:cubicBezTo>
                    <a:pt x="2069" y="990"/>
                    <a:pt x="2068" y="986"/>
                    <a:pt x="2066" y="982"/>
                  </a:cubicBezTo>
                  <a:cubicBezTo>
                    <a:pt x="2066" y="977"/>
                    <a:pt x="2060" y="974"/>
                    <a:pt x="2059" y="969"/>
                  </a:cubicBezTo>
                  <a:cubicBezTo>
                    <a:pt x="2057" y="960"/>
                    <a:pt x="2049" y="953"/>
                    <a:pt x="2044" y="944"/>
                  </a:cubicBezTo>
                  <a:cubicBezTo>
                    <a:pt x="2035" y="937"/>
                    <a:pt x="2035" y="928"/>
                    <a:pt x="2029" y="920"/>
                  </a:cubicBezTo>
                  <a:cubicBezTo>
                    <a:pt x="2021" y="912"/>
                    <a:pt x="2016" y="904"/>
                    <a:pt x="2011" y="896"/>
                  </a:cubicBezTo>
                  <a:cubicBezTo>
                    <a:pt x="1999" y="880"/>
                    <a:pt x="1986" y="864"/>
                    <a:pt x="1969" y="849"/>
                  </a:cubicBezTo>
                  <a:cubicBezTo>
                    <a:pt x="1963" y="845"/>
                    <a:pt x="1957" y="841"/>
                    <a:pt x="1951" y="837"/>
                  </a:cubicBezTo>
                  <a:cubicBezTo>
                    <a:pt x="1943" y="844"/>
                    <a:pt x="1963" y="845"/>
                    <a:pt x="1960" y="851"/>
                  </a:cubicBezTo>
                  <a:cubicBezTo>
                    <a:pt x="1968" y="852"/>
                    <a:pt x="1968" y="857"/>
                    <a:pt x="1976" y="862"/>
                  </a:cubicBezTo>
                  <a:cubicBezTo>
                    <a:pt x="1980" y="867"/>
                    <a:pt x="1984" y="873"/>
                    <a:pt x="1989" y="878"/>
                  </a:cubicBezTo>
                  <a:cubicBezTo>
                    <a:pt x="1994" y="880"/>
                    <a:pt x="1991" y="884"/>
                    <a:pt x="1997" y="886"/>
                  </a:cubicBezTo>
                  <a:cubicBezTo>
                    <a:pt x="1992" y="890"/>
                    <a:pt x="2006" y="890"/>
                    <a:pt x="2001" y="894"/>
                  </a:cubicBezTo>
                  <a:cubicBezTo>
                    <a:pt x="2005" y="900"/>
                    <a:pt x="2009" y="906"/>
                    <a:pt x="2014" y="911"/>
                  </a:cubicBezTo>
                  <a:cubicBezTo>
                    <a:pt x="2016" y="913"/>
                    <a:pt x="2017" y="917"/>
                    <a:pt x="2019" y="919"/>
                  </a:cubicBezTo>
                  <a:cubicBezTo>
                    <a:pt x="2018" y="923"/>
                    <a:pt x="2026" y="924"/>
                    <a:pt x="2024" y="928"/>
                  </a:cubicBezTo>
                  <a:cubicBezTo>
                    <a:pt x="2040" y="950"/>
                    <a:pt x="2053" y="973"/>
                    <a:pt x="2064" y="997"/>
                  </a:cubicBezTo>
                  <a:cubicBezTo>
                    <a:pt x="2066" y="1009"/>
                    <a:pt x="2073" y="1020"/>
                    <a:pt x="2075" y="1032"/>
                  </a:cubicBezTo>
                  <a:cubicBezTo>
                    <a:pt x="2078" y="1035"/>
                    <a:pt x="2074" y="1039"/>
                    <a:pt x="2080" y="1041"/>
                  </a:cubicBezTo>
                  <a:cubicBezTo>
                    <a:pt x="2080" y="1044"/>
                    <a:pt x="2081" y="1047"/>
                    <a:pt x="2081" y="1050"/>
                  </a:cubicBezTo>
                  <a:cubicBezTo>
                    <a:pt x="2083" y="1056"/>
                    <a:pt x="2088" y="1062"/>
                    <a:pt x="2087" y="1069"/>
                  </a:cubicBezTo>
                  <a:cubicBezTo>
                    <a:pt x="2091" y="1081"/>
                    <a:pt x="2094" y="1093"/>
                    <a:pt x="2097" y="1105"/>
                  </a:cubicBezTo>
                  <a:cubicBezTo>
                    <a:pt x="2100" y="1107"/>
                    <a:pt x="2094" y="1112"/>
                    <a:pt x="2099" y="1114"/>
                  </a:cubicBezTo>
                  <a:cubicBezTo>
                    <a:pt x="2096" y="1118"/>
                    <a:pt x="2103" y="1119"/>
                    <a:pt x="2101" y="1123"/>
                  </a:cubicBezTo>
                  <a:cubicBezTo>
                    <a:pt x="2104" y="1129"/>
                    <a:pt x="2102" y="1136"/>
                    <a:pt x="2109" y="1142"/>
                  </a:cubicBezTo>
                  <a:cubicBezTo>
                    <a:pt x="2104" y="1149"/>
                    <a:pt x="2112" y="1154"/>
                    <a:pt x="2110" y="1160"/>
                  </a:cubicBezTo>
                  <a:cubicBezTo>
                    <a:pt x="2112" y="1167"/>
                    <a:pt x="2116" y="1173"/>
                    <a:pt x="2115" y="1180"/>
                  </a:cubicBezTo>
                  <a:cubicBezTo>
                    <a:pt x="2119" y="1186"/>
                    <a:pt x="2117" y="1193"/>
                    <a:pt x="2121" y="1199"/>
                  </a:cubicBezTo>
                  <a:cubicBezTo>
                    <a:pt x="2119" y="1206"/>
                    <a:pt x="2123" y="1212"/>
                    <a:pt x="2120" y="1220"/>
                  </a:cubicBezTo>
                  <a:cubicBezTo>
                    <a:pt x="2125" y="1222"/>
                    <a:pt x="2124" y="1226"/>
                    <a:pt x="2124" y="1230"/>
                  </a:cubicBezTo>
                  <a:cubicBezTo>
                    <a:pt x="2129" y="1233"/>
                    <a:pt x="2124" y="1238"/>
                    <a:pt x="2129" y="1241"/>
                  </a:cubicBezTo>
                  <a:cubicBezTo>
                    <a:pt x="2126" y="1246"/>
                    <a:pt x="2132" y="1249"/>
                    <a:pt x="2129" y="1254"/>
                  </a:cubicBezTo>
                  <a:cubicBezTo>
                    <a:pt x="2131" y="1258"/>
                    <a:pt x="2132" y="1262"/>
                    <a:pt x="2131" y="1266"/>
                  </a:cubicBezTo>
                  <a:cubicBezTo>
                    <a:pt x="2134" y="1274"/>
                    <a:pt x="2136" y="1282"/>
                    <a:pt x="2136" y="1290"/>
                  </a:cubicBezTo>
                  <a:cubicBezTo>
                    <a:pt x="2138" y="1294"/>
                    <a:pt x="2135" y="1299"/>
                    <a:pt x="2138" y="1303"/>
                  </a:cubicBezTo>
                  <a:cubicBezTo>
                    <a:pt x="2139" y="1307"/>
                    <a:pt x="2141" y="1310"/>
                    <a:pt x="2141" y="1315"/>
                  </a:cubicBezTo>
                  <a:cubicBezTo>
                    <a:pt x="2146" y="1317"/>
                    <a:pt x="2138" y="1323"/>
                    <a:pt x="2144" y="1325"/>
                  </a:cubicBezTo>
                  <a:cubicBezTo>
                    <a:pt x="2144" y="1329"/>
                    <a:pt x="2145" y="1333"/>
                    <a:pt x="2147" y="1337"/>
                  </a:cubicBezTo>
                  <a:cubicBezTo>
                    <a:pt x="2145" y="1346"/>
                    <a:pt x="2146" y="1354"/>
                    <a:pt x="2152" y="1361"/>
                  </a:cubicBezTo>
                  <a:cubicBezTo>
                    <a:pt x="2152" y="1370"/>
                    <a:pt x="2155" y="1377"/>
                    <a:pt x="2157" y="1385"/>
                  </a:cubicBezTo>
                  <a:cubicBezTo>
                    <a:pt x="2159" y="1389"/>
                    <a:pt x="2160" y="1393"/>
                    <a:pt x="2159" y="1397"/>
                  </a:cubicBezTo>
                  <a:cubicBezTo>
                    <a:pt x="2162" y="1399"/>
                    <a:pt x="2162" y="1401"/>
                    <a:pt x="2163" y="1403"/>
                  </a:cubicBezTo>
                  <a:cubicBezTo>
                    <a:pt x="2162" y="1405"/>
                    <a:pt x="2164" y="1407"/>
                    <a:pt x="2161" y="1407"/>
                  </a:cubicBezTo>
                  <a:cubicBezTo>
                    <a:pt x="2158" y="1396"/>
                    <a:pt x="2151" y="1385"/>
                    <a:pt x="2142" y="1376"/>
                  </a:cubicBezTo>
                  <a:cubicBezTo>
                    <a:pt x="2143" y="1371"/>
                    <a:pt x="2140" y="1368"/>
                    <a:pt x="2137" y="1364"/>
                  </a:cubicBezTo>
                  <a:cubicBezTo>
                    <a:pt x="2141" y="1357"/>
                    <a:pt x="2131" y="1353"/>
                    <a:pt x="2136" y="1345"/>
                  </a:cubicBezTo>
                  <a:cubicBezTo>
                    <a:pt x="2132" y="1341"/>
                    <a:pt x="2130" y="1336"/>
                    <a:pt x="2130" y="1331"/>
                  </a:cubicBezTo>
                  <a:cubicBezTo>
                    <a:pt x="2126" y="1327"/>
                    <a:pt x="2124" y="1322"/>
                    <a:pt x="2124" y="1316"/>
                  </a:cubicBezTo>
                  <a:cubicBezTo>
                    <a:pt x="2122" y="1312"/>
                    <a:pt x="2121" y="1307"/>
                    <a:pt x="2121" y="1301"/>
                  </a:cubicBezTo>
                  <a:cubicBezTo>
                    <a:pt x="2113" y="1297"/>
                    <a:pt x="2121" y="1290"/>
                    <a:pt x="2113" y="1286"/>
                  </a:cubicBezTo>
                  <a:cubicBezTo>
                    <a:pt x="2115" y="1280"/>
                    <a:pt x="2110" y="1276"/>
                    <a:pt x="2110" y="1271"/>
                  </a:cubicBezTo>
                  <a:cubicBezTo>
                    <a:pt x="2109" y="1265"/>
                    <a:pt x="2105" y="1261"/>
                    <a:pt x="2107" y="1255"/>
                  </a:cubicBezTo>
                  <a:cubicBezTo>
                    <a:pt x="2105" y="1245"/>
                    <a:pt x="2101" y="1235"/>
                    <a:pt x="2099" y="1224"/>
                  </a:cubicBezTo>
                  <a:cubicBezTo>
                    <a:pt x="2097" y="1222"/>
                    <a:pt x="2097" y="1219"/>
                    <a:pt x="2099" y="1216"/>
                  </a:cubicBezTo>
                  <a:cubicBezTo>
                    <a:pt x="2096" y="1214"/>
                    <a:pt x="2095" y="1212"/>
                    <a:pt x="2096" y="1209"/>
                  </a:cubicBezTo>
                  <a:cubicBezTo>
                    <a:pt x="2094" y="1204"/>
                    <a:pt x="2093" y="1199"/>
                    <a:pt x="2093" y="1194"/>
                  </a:cubicBezTo>
                  <a:cubicBezTo>
                    <a:pt x="2089" y="1184"/>
                    <a:pt x="2090" y="1172"/>
                    <a:pt x="2085" y="1162"/>
                  </a:cubicBezTo>
                  <a:cubicBezTo>
                    <a:pt x="2087" y="1152"/>
                    <a:pt x="2078" y="1143"/>
                    <a:pt x="2079" y="1132"/>
                  </a:cubicBezTo>
                  <a:cubicBezTo>
                    <a:pt x="2075" y="1130"/>
                    <a:pt x="2077" y="1127"/>
                    <a:pt x="2076" y="1125"/>
                  </a:cubicBezTo>
                  <a:cubicBezTo>
                    <a:pt x="2074" y="1123"/>
                    <a:pt x="2075" y="1120"/>
                    <a:pt x="2073" y="1118"/>
                  </a:cubicBezTo>
                  <a:cubicBezTo>
                    <a:pt x="2074" y="1112"/>
                    <a:pt x="2070" y="1107"/>
                    <a:pt x="2071" y="1101"/>
                  </a:cubicBezTo>
                  <a:cubicBezTo>
                    <a:pt x="2068" y="1091"/>
                    <a:pt x="2068" y="1080"/>
                    <a:pt x="2065" y="1070"/>
                  </a:cubicBezTo>
                  <a:cubicBezTo>
                    <a:pt x="2061" y="1060"/>
                    <a:pt x="2060" y="1049"/>
                    <a:pt x="2054" y="1040"/>
                  </a:cubicBezTo>
                  <a:cubicBezTo>
                    <a:pt x="2055" y="1029"/>
                    <a:pt x="2050" y="1019"/>
                    <a:pt x="2048" y="1009"/>
                  </a:cubicBezTo>
                  <a:cubicBezTo>
                    <a:pt x="2043" y="999"/>
                    <a:pt x="2041" y="989"/>
                    <a:pt x="2034" y="979"/>
                  </a:cubicBezTo>
                  <a:cubicBezTo>
                    <a:pt x="2034" y="969"/>
                    <a:pt x="2024" y="960"/>
                    <a:pt x="2025" y="949"/>
                  </a:cubicBezTo>
                  <a:cubicBezTo>
                    <a:pt x="2018" y="940"/>
                    <a:pt x="2017" y="929"/>
                    <a:pt x="2011" y="919"/>
                  </a:cubicBezTo>
                  <a:cubicBezTo>
                    <a:pt x="2011" y="914"/>
                    <a:pt x="2003" y="910"/>
                    <a:pt x="2005" y="905"/>
                  </a:cubicBezTo>
                  <a:cubicBezTo>
                    <a:pt x="2000" y="900"/>
                    <a:pt x="2001" y="894"/>
                    <a:pt x="1994" y="890"/>
                  </a:cubicBezTo>
                  <a:cubicBezTo>
                    <a:pt x="1995" y="884"/>
                    <a:pt x="1984" y="881"/>
                    <a:pt x="1985" y="876"/>
                  </a:cubicBezTo>
                  <a:cubicBezTo>
                    <a:pt x="1977" y="872"/>
                    <a:pt x="1977" y="866"/>
                    <a:pt x="1971" y="861"/>
                  </a:cubicBezTo>
                  <a:cubicBezTo>
                    <a:pt x="1969" y="864"/>
                    <a:pt x="1969" y="858"/>
                    <a:pt x="1966" y="861"/>
                  </a:cubicBezTo>
                  <a:cubicBezTo>
                    <a:pt x="1962" y="860"/>
                    <a:pt x="1964" y="851"/>
                    <a:pt x="1959" y="856"/>
                  </a:cubicBezTo>
                  <a:cubicBezTo>
                    <a:pt x="1977" y="876"/>
                    <a:pt x="1995" y="896"/>
                    <a:pt x="2001" y="918"/>
                  </a:cubicBezTo>
                  <a:cubicBezTo>
                    <a:pt x="2010" y="928"/>
                    <a:pt x="2009" y="940"/>
                    <a:pt x="2017" y="949"/>
                  </a:cubicBezTo>
                  <a:cubicBezTo>
                    <a:pt x="2018" y="955"/>
                    <a:pt x="2021" y="960"/>
                    <a:pt x="2022" y="966"/>
                  </a:cubicBezTo>
                  <a:cubicBezTo>
                    <a:pt x="2026" y="968"/>
                    <a:pt x="2021" y="972"/>
                    <a:pt x="2027" y="974"/>
                  </a:cubicBezTo>
                  <a:cubicBezTo>
                    <a:pt x="2020" y="979"/>
                    <a:pt x="2032" y="979"/>
                    <a:pt x="2029" y="983"/>
                  </a:cubicBezTo>
                  <a:cubicBezTo>
                    <a:pt x="2029" y="989"/>
                    <a:pt x="2036" y="993"/>
                    <a:pt x="2034" y="1000"/>
                  </a:cubicBezTo>
                  <a:cubicBezTo>
                    <a:pt x="2039" y="1004"/>
                    <a:pt x="2038" y="1010"/>
                    <a:pt x="2041" y="1015"/>
                  </a:cubicBezTo>
                  <a:cubicBezTo>
                    <a:pt x="2041" y="1018"/>
                    <a:pt x="2041" y="1021"/>
                    <a:pt x="2045" y="1023"/>
                  </a:cubicBezTo>
                  <a:cubicBezTo>
                    <a:pt x="2040" y="1027"/>
                    <a:pt x="2046" y="1029"/>
                    <a:pt x="2046" y="1032"/>
                  </a:cubicBezTo>
                  <a:cubicBezTo>
                    <a:pt x="2047" y="1038"/>
                    <a:pt x="2049" y="1044"/>
                    <a:pt x="2050" y="1050"/>
                  </a:cubicBezTo>
                  <a:cubicBezTo>
                    <a:pt x="2052" y="1055"/>
                    <a:pt x="2054" y="1061"/>
                    <a:pt x="2055" y="1066"/>
                  </a:cubicBezTo>
                  <a:cubicBezTo>
                    <a:pt x="2059" y="1068"/>
                    <a:pt x="2053" y="1073"/>
                    <a:pt x="2057" y="1075"/>
                  </a:cubicBezTo>
                  <a:cubicBezTo>
                    <a:pt x="2059" y="1078"/>
                    <a:pt x="2059" y="1081"/>
                    <a:pt x="2058" y="1084"/>
                  </a:cubicBezTo>
                  <a:cubicBezTo>
                    <a:pt x="2064" y="1089"/>
                    <a:pt x="2058" y="1096"/>
                    <a:pt x="2063" y="1101"/>
                  </a:cubicBezTo>
                  <a:cubicBezTo>
                    <a:pt x="2061" y="1107"/>
                    <a:pt x="2068" y="1112"/>
                    <a:pt x="2064" y="1119"/>
                  </a:cubicBezTo>
                  <a:cubicBezTo>
                    <a:pt x="2072" y="1129"/>
                    <a:pt x="2069" y="1142"/>
                    <a:pt x="2077" y="1151"/>
                  </a:cubicBezTo>
                  <a:cubicBezTo>
                    <a:pt x="2074" y="1155"/>
                    <a:pt x="2077" y="1157"/>
                    <a:pt x="2077" y="1159"/>
                  </a:cubicBezTo>
                  <a:cubicBezTo>
                    <a:pt x="2076" y="1163"/>
                    <a:pt x="2077" y="1166"/>
                    <a:pt x="2078" y="1168"/>
                  </a:cubicBezTo>
                  <a:cubicBezTo>
                    <a:pt x="2080" y="1174"/>
                    <a:pt x="2079" y="1180"/>
                    <a:pt x="2083" y="1185"/>
                  </a:cubicBezTo>
                  <a:cubicBezTo>
                    <a:pt x="2082" y="1197"/>
                    <a:pt x="2088" y="1207"/>
                    <a:pt x="2090" y="1218"/>
                  </a:cubicBezTo>
                  <a:cubicBezTo>
                    <a:pt x="2089" y="1224"/>
                    <a:pt x="2093" y="1229"/>
                    <a:pt x="2092" y="1235"/>
                  </a:cubicBezTo>
                  <a:cubicBezTo>
                    <a:pt x="2095" y="1237"/>
                    <a:pt x="2096" y="1239"/>
                    <a:pt x="2095" y="1242"/>
                  </a:cubicBezTo>
                  <a:cubicBezTo>
                    <a:pt x="2091" y="1246"/>
                    <a:pt x="2099" y="1248"/>
                    <a:pt x="2097" y="1251"/>
                  </a:cubicBezTo>
                  <a:cubicBezTo>
                    <a:pt x="2102" y="1256"/>
                    <a:pt x="2097" y="1263"/>
                    <a:pt x="2102" y="1267"/>
                  </a:cubicBezTo>
                  <a:cubicBezTo>
                    <a:pt x="2104" y="1270"/>
                    <a:pt x="2101" y="1273"/>
                    <a:pt x="2101" y="1275"/>
                  </a:cubicBezTo>
                  <a:cubicBezTo>
                    <a:pt x="2107" y="1277"/>
                    <a:pt x="2103" y="1281"/>
                    <a:pt x="2106" y="1284"/>
                  </a:cubicBezTo>
                  <a:cubicBezTo>
                    <a:pt x="2106" y="1290"/>
                    <a:pt x="2110" y="1295"/>
                    <a:pt x="2111" y="1300"/>
                  </a:cubicBezTo>
                  <a:cubicBezTo>
                    <a:pt x="2113" y="1305"/>
                    <a:pt x="2109" y="1312"/>
                    <a:pt x="2116" y="1316"/>
                  </a:cubicBezTo>
                  <a:cubicBezTo>
                    <a:pt x="2117" y="1328"/>
                    <a:pt x="2122" y="1338"/>
                    <a:pt x="2126" y="1349"/>
                  </a:cubicBezTo>
                  <a:cubicBezTo>
                    <a:pt x="2128" y="1351"/>
                    <a:pt x="2124" y="1355"/>
                    <a:pt x="2129" y="1356"/>
                  </a:cubicBezTo>
                  <a:cubicBezTo>
                    <a:pt x="2132" y="1359"/>
                    <a:pt x="2126" y="1363"/>
                    <a:pt x="2131" y="1365"/>
                  </a:cubicBezTo>
                  <a:cubicBezTo>
                    <a:pt x="2132" y="1371"/>
                    <a:pt x="2136" y="1376"/>
                    <a:pt x="2135" y="1382"/>
                  </a:cubicBezTo>
                  <a:cubicBezTo>
                    <a:pt x="2142" y="1385"/>
                    <a:pt x="2140" y="1389"/>
                    <a:pt x="2147" y="1392"/>
                  </a:cubicBezTo>
                  <a:cubicBezTo>
                    <a:pt x="2145" y="1399"/>
                    <a:pt x="2151" y="1404"/>
                    <a:pt x="2154" y="1410"/>
                  </a:cubicBezTo>
                  <a:cubicBezTo>
                    <a:pt x="2154" y="1416"/>
                    <a:pt x="2163" y="1420"/>
                    <a:pt x="2160" y="1427"/>
                  </a:cubicBezTo>
                  <a:cubicBezTo>
                    <a:pt x="2169" y="1438"/>
                    <a:pt x="2170" y="1451"/>
                    <a:pt x="2181" y="1462"/>
                  </a:cubicBezTo>
                  <a:cubicBezTo>
                    <a:pt x="2181" y="1465"/>
                    <a:pt x="2183" y="1468"/>
                    <a:pt x="2186" y="1471"/>
                  </a:cubicBezTo>
                  <a:cubicBezTo>
                    <a:pt x="2182" y="1475"/>
                    <a:pt x="2196" y="1475"/>
                    <a:pt x="2191" y="1479"/>
                  </a:cubicBezTo>
                  <a:cubicBezTo>
                    <a:pt x="2193" y="1482"/>
                    <a:pt x="2194" y="1485"/>
                    <a:pt x="2196" y="1488"/>
                  </a:cubicBezTo>
                  <a:cubicBezTo>
                    <a:pt x="2195" y="1491"/>
                    <a:pt x="2203" y="1492"/>
                    <a:pt x="2201" y="1496"/>
                  </a:cubicBezTo>
                  <a:cubicBezTo>
                    <a:pt x="2199" y="1500"/>
                    <a:pt x="2206" y="1501"/>
                    <a:pt x="2206" y="1504"/>
                  </a:cubicBezTo>
                  <a:cubicBezTo>
                    <a:pt x="2208" y="1507"/>
                    <a:pt x="2208" y="1510"/>
                    <a:pt x="2211" y="1513"/>
                  </a:cubicBezTo>
                  <a:cubicBezTo>
                    <a:pt x="2218" y="1518"/>
                    <a:pt x="2215" y="1526"/>
                    <a:pt x="2225" y="1530"/>
                  </a:cubicBezTo>
                  <a:cubicBezTo>
                    <a:pt x="2225" y="1535"/>
                    <a:pt x="2224" y="1539"/>
                    <a:pt x="2230" y="1542"/>
                  </a:cubicBezTo>
                  <a:cubicBezTo>
                    <a:pt x="2229" y="1544"/>
                    <a:pt x="2231" y="1545"/>
                    <a:pt x="2230" y="1547"/>
                  </a:cubicBezTo>
                  <a:cubicBezTo>
                    <a:pt x="2228" y="1546"/>
                    <a:pt x="2226" y="1544"/>
                    <a:pt x="2225" y="1546"/>
                  </a:cubicBezTo>
                  <a:cubicBezTo>
                    <a:pt x="2228" y="1549"/>
                    <a:pt x="2237" y="1551"/>
                    <a:pt x="2235" y="1555"/>
                  </a:cubicBezTo>
                  <a:cubicBezTo>
                    <a:pt x="2214" y="1538"/>
                    <a:pt x="2179" y="1530"/>
                    <a:pt x="2172" y="1508"/>
                  </a:cubicBezTo>
                  <a:cubicBezTo>
                    <a:pt x="2164" y="1514"/>
                    <a:pt x="2156" y="1498"/>
                    <a:pt x="2149" y="1498"/>
                  </a:cubicBezTo>
                  <a:cubicBezTo>
                    <a:pt x="2149" y="1493"/>
                    <a:pt x="2141" y="1489"/>
                    <a:pt x="2142" y="1483"/>
                  </a:cubicBezTo>
                  <a:cubicBezTo>
                    <a:pt x="2125" y="1474"/>
                    <a:pt x="2126" y="1462"/>
                    <a:pt x="2112" y="1453"/>
                  </a:cubicBezTo>
                  <a:cubicBezTo>
                    <a:pt x="2112" y="1446"/>
                    <a:pt x="2101" y="1442"/>
                    <a:pt x="2099" y="1436"/>
                  </a:cubicBezTo>
                  <a:cubicBezTo>
                    <a:pt x="2094" y="1431"/>
                    <a:pt x="2090" y="1425"/>
                    <a:pt x="2086" y="1420"/>
                  </a:cubicBezTo>
                  <a:cubicBezTo>
                    <a:pt x="2080" y="1415"/>
                    <a:pt x="2079" y="1409"/>
                    <a:pt x="2074" y="1404"/>
                  </a:cubicBezTo>
                  <a:cubicBezTo>
                    <a:pt x="2072" y="1398"/>
                    <a:pt x="2064" y="1393"/>
                    <a:pt x="2064" y="1387"/>
                  </a:cubicBezTo>
                  <a:cubicBezTo>
                    <a:pt x="2056" y="1376"/>
                    <a:pt x="2054" y="1364"/>
                    <a:pt x="2048" y="1352"/>
                  </a:cubicBezTo>
                  <a:cubicBezTo>
                    <a:pt x="2048" y="1346"/>
                    <a:pt x="2039" y="1341"/>
                    <a:pt x="2041" y="1335"/>
                  </a:cubicBezTo>
                  <a:cubicBezTo>
                    <a:pt x="2038" y="1329"/>
                    <a:pt x="2034" y="1324"/>
                    <a:pt x="2034" y="1317"/>
                  </a:cubicBezTo>
                  <a:cubicBezTo>
                    <a:pt x="2029" y="1312"/>
                    <a:pt x="2033" y="1305"/>
                    <a:pt x="2025" y="1300"/>
                  </a:cubicBezTo>
                  <a:cubicBezTo>
                    <a:pt x="2026" y="1294"/>
                    <a:pt x="2021" y="1288"/>
                    <a:pt x="2018" y="1283"/>
                  </a:cubicBezTo>
                  <a:cubicBezTo>
                    <a:pt x="2017" y="1277"/>
                    <a:pt x="2010" y="1272"/>
                    <a:pt x="2011" y="1265"/>
                  </a:cubicBezTo>
                  <a:cubicBezTo>
                    <a:pt x="2006" y="1263"/>
                    <a:pt x="2010" y="1259"/>
                    <a:pt x="2010" y="1256"/>
                  </a:cubicBezTo>
                  <a:cubicBezTo>
                    <a:pt x="2002" y="1254"/>
                    <a:pt x="2007" y="1250"/>
                    <a:pt x="2005" y="1248"/>
                  </a:cubicBezTo>
                  <a:cubicBezTo>
                    <a:pt x="2007" y="1244"/>
                    <a:pt x="1999" y="1242"/>
                    <a:pt x="2000" y="1239"/>
                  </a:cubicBezTo>
                  <a:cubicBezTo>
                    <a:pt x="2001" y="1236"/>
                    <a:pt x="2000" y="1233"/>
                    <a:pt x="1998" y="1230"/>
                  </a:cubicBezTo>
                  <a:cubicBezTo>
                    <a:pt x="1997" y="1224"/>
                    <a:pt x="1992" y="1219"/>
                    <a:pt x="1991" y="1213"/>
                  </a:cubicBezTo>
                  <a:cubicBezTo>
                    <a:pt x="1986" y="1207"/>
                    <a:pt x="1987" y="1201"/>
                    <a:pt x="1982" y="1196"/>
                  </a:cubicBezTo>
                  <a:cubicBezTo>
                    <a:pt x="1985" y="1192"/>
                    <a:pt x="1973" y="1191"/>
                    <a:pt x="1980" y="1187"/>
                  </a:cubicBezTo>
                  <a:cubicBezTo>
                    <a:pt x="1974" y="1185"/>
                    <a:pt x="1979" y="1181"/>
                    <a:pt x="1975" y="1178"/>
                  </a:cubicBezTo>
                  <a:cubicBezTo>
                    <a:pt x="1971" y="1166"/>
                    <a:pt x="1964" y="1155"/>
                    <a:pt x="1959" y="1144"/>
                  </a:cubicBezTo>
                  <a:cubicBezTo>
                    <a:pt x="1950" y="1133"/>
                    <a:pt x="1946" y="1121"/>
                    <a:pt x="1939" y="1110"/>
                  </a:cubicBezTo>
                  <a:cubicBezTo>
                    <a:pt x="1933" y="1099"/>
                    <a:pt x="1930" y="1086"/>
                    <a:pt x="1920" y="1076"/>
                  </a:cubicBezTo>
                  <a:cubicBezTo>
                    <a:pt x="1922" y="1072"/>
                    <a:pt x="1915" y="1071"/>
                    <a:pt x="1915" y="1067"/>
                  </a:cubicBezTo>
                  <a:cubicBezTo>
                    <a:pt x="1916" y="1064"/>
                    <a:pt x="1913" y="1062"/>
                    <a:pt x="1910" y="1059"/>
                  </a:cubicBezTo>
                  <a:cubicBezTo>
                    <a:pt x="1911" y="1053"/>
                    <a:pt x="1902" y="1048"/>
                    <a:pt x="1904" y="1041"/>
                  </a:cubicBezTo>
                  <a:cubicBezTo>
                    <a:pt x="1892" y="1031"/>
                    <a:pt x="1893" y="1019"/>
                    <a:pt x="1878" y="1009"/>
                  </a:cubicBezTo>
                  <a:cubicBezTo>
                    <a:pt x="1878" y="1003"/>
                    <a:pt x="1868" y="998"/>
                    <a:pt x="1868" y="992"/>
                  </a:cubicBezTo>
                  <a:cubicBezTo>
                    <a:pt x="1862" y="990"/>
                    <a:pt x="1866" y="986"/>
                    <a:pt x="1861" y="984"/>
                  </a:cubicBezTo>
                  <a:cubicBezTo>
                    <a:pt x="1861" y="981"/>
                    <a:pt x="1854" y="979"/>
                    <a:pt x="1856" y="976"/>
                  </a:cubicBezTo>
                  <a:cubicBezTo>
                    <a:pt x="1845" y="965"/>
                    <a:pt x="1841" y="953"/>
                    <a:pt x="1824" y="944"/>
                  </a:cubicBezTo>
                  <a:cubicBezTo>
                    <a:pt x="1824" y="940"/>
                    <a:pt x="1820" y="937"/>
                    <a:pt x="1816" y="933"/>
                  </a:cubicBezTo>
                  <a:cubicBezTo>
                    <a:pt x="1813" y="930"/>
                    <a:pt x="1811" y="926"/>
                    <a:pt x="1807" y="922"/>
                  </a:cubicBezTo>
                  <a:cubicBezTo>
                    <a:pt x="1803" y="914"/>
                    <a:pt x="1793" y="907"/>
                    <a:pt x="1786" y="900"/>
                  </a:cubicBezTo>
                  <a:cubicBezTo>
                    <a:pt x="1769" y="886"/>
                    <a:pt x="1751" y="872"/>
                    <a:pt x="1738" y="858"/>
                  </a:cubicBezTo>
                  <a:cubicBezTo>
                    <a:pt x="1733" y="862"/>
                    <a:pt x="1730" y="852"/>
                    <a:pt x="1727" y="851"/>
                  </a:cubicBezTo>
                  <a:cubicBezTo>
                    <a:pt x="1723" y="854"/>
                    <a:pt x="1718" y="846"/>
                    <a:pt x="1715" y="853"/>
                  </a:cubicBezTo>
                  <a:cubicBezTo>
                    <a:pt x="1713" y="856"/>
                    <a:pt x="1719" y="857"/>
                    <a:pt x="1718" y="860"/>
                  </a:cubicBezTo>
                  <a:cubicBezTo>
                    <a:pt x="1722" y="864"/>
                    <a:pt x="1725" y="865"/>
                    <a:pt x="1728" y="864"/>
                  </a:cubicBezTo>
                  <a:cubicBezTo>
                    <a:pt x="1727" y="868"/>
                    <a:pt x="1731" y="868"/>
                    <a:pt x="1734" y="868"/>
                  </a:cubicBezTo>
                  <a:cubicBezTo>
                    <a:pt x="1731" y="873"/>
                    <a:pt x="1738" y="868"/>
                    <a:pt x="1741" y="873"/>
                  </a:cubicBezTo>
                  <a:cubicBezTo>
                    <a:pt x="1747" y="880"/>
                    <a:pt x="1753" y="883"/>
                    <a:pt x="1765" y="892"/>
                  </a:cubicBezTo>
                  <a:cubicBezTo>
                    <a:pt x="1771" y="901"/>
                    <a:pt x="1784" y="909"/>
                    <a:pt x="1792" y="918"/>
                  </a:cubicBezTo>
                  <a:cubicBezTo>
                    <a:pt x="1796" y="922"/>
                    <a:pt x="1797" y="927"/>
                    <a:pt x="1804" y="931"/>
                  </a:cubicBezTo>
                  <a:cubicBezTo>
                    <a:pt x="1804" y="936"/>
                    <a:pt x="1814" y="939"/>
                    <a:pt x="1813" y="945"/>
                  </a:cubicBezTo>
                  <a:cubicBezTo>
                    <a:pt x="1828" y="952"/>
                    <a:pt x="1830" y="962"/>
                    <a:pt x="1841" y="971"/>
                  </a:cubicBezTo>
                  <a:cubicBezTo>
                    <a:pt x="1849" y="979"/>
                    <a:pt x="1851" y="990"/>
                    <a:pt x="1862" y="998"/>
                  </a:cubicBezTo>
                  <a:cubicBezTo>
                    <a:pt x="1862" y="1003"/>
                    <a:pt x="1872" y="1006"/>
                    <a:pt x="1871" y="1012"/>
                  </a:cubicBezTo>
                  <a:cubicBezTo>
                    <a:pt x="1878" y="1016"/>
                    <a:pt x="1877" y="1021"/>
                    <a:pt x="1883" y="1025"/>
                  </a:cubicBezTo>
                  <a:cubicBezTo>
                    <a:pt x="1881" y="1028"/>
                    <a:pt x="1887" y="1030"/>
                    <a:pt x="1886" y="1032"/>
                  </a:cubicBezTo>
                  <a:cubicBezTo>
                    <a:pt x="1888" y="1035"/>
                    <a:pt x="1888" y="1037"/>
                    <a:pt x="1892" y="1039"/>
                  </a:cubicBezTo>
                  <a:cubicBezTo>
                    <a:pt x="1891" y="1045"/>
                    <a:pt x="1897" y="1049"/>
                    <a:pt x="1898" y="1054"/>
                  </a:cubicBezTo>
                  <a:cubicBezTo>
                    <a:pt x="1902" y="1058"/>
                    <a:pt x="1902" y="1063"/>
                    <a:pt x="1907" y="1067"/>
                  </a:cubicBezTo>
                  <a:cubicBezTo>
                    <a:pt x="1910" y="1072"/>
                    <a:pt x="1909" y="1078"/>
                    <a:pt x="1916" y="1081"/>
                  </a:cubicBezTo>
                  <a:cubicBezTo>
                    <a:pt x="1916" y="1087"/>
                    <a:pt x="1923" y="1091"/>
                    <a:pt x="1922" y="1096"/>
                  </a:cubicBezTo>
                  <a:cubicBezTo>
                    <a:pt x="1928" y="1100"/>
                    <a:pt x="1925" y="1106"/>
                    <a:pt x="1931" y="1110"/>
                  </a:cubicBezTo>
                  <a:cubicBezTo>
                    <a:pt x="1930" y="1115"/>
                    <a:pt x="1936" y="1119"/>
                    <a:pt x="1938" y="1124"/>
                  </a:cubicBezTo>
                  <a:cubicBezTo>
                    <a:pt x="1942" y="1129"/>
                    <a:pt x="1942" y="1134"/>
                    <a:pt x="1947" y="1138"/>
                  </a:cubicBezTo>
                  <a:cubicBezTo>
                    <a:pt x="1945" y="1144"/>
                    <a:pt x="1956" y="1147"/>
                    <a:pt x="1953" y="1153"/>
                  </a:cubicBezTo>
                  <a:cubicBezTo>
                    <a:pt x="1951" y="1156"/>
                    <a:pt x="1956" y="1157"/>
                    <a:pt x="1959" y="1159"/>
                  </a:cubicBezTo>
                  <a:cubicBezTo>
                    <a:pt x="1957" y="1163"/>
                    <a:pt x="1959" y="1166"/>
                    <a:pt x="1964" y="1168"/>
                  </a:cubicBezTo>
                  <a:cubicBezTo>
                    <a:pt x="1964" y="1176"/>
                    <a:pt x="1969" y="1184"/>
                    <a:pt x="1971" y="1191"/>
                  </a:cubicBezTo>
                  <a:cubicBezTo>
                    <a:pt x="1974" y="1195"/>
                    <a:pt x="1974" y="1199"/>
                    <a:pt x="1977" y="1203"/>
                  </a:cubicBezTo>
                  <a:cubicBezTo>
                    <a:pt x="1973" y="1208"/>
                    <a:pt x="1985" y="1211"/>
                    <a:pt x="1981" y="1216"/>
                  </a:cubicBezTo>
                  <a:cubicBezTo>
                    <a:pt x="1987" y="1224"/>
                    <a:pt x="1987" y="1233"/>
                    <a:pt x="1994" y="1240"/>
                  </a:cubicBezTo>
                  <a:cubicBezTo>
                    <a:pt x="1993" y="1245"/>
                    <a:pt x="1995" y="1248"/>
                    <a:pt x="1999" y="1252"/>
                  </a:cubicBezTo>
                  <a:cubicBezTo>
                    <a:pt x="1995" y="1257"/>
                    <a:pt x="2000" y="1261"/>
                    <a:pt x="2004" y="1265"/>
                  </a:cubicBezTo>
                  <a:cubicBezTo>
                    <a:pt x="2000" y="1270"/>
                    <a:pt x="2006" y="1273"/>
                    <a:pt x="2006" y="1277"/>
                  </a:cubicBezTo>
                  <a:cubicBezTo>
                    <a:pt x="2007" y="1281"/>
                    <a:pt x="2012" y="1284"/>
                    <a:pt x="2011" y="1289"/>
                  </a:cubicBezTo>
                  <a:cubicBezTo>
                    <a:pt x="2015" y="1292"/>
                    <a:pt x="2011" y="1297"/>
                    <a:pt x="2017" y="1300"/>
                  </a:cubicBezTo>
                  <a:cubicBezTo>
                    <a:pt x="2020" y="1304"/>
                    <a:pt x="2019" y="1309"/>
                    <a:pt x="2024" y="1313"/>
                  </a:cubicBezTo>
                  <a:cubicBezTo>
                    <a:pt x="2026" y="1322"/>
                    <a:pt x="2030" y="1330"/>
                    <a:pt x="2034" y="1338"/>
                  </a:cubicBezTo>
                  <a:cubicBezTo>
                    <a:pt x="2034" y="1342"/>
                    <a:pt x="2039" y="1345"/>
                    <a:pt x="2039" y="1349"/>
                  </a:cubicBezTo>
                  <a:cubicBezTo>
                    <a:pt x="2041" y="1351"/>
                    <a:pt x="2041" y="1353"/>
                    <a:pt x="2040" y="1355"/>
                  </a:cubicBezTo>
                  <a:cubicBezTo>
                    <a:pt x="2042" y="1357"/>
                    <a:pt x="2043" y="1361"/>
                    <a:pt x="2040" y="1360"/>
                  </a:cubicBezTo>
                  <a:cubicBezTo>
                    <a:pt x="2035" y="1341"/>
                    <a:pt x="2017" y="1324"/>
                    <a:pt x="2011" y="1304"/>
                  </a:cubicBezTo>
                  <a:cubicBezTo>
                    <a:pt x="2005" y="1300"/>
                    <a:pt x="2009" y="1294"/>
                    <a:pt x="2002" y="1291"/>
                  </a:cubicBezTo>
                  <a:cubicBezTo>
                    <a:pt x="2002" y="1285"/>
                    <a:pt x="1997" y="1281"/>
                    <a:pt x="1996" y="1276"/>
                  </a:cubicBezTo>
                  <a:cubicBezTo>
                    <a:pt x="1989" y="1272"/>
                    <a:pt x="1992" y="1266"/>
                    <a:pt x="1987" y="1262"/>
                  </a:cubicBezTo>
                  <a:cubicBezTo>
                    <a:pt x="1984" y="1257"/>
                    <a:pt x="1980" y="1253"/>
                    <a:pt x="1978" y="1248"/>
                  </a:cubicBezTo>
                  <a:cubicBezTo>
                    <a:pt x="1980" y="1245"/>
                    <a:pt x="1974" y="1244"/>
                    <a:pt x="1975" y="1241"/>
                  </a:cubicBezTo>
                  <a:cubicBezTo>
                    <a:pt x="1973" y="1239"/>
                    <a:pt x="1973" y="1236"/>
                    <a:pt x="1969" y="1234"/>
                  </a:cubicBezTo>
                  <a:cubicBezTo>
                    <a:pt x="1969" y="1229"/>
                    <a:pt x="1964" y="1225"/>
                    <a:pt x="1963" y="1220"/>
                  </a:cubicBezTo>
                  <a:cubicBezTo>
                    <a:pt x="1960" y="1210"/>
                    <a:pt x="1952" y="1201"/>
                    <a:pt x="1948" y="1191"/>
                  </a:cubicBezTo>
                  <a:cubicBezTo>
                    <a:pt x="1943" y="1182"/>
                    <a:pt x="1936" y="1173"/>
                    <a:pt x="1933" y="1163"/>
                  </a:cubicBezTo>
                  <a:cubicBezTo>
                    <a:pt x="1925" y="1159"/>
                    <a:pt x="1927" y="1154"/>
                    <a:pt x="1924" y="1149"/>
                  </a:cubicBezTo>
                  <a:cubicBezTo>
                    <a:pt x="1919" y="1145"/>
                    <a:pt x="1917" y="1140"/>
                    <a:pt x="1918" y="1135"/>
                  </a:cubicBezTo>
                  <a:cubicBezTo>
                    <a:pt x="1911" y="1130"/>
                    <a:pt x="1906" y="1125"/>
                    <a:pt x="1907" y="1119"/>
                  </a:cubicBezTo>
                  <a:cubicBezTo>
                    <a:pt x="1903" y="1118"/>
                    <a:pt x="1901" y="1115"/>
                    <a:pt x="1901" y="1113"/>
                  </a:cubicBezTo>
                  <a:cubicBezTo>
                    <a:pt x="1901" y="1110"/>
                    <a:pt x="1894" y="1108"/>
                    <a:pt x="1896" y="1104"/>
                  </a:cubicBezTo>
                  <a:cubicBezTo>
                    <a:pt x="1889" y="1094"/>
                    <a:pt x="1882" y="1083"/>
                    <a:pt x="1875" y="1072"/>
                  </a:cubicBezTo>
                  <a:cubicBezTo>
                    <a:pt x="1867" y="1062"/>
                    <a:pt x="1864" y="1052"/>
                    <a:pt x="1853" y="1042"/>
                  </a:cubicBezTo>
                  <a:cubicBezTo>
                    <a:pt x="1848" y="1031"/>
                    <a:pt x="1842" y="1020"/>
                    <a:pt x="1833" y="1010"/>
                  </a:cubicBezTo>
                  <a:cubicBezTo>
                    <a:pt x="1831" y="999"/>
                    <a:pt x="1817" y="990"/>
                    <a:pt x="1811" y="980"/>
                  </a:cubicBezTo>
                  <a:cubicBezTo>
                    <a:pt x="1800" y="970"/>
                    <a:pt x="1795" y="959"/>
                    <a:pt x="1781" y="950"/>
                  </a:cubicBezTo>
                  <a:cubicBezTo>
                    <a:pt x="1783" y="947"/>
                    <a:pt x="1778" y="945"/>
                    <a:pt x="1775" y="943"/>
                  </a:cubicBezTo>
                  <a:cubicBezTo>
                    <a:pt x="1769" y="941"/>
                    <a:pt x="1772" y="937"/>
                    <a:pt x="1767" y="935"/>
                  </a:cubicBezTo>
                  <a:cubicBezTo>
                    <a:pt x="1762" y="931"/>
                    <a:pt x="1759" y="925"/>
                    <a:pt x="1751" y="921"/>
                  </a:cubicBezTo>
                  <a:cubicBezTo>
                    <a:pt x="1745" y="914"/>
                    <a:pt x="1728" y="905"/>
                    <a:pt x="1718" y="895"/>
                  </a:cubicBezTo>
                  <a:cubicBezTo>
                    <a:pt x="1713" y="899"/>
                    <a:pt x="1720" y="901"/>
                    <a:pt x="1723" y="903"/>
                  </a:cubicBezTo>
                  <a:cubicBezTo>
                    <a:pt x="1727" y="906"/>
                    <a:pt x="1731" y="908"/>
                    <a:pt x="1734" y="910"/>
                  </a:cubicBezTo>
                  <a:cubicBezTo>
                    <a:pt x="1731" y="919"/>
                    <a:pt x="1746" y="915"/>
                    <a:pt x="1746" y="924"/>
                  </a:cubicBezTo>
                  <a:cubicBezTo>
                    <a:pt x="1759" y="934"/>
                    <a:pt x="1769" y="945"/>
                    <a:pt x="1780" y="956"/>
                  </a:cubicBezTo>
                  <a:cubicBezTo>
                    <a:pt x="1787" y="961"/>
                    <a:pt x="1788" y="967"/>
                    <a:pt x="1795" y="972"/>
                  </a:cubicBezTo>
                  <a:cubicBezTo>
                    <a:pt x="1795" y="975"/>
                    <a:pt x="1802" y="977"/>
                    <a:pt x="1800" y="980"/>
                  </a:cubicBezTo>
                  <a:cubicBezTo>
                    <a:pt x="1802" y="983"/>
                    <a:pt x="1811" y="985"/>
                    <a:pt x="1808" y="988"/>
                  </a:cubicBezTo>
                  <a:cubicBezTo>
                    <a:pt x="1819" y="999"/>
                    <a:pt x="1822" y="1012"/>
                    <a:pt x="1835" y="1022"/>
                  </a:cubicBezTo>
                  <a:cubicBezTo>
                    <a:pt x="1834" y="1025"/>
                    <a:pt x="1837" y="1026"/>
                    <a:pt x="1836" y="1028"/>
                  </a:cubicBezTo>
                  <a:cubicBezTo>
                    <a:pt x="1835" y="1031"/>
                    <a:pt x="1838" y="1032"/>
                    <a:pt x="1841" y="1034"/>
                  </a:cubicBezTo>
                  <a:cubicBezTo>
                    <a:pt x="1843" y="1038"/>
                    <a:pt x="1847" y="1042"/>
                    <a:pt x="1848" y="1046"/>
                  </a:cubicBezTo>
                  <a:cubicBezTo>
                    <a:pt x="1855" y="1054"/>
                    <a:pt x="1858" y="1062"/>
                    <a:pt x="1864" y="1070"/>
                  </a:cubicBezTo>
                  <a:cubicBezTo>
                    <a:pt x="1873" y="1077"/>
                    <a:pt x="1874" y="1086"/>
                    <a:pt x="1879" y="1094"/>
                  </a:cubicBezTo>
                  <a:cubicBezTo>
                    <a:pt x="1885" y="1102"/>
                    <a:pt x="1891" y="1110"/>
                    <a:pt x="1894" y="1119"/>
                  </a:cubicBezTo>
                  <a:cubicBezTo>
                    <a:pt x="1902" y="1126"/>
                    <a:pt x="1905" y="1135"/>
                    <a:pt x="1910" y="1142"/>
                  </a:cubicBezTo>
                  <a:cubicBezTo>
                    <a:pt x="1914" y="1151"/>
                    <a:pt x="1920" y="1159"/>
                    <a:pt x="1924" y="1168"/>
                  </a:cubicBezTo>
                  <a:cubicBezTo>
                    <a:pt x="1929" y="1176"/>
                    <a:pt x="1935" y="1184"/>
                    <a:pt x="1940" y="1191"/>
                  </a:cubicBezTo>
                  <a:cubicBezTo>
                    <a:pt x="1942" y="1196"/>
                    <a:pt x="1941" y="1201"/>
                    <a:pt x="1947" y="1204"/>
                  </a:cubicBezTo>
                  <a:cubicBezTo>
                    <a:pt x="1944" y="1210"/>
                    <a:pt x="1955" y="1212"/>
                    <a:pt x="1951" y="1217"/>
                  </a:cubicBezTo>
                  <a:cubicBezTo>
                    <a:pt x="1956" y="1225"/>
                    <a:pt x="1961" y="1233"/>
                    <a:pt x="1964" y="1242"/>
                  </a:cubicBezTo>
                  <a:cubicBezTo>
                    <a:pt x="1967" y="1250"/>
                    <a:pt x="1977" y="1257"/>
                    <a:pt x="1977" y="1266"/>
                  </a:cubicBezTo>
                  <a:cubicBezTo>
                    <a:pt x="1985" y="1273"/>
                    <a:pt x="1988" y="1281"/>
                    <a:pt x="1993" y="1289"/>
                  </a:cubicBezTo>
                  <a:cubicBezTo>
                    <a:pt x="1999" y="1297"/>
                    <a:pt x="1998" y="1307"/>
                    <a:pt x="2007" y="1315"/>
                  </a:cubicBezTo>
                  <a:cubicBezTo>
                    <a:pt x="2007" y="1324"/>
                    <a:pt x="2014" y="1331"/>
                    <a:pt x="2020" y="1339"/>
                  </a:cubicBezTo>
                  <a:cubicBezTo>
                    <a:pt x="2021" y="1343"/>
                    <a:pt x="2021" y="1350"/>
                    <a:pt x="2027" y="1349"/>
                  </a:cubicBezTo>
                  <a:cubicBezTo>
                    <a:pt x="2028" y="1353"/>
                    <a:pt x="2029" y="1358"/>
                    <a:pt x="2031" y="1362"/>
                  </a:cubicBezTo>
                  <a:cubicBezTo>
                    <a:pt x="2035" y="1358"/>
                    <a:pt x="2033" y="1368"/>
                    <a:pt x="2039" y="1370"/>
                  </a:cubicBezTo>
                  <a:cubicBezTo>
                    <a:pt x="2038" y="1375"/>
                    <a:pt x="2045" y="1378"/>
                    <a:pt x="2046" y="1382"/>
                  </a:cubicBezTo>
                  <a:cubicBezTo>
                    <a:pt x="2049" y="1387"/>
                    <a:pt x="2050" y="1391"/>
                    <a:pt x="2056" y="1395"/>
                  </a:cubicBezTo>
                  <a:cubicBezTo>
                    <a:pt x="2053" y="1400"/>
                    <a:pt x="2064" y="1402"/>
                    <a:pt x="2060" y="1408"/>
                  </a:cubicBezTo>
                  <a:cubicBezTo>
                    <a:pt x="2055" y="1400"/>
                    <a:pt x="2045" y="1394"/>
                    <a:pt x="2044" y="1389"/>
                  </a:cubicBezTo>
                  <a:cubicBezTo>
                    <a:pt x="2044" y="1389"/>
                    <a:pt x="2040" y="1384"/>
                    <a:pt x="2040" y="1384"/>
                  </a:cubicBezTo>
                  <a:cubicBezTo>
                    <a:pt x="2035" y="1378"/>
                    <a:pt x="2032" y="1376"/>
                    <a:pt x="2027" y="1372"/>
                  </a:cubicBezTo>
                  <a:cubicBezTo>
                    <a:pt x="2031" y="1366"/>
                    <a:pt x="2024" y="1370"/>
                    <a:pt x="2022" y="1364"/>
                  </a:cubicBezTo>
                  <a:cubicBezTo>
                    <a:pt x="2025" y="1359"/>
                    <a:pt x="2017" y="1356"/>
                    <a:pt x="2016" y="1352"/>
                  </a:cubicBezTo>
                  <a:cubicBezTo>
                    <a:pt x="2011" y="1345"/>
                    <a:pt x="2004" y="1338"/>
                    <a:pt x="2002" y="1330"/>
                  </a:cubicBezTo>
                  <a:cubicBezTo>
                    <a:pt x="1998" y="1322"/>
                    <a:pt x="1989" y="1316"/>
                    <a:pt x="1988" y="1307"/>
                  </a:cubicBezTo>
                  <a:cubicBezTo>
                    <a:pt x="1982" y="1305"/>
                    <a:pt x="1983" y="1300"/>
                    <a:pt x="1980" y="1297"/>
                  </a:cubicBezTo>
                  <a:cubicBezTo>
                    <a:pt x="1981" y="1292"/>
                    <a:pt x="1970" y="1289"/>
                    <a:pt x="1973" y="1284"/>
                  </a:cubicBezTo>
                  <a:cubicBezTo>
                    <a:pt x="1961" y="1269"/>
                    <a:pt x="1954" y="1254"/>
                    <a:pt x="1945" y="1239"/>
                  </a:cubicBezTo>
                  <a:cubicBezTo>
                    <a:pt x="1940" y="1236"/>
                    <a:pt x="1941" y="1232"/>
                    <a:pt x="1939" y="1228"/>
                  </a:cubicBezTo>
                  <a:cubicBezTo>
                    <a:pt x="1933" y="1225"/>
                    <a:pt x="1934" y="1220"/>
                    <a:pt x="1931" y="1217"/>
                  </a:cubicBezTo>
                  <a:cubicBezTo>
                    <a:pt x="1926" y="1209"/>
                    <a:pt x="1917" y="1202"/>
                    <a:pt x="1915" y="1193"/>
                  </a:cubicBezTo>
                  <a:cubicBezTo>
                    <a:pt x="1915" y="1189"/>
                    <a:pt x="1907" y="1187"/>
                    <a:pt x="1910" y="1182"/>
                  </a:cubicBezTo>
                  <a:cubicBezTo>
                    <a:pt x="1903" y="1179"/>
                    <a:pt x="1904" y="1175"/>
                    <a:pt x="1904" y="1170"/>
                  </a:cubicBezTo>
                  <a:cubicBezTo>
                    <a:pt x="1894" y="1164"/>
                    <a:pt x="1896" y="1155"/>
                    <a:pt x="1887" y="1149"/>
                  </a:cubicBezTo>
                  <a:cubicBezTo>
                    <a:pt x="1890" y="1144"/>
                    <a:pt x="1881" y="1141"/>
                    <a:pt x="1882" y="1137"/>
                  </a:cubicBezTo>
                  <a:cubicBezTo>
                    <a:pt x="1876" y="1134"/>
                    <a:pt x="1879" y="1129"/>
                    <a:pt x="1873" y="1126"/>
                  </a:cubicBezTo>
                  <a:cubicBezTo>
                    <a:pt x="1871" y="1118"/>
                    <a:pt x="1865" y="1110"/>
                    <a:pt x="1861" y="1102"/>
                  </a:cubicBezTo>
                  <a:cubicBezTo>
                    <a:pt x="1848" y="1088"/>
                    <a:pt x="1844" y="1072"/>
                    <a:pt x="1830" y="1058"/>
                  </a:cubicBezTo>
                  <a:cubicBezTo>
                    <a:pt x="1833" y="1053"/>
                    <a:pt x="1825" y="1050"/>
                    <a:pt x="1824" y="1046"/>
                  </a:cubicBezTo>
                  <a:cubicBezTo>
                    <a:pt x="1827" y="1042"/>
                    <a:pt x="1818" y="1039"/>
                    <a:pt x="1819" y="1035"/>
                  </a:cubicBezTo>
                  <a:cubicBezTo>
                    <a:pt x="1818" y="1031"/>
                    <a:pt x="1811" y="1028"/>
                    <a:pt x="1810" y="1024"/>
                  </a:cubicBezTo>
                  <a:cubicBezTo>
                    <a:pt x="1808" y="1022"/>
                    <a:pt x="1807" y="1021"/>
                    <a:pt x="1806" y="1019"/>
                  </a:cubicBezTo>
                  <a:cubicBezTo>
                    <a:pt x="1803" y="1017"/>
                    <a:pt x="1808" y="1013"/>
                    <a:pt x="1803" y="1011"/>
                  </a:cubicBezTo>
                  <a:cubicBezTo>
                    <a:pt x="1796" y="1006"/>
                    <a:pt x="1794" y="1001"/>
                    <a:pt x="1790" y="995"/>
                  </a:cubicBezTo>
                  <a:cubicBezTo>
                    <a:pt x="1786" y="989"/>
                    <a:pt x="1780" y="983"/>
                    <a:pt x="1779" y="977"/>
                  </a:cubicBezTo>
                  <a:cubicBezTo>
                    <a:pt x="1773" y="975"/>
                    <a:pt x="1776" y="971"/>
                    <a:pt x="1771" y="969"/>
                  </a:cubicBezTo>
                  <a:cubicBezTo>
                    <a:pt x="1772" y="966"/>
                    <a:pt x="1764" y="964"/>
                    <a:pt x="1766" y="961"/>
                  </a:cubicBezTo>
                  <a:cubicBezTo>
                    <a:pt x="1762" y="958"/>
                    <a:pt x="1760" y="956"/>
                    <a:pt x="1758" y="953"/>
                  </a:cubicBezTo>
                  <a:cubicBezTo>
                    <a:pt x="1756" y="950"/>
                    <a:pt x="1752" y="947"/>
                    <a:pt x="1752" y="943"/>
                  </a:cubicBezTo>
                  <a:cubicBezTo>
                    <a:pt x="1748" y="941"/>
                    <a:pt x="1744" y="938"/>
                    <a:pt x="1741" y="936"/>
                  </a:cubicBezTo>
                  <a:cubicBezTo>
                    <a:pt x="1745" y="931"/>
                    <a:pt x="1730" y="931"/>
                    <a:pt x="1734" y="926"/>
                  </a:cubicBezTo>
                  <a:cubicBezTo>
                    <a:pt x="1731" y="924"/>
                    <a:pt x="1727" y="921"/>
                    <a:pt x="1723" y="919"/>
                  </a:cubicBezTo>
                  <a:cubicBezTo>
                    <a:pt x="1725" y="913"/>
                    <a:pt x="1717" y="918"/>
                    <a:pt x="1717" y="912"/>
                  </a:cubicBezTo>
                  <a:cubicBezTo>
                    <a:pt x="1701" y="901"/>
                    <a:pt x="1685" y="890"/>
                    <a:pt x="1668" y="880"/>
                  </a:cubicBezTo>
                  <a:cubicBezTo>
                    <a:pt x="1662" y="878"/>
                    <a:pt x="1656" y="874"/>
                    <a:pt x="1649" y="869"/>
                  </a:cubicBezTo>
                  <a:cubicBezTo>
                    <a:pt x="1646" y="868"/>
                    <a:pt x="1644" y="870"/>
                    <a:pt x="1640" y="866"/>
                  </a:cubicBezTo>
                  <a:cubicBezTo>
                    <a:pt x="1638" y="862"/>
                    <a:pt x="1630" y="863"/>
                    <a:pt x="1634" y="868"/>
                  </a:cubicBezTo>
                  <a:cubicBezTo>
                    <a:pt x="1637" y="863"/>
                    <a:pt x="1641" y="871"/>
                    <a:pt x="1645" y="872"/>
                  </a:cubicBezTo>
                  <a:cubicBezTo>
                    <a:pt x="1648" y="874"/>
                    <a:pt x="1652" y="877"/>
                    <a:pt x="1656" y="879"/>
                  </a:cubicBezTo>
                  <a:cubicBezTo>
                    <a:pt x="1666" y="886"/>
                    <a:pt x="1667" y="885"/>
                    <a:pt x="1676" y="892"/>
                  </a:cubicBezTo>
                  <a:cubicBezTo>
                    <a:pt x="1679" y="886"/>
                    <a:pt x="1678" y="900"/>
                    <a:pt x="1682" y="894"/>
                  </a:cubicBezTo>
                  <a:cubicBezTo>
                    <a:pt x="1686" y="897"/>
                    <a:pt x="1685" y="901"/>
                    <a:pt x="1692" y="903"/>
                  </a:cubicBezTo>
                  <a:cubicBezTo>
                    <a:pt x="1697" y="903"/>
                    <a:pt x="1703" y="913"/>
                    <a:pt x="1712" y="916"/>
                  </a:cubicBezTo>
                  <a:cubicBezTo>
                    <a:pt x="1732" y="936"/>
                    <a:pt x="1753" y="955"/>
                    <a:pt x="1766" y="976"/>
                  </a:cubicBezTo>
                  <a:cubicBezTo>
                    <a:pt x="1774" y="981"/>
                    <a:pt x="1773" y="986"/>
                    <a:pt x="1777" y="991"/>
                  </a:cubicBezTo>
                  <a:cubicBezTo>
                    <a:pt x="1785" y="996"/>
                    <a:pt x="1782" y="1003"/>
                    <a:pt x="1790" y="1008"/>
                  </a:cubicBezTo>
                  <a:cubicBezTo>
                    <a:pt x="1797" y="1018"/>
                    <a:pt x="1803" y="1029"/>
                    <a:pt x="1810" y="1040"/>
                  </a:cubicBezTo>
                  <a:cubicBezTo>
                    <a:pt x="1817" y="1050"/>
                    <a:pt x="1827" y="1060"/>
                    <a:pt x="1829" y="1071"/>
                  </a:cubicBezTo>
                  <a:cubicBezTo>
                    <a:pt x="1838" y="1075"/>
                    <a:pt x="1833" y="1081"/>
                    <a:pt x="1840" y="1086"/>
                  </a:cubicBezTo>
                  <a:cubicBezTo>
                    <a:pt x="1838" y="1089"/>
                    <a:pt x="1846" y="1091"/>
                    <a:pt x="1845" y="1094"/>
                  </a:cubicBezTo>
                  <a:cubicBezTo>
                    <a:pt x="1847" y="1097"/>
                    <a:pt x="1848" y="1100"/>
                    <a:pt x="1850" y="1103"/>
                  </a:cubicBezTo>
                  <a:cubicBezTo>
                    <a:pt x="1856" y="1113"/>
                    <a:pt x="1863" y="1124"/>
                    <a:pt x="1870" y="1135"/>
                  </a:cubicBezTo>
                  <a:cubicBezTo>
                    <a:pt x="1875" y="1146"/>
                    <a:pt x="1883" y="1156"/>
                    <a:pt x="1891" y="1167"/>
                  </a:cubicBezTo>
                  <a:cubicBezTo>
                    <a:pt x="1891" y="1172"/>
                    <a:pt x="1897" y="1177"/>
                    <a:pt x="1899" y="1182"/>
                  </a:cubicBezTo>
                  <a:cubicBezTo>
                    <a:pt x="1901" y="1188"/>
                    <a:pt x="1903" y="1193"/>
                    <a:pt x="1907" y="1198"/>
                  </a:cubicBezTo>
                  <a:cubicBezTo>
                    <a:pt x="1915" y="1208"/>
                    <a:pt x="1920" y="1220"/>
                    <a:pt x="1930" y="1230"/>
                  </a:cubicBezTo>
                  <a:cubicBezTo>
                    <a:pt x="1932" y="1241"/>
                    <a:pt x="1945" y="1251"/>
                    <a:pt x="1948" y="1262"/>
                  </a:cubicBezTo>
                  <a:cubicBezTo>
                    <a:pt x="1955" y="1273"/>
                    <a:pt x="1964" y="1283"/>
                    <a:pt x="1968" y="1294"/>
                  </a:cubicBezTo>
                  <a:cubicBezTo>
                    <a:pt x="1974" y="1305"/>
                    <a:pt x="1982" y="1315"/>
                    <a:pt x="1987" y="1325"/>
                  </a:cubicBezTo>
                  <a:cubicBezTo>
                    <a:pt x="1992" y="1330"/>
                    <a:pt x="1992" y="1336"/>
                    <a:pt x="1998" y="1340"/>
                  </a:cubicBezTo>
                  <a:cubicBezTo>
                    <a:pt x="1999" y="1346"/>
                    <a:pt x="2007" y="1351"/>
                    <a:pt x="2008" y="1357"/>
                  </a:cubicBezTo>
                  <a:cubicBezTo>
                    <a:pt x="2020" y="1379"/>
                    <a:pt x="2042" y="1399"/>
                    <a:pt x="2058" y="1419"/>
                  </a:cubicBezTo>
                  <a:cubicBezTo>
                    <a:pt x="2066" y="1427"/>
                    <a:pt x="2074" y="1434"/>
                    <a:pt x="2083" y="1441"/>
                  </a:cubicBezTo>
                  <a:cubicBezTo>
                    <a:pt x="2087" y="1447"/>
                    <a:pt x="2088" y="1444"/>
                    <a:pt x="2091" y="1449"/>
                  </a:cubicBezTo>
                  <a:cubicBezTo>
                    <a:pt x="2089" y="1454"/>
                    <a:pt x="2104" y="1456"/>
                    <a:pt x="2098" y="1462"/>
                  </a:cubicBezTo>
                  <a:cubicBezTo>
                    <a:pt x="2078" y="1444"/>
                    <a:pt x="2058" y="1426"/>
                    <a:pt x="2031" y="1409"/>
                  </a:cubicBezTo>
                  <a:cubicBezTo>
                    <a:pt x="2025" y="1406"/>
                    <a:pt x="2030" y="1401"/>
                    <a:pt x="2022" y="1398"/>
                  </a:cubicBezTo>
                  <a:cubicBezTo>
                    <a:pt x="2016" y="1395"/>
                    <a:pt x="2015" y="1391"/>
                    <a:pt x="2011" y="1388"/>
                  </a:cubicBezTo>
                  <a:cubicBezTo>
                    <a:pt x="2002" y="1381"/>
                    <a:pt x="1998" y="1374"/>
                    <a:pt x="1991" y="1367"/>
                  </a:cubicBezTo>
                  <a:cubicBezTo>
                    <a:pt x="1982" y="1360"/>
                    <a:pt x="1980" y="1352"/>
                    <a:pt x="1971" y="1346"/>
                  </a:cubicBezTo>
                  <a:cubicBezTo>
                    <a:pt x="1969" y="1337"/>
                    <a:pt x="1959" y="1330"/>
                    <a:pt x="1958" y="1321"/>
                  </a:cubicBezTo>
                  <a:cubicBezTo>
                    <a:pt x="1951" y="1318"/>
                    <a:pt x="1952" y="1313"/>
                    <a:pt x="1945" y="1310"/>
                  </a:cubicBezTo>
                  <a:cubicBezTo>
                    <a:pt x="1942" y="1301"/>
                    <a:pt x="1937" y="1293"/>
                    <a:pt x="1930" y="1285"/>
                  </a:cubicBezTo>
                  <a:cubicBezTo>
                    <a:pt x="1925" y="1276"/>
                    <a:pt x="1920" y="1268"/>
                    <a:pt x="1913" y="1260"/>
                  </a:cubicBezTo>
                  <a:cubicBezTo>
                    <a:pt x="1908" y="1251"/>
                    <a:pt x="1903" y="1243"/>
                    <a:pt x="1895" y="1235"/>
                  </a:cubicBezTo>
                  <a:cubicBezTo>
                    <a:pt x="1895" y="1225"/>
                    <a:pt x="1880" y="1218"/>
                    <a:pt x="1879" y="1208"/>
                  </a:cubicBezTo>
                  <a:cubicBezTo>
                    <a:pt x="1869" y="1201"/>
                    <a:pt x="1870" y="1191"/>
                    <a:pt x="1861" y="1184"/>
                  </a:cubicBezTo>
                  <a:cubicBezTo>
                    <a:pt x="1857" y="1174"/>
                    <a:pt x="1848" y="1166"/>
                    <a:pt x="1845" y="1157"/>
                  </a:cubicBezTo>
                  <a:cubicBezTo>
                    <a:pt x="1837" y="1149"/>
                    <a:pt x="1838" y="1140"/>
                    <a:pt x="1827" y="1132"/>
                  </a:cubicBezTo>
                  <a:cubicBezTo>
                    <a:pt x="1827" y="1128"/>
                    <a:pt x="1824" y="1123"/>
                    <a:pt x="1820" y="1120"/>
                  </a:cubicBezTo>
                  <a:cubicBezTo>
                    <a:pt x="1819" y="1115"/>
                    <a:pt x="1817" y="1110"/>
                    <a:pt x="1811" y="1106"/>
                  </a:cubicBezTo>
                  <a:cubicBezTo>
                    <a:pt x="1812" y="1101"/>
                    <a:pt x="1804" y="1098"/>
                    <a:pt x="1807" y="1092"/>
                  </a:cubicBezTo>
                  <a:cubicBezTo>
                    <a:pt x="1802" y="1089"/>
                    <a:pt x="1802" y="1084"/>
                    <a:pt x="1797" y="1080"/>
                  </a:cubicBezTo>
                  <a:cubicBezTo>
                    <a:pt x="1792" y="1072"/>
                    <a:pt x="1787" y="1063"/>
                    <a:pt x="1782" y="1055"/>
                  </a:cubicBezTo>
                  <a:cubicBezTo>
                    <a:pt x="1769" y="1038"/>
                    <a:pt x="1760" y="1020"/>
                    <a:pt x="1748" y="1003"/>
                  </a:cubicBezTo>
                  <a:cubicBezTo>
                    <a:pt x="1741" y="995"/>
                    <a:pt x="1735" y="987"/>
                    <a:pt x="1728" y="979"/>
                  </a:cubicBezTo>
                  <a:cubicBezTo>
                    <a:pt x="1722" y="976"/>
                    <a:pt x="1725" y="970"/>
                    <a:pt x="1717" y="967"/>
                  </a:cubicBezTo>
                  <a:cubicBezTo>
                    <a:pt x="1718" y="962"/>
                    <a:pt x="1707" y="959"/>
                    <a:pt x="1708" y="953"/>
                  </a:cubicBezTo>
                  <a:cubicBezTo>
                    <a:pt x="1691" y="937"/>
                    <a:pt x="1678" y="921"/>
                    <a:pt x="1659" y="905"/>
                  </a:cubicBezTo>
                  <a:cubicBezTo>
                    <a:pt x="1629" y="883"/>
                    <a:pt x="1624" y="881"/>
                    <a:pt x="1590" y="859"/>
                  </a:cubicBezTo>
                  <a:cubicBezTo>
                    <a:pt x="1579" y="855"/>
                    <a:pt x="1568" y="852"/>
                    <a:pt x="1556" y="844"/>
                  </a:cubicBezTo>
                  <a:cubicBezTo>
                    <a:pt x="1554" y="846"/>
                    <a:pt x="1554" y="849"/>
                    <a:pt x="1556" y="847"/>
                  </a:cubicBezTo>
                  <a:cubicBezTo>
                    <a:pt x="1559" y="849"/>
                    <a:pt x="1555" y="850"/>
                    <a:pt x="1552" y="849"/>
                  </a:cubicBezTo>
                  <a:cubicBezTo>
                    <a:pt x="1548" y="848"/>
                    <a:pt x="1541" y="838"/>
                    <a:pt x="1539" y="846"/>
                  </a:cubicBezTo>
                  <a:cubicBezTo>
                    <a:pt x="1560" y="857"/>
                    <a:pt x="1569" y="867"/>
                    <a:pt x="1585" y="874"/>
                  </a:cubicBezTo>
                  <a:cubicBezTo>
                    <a:pt x="1592" y="882"/>
                    <a:pt x="1603" y="890"/>
                    <a:pt x="1612" y="897"/>
                  </a:cubicBezTo>
                  <a:cubicBezTo>
                    <a:pt x="1613" y="902"/>
                    <a:pt x="1620" y="905"/>
                    <a:pt x="1625" y="909"/>
                  </a:cubicBezTo>
                  <a:cubicBezTo>
                    <a:pt x="1624" y="914"/>
                    <a:pt x="1639" y="916"/>
                    <a:pt x="1637" y="922"/>
                  </a:cubicBezTo>
                  <a:cubicBezTo>
                    <a:pt x="1645" y="925"/>
                    <a:pt x="1645" y="930"/>
                    <a:pt x="1651" y="933"/>
                  </a:cubicBezTo>
                  <a:cubicBezTo>
                    <a:pt x="1652" y="938"/>
                    <a:pt x="1661" y="942"/>
                    <a:pt x="1660" y="947"/>
                  </a:cubicBezTo>
                  <a:cubicBezTo>
                    <a:pt x="1667" y="951"/>
                    <a:pt x="1670" y="955"/>
                    <a:pt x="1673" y="959"/>
                  </a:cubicBezTo>
                  <a:cubicBezTo>
                    <a:pt x="1671" y="964"/>
                    <a:pt x="1687" y="966"/>
                    <a:pt x="1682" y="973"/>
                  </a:cubicBezTo>
                  <a:cubicBezTo>
                    <a:pt x="1692" y="980"/>
                    <a:pt x="1695" y="989"/>
                    <a:pt x="1703" y="997"/>
                  </a:cubicBezTo>
                  <a:cubicBezTo>
                    <a:pt x="1709" y="1006"/>
                    <a:pt x="1713" y="1015"/>
                    <a:pt x="1719" y="1023"/>
                  </a:cubicBezTo>
                  <a:cubicBezTo>
                    <a:pt x="1722" y="1033"/>
                    <a:pt x="1732" y="1041"/>
                    <a:pt x="1735" y="1050"/>
                  </a:cubicBezTo>
                  <a:cubicBezTo>
                    <a:pt x="1738" y="1054"/>
                    <a:pt x="1737" y="1059"/>
                    <a:pt x="1743" y="1063"/>
                  </a:cubicBezTo>
                  <a:cubicBezTo>
                    <a:pt x="1741" y="1068"/>
                    <a:pt x="1754" y="1071"/>
                    <a:pt x="1749" y="1077"/>
                  </a:cubicBezTo>
                  <a:cubicBezTo>
                    <a:pt x="1737" y="1065"/>
                    <a:pt x="1729" y="1052"/>
                    <a:pt x="1716" y="1040"/>
                  </a:cubicBezTo>
                  <a:cubicBezTo>
                    <a:pt x="1705" y="1027"/>
                    <a:pt x="1692" y="1015"/>
                    <a:pt x="1680" y="1003"/>
                  </a:cubicBezTo>
                  <a:cubicBezTo>
                    <a:pt x="1656" y="979"/>
                    <a:pt x="1622" y="952"/>
                    <a:pt x="1599" y="933"/>
                  </a:cubicBezTo>
                  <a:cubicBezTo>
                    <a:pt x="1594" y="930"/>
                    <a:pt x="1588" y="925"/>
                    <a:pt x="1582" y="922"/>
                  </a:cubicBezTo>
                  <a:cubicBezTo>
                    <a:pt x="1575" y="917"/>
                    <a:pt x="1571" y="912"/>
                    <a:pt x="1565" y="913"/>
                  </a:cubicBezTo>
                  <a:cubicBezTo>
                    <a:pt x="1593" y="934"/>
                    <a:pt x="1626" y="961"/>
                    <a:pt x="1655" y="986"/>
                  </a:cubicBezTo>
                  <a:cubicBezTo>
                    <a:pt x="1666" y="999"/>
                    <a:pt x="1683" y="1012"/>
                    <a:pt x="1694" y="1025"/>
                  </a:cubicBezTo>
                  <a:cubicBezTo>
                    <a:pt x="1708" y="1039"/>
                    <a:pt x="1717" y="1053"/>
                    <a:pt x="1732" y="1066"/>
                  </a:cubicBezTo>
                  <a:cubicBezTo>
                    <a:pt x="1731" y="1069"/>
                    <a:pt x="1737" y="1071"/>
                    <a:pt x="1736" y="1074"/>
                  </a:cubicBezTo>
                  <a:cubicBezTo>
                    <a:pt x="1734" y="1077"/>
                    <a:pt x="1740" y="1078"/>
                    <a:pt x="1739" y="1081"/>
                  </a:cubicBezTo>
                  <a:cubicBezTo>
                    <a:pt x="1746" y="1085"/>
                    <a:pt x="1745" y="1090"/>
                    <a:pt x="1754" y="1094"/>
                  </a:cubicBezTo>
                  <a:cubicBezTo>
                    <a:pt x="1754" y="1099"/>
                    <a:pt x="1761" y="1104"/>
                    <a:pt x="1762" y="1109"/>
                  </a:cubicBezTo>
                  <a:cubicBezTo>
                    <a:pt x="1771" y="1114"/>
                    <a:pt x="1765" y="1121"/>
                    <a:pt x="1774" y="1126"/>
                  </a:cubicBezTo>
                  <a:cubicBezTo>
                    <a:pt x="1772" y="1132"/>
                    <a:pt x="1782" y="1137"/>
                    <a:pt x="1784" y="1143"/>
                  </a:cubicBezTo>
                  <a:cubicBezTo>
                    <a:pt x="1781" y="1149"/>
                    <a:pt x="1795" y="1153"/>
                    <a:pt x="1794" y="1159"/>
                  </a:cubicBezTo>
                  <a:cubicBezTo>
                    <a:pt x="1801" y="1164"/>
                    <a:pt x="1799" y="1170"/>
                    <a:pt x="1805" y="1175"/>
                  </a:cubicBezTo>
                  <a:cubicBezTo>
                    <a:pt x="1809" y="1180"/>
                    <a:pt x="1813" y="1186"/>
                    <a:pt x="1814" y="1192"/>
                  </a:cubicBezTo>
                  <a:cubicBezTo>
                    <a:pt x="1825" y="1202"/>
                    <a:pt x="1829" y="1214"/>
                    <a:pt x="1837" y="1225"/>
                  </a:cubicBezTo>
                  <a:cubicBezTo>
                    <a:pt x="1849" y="1234"/>
                    <a:pt x="1848" y="1247"/>
                    <a:pt x="1860" y="1256"/>
                  </a:cubicBezTo>
                  <a:cubicBezTo>
                    <a:pt x="1861" y="1262"/>
                    <a:pt x="1869" y="1267"/>
                    <a:pt x="1870" y="1273"/>
                  </a:cubicBezTo>
                  <a:cubicBezTo>
                    <a:pt x="1876" y="1278"/>
                    <a:pt x="1881" y="1283"/>
                    <a:pt x="1883" y="1289"/>
                  </a:cubicBezTo>
                  <a:cubicBezTo>
                    <a:pt x="1889" y="1294"/>
                    <a:pt x="1887" y="1301"/>
                    <a:pt x="1895" y="1306"/>
                  </a:cubicBezTo>
                  <a:cubicBezTo>
                    <a:pt x="1897" y="1308"/>
                    <a:pt x="1898" y="1311"/>
                    <a:pt x="1900" y="1314"/>
                  </a:cubicBezTo>
                  <a:cubicBezTo>
                    <a:pt x="1906" y="1314"/>
                    <a:pt x="1904" y="1323"/>
                    <a:pt x="1907" y="1319"/>
                  </a:cubicBezTo>
                  <a:cubicBezTo>
                    <a:pt x="1911" y="1325"/>
                    <a:pt x="1915" y="1330"/>
                    <a:pt x="1923" y="1335"/>
                  </a:cubicBezTo>
                  <a:cubicBezTo>
                    <a:pt x="1927" y="1337"/>
                    <a:pt x="1922" y="1341"/>
                    <a:pt x="1928" y="1343"/>
                  </a:cubicBezTo>
                  <a:cubicBezTo>
                    <a:pt x="1930" y="1346"/>
                    <a:pt x="1939" y="1347"/>
                    <a:pt x="1936" y="1351"/>
                  </a:cubicBezTo>
                  <a:cubicBezTo>
                    <a:pt x="1927" y="1345"/>
                    <a:pt x="1919" y="1340"/>
                    <a:pt x="1910" y="1334"/>
                  </a:cubicBezTo>
                  <a:cubicBezTo>
                    <a:pt x="1912" y="1330"/>
                    <a:pt x="1900" y="1328"/>
                    <a:pt x="1902" y="1323"/>
                  </a:cubicBezTo>
                  <a:cubicBezTo>
                    <a:pt x="1900" y="1320"/>
                    <a:pt x="1893" y="1317"/>
                    <a:pt x="1894" y="1312"/>
                  </a:cubicBezTo>
                  <a:cubicBezTo>
                    <a:pt x="1879" y="1304"/>
                    <a:pt x="1881" y="1301"/>
                    <a:pt x="1868" y="1292"/>
                  </a:cubicBezTo>
                  <a:cubicBezTo>
                    <a:pt x="1868" y="1289"/>
                    <a:pt x="1863" y="1286"/>
                    <a:pt x="1861" y="1283"/>
                  </a:cubicBezTo>
                  <a:cubicBezTo>
                    <a:pt x="1863" y="1278"/>
                    <a:pt x="1854" y="1276"/>
                    <a:pt x="1855" y="1271"/>
                  </a:cubicBezTo>
                  <a:cubicBezTo>
                    <a:pt x="1848" y="1265"/>
                    <a:pt x="1842" y="1258"/>
                    <a:pt x="1837" y="1251"/>
                  </a:cubicBezTo>
                  <a:cubicBezTo>
                    <a:pt x="1828" y="1237"/>
                    <a:pt x="1816" y="1223"/>
                    <a:pt x="1805" y="1209"/>
                  </a:cubicBezTo>
                  <a:cubicBezTo>
                    <a:pt x="1803" y="1202"/>
                    <a:pt x="1797" y="1195"/>
                    <a:pt x="1790" y="1189"/>
                  </a:cubicBezTo>
                  <a:cubicBezTo>
                    <a:pt x="1784" y="1182"/>
                    <a:pt x="1784" y="1174"/>
                    <a:pt x="1775" y="1168"/>
                  </a:cubicBezTo>
                  <a:cubicBezTo>
                    <a:pt x="1774" y="1160"/>
                    <a:pt x="1767" y="1154"/>
                    <a:pt x="1760" y="1147"/>
                  </a:cubicBezTo>
                  <a:cubicBezTo>
                    <a:pt x="1759" y="1143"/>
                    <a:pt x="1756" y="1140"/>
                    <a:pt x="1751" y="1137"/>
                  </a:cubicBezTo>
                  <a:cubicBezTo>
                    <a:pt x="1749" y="1133"/>
                    <a:pt x="1747" y="1129"/>
                    <a:pt x="1743" y="1126"/>
                  </a:cubicBezTo>
                  <a:cubicBezTo>
                    <a:pt x="1735" y="1112"/>
                    <a:pt x="1722" y="1098"/>
                    <a:pt x="1710" y="1085"/>
                  </a:cubicBezTo>
                  <a:cubicBezTo>
                    <a:pt x="1701" y="1071"/>
                    <a:pt x="1685" y="1058"/>
                    <a:pt x="1671" y="1044"/>
                  </a:cubicBezTo>
                  <a:cubicBezTo>
                    <a:pt x="1649" y="1021"/>
                    <a:pt x="1613" y="995"/>
                    <a:pt x="1582" y="969"/>
                  </a:cubicBezTo>
                  <a:cubicBezTo>
                    <a:pt x="1569" y="960"/>
                    <a:pt x="1556" y="951"/>
                    <a:pt x="1543" y="943"/>
                  </a:cubicBezTo>
                  <a:cubicBezTo>
                    <a:pt x="1539" y="936"/>
                    <a:pt x="1534" y="938"/>
                    <a:pt x="1526" y="932"/>
                  </a:cubicBezTo>
                  <a:cubicBezTo>
                    <a:pt x="1523" y="929"/>
                    <a:pt x="1519" y="927"/>
                    <a:pt x="1515" y="924"/>
                  </a:cubicBezTo>
                  <a:cubicBezTo>
                    <a:pt x="1512" y="924"/>
                    <a:pt x="1507" y="916"/>
                    <a:pt x="1505" y="920"/>
                  </a:cubicBezTo>
                  <a:cubicBezTo>
                    <a:pt x="1506" y="923"/>
                    <a:pt x="1508" y="926"/>
                    <a:pt x="1513" y="928"/>
                  </a:cubicBezTo>
                  <a:cubicBezTo>
                    <a:pt x="1515" y="928"/>
                    <a:pt x="1524" y="930"/>
                    <a:pt x="1522" y="934"/>
                  </a:cubicBezTo>
                  <a:cubicBezTo>
                    <a:pt x="1532" y="940"/>
                    <a:pt x="1531" y="940"/>
                    <a:pt x="1541" y="944"/>
                  </a:cubicBezTo>
                  <a:cubicBezTo>
                    <a:pt x="1546" y="953"/>
                    <a:pt x="1562" y="959"/>
                    <a:pt x="1571" y="967"/>
                  </a:cubicBezTo>
                  <a:cubicBezTo>
                    <a:pt x="1572" y="972"/>
                    <a:pt x="1576" y="971"/>
                    <a:pt x="1580" y="973"/>
                  </a:cubicBezTo>
                  <a:cubicBezTo>
                    <a:pt x="1579" y="978"/>
                    <a:pt x="1591" y="981"/>
                    <a:pt x="1595" y="985"/>
                  </a:cubicBezTo>
                  <a:cubicBezTo>
                    <a:pt x="1599" y="992"/>
                    <a:pt x="1613" y="997"/>
                    <a:pt x="1618" y="1006"/>
                  </a:cubicBezTo>
                  <a:cubicBezTo>
                    <a:pt x="1621" y="1008"/>
                    <a:pt x="1623" y="1009"/>
                    <a:pt x="1625" y="1011"/>
                  </a:cubicBezTo>
                  <a:cubicBezTo>
                    <a:pt x="1629" y="1012"/>
                    <a:pt x="1628" y="1017"/>
                    <a:pt x="1631" y="1014"/>
                  </a:cubicBezTo>
                  <a:cubicBezTo>
                    <a:pt x="1630" y="1020"/>
                    <a:pt x="1644" y="1022"/>
                    <a:pt x="1643" y="1028"/>
                  </a:cubicBezTo>
                  <a:cubicBezTo>
                    <a:pt x="1663" y="1043"/>
                    <a:pt x="1680" y="1059"/>
                    <a:pt x="1692" y="1076"/>
                  </a:cubicBezTo>
                  <a:cubicBezTo>
                    <a:pt x="1702" y="1083"/>
                    <a:pt x="1706" y="1092"/>
                    <a:pt x="1713" y="1100"/>
                  </a:cubicBezTo>
                  <a:cubicBezTo>
                    <a:pt x="1719" y="1109"/>
                    <a:pt x="1730" y="1117"/>
                    <a:pt x="1732" y="1126"/>
                  </a:cubicBezTo>
                  <a:cubicBezTo>
                    <a:pt x="1724" y="1121"/>
                    <a:pt x="1723" y="1115"/>
                    <a:pt x="1714" y="1114"/>
                  </a:cubicBezTo>
                  <a:cubicBezTo>
                    <a:pt x="1713" y="1107"/>
                    <a:pt x="1702" y="1099"/>
                    <a:pt x="1696" y="1097"/>
                  </a:cubicBezTo>
                  <a:cubicBezTo>
                    <a:pt x="1700" y="1093"/>
                    <a:pt x="1685" y="1092"/>
                    <a:pt x="1690" y="1088"/>
                  </a:cubicBezTo>
                  <a:cubicBezTo>
                    <a:pt x="1687" y="1084"/>
                    <a:pt x="1676" y="1082"/>
                    <a:pt x="1678" y="1077"/>
                  </a:cubicBezTo>
                  <a:cubicBezTo>
                    <a:pt x="1656" y="1068"/>
                    <a:pt x="1631" y="1047"/>
                    <a:pt x="1608" y="1033"/>
                  </a:cubicBezTo>
                  <a:cubicBezTo>
                    <a:pt x="1590" y="1025"/>
                    <a:pt x="1574" y="1014"/>
                    <a:pt x="1560" y="1007"/>
                  </a:cubicBezTo>
                  <a:cubicBezTo>
                    <a:pt x="1543" y="1001"/>
                    <a:pt x="1526" y="994"/>
                    <a:pt x="1509" y="989"/>
                  </a:cubicBezTo>
                  <a:cubicBezTo>
                    <a:pt x="1501" y="988"/>
                    <a:pt x="1493" y="984"/>
                    <a:pt x="1485" y="983"/>
                  </a:cubicBezTo>
                  <a:cubicBezTo>
                    <a:pt x="1480" y="980"/>
                    <a:pt x="1476" y="980"/>
                    <a:pt x="1471" y="979"/>
                  </a:cubicBezTo>
                  <a:cubicBezTo>
                    <a:pt x="1467" y="978"/>
                    <a:pt x="1462" y="973"/>
                    <a:pt x="1458" y="975"/>
                  </a:cubicBezTo>
                  <a:cubicBezTo>
                    <a:pt x="1440" y="969"/>
                    <a:pt x="1424" y="967"/>
                    <a:pt x="1406" y="959"/>
                  </a:cubicBezTo>
                  <a:cubicBezTo>
                    <a:pt x="1398" y="958"/>
                    <a:pt x="1390" y="956"/>
                    <a:pt x="1381" y="953"/>
                  </a:cubicBezTo>
                  <a:cubicBezTo>
                    <a:pt x="1376" y="949"/>
                    <a:pt x="1373" y="953"/>
                    <a:pt x="1368" y="949"/>
                  </a:cubicBezTo>
                  <a:cubicBezTo>
                    <a:pt x="1365" y="955"/>
                    <a:pt x="1357" y="939"/>
                    <a:pt x="1355" y="949"/>
                  </a:cubicBezTo>
                  <a:cubicBezTo>
                    <a:pt x="1376" y="959"/>
                    <a:pt x="1396" y="964"/>
                    <a:pt x="1416" y="968"/>
                  </a:cubicBezTo>
                  <a:cubicBezTo>
                    <a:pt x="1421" y="974"/>
                    <a:pt x="1425" y="970"/>
                    <a:pt x="1431" y="976"/>
                  </a:cubicBezTo>
                  <a:cubicBezTo>
                    <a:pt x="1435" y="973"/>
                    <a:pt x="1442" y="981"/>
                    <a:pt x="1446" y="978"/>
                  </a:cubicBezTo>
                  <a:cubicBezTo>
                    <a:pt x="1457" y="983"/>
                    <a:pt x="1467" y="984"/>
                    <a:pt x="1478" y="989"/>
                  </a:cubicBezTo>
                  <a:cubicBezTo>
                    <a:pt x="1480" y="987"/>
                    <a:pt x="1481" y="989"/>
                    <a:pt x="1481" y="991"/>
                  </a:cubicBezTo>
                  <a:cubicBezTo>
                    <a:pt x="1484" y="992"/>
                    <a:pt x="1487" y="992"/>
                    <a:pt x="1489" y="991"/>
                  </a:cubicBezTo>
                  <a:cubicBezTo>
                    <a:pt x="1494" y="991"/>
                    <a:pt x="1500" y="998"/>
                    <a:pt x="1504" y="996"/>
                  </a:cubicBezTo>
                  <a:cubicBezTo>
                    <a:pt x="1515" y="1000"/>
                    <a:pt x="1525" y="1003"/>
                    <a:pt x="1535" y="1005"/>
                  </a:cubicBezTo>
                  <a:cubicBezTo>
                    <a:pt x="1556" y="1014"/>
                    <a:pt x="1578" y="1026"/>
                    <a:pt x="1599" y="1038"/>
                  </a:cubicBezTo>
                  <a:cubicBezTo>
                    <a:pt x="1612" y="1047"/>
                    <a:pt x="1625" y="1055"/>
                    <a:pt x="1638" y="1063"/>
                  </a:cubicBezTo>
                  <a:cubicBezTo>
                    <a:pt x="1652" y="1074"/>
                    <a:pt x="1663" y="1079"/>
                    <a:pt x="1674" y="1088"/>
                  </a:cubicBezTo>
                  <a:cubicBezTo>
                    <a:pt x="1699" y="1105"/>
                    <a:pt x="1714" y="1125"/>
                    <a:pt x="1737" y="1143"/>
                  </a:cubicBezTo>
                  <a:cubicBezTo>
                    <a:pt x="1735" y="1151"/>
                    <a:pt x="1749" y="1157"/>
                    <a:pt x="1748" y="1166"/>
                  </a:cubicBezTo>
                  <a:cubicBezTo>
                    <a:pt x="1729" y="1145"/>
                    <a:pt x="1710" y="1125"/>
                    <a:pt x="1688" y="1105"/>
                  </a:cubicBezTo>
                  <a:cubicBezTo>
                    <a:pt x="1671" y="1093"/>
                    <a:pt x="1657" y="1081"/>
                    <a:pt x="1642" y="1069"/>
                  </a:cubicBezTo>
                  <a:cubicBezTo>
                    <a:pt x="1633" y="1063"/>
                    <a:pt x="1624" y="1057"/>
                    <a:pt x="1615" y="1051"/>
                  </a:cubicBezTo>
                  <a:cubicBezTo>
                    <a:pt x="1586" y="1038"/>
                    <a:pt x="1555" y="1017"/>
                    <a:pt x="1528" y="1011"/>
                  </a:cubicBezTo>
                  <a:cubicBezTo>
                    <a:pt x="1524" y="1009"/>
                    <a:pt x="1521" y="1007"/>
                    <a:pt x="1517" y="1004"/>
                  </a:cubicBezTo>
                  <a:cubicBezTo>
                    <a:pt x="1514" y="1008"/>
                    <a:pt x="1509" y="999"/>
                    <a:pt x="1506" y="1002"/>
                  </a:cubicBezTo>
                  <a:cubicBezTo>
                    <a:pt x="1502" y="1003"/>
                    <a:pt x="1497" y="998"/>
                    <a:pt x="1492" y="995"/>
                  </a:cubicBezTo>
                  <a:cubicBezTo>
                    <a:pt x="1488" y="997"/>
                    <a:pt x="1485" y="996"/>
                    <a:pt x="1480" y="993"/>
                  </a:cubicBezTo>
                  <a:cubicBezTo>
                    <a:pt x="1476" y="994"/>
                    <a:pt x="1472" y="991"/>
                    <a:pt x="1468" y="992"/>
                  </a:cubicBezTo>
                  <a:cubicBezTo>
                    <a:pt x="1490" y="1003"/>
                    <a:pt x="1512" y="1008"/>
                    <a:pt x="1534" y="1018"/>
                  </a:cubicBezTo>
                  <a:cubicBezTo>
                    <a:pt x="1546" y="1023"/>
                    <a:pt x="1557" y="1028"/>
                    <a:pt x="1569" y="1033"/>
                  </a:cubicBezTo>
                  <a:cubicBezTo>
                    <a:pt x="1584" y="1043"/>
                    <a:pt x="1587" y="1045"/>
                    <a:pt x="1601" y="1052"/>
                  </a:cubicBezTo>
                  <a:cubicBezTo>
                    <a:pt x="1618" y="1063"/>
                    <a:pt x="1635" y="1075"/>
                    <a:pt x="1651" y="1086"/>
                  </a:cubicBezTo>
                  <a:cubicBezTo>
                    <a:pt x="1667" y="1100"/>
                    <a:pt x="1681" y="1112"/>
                    <a:pt x="1702" y="1127"/>
                  </a:cubicBezTo>
                  <a:cubicBezTo>
                    <a:pt x="1706" y="1133"/>
                    <a:pt x="1710" y="1139"/>
                    <a:pt x="1718" y="1143"/>
                  </a:cubicBezTo>
                  <a:cubicBezTo>
                    <a:pt x="1719" y="1150"/>
                    <a:pt x="1729" y="1155"/>
                    <a:pt x="1730" y="1161"/>
                  </a:cubicBezTo>
                  <a:cubicBezTo>
                    <a:pt x="1747" y="1174"/>
                    <a:pt x="1760" y="1188"/>
                    <a:pt x="1771" y="1202"/>
                  </a:cubicBezTo>
                  <a:cubicBezTo>
                    <a:pt x="1778" y="1205"/>
                    <a:pt x="1776" y="1209"/>
                    <a:pt x="1782" y="1212"/>
                  </a:cubicBezTo>
                  <a:cubicBezTo>
                    <a:pt x="1787" y="1215"/>
                    <a:pt x="1790" y="1219"/>
                    <a:pt x="1791" y="1223"/>
                  </a:cubicBezTo>
                  <a:cubicBezTo>
                    <a:pt x="1798" y="1226"/>
                    <a:pt x="1796" y="1230"/>
                    <a:pt x="1802" y="1233"/>
                  </a:cubicBezTo>
                  <a:cubicBezTo>
                    <a:pt x="1800" y="1238"/>
                    <a:pt x="1812" y="1240"/>
                    <a:pt x="1808" y="1245"/>
                  </a:cubicBezTo>
                  <a:cubicBezTo>
                    <a:pt x="1807" y="1241"/>
                    <a:pt x="1801" y="1238"/>
                    <a:pt x="1796" y="1234"/>
                  </a:cubicBezTo>
                  <a:cubicBezTo>
                    <a:pt x="1790" y="1232"/>
                    <a:pt x="1796" y="1226"/>
                    <a:pt x="1788" y="1224"/>
                  </a:cubicBezTo>
                  <a:cubicBezTo>
                    <a:pt x="1776" y="1217"/>
                    <a:pt x="1770" y="1209"/>
                    <a:pt x="1763" y="1202"/>
                  </a:cubicBezTo>
                  <a:cubicBezTo>
                    <a:pt x="1755" y="1201"/>
                    <a:pt x="1753" y="1193"/>
                    <a:pt x="1743" y="1189"/>
                  </a:cubicBezTo>
                  <a:cubicBezTo>
                    <a:pt x="1742" y="1186"/>
                    <a:pt x="1740" y="1183"/>
                    <a:pt x="1735" y="1181"/>
                  </a:cubicBezTo>
                  <a:cubicBezTo>
                    <a:pt x="1740" y="1177"/>
                    <a:pt x="1726" y="1176"/>
                    <a:pt x="1730" y="1172"/>
                  </a:cubicBezTo>
                  <a:cubicBezTo>
                    <a:pt x="1718" y="1169"/>
                    <a:pt x="1710" y="1160"/>
                    <a:pt x="1699" y="1152"/>
                  </a:cubicBezTo>
                  <a:cubicBezTo>
                    <a:pt x="1677" y="1136"/>
                    <a:pt x="1651" y="1122"/>
                    <a:pt x="1627" y="1106"/>
                  </a:cubicBezTo>
                  <a:cubicBezTo>
                    <a:pt x="1613" y="1101"/>
                    <a:pt x="1598" y="1092"/>
                    <a:pt x="1584" y="1085"/>
                  </a:cubicBezTo>
                  <a:cubicBezTo>
                    <a:pt x="1577" y="1081"/>
                    <a:pt x="1570" y="1078"/>
                    <a:pt x="1563" y="1077"/>
                  </a:cubicBezTo>
                  <a:cubicBezTo>
                    <a:pt x="1560" y="1076"/>
                    <a:pt x="1555" y="1068"/>
                    <a:pt x="1553" y="1073"/>
                  </a:cubicBezTo>
                  <a:cubicBezTo>
                    <a:pt x="1549" y="1071"/>
                    <a:pt x="1544" y="1063"/>
                    <a:pt x="1541" y="1070"/>
                  </a:cubicBezTo>
                  <a:cubicBezTo>
                    <a:pt x="1557" y="1077"/>
                    <a:pt x="1573" y="1086"/>
                    <a:pt x="1589" y="1094"/>
                  </a:cubicBezTo>
                  <a:cubicBezTo>
                    <a:pt x="1597" y="1101"/>
                    <a:pt x="1603" y="1099"/>
                    <a:pt x="1612" y="1106"/>
                  </a:cubicBezTo>
                  <a:cubicBezTo>
                    <a:pt x="1611" y="1107"/>
                    <a:pt x="1612" y="1109"/>
                    <a:pt x="1613" y="1108"/>
                  </a:cubicBezTo>
                  <a:cubicBezTo>
                    <a:pt x="1616" y="1109"/>
                    <a:pt x="1618" y="1109"/>
                    <a:pt x="1620" y="1109"/>
                  </a:cubicBezTo>
                  <a:cubicBezTo>
                    <a:pt x="1618" y="1116"/>
                    <a:pt x="1626" y="1110"/>
                    <a:pt x="1629" y="1115"/>
                  </a:cubicBezTo>
                  <a:cubicBezTo>
                    <a:pt x="1644" y="1126"/>
                    <a:pt x="1655" y="1131"/>
                    <a:pt x="1665" y="1140"/>
                  </a:cubicBezTo>
                  <a:cubicBezTo>
                    <a:pt x="1679" y="1148"/>
                    <a:pt x="1692" y="1157"/>
                    <a:pt x="1705" y="1166"/>
                  </a:cubicBezTo>
                  <a:cubicBezTo>
                    <a:pt x="1710" y="1169"/>
                    <a:pt x="1709" y="1173"/>
                    <a:pt x="1715" y="1175"/>
                  </a:cubicBezTo>
                  <a:cubicBezTo>
                    <a:pt x="1720" y="1178"/>
                    <a:pt x="1724" y="1181"/>
                    <a:pt x="1722" y="1185"/>
                  </a:cubicBezTo>
                  <a:cubicBezTo>
                    <a:pt x="1682" y="1162"/>
                    <a:pt x="1651" y="1145"/>
                    <a:pt x="1610" y="1121"/>
                  </a:cubicBezTo>
                  <a:cubicBezTo>
                    <a:pt x="1578" y="1114"/>
                    <a:pt x="1554" y="1093"/>
                    <a:pt x="1521" y="1080"/>
                  </a:cubicBezTo>
                  <a:cubicBezTo>
                    <a:pt x="1490" y="1066"/>
                    <a:pt x="1458" y="1045"/>
                    <a:pt x="1426" y="1030"/>
                  </a:cubicBezTo>
                  <a:cubicBezTo>
                    <a:pt x="1416" y="1022"/>
                    <a:pt x="1408" y="1022"/>
                    <a:pt x="1404" y="1013"/>
                  </a:cubicBezTo>
                  <a:cubicBezTo>
                    <a:pt x="1399" y="1018"/>
                    <a:pt x="1404" y="1021"/>
                    <a:pt x="1410" y="1024"/>
                  </a:cubicBezTo>
                  <a:cubicBezTo>
                    <a:pt x="1415" y="1028"/>
                    <a:pt x="1420" y="1032"/>
                    <a:pt x="1426" y="1035"/>
                  </a:cubicBezTo>
                  <a:cubicBezTo>
                    <a:pt x="1431" y="1038"/>
                    <a:pt x="1436" y="1043"/>
                    <a:pt x="1440" y="1042"/>
                  </a:cubicBezTo>
                  <a:cubicBezTo>
                    <a:pt x="1438" y="1047"/>
                    <a:pt x="1449" y="1049"/>
                    <a:pt x="1453" y="1053"/>
                  </a:cubicBezTo>
                  <a:cubicBezTo>
                    <a:pt x="1474" y="1061"/>
                    <a:pt x="1486" y="1073"/>
                    <a:pt x="1507" y="1079"/>
                  </a:cubicBezTo>
                  <a:cubicBezTo>
                    <a:pt x="1541" y="1099"/>
                    <a:pt x="1575" y="1118"/>
                    <a:pt x="1607" y="1129"/>
                  </a:cubicBezTo>
                  <a:cubicBezTo>
                    <a:pt x="1627" y="1141"/>
                    <a:pt x="1648" y="1154"/>
                    <a:pt x="1668" y="1163"/>
                  </a:cubicBezTo>
                  <a:cubicBezTo>
                    <a:pt x="1681" y="1171"/>
                    <a:pt x="1693" y="1179"/>
                    <a:pt x="1704" y="1184"/>
                  </a:cubicBezTo>
                  <a:cubicBezTo>
                    <a:pt x="1724" y="1197"/>
                    <a:pt x="1744" y="1210"/>
                    <a:pt x="1764" y="1224"/>
                  </a:cubicBezTo>
                  <a:cubicBezTo>
                    <a:pt x="1767" y="1226"/>
                    <a:pt x="1770" y="1228"/>
                    <a:pt x="1773" y="1230"/>
                  </a:cubicBezTo>
                  <a:cubicBezTo>
                    <a:pt x="1769" y="1234"/>
                    <a:pt x="1783" y="1234"/>
                    <a:pt x="1778" y="1238"/>
                  </a:cubicBezTo>
                  <a:cubicBezTo>
                    <a:pt x="1762" y="1225"/>
                    <a:pt x="1748" y="1225"/>
                    <a:pt x="1733" y="1216"/>
                  </a:cubicBezTo>
                  <a:cubicBezTo>
                    <a:pt x="1718" y="1209"/>
                    <a:pt x="1702" y="1201"/>
                    <a:pt x="1688" y="1196"/>
                  </a:cubicBezTo>
                  <a:cubicBezTo>
                    <a:pt x="1658" y="1184"/>
                    <a:pt x="1628" y="1171"/>
                    <a:pt x="1597" y="1152"/>
                  </a:cubicBezTo>
                  <a:cubicBezTo>
                    <a:pt x="1580" y="1146"/>
                    <a:pt x="1571" y="1137"/>
                    <a:pt x="1555" y="1129"/>
                  </a:cubicBezTo>
                  <a:cubicBezTo>
                    <a:pt x="1545" y="1126"/>
                    <a:pt x="1542" y="1121"/>
                    <a:pt x="1535" y="1119"/>
                  </a:cubicBezTo>
                  <a:cubicBezTo>
                    <a:pt x="1495" y="1094"/>
                    <a:pt x="1466" y="1065"/>
                    <a:pt x="1423" y="1044"/>
                  </a:cubicBezTo>
                  <a:cubicBezTo>
                    <a:pt x="1422" y="1038"/>
                    <a:pt x="1412" y="1034"/>
                    <a:pt x="1406" y="1030"/>
                  </a:cubicBezTo>
                  <a:cubicBezTo>
                    <a:pt x="1402" y="1028"/>
                    <a:pt x="1403" y="1025"/>
                    <a:pt x="1400" y="1023"/>
                  </a:cubicBezTo>
                  <a:cubicBezTo>
                    <a:pt x="1398" y="1020"/>
                    <a:pt x="1389" y="1019"/>
                    <a:pt x="1392" y="1015"/>
                  </a:cubicBezTo>
                  <a:cubicBezTo>
                    <a:pt x="1384" y="1011"/>
                    <a:pt x="1380" y="1006"/>
                    <a:pt x="1378" y="1001"/>
                  </a:cubicBezTo>
                  <a:cubicBezTo>
                    <a:pt x="1369" y="996"/>
                    <a:pt x="1369" y="990"/>
                    <a:pt x="1359" y="986"/>
                  </a:cubicBezTo>
                  <a:cubicBezTo>
                    <a:pt x="1361" y="983"/>
                    <a:pt x="1355" y="981"/>
                    <a:pt x="1356" y="978"/>
                  </a:cubicBezTo>
                  <a:cubicBezTo>
                    <a:pt x="1356" y="973"/>
                    <a:pt x="1350" y="978"/>
                    <a:pt x="1352" y="973"/>
                  </a:cubicBezTo>
                  <a:cubicBezTo>
                    <a:pt x="1348" y="967"/>
                    <a:pt x="1346" y="970"/>
                    <a:pt x="1346" y="966"/>
                  </a:cubicBezTo>
                  <a:cubicBezTo>
                    <a:pt x="1346" y="964"/>
                    <a:pt x="1338" y="961"/>
                    <a:pt x="1338" y="963"/>
                  </a:cubicBezTo>
                  <a:cubicBezTo>
                    <a:pt x="1350" y="978"/>
                    <a:pt x="1363" y="992"/>
                    <a:pt x="1374" y="1006"/>
                  </a:cubicBezTo>
                  <a:cubicBezTo>
                    <a:pt x="1387" y="1023"/>
                    <a:pt x="1398" y="1031"/>
                    <a:pt x="1416" y="1047"/>
                  </a:cubicBezTo>
                  <a:cubicBezTo>
                    <a:pt x="1454" y="1072"/>
                    <a:pt x="1493" y="1098"/>
                    <a:pt x="1523" y="1121"/>
                  </a:cubicBezTo>
                  <a:cubicBezTo>
                    <a:pt x="1533" y="1124"/>
                    <a:pt x="1543" y="1132"/>
                    <a:pt x="1553" y="1135"/>
                  </a:cubicBezTo>
                  <a:cubicBezTo>
                    <a:pt x="1563" y="1142"/>
                    <a:pt x="1563" y="1144"/>
                    <a:pt x="1573" y="1149"/>
                  </a:cubicBezTo>
                  <a:cubicBezTo>
                    <a:pt x="1580" y="1157"/>
                    <a:pt x="1591" y="1154"/>
                    <a:pt x="1593" y="1162"/>
                  </a:cubicBezTo>
                  <a:cubicBezTo>
                    <a:pt x="1608" y="1168"/>
                    <a:pt x="1625" y="1179"/>
                    <a:pt x="1639" y="1183"/>
                  </a:cubicBezTo>
                  <a:cubicBezTo>
                    <a:pt x="1645" y="1187"/>
                    <a:pt x="1652" y="1191"/>
                    <a:pt x="1658" y="1195"/>
                  </a:cubicBezTo>
                  <a:cubicBezTo>
                    <a:pt x="1662" y="1192"/>
                    <a:pt x="1669" y="1203"/>
                    <a:pt x="1673" y="1199"/>
                  </a:cubicBezTo>
                  <a:cubicBezTo>
                    <a:pt x="1677" y="1205"/>
                    <a:pt x="1688" y="1201"/>
                    <a:pt x="1687" y="1209"/>
                  </a:cubicBezTo>
                  <a:cubicBezTo>
                    <a:pt x="1665" y="1204"/>
                    <a:pt x="1641" y="1193"/>
                    <a:pt x="1618" y="1187"/>
                  </a:cubicBezTo>
                  <a:cubicBezTo>
                    <a:pt x="1595" y="1181"/>
                    <a:pt x="1571" y="1171"/>
                    <a:pt x="1548" y="1163"/>
                  </a:cubicBezTo>
                  <a:cubicBezTo>
                    <a:pt x="1525" y="1158"/>
                    <a:pt x="1501" y="1149"/>
                    <a:pt x="1477" y="1140"/>
                  </a:cubicBezTo>
                  <a:cubicBezTo>
                    <a:pt x="1456" y="1133"/>
                    <a:pt x="1432" y="1117"/>
                    <a:pt x="1408" y="1110"/>
                  </a:cubicBezTo>
                  <a:cubicBezTo>
                    <a:pt x="1408" y="1102"/>
                    <a:pt x="1396" y="1107"/>
                    <a:pt x="1398" y="1100"/>
                  </a:cubicBezTo>
                  <a:cubicBezTo>
                    <a:pt x="1391" y="1103"/>
                    <a:pt x="1390" y="1091"/>
                    <a:pt x="1385" y="1097"/>
                  </a:cubicBezTo>
                  <a:cubicBezTo>
                    <a:pt x="1412" y="1116"/>
                    <a:pt x="1428" y="1124"/>
                    <a:pt x="1454" y="1138"/>
                  </a:cubicBezTo>
                  <a:cubicBezTo>
                    <a:pt x="1459" y="1134"/>
                    <a:pt x="1467" y="1147"/>
                    <a:pt x="1471" y="1144"/>
                  </a:cubicBezTo>
                  <a:cubicBezTo>
                    <a:pt x="1478" y="1147"/>
                    <a:pt x="1484" y="1150"/>
                    <a:pt x="1490" y="1151"/>
                  </a:cubicBezTo>
                  <a:cubicBezTo>
                    <a:pt x="1502" y="1158"/>
                    <a:pt x="1514" y="1161"/>
                    <a:pt x="1526" y="1165"/>
                  </a:cubicBezTo>
                  <a:cubicBezTo>
                    <a:pt x="1528" y="1162"/>
                    <a:pt x="1531" y="1166"/>
                    <a:pt x="1534" y="1168"/>
                  </a:cubicBezTo>
                  <a:cubicBezTo>
                    <a:pt x="1537" y="1169"/>
                    <a:pt x="1539" y="1167"/>
                    <a:pt x="1543" y="1171"/>
                  </a:cubicBezTo>
                  <a:cubicBezTo>
                    <a:pt x="1545" y="1168"/>
                    <a:pt x="1548" y="1172"/>
                    <a:pt x="1551" y="1174"/>
                  </a:cubicBezTo>
                  <a:cubicBezTo>
                    <a:pt x="1553" y="1169"/>
                    <a:pt x="1558" y="1177"/>
                    <a:pt x="1561" y="1178"/>
                  </a:cubicBezTo>
                  <a:cubicBezTo>
                    <a:pt x="1564" y="1175"/>
                    <a:pt x="1567" y="1179"/>
                    <a:pt x="1570" y="1181"/>
                  </a:cubicBezTo>
                  <a:cubicBezTo>
                    <a:pt x="1572" y="1178"/>
                    <a:pt x="1575" y="1182"/>
                    <a:pt x="1578" y="1184"/>
                  </a:cubicBezTo>
                  <a:cubicBezTo>
                    <a:pt x="1583" y="1180"/>
                    <a:pt x="1591" y="1190"/>
                    <a:pt x="1597" y="1188"/>
                  </a:cubicBezTo>
                  <a:cubicBezTo>
                    <a:pt x="1609" y="1197"/>
                    <a:pt x="1619" y="1193"/>
                    <a:pt x="1632" y="1201"/>
                  </a:cubicBezTo>
                  <a:cubicBezTo>
                    <a:pt x="1644" y="1205"/>
                    <a:pt x="1656" y="1208"/>
                    <a:pt x="1668" y="1215"/>
                  </a:cubicBezTo>
                  <a:cubicBezTo>
                    <a:pt x="1670" y="1212"/>
                    <a:pt x="1674" y="1217"/>
                    <a:pt x="1676" y="1215"/>
                  </a:cubicBezTo>
                  <a:cubicBezTo>
                    <a:pt x="1679" y="1216"/>
                    <a:pt x="1681" y="1214"/>
                    <a:pt x="1684" y="1218"/>
                  </a:cubicBezTo>
                  <a:cubicBezTo>
                    <a:pt x="1689" y="1215"/>
                    <a:pt x="1696" y="1223"/>
                    <a:pt x="1701" y="1221"/>
                  </a:cubicBezTo>
                  <a:cubicBezTo>
                    <a:pt x="1713" y="1228"/>
                    <a:pt x="1719" y="1232"/>
                    <a:pt x="1733" y="1235"/>
                  </a:cubicBezTo>
                  <a:cubicBezTo>
                    <a:pt x="1757" y="1244"/>
                    <a:pt x="1781" y="1257"/>
                    <a:pt x="1804" y="1266"/>
                  </a:cubicBezTo>
                  <a:cubicBezTo>
                    <a:pt x="1811" y="1270"/>
                    <a:pt x="1817" y="1275"/>
                    <a:pt x="1824" y="1279"/>
                  </a:cubicBezTo>
                  <a:cubicBezTo>
                    <a:pt x="1830" y="1279"/>
                    <a:pt x="1840" y="1286"/>
                    <a:pt x="1839" y="1292"/>
                  </a:cubicBezTo>
                  <a:cubicBezTo>
                    <a:pt x="1828" y="1283"/>
                    <a:pt x="1819" y="1283"/>
                    <a:pt x="1809" y="1274"/>
                  </a:cubicBezTo>
                  <a:cubicBezTo>
                    <a:pt x="1786" y="1266"/>
                    <a:pt x="1763" y="1258"/>
                    <a:pt x="1739" y="1249"/>
                  </a:cubicBezTo>
                  <a:cubicBezTo>
                    <a:pt x="1727" y="1244"/>
                    <a:pt x="1716" y="1241"/>
                    <a:pt x="1704" y="1239"/>
                  </a:cubicBezTo>
                  <a:cubicBezTo>
                    <a:pt x="1692" y="1235"/>
                    <a:pt x="1680" y="1230"/>
                    <a:pt x="1669" y="1228"/>
                  </a:cubicBezTo>
                  <a:cubicBezTo>
                    <a:pt x="1658" y="1224"/>
                    <a:pt x="1647" y="1225"/>
                    <a:pt x="1636" y="1222"/>
                  </a:cubicBezTo>
                  <a:cubicBezTo>
                    <a:pt x="1624" y="1217"/>
                    <a:pt x="1613" y="1215"/>
                    <a:pt x="1601" y="1212"/>
                  </a:cubicBezTo>
                  <a:cubicBezTo>
                    <a:pt x="1596" y="1210"/>
                    <a:pt x="1590" y="1209"/>
                    <a:pt x="1584" y="1206"/>
                  </a:cubicBezTo>
                  <a:cubicBezTo>
                    <a:pt x="1578" y="1205"/>
                    <a:pt x="1572" y="1204"/>
                    <a:pt x="1566" y="1202"/>
                  </a:cubicBezTo>
                  <a:cubicBezTo>
                    <a:pt x="1554" y="1196"/>
                    <a:pt x="1543" y="1195"/>
                    <a:pt x="1531" y="1192"/>
                  </a:cubicBezTo>
                  <a:cubicBezTo>
                    <a:pt x="1495" y="1175"/>
                    <a:pt x="1460" y="1161"/>
                    <a:pt x="1424" y="1141"/>
                  </a:cubicBezTo>
                  <a:cubicBezTo>
                    <a:pt x="1418" y="1135"/>
                    <a:pt x="1407" y="1127"/>
                    <a:pt x="1394" y="1119"/>
                  </a:cubicBezTo>
                  <a:cubicBezTo>
                    <a:pt x="1395" y="1115"/>
                    <a:pt x="1391" y="1117"/>
                    <a:pt x="1388" y="1115"/>
                  </a:cubicBezTo>
                  <a:cubicBezTo>
                    <a:pt x="1390" y="1112"/>
                    <a:pt x="1385" y="1110"/>
                    <a:pt x="1382" y="1108"/>
                  </a:cubicBezTo>
                  <a:cubicBezTo>
                    <a:pt x="1379" y="1107"/>
                    <a:pt x="1380" y="1103"/>
                    <a:pt x="1377" y="1105"/>
                  </a:cubicBezTo>
                  <a:cubicBezTo>
                    <a:pt x="1372" y="1109"/>
                    <a:pt x="1376" y="1100"/>
                    <a:pt x="1373" y="1099"/>
                  </a:cubicBezTo>
                  <a:cubicBezTo>
                    <a:pt x="1371" y="1101"/>
                    <a:pt x="1369" y="1099"/>
                    <a:pt x="1372" y="1096"/>
                  </a:cubicBezTo>
                  <a:cubicBezTo>
                    <a:pt x="1370" y="1095"/>
                    <a:pt x="1367" y="1093"/>
                    <a:pt x="1365" y="1091"/>
                  </a:cubicBezTo>
                  <a:cubicBezTo>
                    <a:pt x="1364" y="1091"/>
                    <a:pt x="1362" y="1092"/>
                    <a:pt x="1364" y="1093"/>
                  </a:cubicBezTo>
                  <a:cubicBezTo>
                    <a:pt x="1365" y="1094"/>
                    <a:pt x="1365" y="1096"/>
                    <a:pt x="1366" y="1097"/>
                  </a:cubicBezTo>
                  <a:cubicBezTo>
                    <a:pt x="1371" y="1100"/>
                    <a:pt x="1368" y="1103"/>
                    <a:pt x="1374" y="1105"/>
                  </a:cubicBezTo>
                  <a:cubicBezTo>
                    <a:pt x="1371" y="1109"/>
                    <a:pt x="1380" y="1110"/>
                    <a:pt x="1382" y="1113"/>
                  </a:cubicBezTo>
                  <a:cubicBezTo>
                    <a:pt x="1383" y="1116"/>
                    <a:pt x="1385" y="1119"/>
                    <a:pt x="1390" y="1121"/>
                  </a:cubicBezTo>
                  <a:cubicBezTo>
                    <a:pt x="1394" y="1128"/>
                    <a:pt x="1415" y="1138"/>
                    <a:pt x="1424" y="1149"/>
                  </a:cubicBezTo>
                  <a:cubicBezTo>
                    <a:pt x="1432" y="1150"/>
                    <a:pt x="1443" y="1160"/>
                    <a:pt x="1451" y="1162"/>
                  </a:cubicBezTo>
                  <a:cubicBezTo>
                    <a:pt x="1454" y="1168"/>
                    <a:pt x="1467" y="1173"/>
                    <a:pt x="1469" y="1179"/>
                  </a:cubicBezTo>
                  <a:cubicBezTo>
                    <a:pt x="1473" y="1176"/>
                    <a:pt x="1481" y="1188"/>
                    <a:pt x="1486" y="1185"/>
                  </a:cubicBezTo>
                  <a:cubicBezTo>
                    <a:pt x="1484" y="1187"/>
                    <a:pt x="1489" y="1191"/>
                    <a:pt x="1491" y="1189"/>
                  </a:cubicBezTo>
                  <a:cubicBezTo>
                    <a:pt x="1493" y="1191"/>
                    <a:pt x="1493" y="1194"/>
                    <a:pt x="1497" y="1195"/>
                  </a:cubicBezTo>
                  <a:cubicBezTo>
                    <a:pt x="1508" y="1198"/>
                    <a:pt x="1521" y="1209"/>
                    <a:pt x="1532" y="1210"/>
                  </a:cubicBezTo>
                  <a:cubicBezTo>
                    <a:pt x="1554" y="1222"/>
                    <a:pt x="1574" y="1230"/>
                    <a:pt x="1599" y="1239"/>
                  </a:cubicBezTo>
                  <a:cubicBezTo>
                    <a:pt x="1604" y="1238"/>
                    <a:pt x="1610" y="1243"/>
                    <a:pt x="1615" y="1242"/>
                  </a:cubicBezTo>
                  <a:cubicBezTo>
                    <a:pt x="1621" y="1245"/>
                    <a:pt x="1626" y="1246"/>
                    <a:pt x="1632" y="1248"/>
                  </a:cubicBezTo>
                  <a:cubicBezTo>
                    <a:pt x="1637" y="1245"/>
                    <a:pt x="1643" y="1252"/>
                    <a:pt x="1649" y="1252"/>
                  </a:cubicBezTo>
                  <a:cubicBezTo>
                    <a:pt x="1654" y="1251"/>
                    <a:pt x="1660" y="1256"/>
                    <a:pt x="1665" y="1255"/>
                  </a:cubicBezTo>
                  <a:cubicBezTo>
                    <a:pt x="1689" y="1268"/>
                    <a:pt x="1710" y="1266"/>
                    <a:pt x="1734" y="1280"/>
                  </a:cubicBezTo>
                  <a:cubicBezTo>
                    <a:pt x="1743" y="1278"/>
                    <a:pt x="1753" y="1282"/>
                    <a:pt x="1762" y="1285"/>
                  </a:cubicBezTo>
                  <a:cubicBezTo>
                    <a:pt x="1766" y="1282"/>
                    <a:pt x="1773" y="1290"/>
                    <a:pt x="1777" y="1287"/>
                  </a:cubicBezTo>
                  <a:cubicBezTo>
                    <a:pt x="1783" y="1293"/>
                    <a:pt x="1787" y="1289"/>
                    <a:pt x="1793" y="1295"/>
                  </a:cubicBezTo>
                  <a:cubicBezTo>
                    <a:pt x="1812" y="1300"/>
                    <a:pt x="1833" y="1307"/>
                    <a:pt x="1853" y="1314"/>
                  </a:cubicBezTo>
                  <a:cubicBezTo>
                    <a:pt x="1875" y="1327"/>
                    <a:pt x="1890" y="1338"/>
                    <a:pt x="1911" y="1345"/>
                  </a:cubicBezTo>
                  <a:cubicBezTo>
                    <a:pt x="1914" y="1347"/>
                    <a:pt x="1916" y="1349"/>
                    <a:pt x="1917" y="1352"/>
                  </a:cubicBezTo>
                  <a:cubicBezTo>
                    <a:pt x="1920" y="1357"/>
                    <a:pt x="1927" y="1352"/>
                    <a:pt x="1924" y="1357"/>
                  </a:cubicBezTo>
                  <a:cubicBezTo>
                    <a:pt x="1927" y="1359"/>
                    <a:pt x="1930" y="1361"/>
                    <a:pt x="1933" y="1363"/>
                  </a:cubicBezTo>
                  <a:cubicBezTo>
                    <a:pt x="1935" y="1365"/>
                    <a:pt x="1944" y="1367"/>
                    <a:pt x="1941" y="1370"/>
                  </a:cubicBezTo>
                  <a:cubicBezTo>
                    <a:pt x="1927" y="1360"/>
                    <a:pt x="1919" y="1361"/>
                    <a:pt x="1908" y="1353"/>
                  </a:cubicBezTo>
                  <a:cubicBezTo>
                    <a:pt x="1901" y="1349"/>
                    <a:pt x="1895" y="1345"/>
                    <a:pt x="1888" y="1340"/>
                  </a:cubicBezTo>
                  <a:cubicBezTo>
                    <a:pt x="1877" y="1339"/>
                    <a:pt x="1875" y="1334"/>
                    <a:pt x="1863" y="1331"/>
                  </a:cubicBezTo>
                  <a:cubicBezTo>
                    <a:pt x="1858" y="1326"/>
                    <a:pt x="1853" y="1327"/>
                    <a:pt x="1849" y="1325"/>
                  </a:cubicBezTo>
                  <a:cubicBezTo>
                    <a:pt x="1844" y="1322"/>
                    <a:pt x="1838" y="1319"/>
                    <a:pt x="1834" y="1320"/>
                  </a:cubicBezTo>
                  <a:cubicBezTo>
                    <a:pt x="1830" y="1316"/>
                    <a:pt x="1828" y="1311"/>
                    <a:pt x="1823" y="1315"/>
                  </a:cubicBezTo>
                  <a:cubicBezTo>
                    <a:pt x="1818" y="1312"/>
                    <a:pt x="1812" y="1307"/>
                    <a:pt x="1808" y="1308"/>
                  </a:cubicBezTo>
                  <a:cubicBezTo>
                    <a:pt x="1806" y="1310"/>
                    <a:pt x="1803" y="1308"/>
                    <a:pt x="1801" y="1306"/>
                  </a:cubicBezTo>
                  <a:cubicBezTo>
                    <a:pt x="1798" y="1305"/>
                    <a:pt x="1796" y="1306"/>
                    <a:pt x="1793" y="1303"/>
                  </a:cubicBezTo>
                  <a:cubicBezTo>
                    <a:pt x="1788" y="1302"/>
                    <a:pt x="1783" y="1302"/>
                    <a:pt x="1778" y="1301"/>
                  </a:cubicBezTo>
                  <a:cubicBezTo>
                    <a:pt x="1769" y="1299"/>
                    <a:pt x="1759" y="1293"/>
                    <a:pt x="1750" y="1296"/>
                  </a:cubicBezTo>
                  <a:cubicBezTo>
                    <a:pt x="1740" y="1291"/>
                    <a:pt x="1730" y="1288"/>
                    <a:pt x="1721" y="1289"/>
                  </a:cubicBezTo>
                  <a:cubicBezTo>
                    <a:pt x="1716" y="1285"/>
                    <a:pt x="1712" y="1289"/>
                    <a:pt x="1707" y="1285"/>
                  </a:cubicBezTo>
                  <a:cubicBezTo>
                    <a:pt x="1703" y="1288"/>
                    <a:pt x="1697" y="1282"/>
                    <a:pt x="1693" y="1284"/>
                  </a:cubicBezTo>
                  <a:cubicBezTo>
                    <a:pt x="1683" y="1282"/>
                    <a:pt x="1672" y="1276"/>
                    <a:pt x="1663" y="1277"/>
                  </a:cubicBezTo>
                  <a:cubicBezTo>
                    <a:pt x="1658" y="1272"/>
                    <a:pt x="1654" y="1275"/>
                    <a:pt x="1650" y="1273"/>
                  </a:cubicBezTo>
                  <a:cubicBezTo>
                    <a:pt x="1645" y="1274"/>
                    <a:pt x="1639" y="1269"/>
                    <a:pt x="1635" y="1271"/>
                  </a:cubicBezTo>
                  <a:cubicBezTo>
                    <a:pt x="1625" y="1268"/>
                    <a:pt x="1616" y="1267"/>
                    <a:pt x="1606" y="1265"/>
                  </a:cubicBezTo>
                  <a:cubicBezTo>
                    <a:pt x="1601" y="1263"/>
                    <a:pt x="1597" y="1262"/>
                    <a:pt x="1592" y="1261"/>
                  </a:cubicBezTo>
                  <a:cubicBezTo>
                    <a:pt x="1588" y="1262"/>
                    <a:pt x="1582" y="1257"/>
                    <a:pt x="1578" y="1259"/>
                  </a:cubicBezTo>
                  <a:cubicBezTo>
                    <a:pt x="1567" y="1253"/>
                    <a:pt x="1559" y="1258"/>
                    <a:pt x="1548" y="1253"/>
                  </a:cubicBezTo>
                  <a:cubicBezTo>
                    <a:pt x="1539" y="1252"/>
                    <a:pt x="1530" y="1249"/>
                    <a:pt x="1520" y="1244"/>
                  </a:cubicBezTo>
                  <a:cubicBezTo>
                    <a:pt x="1516" y="1247"/>
                    <a:pt x="1509" y="1238"/>
                    <a:pt x="1505" y="1243"/>
                  </a:cubicBezTo>
                  <a:cubicBezTo>
                    <a:pt x="1500" y="1239"/>
                    <a:pt x="1495" y="1237"/>
                    <a:pt x="1490" y="1238"/>
                  </a:cubicBezTo>
                  <a:cubicBezTo>
                    <a:pt x="1470" y="1230"/>
                    <a:pt x="1451" y="1225"/>
                    <a:pt x="1431" y="1217"/>
                  </a:cubicBezTo>
                  <a:cubicBezTo>
                    <a:pt x="1426" y="1210"/>
                    <a:pt x="1413" y="1203"/>
                    <a:pt x="1404" y="1194"/>
                  </a:cubicBezTo>
                  <a:cubicBezTo>
                    <a:pt x="1399" y="1190"/>
                    <a:pt x="1395" y="1187"/>
                    <a:pt x="1390" y="1184"/>
                  </a:cubicBezTo>
                  <a:cubicBezTo>
                    <a:pt x="1385" y="1181"/>
                    <a:pt x="1380" y="1176"/>
                    <a:pt x="1376" y="1180"/>
                  </a:cubicBezTo>
                  <a:cubicBezTo>
                    <a:pt x="1379" y="1182"/>
                    <a:pt x="1377" y="1184"/>
                    <a:pt x="1381" y="1186"/>
                  </a:cubicBezTo>
                  <a:cubicBezTo>
                    <a:pt x="1384" y="1187"/>
                    <a:pt x="1383" y="1192"/>
                    <a:pt x="1386" y="1189"/>
                  </a:cubicBezTo>
                  <a:cubicBezTo>
                    <a:pt x="1388" y="1194"/>
                    <a:pt x="1396" y="1197"/>
                    <a:pt x="1396" y="1201"/>
                  </a:cubicBezTo>
                  <a:cubicBezTo>
                    <a:pt x="1359" y="1179"/>
                    <a:pt x="1342" y="1172"/>
                    <a:pt x="1307" y="1147"/>
                  </a:cubicBezTo>
                  <a:cubicBezTo>
                    <a:pt x="1304" y="1145"/>
                    <a:pt x="1300" y="1135"/>
                    <a:pt x="1294" y="1139"/>
                  </a:cubicBezTo>
                  <a:cubicBezTo>
                    <a:pt x="1320" y="1167"/>
                    <a:pt x="1362" y="1186"/>
                    <a:pt x="1393" y="1207"/>
                  </a:cubicBezTo>
                  <a:cubicBezTo>
                    <a:pt x="1399" y="1210"/>
                    <a:pt x="1403" y="1208"/>
                    <a:pt x="1410" y="1213"/>
                  </a:cubicBezTo>
                  <a:cubicBezTo>
                    <a:pt x="1422" y="1221"/>
                    <a:pt x="1424" y="1221"/>
                    <a:pt x="1435" y="1230"/>
                  </a:cubicBezTo>
                  <a:cubicBezTo>
                    <a:pt x="1445" y="1237"/>
                    <a:pt x="1456" y="1244"/>
                    <a:pt x="1466" y="1250"/>
                  </a:cubicBezTo>
                  <a:cubicBezTo>
                    <a:pt x="1492" y="1263"/>
                    <a:pt x="1517" y="1276"/>
                    <a:pt x="1543" y="1291"/>
                  </a:cubicBezTo>
                  <a:cubicBezTo>
                    <a:pt x="1563" y="1298"/>
                    <a:pt x="1583" y="1307"/>
                    <a:pt x="1603" y="1313"/>
                  </a:cubicBezTo>
                  <a:cubicBezTo>
                    <a:pt x="1613" y="1319"/>
                    <a:pt x="1623" y="1321"/>
                    <a:pt x="1633" y="1325"/>
                  </a:cubicBezTo>
                  <a:cubicBezTo>
                    <a:pt x="1639" y="1328"/>
                    <a:pt x="1643" y="1327"/>
                    <a:pt x="1649" y="1330"/>
                  </a:cubicBezTo>
                  <a:cubicBezTo>
                    <a:pt x="1651" y="1332"/>
                    <a:pt x="1653" y="1329"/>
                    <a:pt x="1655" y="1332"/>
                  </a:cubicBezTo>
                  <a:cubicBezTo>
                    <a:pt x="1658" y="1334"/>
                    <a:pt x="1660" y="1328"/>
                    <a:pt x="1663" y="1332"/>
                  </a:cubicBezTo>
                  <a:cubicBezTo>
                    <a:pt x="1667" y="1331"/>
                    <a:pt x="1671" y="1334"/>
                    <a:pt x="1675" y="1337"/>
                  </a:cubicBezTo>
                  <a:cubicBezTo>
                    <a:pt x="1679" y="1336"/>
                    <a:pt x="1684" y="1339"/>
                    <a:pt x="1688" y="1338"/>
                  </a:cubicBezTo>
                  <a:cubicBezTo>
                    <a:pt x="1697" y="1345"/>
                    <a:pt x="1705" y="1344"/>
                    <a:pt x="1713" y="1347"/>
                  </a:cubicBezTo>
                  <a:cubicBezTo>
                    <a:pt x="1722" y="1349"/>
                    <a:pt x="1730" y="1349"/>
                    <a:pt x="1738" y="1353"/>
                  </a:cubicBezTo>
                  <a:cubicBezTo>
                    <a:pt x="1745" y="1349"/>
                    <a:pt x="1755" y="1357"/>
                    <a:pt x="1762" y="1356"/>
                  </a:cubicBezTo>
                  <a:cubicBezTo>
                    <a:pt x="1775" y="1364"/>
                    <a:pt x="1786" y="1363"/>
                    <a:pt x="1798" y="1369"/>
                  </a:cubicBezTo>
                  <a:cubicBezTo>
                    <a:pt x="1803" y="1367"/>
                    <a:pt x="1809" y="1373"/>
                    <a:pt x="1814" y="1372"/>
                  </a:cubicBezTo>
                  <a:cubicBezTo>
                    <a:pt x="1821" y="1377"/>
                    <a:pt x="1826" y="1375"/>
                    <a:pt x="1832" y="1377"/>
                  </a:cubicBezTo>
                  <a:cubicBezTo>
                    <a:pt x="1835" y="1378"/>
                    <a:pt x="1837" y="1380"/>
                    <a:pt x="1839" y="1378"/>
                  </a:cubicBezTo>
                  <a:cubicBezTo>
                    <a:pt x="1841" y="1380"/>
                    <a:pt x="1840" y="1383"/>
                    <a:pt x="1843" y="1381"/>
                  </a:cubicBezTo>
                  <a:cubicBezTo>
                    <a:pt x="1848" y="1384"/>
                    <a:pt x="1852" y="1385"/>
                    <a:pt x="1856" y="1384"/>
                  </a:cubicBezTo>
                  <a:cubicBezTo>
                    <a:pt x="1867" y="1394"/>
                    <a:pt x="1875" y="1389"/>
                    <a:pt x="1885" y="1396"/>
                  </a:cubicBezTo>
                  <a:cubicBezTo>
                    <a:pt x="1894" y="1397"/>
                    <a:pt x="1904" y="1402"/>
                    <a:pt x="1914" y="1404"/>
                  </a:cubicBezTo>
                  <a:cubicBezTo>
                    <a:pt x="1919" y="1409"/>
                    <a:pt x="1922" y="1406"/>
                    <a:pt x="1927" y="1408"/>
                  </a:cubicBezTo>
                  <a:cubicBezTo>
                    <a:pt x="1931" y="1407"/>
                    <a:pt x="1938" y="1414"/>
                    <a:pt x="1942" y="1413"/>
                  </a:cubicBezTo>
                  <a:cubicBezTo>
                    <a:pt x="1960" y="1420"/>
                    <a:pt x="1984" y="1431"/>
                    <a:pt x="1997" y="1436"/>
                  </a:cubicBezTo>
                  <a:cubicBezTo>
                    <a:pt x="2007" y="1439"/>
                    <a:pt x="2017" y="1449"/>
                    <a:pt x="2027" y="1451"/>
                  </a:cubicBezTo>
                  <a:cubicBezTo>
                    <a:pt x="2031" y="1454"/>
                    <a:pt x="2036" y="1457"/>
                    <a:pt x="2041" y="1460"/>
                  </a:cubicBezTo>
                  <a:cubicBezTo>
                    <a:pt x="2044" y="1460"/>
                    <a:pt x="2055" y="1464"/>
                    <a:pt x="2054" y="1469"/>
                  </a:cubicBezTo>
                  <a:cubicBezTo>
                    <a:pt x="2049" y="1464"/>
                    <a:pt x="2047" y="1472"/>
                    <a:pt x="2042" y="1467"/>
                  </a:cubicBezTo>
                  <a:cubicBezTo>
                    <a:pt x="2037" y="1459"/>
                    <a:pt x="2036" y="1469"/>
                    <a:pt x="2031" y="1464"/>
                  </a:cubicBezTo>
                  <a:cubicBezTo>
                    <a:pt x="2024" y="1463"/>
                    <a:pt x="2022" y="1457"/>
                    <a:pt x="2013" y="1452"/>
                  </a:cubicBezTo>
                  <a:cubicBezTo>
                    <a:pt x="2010" y="1456"/>
                    <a:pt x="2006" y="1449"/>
                    <a:pt x="2002" y="1448"/>
                  </a:cubicBezTo>
                  <a:cubicBezTo>
                    <a:pt x="1999" y="1445"/>
                    <a:pt x="1995" y="1443"/>
                    <a:pt x="1992" y="1441"/>
                  </a:cubicBezTo>
                  <a:cubicBezTo>
                    <a:pt x="1981" y="1438"/>
                    <a:pt x="1970" y="1431"/>
                    <a:pt x="1959" y="1427"/>
                  </a:cubicBezTo>
                  <a:cubicBezTo>
                    <a:pt x="1954" y="1428"/>
                    <a:pt x="1948" y="1420"/>
                    <a:pt x="1944" y="1422"/>
                  </a:cubicBezTo>
                  <a:cubicBezTo>
                    <a:pt x="1941" y="1420"/>
                    <a:pt x="1938" y="1417"/>
                    <a:pt x="1935" y="1419"/>
                  </a:cubicBezTo>
                  <a:cubicBezTo>
                    <a:pt x="1932" y="1417"/>
                    <a:pt x="1929" y="1414"/>
                    <a:pt x="1927" y="1416"/>
                  </a:cubicBezTo>
                  <a:cubicBezTo>
                    <a:pt x="1916" y="1409"/>
                    <a:pt x="1905" y="1407"/>
                    <a:pt x="1895" y="1405"/>
                  </a:cubicBezTo>
                  <a:cubicBezTo>
                    <a:pt x="1884" y="1400"/>
                    <a:pt x="1874" y="1398"/>
                    <a:pt x="1863" y="1394"/>
                  </a:cubicBezTo>
                  <a:cubicBezTo>
                    <a:pt x="1858" y="1393"/>
                    <a:pt x="1853" y="1393"/>
                    <a:pt x="1848" y="1392"/>
                  </a:cubicBezTo>
                  <a:cubicBezTo>
                    <a:pt x="1845" y="1390"/>
                    <a:pt x="1843" y="1392"/>
                    <a:pt x="1840" y="1389"/>
                  </a:cubicBezTo>
                  <a:cubicBezTo>
                    <a:pt x="1838" y="1392"/>
                    <a:pt x="1834" y="1387"/>
                    <a:pt x="1832" y="1389"/>
                  </a:cubicBezTo>
                  <a:cubicBezTo>
                    <a:pt x="1821" y="1384"/>
                    <a:pt x="1812" y="1389"/>
                    <a:pt x="1801" y="1384"/>
                  </a:cubicBezTo>
                  <a:cubicBezTo>
                    <a:pt x="1797" y="1387"/>
                    <a:pt x="1791" y="1382"/>
                    <a:pt x="1787" y="1383"/>
                  </a:cubicBezTo>
                  <a:cubicBezTo>
                    <a:pt x="1781" y="1383"/>
                    <a:pt x="1776" y="1380"/>
                    <a:pt x="1770" y="1380"/>
                  </a:cubicBezTo>
                  <a:cubicBezTo>
                    <a:pt x="1759" y="1378"/>
                    <a:pt x="1749" y="1377"/>
                    <a:pt x="1737" y="1371"/>
                  </a:cubicBezTo>
                  <a:cubicBezTo>
                    <a:pt x="1730" y="1374"/>
                    <a:pt x="1721" y="1367"/>
                    <a:pt x="1713" y="1371"/>
                  </a:cubicBezTo>
                  <a:cubicBezTo>
                    <a:pt x="1704" y="1367"/>
                    <a:pt x="1696" y="1369"/>
                    <a:pt x="1687" y="1363"/>
                  </a:cubicBezTo>
                  <a:cubicBezTo>
                    <a:pt x="1679" y="1366"/>
                    <a:pt x="1669" y="1358"/>
                    <a:pt x="1661" y="1359"/>
                  </a:cubicBezTo>
                  <a:cubicBezTo>
                    <a:pt x="1651" y="1354"/>
                    <a:pt x="1644" y="1358"/>
                    <a:pt x="1634" y="1349"/>
                  </a:cubicBezTo>
                  <a:cubicBezTo>
                    <a:pt x="1626" y="1352"/>
                    <a:pt x="1616" y="1344"/>
                    <a:pt x="1608" y="1348"/>
                  </a:cubicBezTo>
                  <a:cubicBezTo>
                    <a:pt x="1598" y="1342"/>
                    <a:pt x="1589" y="1344"/>
                    <a:pt x="1580" y="1342"/>
                  </a:cubicBezTo>
                  <a:cubicBezTo>
                    <a:pt x="1564" y="1336"/>
                    <a:pt x="1549" y="1331"/>
                    <a:pt x="1533" y="1327"/>
                  </a:cubicBezTo>
                  <a:cubicBezTo>
                    <a:pt x="1517" y="1321"/>
                    <a:pt x="1500" y="1313"/>
                    <a:pt x="1484" y="1310"/>
                  </a:cubicBezTo>
                  <a:cubicBezTo>
                    <a:pt x="1483" y="1303"/>
                    <a:pt x="1474" y="1306"/>
                    <a:pt x="1468" y="1299"/>
                  </a:cubicBezTo>
                  <a:cubicBezTo>
                    <a:pt x="1462" y="1300"/>
                    <a:pt x="1454" y="1291"/>
                    <a:pt x="1447" y="1287"/>
                  </a:cubicBezTo>
                  <a:cubicBezTo>
                    <a:pt x="1442" y="1294"/>
                    <a:pt x="1443" y="1279"/>
                    <a:pt x="1440" y="1286"/>
                  </a:cubicBezTo>
                  <a:cubicBezTo>
                    <a:pt x="1436" y="1283"/>
                    <a:pt x="1433" y="1281"/>
                    <a:pt x="1429" y="1278"/>
                  </a:cubicBezTo>
                  <a:cubicBezTo>
                    <a:pt x="1421" y="1271"/>
                    <a:pt x="1415" y="1273"/>
                    <a:pt x="1408" y="1267"/>
                  </a:cubicBezTo>
                  <a:cubicBezTo>
                    <a:pt x="1401" y="1263"/>
                    <a:pt x="1398" y="1259"/>
                    <a:pt x="1395" y="1255"/>
                  </a:cubicBezTo>
                  <a:cubicBezTo>
                    <a:pt x="1389" y="1252"/>
                    <a:pt x="1383" y="1245"/>
                    <a:pt x="1379" y="1250"/>
                  </a:cubicBezTo>
                  <a:cubicBezTo>
                    <a:pt x="1382" y="1253"/>
                    <a:pt x="1377" y="1257"/>
                    <a:pt x="1384" y="1259"/>
                  </a:cubicBezTo>
                  <a:cubicBezTo>
                    <a:pt x="1388" y="1261"/>
                    <a:pt x="1392" y="1264"/>
                    <a:pt x="1395" y="1266"/>
                  </a:cubicBezTo>
                  <a:cubicBezTo>
                    <a:pt x="1392" y="1268"/>
                    <a:pt x="1402" y="1275"/>
                    <a:pt x="1402" y="1271"/>
                  </a:cubicBezTo>
                  <a:cubicBezTo>
                    <a:pt x="1407" y="1273"/>
                    <a:pt x="1404" y="1277"/>
                    <a:pt x="1410" y="1279"/>
                  </a:cubicBezTo>
                  <a:cubicBezTo>
                    <a:pt x="1418" y="1280"/>
                    <a:pt x="1427" y="1287"/>
                    <a:pt x="1435" y="1293"/>
                  </a:cubicBezTo>
                  <a:cubicBezTo>
                    <a:pt x="1452" y="1298"/>
                    <a:pt x="1470" y="1309"/>
                    <a:pt x="1488" y="1320"/>
                  </a:cubicBezTo>
                  <a:cubicBezTo>
                    <a:pt x="1498" y="1320"/>
                    <a:pt x="1510" y="1330"/>
                    <a:pt x="1520" y="1331"/>
                  </a:cubicBezTo>
                  <a:cubicBezTo>
                    <a:pt x="1531" y="1334"/>
                    <a:pt x="1541" y="1338"/>
                    <a:pt x="1552" y="1342"/>
                  </a:cubicBezTo>
                  <a:cubicBezTo>
                    <a:pt x="1558" y="1347"/>
                    <a:pt x="1561" y="1342"/>
                    <a:pt x="1567" y="1346"/>
                  </a:cubicBezTo>
                  <a:cubicBezTo>
                    <a:pt x="1573" y="1348"/>
                    <a:pt x="1578" y="1352"/>
                    <a:pt x="1583" y="1350"/>
                  </a:cubicBezTo>
                  <a:cubicBezTo>
                    <a:pt x="1588" y="1352"/>
                    <a:pt x="1593" y="1352"/>
                    <a:pt x="1598" y="1351"/>
                  </a:cubicBezTo>
                  <a:cubicBezTo>
                    <a:pt x="1603" y="1353"/>
                    <a:pt x="1609" y="1356"/>
                    <a:pt x="1614" y="1354"/>
                  </a:cubicBezTo>
                  <a:cubicBezTo>
                    <a:pt x="1635" y="1360"/>
                    <a:pt x="1657" y="1367"/>
                    <a:pt x="1677" y="1370"/>
                  </a:cubicBezTo>
                  <a:cubicBezTo>
                    <a:pt x="1678" y="1371"/>
                    <a:pt x="1679" y="1372"/>
                    <a:pt x="1681" y="1372"/>
                  </a:cubicBezTo>
                  <a:cubicBezTo>
                    <a:pt x="1682" y="1373"/>
                    <a:pt x="1683" y="1372"/>
                    <a:pt x="1684" y="1372"/>
                  </a:cubicBezTo>
                  <a:cubicBezTo>
                    <a:pt x="1693" y="1374"/>
                    <a:pt x="1701" y="1377"/>
                    <a:pt x="1708" y="1378"/>
                  </a:cubicBezTo>
                  <a:cubicBezTo>
                    <a:pt x="1711" y="1375"/>
                    <a:pt x="1714" y="1380"/>
                    <a:pt x="1716" y="1378"/>
                  </a:cubicBezTo>
                  <a:cubicBezTo>
                    <a:pt x="1720" y="1381"/>
                    <a:pt x="1722" y="1378"/>
                    <a:pt x="1725" y="1381"/>
                  </a:cubicBezTo>
                  <a:cubicBezTo>
                    <a:pt x="1729" y="1376"/>
                    <a:pt x="1736" y="1385"/>
                    <a:pt x="1741" y="1381"/>
                  </a:cubicBezTo>
                  <a:cubicBezTo>
                    <a:pt x="1751" y="1385"/>
                    <a:pt x="1761" y="1383"/>
                    <a:pt x="1772" y="1389"/>
                  </a:cubicBezTo>
                  <a:cubicBezTo>
                    <a:pt x="1774" y="1387"/>
                    <a:pt x="1776" y="1389"/>
                    <a:pt x="1779" y="1390"/>
                  </a:cubicBezTo>
                  <a:cubicBezTo>
                    <a:pt x="1781" y="1389"/>
                    <a:pt x="1783" y="1388"/>
                    <a:pt x="1787" y="1390"/>
                  </a:cubicBezTo>
                  <a:cubicBezTo>
                    <a:pt x="1792" y="1392"/>
                    <a:pt x="1797" y="1390"/>
                    <a:pt x="1803" y="1394"/>
                  </a:cubicBezTo>
                  <a:cubicBezTo>
                    <a:pt x="1805" y="1392"/>
                    <a:pt x="1807" y="1393"/>
                    <a:pt x="1810" y="1395"/>
                  </a:cubicBezTo>
                  <a:cubicBezTo>
                    <a:pt x="1812" y="1394"/>
                    <a:pt x="1814" y="1393"/>
                    <a:pt x="1817" y="1395"/>
                  </a:cubicBezTo>
                  <a:cubicBezTo>
                    <a:pt x="1822" y="1393"/>
                    <a:pt x="1828" y="1396"/>
                    <a:pt x="1833" y="1395"/>
                  </a:cubicBezTo>
                  <a:cubicBezTo>
                    <a:pt x="1844" y="1398"/>
                    <a:pt x="1854" y="1399"/>
                    <a:pt x="1865" y="1403"/>
                  </a:cubicBezTo>
                  <a:cubicBezTo>
                    <a:pt x="1869" y="1402"/>
                    <a:pt x="1874" y="1406"/>
                    <a:pt x="1879" y="1405"/>
                  </a:cubicBezTo>
                  <a:cubicBezTo>
                    <a:pt x="1885" y="1410"/>
                    <a:pt x="1890" y="1407"/>
                    <a:pt x="1896" y="1411"/>
                  </a:cubicBezTo>
                  <a:cubicBezTo>
                    <a:pt x="1906" y="1413"/>
                    <a:pt x="1917" y="1418"/>
                    <a:pt x="1928" y="1422"/>
                  </a:cubicBezTo>
                  <a:cubicBezTo>
                    <a:pt x="1949" y="1427"/>
                    <a:pt x="1972" y="1439"/>
                    <a:pt x="1995" y="1448"/>
                  </a:cubicBezTo>
                  <a:cubicBezTo>
                    <a:pt x="1999" y="1451"/>
                    <a:pt x="2003" y="1453"/>
                    <a:pt x="2007" y="1456"/>
                  </a:cubicBezTo>
                  <a:cubicBezTo>
                    <a:pt x="2010" y="1459"/>
                    <a:pt x="2020" y="1457"/>
                    <a:pt x="2018" y="1463"/>
                  </a:cubicBezTo>
                  <a:cubicBezTo>
                    <a:pt x="2005" y="1457"/>
                    <a:pt x="1994" y="1463"/>
                    <a:pt x="1980" y="1454"/>
                  </a:cubicBezTo>
                  <a:cubicBezTo>
                    <a:pt x="1978" y="1460"/>
                    <a:pt x="1974" y="1455"/>
                    <a:pt x="1971" y="1456"/>
                  </a:cubicBezTo>
                  <a:cubicBezTo>
                    <a:pt x="1968" y="1457"/>
                    <a:pt x="1964" y="1456"/>
                    <a:pt x="1960" y="1456"/>
                  </a:cubicBezTo>
                  <a:cubicBezTo>
                    <a:pt x="1956" y="1455"/>
                    <a:pt x="1952" y="1452"/>
                    <a:pt x="1949" y="1457"/>
                  </a:cubicBezTo>
                  <a:cubicBezTo>
                    <a:pt x="1945" y="1454"/>
                    <a:pt x="1942" y="1456"/>
                    <a:pt x="1938" y="1454"/>
                  </a:cubicBezTo>
                  <a:cubicBezTo>
                    <a:pt x="1923" y="1452"/>
                    <a:pt x="1909" y="1453"/>
                    <a:pt x="1894" y="1446"/>
                  </a:cubicBezTo>
                  <a:cubicBezTo>
                    <a:pt x="1889" y="1447"/>
                    <a:pt x="1884" y="1447"/>
                    <a:pt x="1879" y="1444"/>
                  </a:cubicBezTo>
                  <a:cubicBezTo>
                    <a:pt x="1874" y="1447"/>
                    <a:pt x="1868" y="1443"/>
                    <a:pt x="1863" y="1444"/>
                  </a:cubicBezTo>
                  <a:cubicBezTo>
                    <a:pt x="1852" y="1438"/>
                    <a:pt x="1843" y="1443"/>
                    <a:pt x="1833" y="1439"/>
                  </a:cubicBezTo>
                  <a:cubicBezTo>
                    <a:pt x="1829" y="1440"/>
                    <a:pt x="1826" y="1439"/>
                    <a:pt x="1822" y="1435"/>
                  </a:cubicBezTo>
                  <a:cubicBezTo>
                    <a:pt x="1819" y="1439"/>
                    <a:pt x="1815" y="1436"/>
                    <a:pt x="1811" y="1433"/>
                  </a:cubicBezTo>
                  <a:cubicBezTo>
                    <a:pt x="1807" y="1436"/>
                    <a:pt x="1803" y="1434"/>
                    <a:pt x="1798" y="1432"/>
                  </a:cubicBezTo>
                  <a:cubicBezTo>
                    <a:pt x="1796" y="1435"/>
                    <a:pt x="1794" y="1432"/>
                    <a:pt x="1792" y="1433"/>
                  </a:cubicBezTo>
                  <a:cubicBezTo>
                    <a:pt x="1789" y="1430"/>
                    <a:pt x="1787" y="1433"/>
                    <a:pt x="1784" y="1433"/>
                  </a:cubicBezTo>
                  <a:cubicBezTo>
                    <a:pt x="1783" y="1427"/>
                    <a:pt x="1777" y="1432"/>
                    <a:pt x="1772" y="1428"/>
                  </a:cubicBezTo>
                  <a:cubicBezTo>
                    <a:pt x="1767" y="1426"/>
                    <a:pt x="1762" y="1428"/>
                    <a:pt x="1756" y="1425"/>
                  </a:cubicBezTo>
                  <a:cubicBezTo>
                    <a:pt x="1751" y="1426"/>
                    <a:pt x="1744" y="1421"/>
                    <a:pt x="1739" y="1422"/>
                  </a:cubicBezTo>
                  <a:cubicBezTo>
                    <a:pt x="1734" y="1422"/>
                    <a:pt x="1728" y="1417"/>
                    <a:pt x="1723" y="1419"/>
                  </a:cubicBezTo>
                  <a:cubicBezTo>
                    <a:pt x="1712" y="1417"/>
                    <a:pt x="1702" y="1416"/>
                    <a:pt x="1690" y="1413"/>
                  </a:cubicBezTo>
                  <a:cubicBezTo>
                    <a:pt x="1686" y="1417"/>
                    <a:pt x="1679" y="1408"/>
                    <a:pt x="1675" y="1413"/>
                  </a:cubicBezTo>
                  <a:cubicBezTo>
                    <a:pt x="1668" y="1407"/>
                    <a:pt x="1663" y="1409"/>
                    <a:pt x="1658" y="1410"/>
                  </a:cubicBezTo>
                  <a:cubicBezTo>
                    <a:pt x="1639" y="1401"/>
                    <a:pt x="1622" y="1403"/>
                    <a:pt x="1604" y="1397"/>
                  </a:cubicBezTo>
                  <a:cubicBezTo>
                    <a:pt x="1595" y="1398"/>
                    <a:pt x="1585" y="1392"/>
                    <a:pt x="1576" y="1392"/>
                  </a:cubicBezTo>
                  <a:cubicBezTo>
                    <a:pt x="1571" y="1390"/>
                    <a:pt x="1567" y="1389"/>
                    <a:pt x="1563" y="1388"/>
                  </a:cubicBezTo>
                  <a:cubicBezTo>
                    <a:pt x="1560" y="1387"/>
                    <a:pt x="1558" y="1384"/>
                    <a:pt x="1556" y="1386"/>
                  </a:cubicBezTo>
                  <a:cubicBezTo>
                    <a:pt x="1553" y="1385"/>
                    <a:pt x="1550" y="1381"/>
                    <a:pt x="1548" y="1383"/>
                  </a:cubicBezTo>
                  <a:cubicBezTo>
                    <a:pt x="1528" y="1374"/>
                    <a:pt x="1510" y="1373"/>
                    <a:pt x="1490" y="1363"/>
                  </a:cubicBezTo>
                  <a:cubicBezTo>
                    <a:pt x="1482" y="1363"/>
                    <a:pt x="1470" y="1353"/>
                    <a:pt x="1465" y="1354"/>
                  </a:cubicBezTo>
                  <a:cubicBezTo>
                    <a:pt x="1463" y="1355"/>
                    <a:pt x="1463" y="1351"/>
                    <a:pt x="1464" y="1351"/>
                  </a:cubicBezTo>
                  <a:cubicBezTo>
                    <a:pt x="1459" y="1349"/>
                    <a:pt x="1456" y="1350"/>
                    <a:pt x="1451" y="1348"/>
                  </a:cubicBezTo>
                  <a:cubicBezTo>
                    <a:pt x="1451" y="1348"/>
                    <a:pt x="1452" y="1345"/>
                    <a:pt x="1450" y="1345"/>
                  </a:cubicBezTo>
                  <a:cubicBezTo>
                    <a:pt x="1450" y="1345"/>
                    <a:pt x="1448" y="1346"/>
                    <a:pt x="1447" y="1345"/>
                  </a:cubicBezTo>
                  <a:cubicBezTo>
                    <a:pt x="1444" y="1345"/>
                    <a:pt x="1442" y="1345"/>
                    <a:pt x="1439" y="1342"/>
                  </a:cubicBezTo>
                  <a:cubicBezTo>
                    <a:pt x="1432" y="1337"/>
                    <a:pt x="1420" y="1332"/>
                    <a:pt x="1418" y="1326"/>
                  </a:cubicBezTo>
                  <a:cubicBezTo>
                    <a:pt x="1415" y="1330"/>
                    <a:pt x="1410" y="1322"/>
                    <a:pt x="1406" y="1321"/>
                  </a:cubicBezTo>
                  <a:cubicBezTo>
                    <a:pt x="1403" y="1321"/>
                    <a:pt x="1398" y="1318"/>
                    <a:pt x="1394" y="1315"/>
                  </a:cubicBezTo>
                  <a:cubicBezTo>
                    <a:pt x="1385" y="1306"/>
                    <a:pt x="1372" y="1298"/>
                    <a:pt x="1359" y="1289"/>
                  </a:cubicBezTo>
                  <a:cubicBezTo>
                    <a:pt x="1355" y="1287"/>
                    <a:pt x="1356" y="1284"/>
                    <a:pt x="1353" y="1283"/>
                  </a:cubicBezTo>
                  <a:cubicBezTo>
                    <a:pt x="1350" y="1280"/>
                    <a:pt x="1346" y="1279"/>
                    <a:pt x="1347" y="1276"/>
                  </a:cubicBezTo>
                  <a:cubicBezTo>
                    <a:pt x="1341" y="1273"/>
                    <a:pt x="1334" y="1264"/>
                    <a:pt x="1330" y="1270"/>
                  </a:cubicBezTo>
                  <a:cubicBezTo>
                    <a:pt x="1333" y="1278"/>
                    <a:pt x="1340" y="1285"/>
                    <a:pt x="1347" y="1292"/>
                  </a:cubicBezTo>
                  <a:cubicBezTo>
                    <a:pt x="1366" y="1304"/>
                    <a:pt x="1380" y="1313"/>
                    <a:pt x="1391" y="1324"/>
                  </a:cubicBezTo>
                  <a:cubicBezTo>
                    <a:pt x="1398" y="1327"/>
                    <a:pt x="1406" y="1330"/>
                    <a:pt x="1414" y="1336"/>
                  </a:cubicBezTo>
                  <a:cubicBezTo>
                    <a:pt x="1420" y="1336"/>
                    <a:pt x="1416" y="1338"/>
                    <a:pt x="1421" y="1341"/>
                  </a:cubicBezTo>
                  <a:cubicBezTo>
                    <a:pt x="1425" y="1344"/>
                    <a:pt x="1430" y="1347"/>
                    <a:pt x="1434" y="1350"/>
                  </a:cubicBezTo>
                  <a:cubicBezTo>
                    <a:pt x="1458" y="1358"/>
                    <a:pt x="1477" y="1367"/>
                    <a:pt x="1504" y="1378"/>
                  </a:cubicBezTo>
                  <a:cubicBezTo>
                    <a:pt x="1509" y="1376"/>
                    <a:pt x="1517" y="1384"/>
                    <a:pt x="1522" y="1382"/>
                  </a:cubicBezTo>
                  <a:cubicBezTo>
                    <a:pt x="1529" y="1386"/>
                    <a:pt x="1535" y="1386"/>
                    <a:pt x="1541" y="1389"/>
                  </a:cubicBezTo>
                  <a:cubicBezTo>
                    <a:pt x="1547" y="1390"/>
                    <a:pt x="1554" y="1394"/>
                    <a:pt x="1559" y="1394"/>
                  </a:cubicBezTo>
                  <a:cubicBezTo>
                    <a:pt x="1562" y="1395"/>
                    <a:pt x="1565" y="1399"/>
                    <a:pt x="1568" y="1397"/>
                  </a:cubicBezTo>
                  <a:cubicBezTo>
                    <a:pt x="1570" y="1395"/>
                    <a:pt x="1575" y="1401"/>
                    <a:pt x="1577" y="1398"/>
                  </a:cubicBezTo>
                  <a:cubicBezTo>
                    <a:pt x="1602" y="1408"/>
                    <a:pt x="1626" y="1409"/>
                    <a:pt x="1650" y="1415"/>
                  </a:cubicBezTo>
                  <a:cubicBezTo>
                    <a:pt x="1674" y="1420"/>
                    <a:pt x="1698" y="1425"/>
                    <a:pt x="1721" y="1426"/>
                  </a:cubicBezTo>
                  <a:cubicBezTo>
                    <a:pt x="1734" y="1431"/>
                    <a:pt x="1745" y="1430"/>
                    <a:pt x="1758" y="1434"/>
                  </a:cubicBezTo>
                  <a:cubicBezTo>
                    <a:pt x="1770" y="1434"/>
                    <a:pt x="1783" y="1440"/>
                    <a:pt x="1795" y="1441"/>
                  </a:cubicBezTo>
                  <a:cubicBezTo>
                    <a:pt x="1801" y="1443"/>
                    <a:pt x="1807" y="1442"/>
                    <a:pt x="1813" y="1442"/>
                  </a:cubicBezTo>
                  <a:cubicBezTo>
                    <a:pt x="1819" y="1444"/>
                    <a:pt x="1825" y="1444"/>
                    <a:pt x="1831" y="1446"/>
                  </a:cubicBezTo>
                  <a:cubicBezTo>
                    <a:pt x="1837" y="1447"/>
                    <a:pt x="1843" y="1447"/>
                    <a:pt x="1849" y="1450"/>
                  </a:cubicBezTo>
                  <a:cubicBezTo>
                    <a:pt x="1852" y="1449"/>
                    <a:pt x="1855" y="1450"/>
                    <a:pt x="1859" y="1452"/>
                  </a:cubicBezTo>
                  <a:cubicBezTo>
                    <a:pt x="1860" y="1450"/>
                    <a:pt x="1868" y="1450"/>
                    <a:pt x="1865" y="1453"/>
                  </a:cubicBezTo>
                  <a:cubicBezTo>
                    <a:pt x="1858" y="1453"/>
                    <a:pt x="1851" y="1452"/>
                    <a:pt x="1845" y="1453"/>
                  </a:cubicBezTo>
                  <a:cubicBezTo>
                    <a:pt x="1837" y="1448"/>
                    <a:pt x="1830" y="1450"/>
                    <a:pt x="1824" y="1452"/>
                  </a:cubicBezTo>
                  <a:cubicBezTo>
                    <a:pt x="1817" y="1450"/>
                    <a:pt x="1810" y="1451"/>
                    <a:pt x="1803" y="1452"/>
                  </a:cubicBezTo>
                  <a:cubicBezTo>
                    <a:pt x="1796" y="1450"/>
                    <a:pt x="1789" y="1452"/>
                    <a:pt x="1782" y="1453"/>
                  </a:cubicBezTo>
                  <a:cubicBezTo>
                    <a:pt x="1757" y="1449"/>
                    <a:pt x="1734" y="1451"/>
                    <a:pt x="1711" y="1453"/>
                  </a:cubicBezTo>
                  <a:cubicBezTo>
                    <a:pt x="1688" y="1454"/>
                    <a:pt x="1664" y="1454"/>
                    <a:pt x="1640" y="1453"/>
                  </a:cubicBezTo>
                  <a:cubicBezTo>
                    <a:pt x="1638" y="1456"/>
                    <a:pt x="1635" y="1451"/>
                    <a:pt x="1632" y="1453"/>
                  </a:cubicBezTo>
                  <a:cubicBezTo>
                    <a:pt x="1629" y="1452"/>
                    <a:pt x="1626" y="1453"/>
                    <a:pt x="1623" y="1452"/>
                  </a:cubicBezTo>
                  <a:cubicBezTo>
                    <a:pt x="1617" y="1452"/>
                    <a:pt x="1611" y="1453"/>
                    <a:pt x="1605" y="1450"/>
                  </a:cubicBezTo>
                  <a:cubicBezTo>
                    <a:pt x="1603" y="1452"/>
                    <a:pt x="1600" y="1453"/>
                    <a:pt x="1597" y="1450"/>
                  </a:cubicBezTo>
                  <a:cubicBezTo>
                    <a:pt x="1594" y="1449"/>
                    <a:pt x="1592" y="1455"/>
                    <a:pt x="1588" y="1449"/>
                  </a:cubicBezTo>
                  <a:cubicBezTo>
                    <a:pt x="1582" y="1452"/>
                    <a:pt x="1575" y="1450"/>
                    <a:pt x="1569" y="1450"/>
                  </a:cubicBezTo>
                  <a:cubicBezTo>
                    <a:pt x="1567" y="1452"/>
                    <a:pt x="1564" y="1449"/>
                    <a:pt x="1561" y="1450"/>
                  </a:cubicBezTo>
                  <a:cubicBezTo>
                    <a:pt x="1558" y="1449"/>
                    <a:pt x="1556" y="1455"/>
                    <a:pt x="1551" y="1449"/>
                  </a:cubicBezTo>
                  <a:cubicBezTo>
                    <a:pt x="1546" y="1452"/>
                    <a:pt x="1540" y="1448"/>
                    <a:pt x="1534" y="1451"/>
                  </a:cubicBezTo>
                  <a:cubicBezTo>
                    <a:pt x="1528" y="1448"/>
                    <a:pt x="1523" y="1453"/>
                    <a:pt x="1517" y="1449"/>
                  </a:cubicBezTo>
                  <a:cubicBezTo>
                    <a:pt x="1514" y="1450"/>
                    <a:pt x="1511" y="1451"/>
                    <a:pt x="1508" y="1451"/>
                  </a:cubicBezTo>
                  <a:cubicBezTo>
                    <a:pt x="1506" y="1457"/>
                    <a:pt x="1500" y="1444"/>
                    <a:pt x="1498" y="1450"/>
                  </a:cubicBezTo>
                  <a:cubicBezTo>
                    <a:pt x="1502" y="1459"/>
                    <a:pt x="1514" y="1453"/>
                    <a:pt x="1521" y="1455"/>
                  </a:cubicBezTo>
                  <a:cubicBezTo>
                    <a:pt x="1530" y="1456"/>
                    <a:pt x="1538" y="1456"/>
                    <a:pt x="1547" y="1456"/>
                  </a:cubicBezTo>
                  <a:cubicBezTo>
                    <a:pt x="1555" y="1455"/>
                    <a:pt x="1563" y="1456"/>
                    <a:pt x="1572" y="1457"/>
                  </a:cubicBezTo>
                  <a:cubicBezTo>
                    <a:pt x="1575" y="1453"/>
                    <a:pt x="1581" y="1459"/>
                    <a:pt x="1585" y="1458"/>
                  </a:cubicBezTo>
                  <a:cubicBezTo>
                    <a:pt x="1589" y="1457"/>
                    <a:pt x="1593" y="1455"/>
                    <a:pt x="1597" y="1458"/>
                  </a:cubicBezTo>
                  <a:cubicBezTo>
                    <a:pt x="1606" y="1457"/>
                    <a:pt x="1614" y="1455"/>
                    <a:pt x="1623" y="1460"/>
                  </a:cubicBezTo>
                  <a:cubicBezTo>
                    <a:pt x="1631" y="1458"/>
                    <a:pt x="1639" y="1459"/>
                    <a:pt x="1648" y="1461"/>
                  </a:cubicBezTo>
                  <a:cubicBezTo>
                    <a:pt x="1652" y="1460"/>
                    <a:pt x="1656" y="1458"/>
                    <a:pt x="1661" y="1461"/>
                  </a:cubicBezTo>
                  <a:cubicBezTo>
                    <a:pt x="1664" y="1459"/>
                    <a:pt x="1669" y="1460"/>
                    <a:pt x="1673" y="1462"/>
                  </a:cubicBezTo>
                  <a:cubicBezTo>
                    <a:pt x="1677" y="1457"/>
                    <a:pt x="1682" y="1464"/>
                    <a:pt x="1686" y="1459"/>
                  </a:cubicBezTo>
                  <a:cubicBezTo>
                    <a:pt x="1691" y="1465"/>
                    <a:pt x="1694" y="1456"/>
                    <a:pt x="1700" y="1461"/>
                  </a:cubicBezTo>
                  <a:cubicBezTo>
                    <a:pt x="1708" y="1456"/>
                    <a:pt x="1717" y="1462"/>
                    <a:pt x="1725" y="1459"/>
                  </a:cubicBezTo>
                  <a:cubicBezTo>
                    <a:pt x="1733" y="1458"/>
                    <a:pt x="1741" y="1458"/>
                    <a:pt x="1750" y="1458"/>
                  </a:cubicBezTo>
                  <a:cubicBezTo>
                    <a:pt x="1767" y="1462"/>
                    <a:pt x="1783" y="1458"/>
                    <a:pt x="1800" y="1460"/>
                  </a:cubicBezTo>
                  <a:cubicBezTo>
                    <a:pt x="1804" y="1458"/>
                    <a:pt x="1809" y="1461"/>
                    <a:pt x="1813" y="1461"/>
                  </a:cubicBezTo>
                  <a:cubicBezTo>
                    <a:pt x="1817" y="1457"/>
                    <a:pt x="1822" y="1460"/>
                    <a:pt x="1825" y="1458"/>
                  </a:cubicBezTo>
                  <a:cubicBezTo>
                    <a:pt x="1835" y="1463"/>
                    <a:pt x="1842" y="1458"/>
                    <a:pt x="1851" y="1462"/>
                  </a:cubicBezTo>
                  <a:cubicBezTo>
                    <a:pt x="1868" y="1460"/>
                    <a:pt x="1886" y="1464"/>
                    <a:pt x="1903" y="1460"/>
                  </a:cubicBezTo>
                  <a:cubicBezTo>
                    <a:pt x="1925" y="1462"/>
                    <a:pt x="1948" y="1465"/>
                    <a:pt x="1970" y="1465"/>
                  </a:cubicBezTo>
                  <a:cubicBezTo>
                    <a:pt x="1975" y="1466"/>
                    <a:pt x="1981" y="1468"/>
                    <a:pt x="1986" y="1468"/>
                  </a:cubicBezTo>
                  <a:cubicBezTo>
                    <a:pt x="1991" y="1466"/>
                    <a:pt x="1998" y="1471"/>
                    <a:pt x="2004" y="1470"/>
                  </a:cubicBezTo>
                  <a:cubicBezTo>
                    <a:pt x="2016" y="1473"/>
                    <a:pt x="2028" y="1474"/>
                    <a:pt x="2039" y="1475"/>
                  </a:cubicBezTo>
                  <a:cubicBezTo>
                    <a:pt x="2043" y="1476"/>
                    <a:pt x="2049" y="1484"/>
                    <a:pt x="2051" y="1480"/>
                  </a:cubicBezTo>
                  <a:cubicBezTo>
                    <a:pt x="2049" y="1479"/>
                    <a:pt x="2047" y="1476"/>
                    <a:pt x="2051" y="1477"/>
                  </a:cubicBezTo>
                  <a:cubicBezTo>
                    <a:pt x="2055" y="1481"/>
                    <a:pt x="2058" y="1478"/>
                    <a:pt x="2062" y="1480"/>
                  </a:cubicBezTo>
                  <a:cubicBezTo>
                    <a:pt x="2067" y="1483"/>
                    <a:pt x="2072" y="1485"/>
                    <a:pt x="2076" y="1483"/>
                  </a:cubicBezTo>
                  <a:cubicBezTo>
                    <a:pt x="2081" y="1488"/>
                    <a:pt x="2083" y="1481"/>
                    <a:pt x="2089" y="1487"/>
                  </a:cubicBezTo>
                  <a:cubicBezTo>
                    <a:pt x="2092" y="1490"/>
                    <a:pt x="2101" y="1488"/>
                    <a:pt x="2100" y="1494"/>
                  </a:cubicBezTo>
                  <a:cubicBezTo>
                    <a:pt x="2092" y="1492"/>
                    <a:pt x="2084" y="1491"/>
                    <a:pt x="2077" y="1489"/>
                  </a:cubicBezTo>
                  <a:cubicBezTo>
                    <a:pt x="2073" y="1488"/>
                    <a:pt x="2070" y="1492"/>
                    <a:pt x="2065" y="1487"/>
                  </a:cubicBezTo>
                  <a:cubicBezTo>
                    <a:pt x="2063" y="1493"/>
                    <a:pt x="2056" y="1479"/>
                    <a:pt x="2054" y="1485"/>
                  </a:cubicBezTo>
                  <a:cubicBezTo>
                    <a:pt x="2055" y="1485"/>
                    <a:pt x="2055" y="1487"/>
                    <a:pt x="2053" y="1486"/>
                  </a:cubicBezTo>
                  <a:cubicBezTo>
                    <a:pt x="2051" y="1485"/>
                    <a:pt x="2050" y="1486"/>
                    <a:pt x="2048" y="1486"/>
                  </a:cubicBezTo>
                  <a:cubicBezTo>
                    <a:pt x="2044" y="1483"/>
                    <a:pt x="2042" y="1489"/>
                    <a:pt x="2038" y="1485"/>
                  </a:cubicBezTo>
                  <a:cubicBezTo>
                    <a:pt x="2032" y="1484"/>
                    <a:pt x="2026" y="1484"/>
                    <a:pt x="2019" y="1482"/>
                  </a:cubicBezTo>
                  <a:cubicBezTo>
                    <a:pt x="2013" y="1484"/>
                    <a:pt x="2006" y="1482"/>
                    <a:pt x="1999" y="1480"/>
                  </a:cubicBezTo>
                  <a:cubicBezTo>
                    <a:pt x="1993" y="1481"/>
                    <a:pt x="1987" y="1480"/>
                    <a:pt x="1980" y="1477"/>
                  </a:cubicBezTo>
                  <a:cubicBezTo>
                    <a:pt x="1963" y="1482"/>
                    <a:pt x="1944" y="1478"/>
                    <a:pt x="1926" y="1480"/>
                  </a:cubicBezTo>
                  <a:cubicBezTo>
                    <a:pt x="1916" y="1478"/>
                    <a:pt x="1907" y="1479"/>
                    <a:pt x="1897" y="1480"/>
                  </a:cubicBezTo>
                  <a:cubicBezTo>
                    <a:pt x="1892" y="1479"/>
                    <a:pt x="1888" y="1482"/>
                    <a:pt x="1883" y="1478"/>
                  </a:cubicBezTo>
                  <a:cubicBezTo>
                    <a:pt x="1879" y="1484"/>
                    <a:pt x="1873" y="1478"/>
                    <a:pt x="1869" y="1479"/>
                  </a:cubicBezTo>
                  <a:cubicBezTo>
                    <a:pt x="1852" y="1485"/>
                    <a:pt x="1832" y="1480"/>
                    <a:pt x="1815" y="1485"/>
                  </a:cubicBezTo>
                  <a:cubicBezTo>
                    <a:pt x="1810" y="1482"/>
                    <a:pt x="1806" y="1485"/>
                    <a:pt x="1801" y="1487"/>
                  </a:cubicBezTo>
                  <a:cubicBezTo>
                    <a:pt x="1796" y="1483"/>
                    <a:pt x="1792" y="1486"/>
                    <a:pt x="1787" y="1488"/>
                  </a:cubicBezTo>
                  <a:cubicBezTo>
                    <a:pt x="1777" y="1485"/>
                    <a:pt x="1768" y="1488"/>
                    <a:pt x="1759" y="1487"/>
                  </a:cubicBezTo>
                  <a:cubicBezTo>
                    <a:pt x="1757" y="1489"/>
                    <a:pt x="1755" y="1487"/>
                    <a:pt x="1752" y="1485"/>
                  </a:cubicBezTo>
                  <a:cubicBezTo>
                    <a:pt x="1750" y="1488"/>
                    <a:pt x="1749" y="1489"/>
                    <a:pt x="1746" y="1487"/>
                  </a:cubicBezTo>
                  <a:cubicBezTo>
                    <a:pt x="1742" y="1490"/>
                    <a:pt x="1737" y="1488"/>
                    <a:pt x="1732" y="1488"/>
                  </a:cubicBezTo>
                  <a:cubicBezTo>
                    <a:pt x="1728" y="1491"/>
                    <a:pt x="1722" y="1485"/>
                    <a:pt x="1718" y="1489"/>
                  </a:cubicBezTo>
                  <a:cubicBezTo>
                    <a:pt x="1713" y="1486"/>
                    <a:pt x="1709" y="1490"/>
                    <a:pt x="1704" y="1487"/>
                  </a:cubicBezTo>
                  <a:cubicBezTo>
                    <a:pt x="1699" y="1488"/>
                    <a:pt x="1694" y="1485"/>
                    <a:pt x="1690" y="1488"/>
                  </a:cubicBezTo>
                  <a:cubicBezTo>
                    <a:pt x="1685" y="1486"/>
                    <a:pt x="1680" y="1486"/>
                    <a:pt x="1675" y="1487"/>
                  </a:cubicBezTo>
                  <a:cubicBezTo>
                    <a:pt x="1665" y="1483"/>
                    <a:pt x="1656" y="1486"/>
                    <a:pt x="1646" y="1483"/>
                  </a:cubicBezTo>
                  <a:cubicBezTo>
                    <a:pt x="1638" y="1484"/>
                    <a:pt x="1628" y="1481"/>
                    <a:pt x="1619" y="1481"/>
                  </a:cubicBezTo>
                  <a:cubicBezTo>
                    <a:pt x="1610" y="1480"/>
                    <a:pt x="1599" y="1475"/>
                    <a:pt x="1590" y="1477"/>
                  </a:cubicBezTo>
                  <a:cubicBezTo>
                    <a:pt x="1584" y="1471"/>
                    <a:pt x="1580" y="1476"/>
                    <a:pt x="1575" y="1472"/>
                  </a:cubicBezTo>
                  <a:cubicBezTo>
                    <a:pt x="1570" y="1473"/>
                    <a:pt x="1565" y="1469"/>
                    <a:pt x="1560" y="1470"/>
                  </a:cubicBezTo>
                  <a:cubicBezTo>
                    <a:pt x="1555" y="1467"/>
                    <a:pt x="1550" y="1467"/>
                    <a:pt x="1545" y="1466"/>
                  </a:cubicBezTo>
                  <a:cubicBezTo>
                    <a:pt x="1541" y="1469"/>
                    <a:pt x="1534" y="1456"/>
                    <a:pt x="1531" y="1464"/>
                  </a:cubicBezTo>
                  <a:cubicBezTo>
                    <a:pt x="1544" y="1469"/>
                    <a:pt x="1558" y="1475"/>
                    <a:pt x="1571" y="1478"/>
                  </a:cubicBezTo>
                  <a:cubicBezTo>
                    <a:pt x="1578" y="1479"/>
                    <a:pt x="1584" y="1481"/>
                    <a:pt x="1591" y="1483"/>
                  </a:cubicBezTo>
                  <a:cubicBezTo>
                    <a:pt x="1597" y="1481"/>
                    <a:pt x="1605" y="1487"/>
                    <a:pt x="1611" y="1486"/>
                  </a:cubicBezTo>
                  <a:cubicBezTo>
                    <a:pt x="1624" y="1491"/>
                    <a:pt x="1636" y="1485"/>
                    <a:pt x="1650" y="1493"/>
                  </a:cubicBezTo>
                  <a:cubicBezTo>
                    <a:pt x="1655" y="1489"/>
                    <a:pt x="1662" y="1493"/>
                    <a:pt x="1669" y="1493"/>
                  </a:cubicBezTo>
                  <a:cubicBezTo>
                    <a:pt x="1675" y="1492"/>
                    <a:pt x="1682" y="1493"/>
                    <a:pt x="1690" y="1496"/>
                  </a:cubicBezTo>
                  <a:cubicBezTo>
                    <a:pt x="1699" y="1495"/>
                    <a:pt x="1707" y="1494"/>
                    <a:pt x="1716" y="1496"/>
                  </a:cubicBezTo>
                  <a:cubicBezTo>
                    <a:pt x="1726" y="1497"/>
                    <a:pt x="1735" y="1495"/>
                    <a:pt x="1745" y="1496"/>
                  </a:cubicBezTo>
                  <a:cubicBezTo>
                    <a:pt x="1763" y="1494"/>
                    <a:pt x="1782" y="1497"/>
                    <a:pt x="1799" y="1493"/>
                  </a:cubicBezTo>
                  <a:cubicBezTo>
                    <a:pt x="1808" y="1493"/>
                    <a:pt x="1817" y="1493"/>
                    <a:pt x="1826" y="1493"/>
                  </a:cubicBezTo>
                  <a:cubicBezTo>
                    <a:pt x="1828" y="1491"/>
                    <a:pt x="1830" y="1491"/>
                    <a:pt x="1832" y="1491"/>
                  </a:cubicBezTo>
                  <a:cubicBezTo>
                    <a:pt x="1835" y="1494"/>
                    <a:pt x="1837" y="1491"/>
                    <a:pt x="1840" y="1491"/>
                  </a:cubicBezTo>
                  <a:cubicBezTo>
                    <a:pt x="1844" y="1491"/>
                    <a:pt x="1850" y="1493"/>
                    <a:pt x="1854" y="1490"/>
                  </a:cubicBezTo>
                  <a:cubicBezTo>
                    <a:pt x="1862" y="1489"/>
                    <a:pt x="1872" y="1491"/>
                    <a:pt x="1880" y="1490"/>
                  </a:cubicBezTo>
                  <a:cubicBezTo>
                    <a:pt x="1884" y="1487"/>
                    <a:pt x="1890" y="1489"/>
                    <a:pt x="1894" y="1488"/>
                  </a:cubicBezTo>
                  <a:cubicBezTo>
                    <a:pt x="1899" y="1490"/>
                    <a:pt x="1904" y="1488"/>
                    <a:pt x="1908" y="1487"/>
                  </a:cubicBezTo>
                  <a:cubicBezTo>
                    <a:pt x="1917" y="1489"/>
                    <a:pt x="1926" y="1490"/>
                    <a:pt x="1935" y="1487"/>
                  </a:cubicBezTo>
                  <a:cubicBezTo>
                    <a:pt x="1945" y="1491"/>
                    <a:pt x="1954" y="1487"/>
                    <a:pt x="1964" y="1490"/>
                  </a:cubicBezTo>
                  <a:cubicBezTo>
                    <a:pt x="1972" y="1485"/>
                    <a:pt x="1982" y="1493"/>
                    <a:pt x="1990" y="1486"/>
                  </a:cubicBezTo>
                  <a:cubicBezTo>
                    <a:pt x="1991" y="1494"/>
                    <a:pt x="1997" y="1487"/>
                    <a:pt x="2001" y="1489"/>
                  </a:cubicBezTo>
                  <a:cubicBezTo>
                    <a:pt x="2004" y="1490"/>
                    <a:pt x="2005" y="1488"/>
                    <a:pt x="2008" y="1491"/>
                  </a:cubicBezTo>
                  <a:cubicBezTo>
                    <a:pt x="2011" y="1492"/>
                    <a:pt x="2012" y="1487"/>
                    <a:pt x="2016" y="1491"/>
                  </a:cubicBezTo>
                  <a:cubicBezTo>
                    <a:pt x="2025" y="1492"/>
                    <a:pt x="2034" y="1492"/>
                    <a:pt x="2044" y="1496"/>
                  </a:cubicBezTo>
                  <a:cubicBezTo>
                    <a:pt x="2048" y="1493"/>
                    <a:pt x="2052" y="1493"/>
                    <a:pt x="2058" y="1498"/>
                  </a:cubicBezTo>
                  <a:cubicBezTo>
                    <a:pt x="2062" y="1495"/>
                    <a:pt x="2067" y="1496"/>
                    <a:pt x="2073" y="1500"/>
                  </a:cubicBezTo>
                  <a:cubicBezTo>
                    <a:pt x="2077" y="1500"/>
                    <a:pt x="2080" y="1496"/>
                    <a:pt x="2085" y="1500"/>
                  </a:cubicBezTo>
                  <a:cubicBezTo>
                    <a:pt x="2090" y="1498"/>
                    <a:pt x="2095" y="1503"/>
                    <a:pt x="2100" y="1502"/>
                  </a:cubicBezTo>
                  <a:cubicBezTo>
                    <a:pt x="2111" y="1508"/>
                    <a:pt x="2120" y="1502"/>
                    <a:pt x="2127" y="1512"/>
                  </a:cubicBezTo>
                  <a:cubicBezTo>
                    <a:pt x="2131" y="1514"/>
                    <a:pt x="2128" y="1509"/>
                    <a:pt x="2131" y="1510"/>
                  </a:cubicBezTo>
                  <a:cubicBezTo>
                    <a:pt x="2134" y="1513"/>
                    <a:pt x="2137" y="1511"/>
                    <a:pt x="2140" y="1513"/>
                  </a:cubicBezTo>
                  <a:cubicBezTo>
                    <a:pt x="2143" y="1512"/>
                    <a:pt x="2155" y="1518"/>
                    <a:pt x="2154" y="1523"/>
                  </a:cubicBezTo>
                  <a:cubicBezTo>
                    <a:pt x="2148" y="1515"/>
                    <a:pt x="2142" y="1523"/>
                    <a:pt x="2140" y="1516"/>
                  </a:cubicBezTo>
                  <a:cubicBezTo>
                    <a:pt x="2136" y="1522"/>
                    <a:pt x="2130" y="1516"/>
                    <a:pt x="2124" y="1513"/>
                  </a:cubicBezTo>
                  <a:cubicBezTo>
                    <a:pt x="2120" y="1515"/>
                    <a:pt x="2115" y="1512"/>
                    <a:pt x="2112" y="1515"/>
                  </a:cubicBezTo>
                  <a:cubicBezTo>
                    <a:pt x="2108" y="1515"/>
                    <a:pt x="2104" y="1516"/>
                    <a:pt x="2099" y="1515"/>
                  </a:cubicBezTo>
                  <a:cubicBezTo>
                    <a:pt x="2095" y="1514"/>
                    <a:pt x="2091" y="1516"/>
                    <a:pt x="2087" y="1514"/>
                  </a:cubicBezTo>
                  <a:cubicBezTo>
                    <a:pt x="2085" y="1516"/>
                    <a:pt x="2082" y="1514"/>
                    <a:pt x="2080" y="1512"/>
                  </a:cubicBezTo>
                  <a:cubicBezTo>
                    <a:pt x="2078" y="1511"/>
                    <a:pt x="2076" y="1515"/>
                    <a:pt x="2074" y="1514"/>
                  </a:cubicBezTo>
                  <a:cubicBezTo>
                    <a:pt x="2066" y="1517"/>
                    <a:pt x="2056" y="1511"/>
                    <a:pt x="2049" y="1515"/>
                  </a:cubicBezTo>
                  <a:cubicBezTo>
                    <a:pt x="2040" y="1514"/>
                    <a:pt x="2032" y="1515"/>
                    <a:pt x="2023" y="1511"/>
                  </a:cubicBezTo>
                  <a:cubicBezTo>
                    <a:pt x="2003" y="1516"/>
                    <a:pt x="1983" y="1513"/>
                    <a:pt x="1963" y="1516"/>
                  </a:cubicBezTo>
                  <a:cubicBezTo>
                    <a:pt x="1957" y="1511"/>
                    <a:pt x="1954" y="1522"/>
                    <a:pt x="1948" y="1514"/>
                  </a:cubicBezTo>
                  <a:cubicBezTo>
                    <a:pt x="1944" y="1520"/>
                    <a:pt x="1938" y="1515"/>
                    <a:pt x="1933" y="1517"/>
                  </a:cubicBezTo>
                  <a:cubicBezTo>
                    <a:pt x="1922" y="1515"/>
                    <a:pt x="1913" y="1520"/>
                    <a:pt x="1902" y="1517"/>
                  </a:cubicBezTo>
                  <a:cubicBezTo>
                    <a:pt x="1899" y="1520"/>
                    <a:pt x="1895" y="1519"/>
                    <a:pt x="1891" y="1520"/>
                  </a:cubicBezTo>
                  <a:cubicBezTo>
                    <a:pt x="1886" y="1518"/>
                    <a:pt x="1884" y="1526"/>
                    <a:pt x="1879" y="1523"/>
                  </a:cubicBezTo>
                  <a:cubicBezTo>
                    <a:pt x="1877" y="1528"/>
                    <a:pt x="1871" y="1520"/>
                    <a:pt x="1869" y="1526"/>
                  </a:cubicBezTo>
                  <a:cubicBezTo>
                    <a:pt x="1864" y="1522"/>
                    <a:pt x="1861" y="1528"/>
                    <a:pt x="1856" y="1526"/>
                  </a:cubicBezTo>
                  <a:cubicBezTo>
                    <a:pt x="1849" y="1528"/>
                    <a:pt x="1840" y="1524"/>
                    <a:pt x="1833" y="1529"/>
                  </a:cubicBezTo>
                  <a:cubicBezTo>
                    <a:pt x="1824" y="1524"/>
                    <a:pt x="1818" y="1534"/>
                    <a:pt x="1810" y="1529"/>
                  </a:cubicBezTo>
                  <a:cubicBezTo>
                    <a:pt x="1802" y="1532"/>
                    <a:pt x="1794" y="1529"/>
                    <a:pt x="1787" y="1532"/>
                  </a:cubicBezTo>
                  <a:cubicBezTo>
                    <a:pt x="1782" y="1527"/>
                    <a:pt x="1780" y="1535"/>
                    <a:pt x="1775" y="1530"/>
                  </a:cubicBezTo>
                  <a:cubicBezTo>
                    <a:pt x="1772" y="1537"/>
                    <a:pt x="1766" y="1528"/>
                    <a:pt x="1763" y="1532"/>
                  </a:cubicBezTo>
                  <a:cubicBezTo>
                    <a:pt x="1755" y="1532"/>
                    <a:pt x="1747" y="1531"/>
                    <a:pt x="1739" y="1532"/>
                  </a:cubicBezTo>
                  <a:cubicBezTo>
                    <a:pt x="1735" y="1530"/>
                    <a:pt x="1732" y="1532"/>
                    <a:pt x="1729" y="1533"/>
                  </a:cubicBezTo>
                  <a:cubicBezTo>
                    <a:pt x="1724" y="1533"/>
                    <a:pt x="1720" y="1530"/>
                    <a:pt x="1716" y="1532"/>
                  </a:cubicBezTo>
                  <a:cubicBezTo>
                    <a:pt x="1718" y="1533"/>
                    <a:pt x="1717" y="1537"/>
                    <a:pt x="1720" y="1534"/>
                  </a:cubicBezTo>
                  <a:cubicBezTo>
                    <a:pt x="1721" y="1532"/>
                    <a:pt x="1724" y="1535"/>
                    <a:pt x="1726" y="1533"/>
                  </a:cubicBezTo>
                  <a:cubicBezTo>
                    <a:pt x="1731" y="1540"/>
                    <a:pt x="1734" y="1532"/>
                    <a:pt x="1739" y="1537"/>
                  </a:cubicBezTo>
                  <a:cubicBezTo>
                    <a:pt x="1742" y="1532"/>
                    <a:pt x="1748" y="1538"/>
                    <a:pt x="1752" y="1537"/>
                  </a:cubicBezTo>
                  <a:cubicBezTo>
                    <a:pt x="1756" y="1531"/>
                    <a:pt x="1755" y="1539"/>
                    <a:pt x="1761" y="1539"/>
                  </a:cubicBezTo>
                  <a:cubicBezTo>
                    <a:pt x="1769" y="1535"/>
                    <a:pt x="1778" y="1539"/>
                    <a:pt x="1786" y="1537"/>
                  </a:cubicBezTo>
                  <a:cubicBezTo>
                    <a:pt x="1795" y="1537"/>
                    <a:pt x="1804" y="1537"/>
                    <a:pt x="1813" y="1536"/>
                  </a:cubicBezTo>
                  <a:cubicBezTo>
                    <a:pt x="1821" y="1535"/>
                    <a:pt x="1829" y="1535"/>
                    <a:pt x="1837" y="1534"/>
                  </a:cubicBezTo>
                  <a:cubicBezTo>
                    <a:pt x="1842" y="1537"/>
                    <a:pt x="1845" y="1530"/>
                    <a:pt x="1850" y="1535"/>
                  </a:cubicBezTo>
                  <a:cubicBezTo>
                    <a:pt x="1854" y="1530"/>
                    <a:pt x="1860" y="1537"/>
                    <a:pt x="1864" y="1534"/>
                  </a:cubicBezTo>
                  <a:cubicBezTo>
                    <a:pt x="1868" y="1534"/>
                    <a:pt x="1872" y="1533"/>
                    <a:pt x="1876" y="1531"/>
                  </a:cubicBezTo>
                  <a:cubicBezTo>
                    <a:pt x="1881" y="1535"/>
                    <a:pt x="1884" y="1529"/>
                    <a:pt x="1889" y="1532"/>
                  </a:cubicBezTo>
                  <a:cubicBezTo>
                    <a:pt x="1892" y="1526"/>
                    <a:pt x="1897" y="1530"/>
                    <a:pt x="1900" y="1526"/>
                  </a:cubicBezTo>
                  <a:cubicBezTo>
                    <a:pt x="1906" y="1530"/>
                    <a:pt x="1909" y="1524"/>
                    <a:pt x="1914" y="1525"/>
                  </a:cubicBezTo>
                  <a:cubicBezTo>
                    <a:pt x="1919" y="1528"/>
                    <a:pt x="1923" y="1523"/>
                    <a:pt x="1929" y="1527"/>
                  </a:cubicBezTo>
                  <a:cubicBezTo>
                    <a:pt x="1931" y="1525"/>
                    <a:pt x="1934" y="1528"/>
                    <a:pt x="1937" y="1527"/>
                  </a:cubicBezTo>
                  <a:cubicBezTo>
                    <a:pt x="1939" y="1525"/>
                    <a:pt x="1941" y="1525"/>
                    <a:pt x="1944" y="1527"/>
                  </a:cubicBezTo>
                  <a:cubicBezTo>
                    <a:pt x="1949" y="1522"/>
                    <a:pt x="1955" y="1528"/>
                    <a:pt x="1960" y="1524"/>
                  </a:cubicBezTo>
                  <a:cubicBezTo>
                    <a:pt x="1965" y="1526"/>
                    <a:pt x="1970" y="1522"/>
                    <a:pt x="1975" y="1524"/>
                  </a:cubicBezTo>
                  <a:cubicBezTo>
                    <a:pt x="1981" y="1526"/>
                    <a:pt x="1985" y="1519"/>
                    <a:pt x="1991" y="1524"/>
                  </a:cubicBezTo>
                  <a:cubicBezTo>
                    <a:pt x="1996" y="1524"/>
                    <a:pt x="2001" y="1520"/>
                    <a:pt x="2007" y="1524"/>
                  </a:cubicBezTo>
                  <a:cubicBezTo>
                    <a:pt x="2011" y="1518"/>
                    <a:pt x="2018" y="1528"/>
                    <a:pt x="2022" y="1521"/>
                  </a:cubicBezTo>
                  <a:cubicBezTo>
                    <a:pt x="2028" y="1525"/>
                    <a:pt x="2032" y="1519"/>
                    <a:pt x="2038" y="1524"/>
                  </a:cubicBezTo>
                  <a:cubicBezTo>
                    <a:pt x="2048" y="1522"/>
                    <a:pt x="2059" y="1525"/>
                    <a:pt x="2070" y="1524"/>
                  </a:cubicBezTo>
                  <a:cubicBezTo>
                    <a:pt x="2075" y="1522"/>
                    <a:pt x="2080" y="1523"/>
                    <a:pt x="2085" y="1524"/>
                  </a:cubicBezTo>
                  <a:cubicBezTo>
                    <a:pt x="2088" y="1526"/>
                    <a:pt x="2090" y="1520"/>
                    <a:pt x="2093" y="1524"/>
                  </a:cubicBezTo>
                  <a:cubicBezTo>
                    <a:pt x="2095" y="1521"/>
                    <a:pt x="2099" y="1526"/>
                    <a:pt x="2101" y="1524"/>
                  </a:cubicBezTo>
                  <a:cubicBezTo>
                    <a:pt x="2106" y="1524"/>
                    <a:pt x="2111" y="1524"/>
                    <a:pt x="2117" y="1524"/>
                  </a:cubicBezTo>
                  <a:cubicBezTo>
                    <a:pt x="2119" y="1521"/>
                    <a:pt x="2123" y="1526"/>
                    <a:pt x="2125" y="1524"/>
                  </a:cubicBezTo>
                  <a:cubicBezTo>
                    <a:pt x="2127" y="1525"/>
                    <a:pt x="2130" y="1524"/>
                    <a:pt x="2133" y="1527"/>
                  </a:cubicBezTo>
                  <a:cubicBezTo>
                    <a:pt x="2143" y="1525"/>
                    <a:pt x="2155" y="1533"/>
                    <a:pt x="2166" y="1533"/>
                  </a:cubicBezTo>
                  <a:cubicBezTo>
                    <a:pt x="2171" y="1539"/>
                    <a:pt x="2175" y="1535"/>
                    <a:pt x="2180" y="1540"/>
                  </a:cubicBezTo>
                  <a:cubicBezTo>
                    <a:pt x="2184" y="1542"/>
                    <a:pt x="2189" y="1544"/>
                    <a:pt x="2193" y="1543"/>
                  </a:cubicBezTo>
                  <a:cubicBezTo>
                    <a:pt x="2203" y="1551"/>
                    <a:pt x="2213" y="1555"/>
                    <a:pt x="2223" y="1558"/>
                  </a:cubicBezTo>
                  <a:cubicBezTo>
                    <a:pt x="2226" y="1563"/>
                    <a:pt x="2231" y="1566"/>
                    <a:pt x="2237" y="1567"/>
                  </a:cubicBezTo>
                  <a:cubicBezTo>
                    <a:pt x="2240" y="1569"/>
                    <a:pt x="2243" y="1571"/>
                    <a:pt x="2246" y="1573"/>
                  </a:cubicBezTo>
                  <a:cubicBezTo>
                    <a:pt x="2250" y="1574"/>
                    <a:pt x="2254" y="1582"/>
                    <a:pt x="2257" y="1578"/>
                  </a:cubicBezTo>
                  <a:cubicBezTo>
                    <a:pt x="2263" y="1584"/>
                    <a:pt x="2264" y="1582"/>
                    <a:pt x="2273" y="1589"/>
                  </a:cubicBezTo>
                  <a:cubicBezTo>
                    <a:pt x="2278" y="1594"/>
                    <a:pt x="2289" y="1591"/>
                    <a:pt x="2286" y="1600"/>
                  </a:cubicBezTo>
                  <a:cubicBezTo>
                    <a:pt x="2275" y="1592"/>
                    <a:pt x="2264" y="1590"/>
                    <a:pt x="2253" y="1586"/>
                  </a:cubicBezTo>
                  <a:cubicBezTo>
                    <a:pt x="2242" y="1582"/>
                    <a:pt x="2232" y="1584"/>
                    <a:pt x="2220" y="1577"/>
                  </a:cubicBezTo>
                  <a:cubicBezTo>
                    <a:pt x="2215" y="1577"/>
                    <a:pt x="2209" y="1575"/>
                    <a:pt x="2204" y="1574"/>
                  </a:cubicBezTo>
                  <a:cubicBezTo>
                    <a:pt x="2198" y="1570"/>
                    <a:pt x="2194" y="1576"/>
                    <a:pt x="2188" y="1571"/>
                  </a:cubicBezTo>
                  <a:cubicBezTo>
                    <a:pt x="2177" y="1572"/>
                    <a:pt x="2167" y="1572"/>
                    <a:pt x="2156" y="1571"/>
                  </a:cubicBezTo>
                  <a:cubicBezTo>
                    <a:pt x="2136" y="1571"/>
                    <a:pt x="2114" y="1564"/>
                    <a:pt x="2093" y="1563"/>
                  </a:cubicBezTo>
                  <a:cubicBezTo>
                    <a:pt x="2088" y="1565"/>
                    <a:pt x="2082" y="1558"/>
                    <a:pt x="2078" y="1563"/>
                  </a:cubicBezTo>
                  <a:cubicBezTo>
                    <a:pt x="2072" y="1560"/>
                    <a:pt x="2067" y="1562"/>
                    <a:pt x="2061" y="1560"/>
                  </a:cubicBezTo>
                  <a:cubicBezTo>
                    <a:pt x="2058" y="1557"/>
                    <a:pt x="2056" y="1560"/>
                    <a:pt x="2053" y="1560"/>
                  </a:cubicBezTo>
                  <a:cubicBezTo>
                    <a:pt x="2050" y="1558"/>
                    <a:pt x="2048" y="1559"/>
                    <a:pt x="2045" y="1560"/>
                  </a:cubicBezTo>
                  <a:cubicBezTo>
                    <a:pt x="2039" y="1556"/>
                    <a:pt x="2035" y="1559"/>
                    <a:pt x="2030" y="1560"/>
                  </a:cubicBezTo>
                  <a:cubicBezTo>
                    <a:pt x="2022" y="1559"/>
                    <a:pt x="2015" y="1558"/>
                    <a:pt x="2007" y="1558"/>
                  </a:cubicBezTo>
                  <a:cubicBezTo>
                    <a:pt x="2003" y="1553"/>
                    <a:pt x="2000" y="1561"/>
                    <a:pt x="1996" y="1559"/>
                  </a:cubicBezTo>
                  <a:cubicBezTo>
                    <a:pt x="1991" y="1555"/>
                    <a:pt x="1988" y="1559"/>
                    <a:pt x="1983" y="1555"/>
                  </a:cubicBezTo>
                  <a:cubicBezTo>
                    <a:pt x="1977" y="1560"/>
                    <a:pt x="1968" y="1554"/>
                    <a:pt x="1961" y="1557"/>
                  </a:cubicBezTo>
                  <a:cubicBezTo>
                    <a:pt x="1958" y="1560"/>
                    <a:pt x="1954" y="1554"/>
                    <a:pt x="1951" y="1557"/>
                  </a:cubicBezTo>
                  <a:cubicBezTo>
                    <a:pt x="1947" y="1559"/>
                    <a:pt x="1942" y="1554"/>
                    <a:pt x="1938" y="1560"/>
                  </a:cubicBezTo>
                  <a:cubicBezTo>
                    <a:pt x="1934" y="1554"/>
                    <a:pt x="1931" y="1559"/>
                    <a:pt x="1928" y="1560"/>
                  </a:cubicBezTo>
                  <a:cubicBezTo>
                    <a:pt x="1924" y="1562"/>
                    <a:pt x="1919" y="1554"/>
                    <a:pt x="1917" y="1561"/>
                  </a:cubicBezTo>
                  <a:cubicBezTo>
                    <a:pt x="1912" y="1558"/>
                    <a:pt x="1909" y="1560"/>
                    <a:pt x="1906" y="1562"/>
                  </a:cubicBezTo>
                  <a:cubicBezTo>
                    <a:pt x="1901" y="1559"/>
                    <a:pt x="1897" y="1561"/>
                    <a:pt x="1893" y="1561"/>
                  </a:cubicBezTo>
                  <a:cubicBezTo>
                    <a:pt x="1889" y="1559"/>
                    <a:pt x="1886" y="1561"/>
                    <a:pt x="1882" y="1562"/>
                  </a:cubicBezTo>
                  <a:cubicBezTo>
                    <a:pt x="1878" y="1560"/>
                    <a:pt x="1874" y="1561"/>
                    <a:pt x="1869" y="1561"/>
                  </a:cubicBezTo>
                  <a:cubicBezTo>
                    <a:pt x="1862" y="1561"/>
                    <a:pt x="1854" y="1562"/>
                    <a:pt x="1847" y="1564"/>
                  </a:cubicBezTo>
                  <a:cubicBezTo>
                    <a:pt x="1839" y="1563"/>
                    <a:pt x="1832" y="1565"/>
                    <a:pt x="1825" y="1565"/>
                  </a:cubicBezTo>
                  <a:cubicBezTo>
                    <a:pt x="1817" y="1567"/>
                    <a:pt x="1809" y="1564"/>
                    <a:pt x="1801" y="1565"/>
                  </a:cubicBezTo>
                  <a:cubicBezTo>
                    <a:pt x="1793" y="1566"/>
                    <a:pt x="1785" y="1564"/>
                    <a:pt x="1778" y="1565"/>
                  </a:cubicBezTo>
                  <a:cubicBezTo>
                    <a:pt x="1769" y="1563"/>
                    <a:pt x="1762" y="1568"/>
                    <a:pt x="1754" y="1565"/>
                  </a:cubicBezTo>
                  <a:cubicBezTo>
                    <a:pt x="1747" y="1569"/>
                    <a:pt x="1740" y="1567"/>
                    <a:pt x="1732" y="1566"/>
                  </a:cubicBezTo>
                  <a:cubicBezTo>
                    <a:pt x="1729" y="1568"/>
                    <a:pt x="1726" y="1570"/>
                    <a:pt x="1721" y="1567"/>
                  </a:cubicBezTo>
                  <a:cubicBezTo>
                    <a:pt x="1717" y="1565"/>
                    <a:pt x="1714" y="1571"/>
                    <a:pt x="1709" y="1567"/>
                  </a:cubicBezTo>
                  <a:cubicBezTo>
                    <a:pt x="1701" y="1567"/>
                    <a:pt x="1693" y="1569"/>
                    <a:pt x="1684" y="1563"/>
                  </a:cubicBezTo>
                  <a:cubicBezTo>
                    <a:pt x="1682" y="1569"/>
                    <a:pt x="1677" y="1561"/>
                    <a:pt x="1674" y="1564"/>
                  </a:cubicBezTo>
                  <a:cubicBezTo>
                    <a:pt x="1672" y="1566"/>
                    <a:pt x="1671" y="1564"/>
                    <a:pt x="1670" y="1562"/>
                  </a:cubicBezTo>
                  <a:cubicBezTo>
                    <a:pt x="1668" y="1560"/>
                    <a:pt x="1666" y="1564"/>
                    <a:pt x="1664" y="1563"/>
                  </a:cubicBezTo>
                  <a:cubicBezTo>
                    <a:pt x="1653" y="1555"/>
                    <a:pt x="1644" y="1560"/>
                    <a:pt x="1633" y="1550"/>
                  </a:cubicBezTo>
                  <a:cubicBezTo>
                    <a:pt x="1631" y="1552"/>
                    <a:pt x="1629" y="1550"/>
                    <a:pt x="1626" y="1548"/>
                  </a:cubicBezTo>
                  <a:cubicBezTo>
                    <a:pt x="1624" y="1547"/>
                    <a:pt x="1621" y="1549"/>
                    <a:pt x="1618" y="1545"/>
                  </a:cubicBezTo>
                  <a:cubicBezTo>
                    <a:pt x="1612" y="1544"/>
                    <a:pt x="1606" y="1540"/>
                    <a:pt x="1602" y="1542"/>
                  </a:cubicBezTo>
                  <a:cubicBezTo>
                    <a:pt x="1615" y="1548"/>
                    <a:pt x="1628" y="1552"/>
                    <a:pt x="1641" y="1558"/>
                  </a:cubicBezTo>
                  <a:cubicBezTo>
                    <a:pt x="1644" y="1560"/>
                    <a:pt x="1647" y="1561"/>
                    <a:pt x="1649" y="1561"/>
                  </a:cubicBezTo>
                  <a:cubicBezTo>
                    <a:pt x="1652" y="1559"/>
                    <a:pt x="1657" y="1565"/>
                    <a:pt x="1659" y="1562"/>
                  </a:cubicBezTo>
                  <a:cubicBezTo>
                    <a:pt x="1664" y="1563"/>
                    <a:pt x="1662" y="1572"/>
                    <a:pt x="1666" y="1567"/>
                  </a:cubicBezTo>
                  <a:cubicBezTo>
                    <a:pt x="1670" y="1563"/>
                    <a:pt x="1673" y="1571"/>
                    <a:pt x="1674" y="1572"/>
                  </a:cubicBezTo>
                  <a:cubicBezTo>
                    <a:pt x="1677" y="1569"/>
                    <a:pt x="1681" y="1571"/>
                    <a:pt x="1684" y="1571"/>
                  </a:cubicBezTo>
                  <a:cubicBezTo>
                    <a:pt x="1688" y="1572"/>
                    <a:pt x="1694" y="1570"/>
                    <a:pt x="1698" y="1575"/>
                  </a:cubicBezTo>
                  <a:cubicBezTo>
                    <a:pt x="1705" y="1572"/>
                    <a:pt x="1715" y="1576"/>
                    <a:pt x="1723" y="1576"/>
                  </a:cubicBezTo>
                  <a:cubicBezTo>
                    <a:pt x="1732" y="1579"/>
                    <a:pt x="1740" y="1578"/>
                    <a:pt x="1750" y="1583"/>
                  </a:cubicBezTo>
                  <a:cubicBezTo>
                    <a:pt x="1758" y="1581"/>
                    <a:pt x="1767" y="1587"/>
                    <a:pt x="1775" y="1585"/>
                  </a:cubicBezTo>
                  <a:cubicBezTo>
                    <a:pt x="1779" y="1584"/>
                    <a:pt x="1784" y="1587"/>
                    <a:pt x="1788" y="1585"/>
                  </a:cubicBezTo>
                  <a:cubicBezTo>
                    <a:pt x="1792" y="1584"/>
                    <a:pt x="1797" y="1590"/>
                    <a:pt x="1801" y="1586"/>
                  </a:cubicBezTo>
                  <a:cubicBezTo>
                    <a:pt x="1803" y="1587"/>
                    <a:pt x="1804" y="1584"/>
                    <a:pt x="1807" y="1585"/>
                  </a:cubicBezTo>
                  <a:cubicBezTo>
                    <a:pt x="1809" y="1586"/>
                    <a:pt x="1812" y="1588"/>
                    <a:pt x="1813" y="1586"/>
                  </a:cubicBezTo>
                  <a:cubicBezTo>
                    <a:pt x="1818" y="1588"/>
                    <a:pt x="1822" y="1586"/>
                    <a:pt x="1826" y="1587"/>
                  </a:cubicBezTo>
                  <a:cubicBezTo>
                    <a:pt x="1829" y="1582"/>
                    <a:pt x="1835" y="1589"/>
                    <a:pt x="1838" y="1585"/>
                  </a:cubicBezTo>
                  <a:cubicBezTo>
                    <a:pt x="1840" y="1587"/>
                    <a:pt x="1843" y="1586"/>
                    <a:pt x="1845" y="1586"/>
                  </a:cubicBezTo>
                  <a:cubicBezTo>
                    <a:pt x="1846" y="1586"/>
                    <a:pt x="1849" y="1585"/>
                    <a:pt x="1851" y="1585"/>
                  </a:cubicBezTo>
                  <a:cubicBezTo>
                    <a:pt x="1859" y="1585"/>
                    <a:pt x="1868" y="1586"/>
                    <a:pt x="1876" y="1586"/>
                  </a:cubicBezTo>
                  <a:cubicBezTo>
                    <a:pt x="1880" y="1585"/>
                    <a:pt x="1885" y="1588"/>
                    <a:pt x="1889" y="1587"/>
                  </a:cubicBezTo>
                  <a:cubicBezTo>
                    <a:pt x="1894" y="1589"/>
                    <a:pt x="1896" y="1583"/>
                    <a:pt x="1902" y="1588"/>
                  </a:cubicBezTo>
                  <a:cubicBezTo>
                    <a:pt x="1909" y="1584"/>
                    <a:pt x="1919" y="1589"/>
                    <a:pt x="1927" y="1589"/>
                  </a:cubicBezTo>
                  <a:cubicBezTo>
                    <a:pt x="1935" y="1588"/>
                    <a:pt x="1944" y="1593"/>
                    <a:pt x="1952" y="1590"/>
                  </a:cubicBezTo>
                  <a:cubicBezTo>
                    <a:pt x="1955" y="1593"/>
                    <a:pt x="1957" y="1592"/>
                    <a:pt x="1959" y="1592"/>
                  </a:cubicBezTo>
                  <a:cubicBezTo>
                    <a:pt x="1961" y="1592"/>
                    <a:pt x="1963" y="1590"/>
                    <a:pt x="1965" y="1591"/>
                  </a:cubicBezTo>
                  <a:cubicBezTo>
                    <a:pt x="1970" y="1595"/>
                    <a:pt x="1973" y="1590"/>
                    <a:pt x="1978" y="1594"/>
                  </a:cubicBezTo>
                  <a:cubicBezTo>
                    <a:pt x="1982" y="1593"/>
                    <a:pt x="1987" y="1596"/>
                    <a:pt x="1991" y="1595"/>
                  </a:cubicBezTo>
                  <a:cubicBezTo>
                    <a:pt x="1995" y="1594"/>
                    <a:pt x="2000" y="1600"/>
                    <a:pt x="2004" y="1595"/>
                  </a:cubicBezTo>
                  <a:cubicBezTo>
                    <a:pt x="2009" y="1598"/>
                    <a:pt x="2012" y="1596"/>
                    <a:pt x="2016" y="1596"/>
                  </a:cubicBezTo>
                  <a:cubicBezTo>
                    <a:pt x="2020" y="1595"/>
                    <a:pt x="2026" y="1601"/>
                    <a:pt x="2029" y="1597"/>
                  </a:cubicBezTo>
                  <a:cubicBezTo>
                    <a:pt x="2038" y="1596"/>
                    <a:pt x="2047" y="1601"/>
                    <a:pt x="2055" y="1598"/>
                  </a:cubicBezTo>
                  <a:cubicBezTo>
                    <a:pt x="2057" y="1599"/>
                    <a:pt x="2059" y="1600"/>
                    <a:pt x="2061" y="1600"/>
                  </a:cubicBezTo>
                  <a:cubicBezTo>
                    <a:pt x="2063" y="1601"/>
                    <a:pt x="2062" y="1604"/>
                    <a:pt x="2065" y="1602"/>
                  </a:cubicBezTo>
                  <a:cubicBezTo>
                    <a:pt x="2067" y="1600"/>
                    <a:pt x="2069" y="1600"/>
                    <a:pt x="2071" y="1601"/>
                  </a:cubicBezTo>
                  <a:cubicBezTo>
                    <a:pt x="2073" y="1602"/>
                    <a:pt x="2075" y="1600"/>
                    <a:pt x="2075" y="1603"/>
                  </a:cubicBezTo>
                  <a:cubicBezTo>
                    <a:pt x="2065" y="1609"/>
                    <a:pt x="2053" y="1601"/>
                    <a:pt x="2044" y="1606"/>
                  </a:cubicBezTo>
                  <a:cubicBezTo>
                    <a:pt x="2041" y="1605"/>
                    <a:pt x="2039" y="1606"/>
                    <a:pt x="2035" y="1603"/>
                  </a:cubicBezTo>
                  <a:cubicBezTo>
                    <a:pt x="2033" y="1606"/>
                    <a:pt x="2031" y="1607"/>
                    <a:pt x="2028" y="1606"/>
                  </a:cubicBezTo>
                  <a:cubicBezTo>
                    <a:pt x="2022" y="1604"/>
                    <a:pt x="2018" y="1607"/>
                    <a:pt x="2012" y="1606"/>
                  </a:cubicBezTo>
                  <a:cubicBezTo>
                    <a:pt x="1991" y="1606"/>
                    <a:pt x="1969" y="1607"/>
                    <a:pt x="1948" y="1608"/>
                  </a:cubicBezTo>
                  <a:cubicBezTo>
                    <a:pt x="1927" y="1610"/>
                    <a:pt x="1906" y="1614"/>
                    <a:pt x="1885" y="1613"/>
                  </a:cubicBezTo>
                  <a:cubicBezTo>
                    <a:pt x="1874" y="1614"/>
                    <a:pt x="1864" y="1615"/>
                    <a:pt x="1854" y="1616"/>
                  </a:cubicBezTo>
                  <a:cubicBezTo>
                    <a:pt x="1850" y="1621"/>
                    <a:pt x="1843" y="1615"/>
                    <a:pt x="1839" y="1619"/>
                  </a:cubicBezTo>
                  <a:cubicBezTo>
                    <a:pt x="1836" y="1617"/>
                    <a:pt x="1833" y="1617"/>
                    <a:pt x="1831" y="1619"/>
                  </a:cubicBezTo>
                  <a:cubicBezTo>
                    <a:pt x="1826" y="1613"/>
                    <a:pt x="1825" y="1619"/>
                    <a:pt x="1821" y="1618"/>
                  </a:cubicBezTo>
                  <a:cubicBezTo>
                    <a:pt x="1799" y="1616"/>
                    <a:pt x="1778" y="1619"/>
                    <a:pt x="1757" y="1620"/>
                  </a:cubicBezTo>
                  <a:cubicBezTo>
                    <a:pt x="1747" y="1622"/>
                    <a:pt x="1736" y="1619"/>
                    <a:pt x="1726" y="1623"/>
                  </a:cubicBezTo>
                  <a:cubicBezTo>
                    <a:pt x="1721" y="1621"/>
                    <a:pt x="1715" y="1621"/>
                    <a:pt x="1710" y="1623"/>
                  </a:cubicBezTo>
                  <a:cubicBezTo>
                    <a:pt x="1707" y="1621"/>
                    <a:pt x="1705" y="1621"/>
                    <a:pt x="1703" y="1623"/>
                  </a:cubicBezTo>
                  <a:cubicBezTo>
                    <a:pt x="1699" y="1621"/>
                    <a:pt x="1696" y="1620"/>
                    <a:pt x="1693" y="1622"/>
                  </a:cubicBezTo>
                  <a:cubicBezTo>
                    <a:pt x="1671" y="1621"/>
                    <a:pt x="1649" y="1618"/>
                    <a:pt x="1628" y="1617"/>
                  </a:cubicBezTo>
                  <a:cubicBezTo>
                    <a:pt x="1626" y="1620"/>
                    <a:pt x="1622" y="1615"/>
                    <a:pt x="1620" y="1617"/>
                  </a:cubicBezTo>
                  <a:cubicBezTo>
                    <a:pt x="1617" y="1615"/>
                    <a:pt x="1614" y="1617"/>
                    <a:pt x="1611" y="1614"/>
                  </a:cubicBezTo>
                  <a:cubicBezTo>
                    <a:pt x="1606" y="1616"/>
                    <a:pt x="1601" y="1613"/>
                    <a:pt x="1596" y="1614"/>
                  </a:cubicBezTo>
                  <a:cubicBezTo>
                    <a:pt x="1590" y="1610"/>
                    <a:pt x="1585" y="1616"/>
                    <a:pt x="1579" y="1611"/>
                  </a:cubicBezTo>
                  <a:cubicBezTo>
                    <a:pt x="1573" y="1610"/>
                    <a:pt x="1567" y="1608"/>
                    <a:pt x="1562" y="1610"/>
                  </a:cubicBezTo>
                  <a:cubicBezTo>
                    <a:pt x="1568" y="1614"/>
                    <a:pt x="1572" y="1611"/>
                    <a:pt x="1579" y="1616"/>
                  </a:cubicBezTo>
                  <a:cubicBezTo>
                    <a:pt x="1581" y="1613"/>
                    <a:pt x="1584" y="1619"/>
                    <a:pt x="1587" y="1616"/>
                  </a:cubicBezTo>
                  <a:cubicBezTo>
                    <a:pt x="1589" y="1617"/>
                    <a:pt x="1592" y="1616"/>
                    <a:pt x="1595" y="1619"/>
                  </a:cubicBezTo>
                  <a:cubicBezTo>
                    <a:pt x="1605" y="1618"/>
                    <a:pt x="1617" y="1623"/>
                    <a:pt x="1627" y="1622"/>
                  </a:cubicBezTo>
                  <a:cubicBezTo>
                    <a:pt x="1638" y="1623"/>
                    <a:pt x="1648" y="1624"/>
                    <a:pt x="1659" y="1625"/>
                  </a:cubicBezTo>
                  <a:cubicBezTo>
                    <a:pt x="1670" y="1624"/>
                    <a:pt x="1682" y="1627"/>
                    <a:pt x="1692" y="1626"/>
                  </a:cubicBezTo>
                  <a:cubicBezTo>
                    <a:pt x="1703" y="1626"/>
                    <a:pt x="1714" y="1629"/>
                    <a:pt x="1724" y="1626"/>
                  </a:cubicBezTo>
                  <a:cubicBezTo>
                    <a:pt x="1730" y="1631"/>
                    <a:pt x="1734" y="1624"/>
                    <a:pt x="1740" y="1626"/>
                  </a:cubicBezTo>
                  <a:cubicBezTo>
                    <a:pt x="1745" y="1625"/>
                    <a:pt x="1750" y="1628"/>
                    <a:pt x="1755" y="1626"/>
                  </a:cubicBezTo>
                  <a:cubicBezTo>
                    <a:pt x="1766" y="1627"/>
                    <a:pt x="1776" y="1624"/>
                    <a:pt x="1787" y="1626"/>
                  </a:cubicBezTo>
                  <a:cubicBezTo>
                    <a:pt x="1789" y="1623"/>
                    <a:pt x="1792" y="1627"/>
                    <a:pt x="1795" y="1626"/>
                  </a:cubicBezTo>
                  <a:cubicBezTo>
                    <a:pt x="1795" y="1626"/>
                    <a:pt x="1796" y="1623"/>
                    <a:pt x="1797" y="1623"/>
                  </a:cubicBezTo>
                  <a:cubicBezTo>
                    <a:pt x="1798" y="1622"/>
                    <a:pt x="1801" y="1626"/>
                    <a:pt x="1802" y="1623"/>
                  </a:cubicBezTo>
                  <a:cubicBezTo>
                    <a:pt x="1808" y="1624"/>
                    <a:pt x="1814" y="1626"/>
                    <a:pt x="1819" y="1625"/>
                  </a:cubicBezTo>
                  <a:cubicBezTo>
                    <a:pt x="1841" y="1629"/>
                    <a:pt x="1861" y="1623"/>
                    <a:pt x="1882" y="1621"/>
                  </a:cubicBezTo>
                  <a:cubicBezTo>
                    <a:pt x="1887" y="1620"/>
                    <a:pt x="1892" y="1622"/>
                    <a:pt x="1897" y="1621"/>
                  </a:cubicBezTo>
                  <a:cubicBezTo>
                    <a:pt x="1903" y="1624"/>
                    <a:pt x="1907" y="1617"/>
                    <a:pt x="1913" y="1621"/>
                  </a:cubicBezTo>
                  <a:cubicBezTo>
                    <a:pt x="1915" y="1620"/>
                    <a:pt x="1918" y="1619"/>
                    <a:pt x="1921" y="1621"/>
                  </a:cubicBezTo>
                  <a:cubicBezTo>
                    <a:pt x="1923" y="1620"/>
                    <a:pt x="1926" y="1619"/>
                    <a:pt x="1928" y="1618"/>
                  </a:cubicBezTo>
                  <a:cubicBezTo>
                    <a:pt x="1934" y="1617"/>
                    <a:pt x="1940" y="1619"/>
                    <a:pt x="1945" y="1617"/>
                  </a:cubicBezTo>
                  <a:cubicBezTo>
                    <a:pt x="1955" y="1615"/>
                    <a:pt x="1966" y="1616"/>
                    <a:pt x="1976" y="1614"/>
                  </a:cubicBezTo>
                  <a:cubicBezTo>
                    <a:pt x="1987" y="1614"/>
                    <a:pt x="1998" y="1615"/>
                    <a:pt x="2009" y="1615"/>
                  </a:cubicBezTo>
                  <a:cubicBezTo>
                    <a:pt x="2014" y="1613"/>
                    <a:pt x="2020" y="1616"/>
                    <a:pt x="2024" y="1612"/>
                  </a:cubicBezTo>
                  <a:cubicBezTo>
                    <a:pt x="2030" y="1615"/>
                    <a:pt x="2035" y="1614"/>
                    <a:pt x="2040" y="1612"/>
                  </a:cubicBezTo>
                  <a:cubicBezTo>
                    <a:pt x="2052" y="1615"/>
                    <a:pt x="2062" y="1612"/>
                    <a:pt x="2073" y="1610"/>
                  </a:cubicBezTo>
                  <a:cubicBezTo>
                    <a:pt x="2082" y="1613"/>
                    <a:pt x="2091" y="1610"/>
                    <a:pt x="2100" y="1612"/>
                  </a:cubicBezTo>
                  <a:cubicBezTo>
                    <a:pt x="2104" y="1611"/>
                    <a:pt x="2109" y="1614"/>
                    <a:pt x="2113" y="1613"/>
                  </a:cubicBezTo>
                  <a:cubicBezTo>
                    <a:pt x="2117" y="1612"/>
                    <a:pt x="2122" y="1611"/>
                    <a:pt x="2127" y="1612"/>
                  </a:cubicBezTo>
                  <a:cubicBezTo>
                    <a:pt x="2134" y="1615"/>
                    <a:pt x="2140" y="1614"/>
                    <a:pt x="2146" y="1617"/>
                  </a:cubicBezTo>
                  <a:cubicBezTo>
                    <a:pt x="2149" y="1615"/>
                    <a:pt x="2153" y="1616"/>
                    <a:pt x="2156" y="1618"/>
                  </a:cubicBezTo>
                  <a:cubicBezTo>
                    <a:pt x="2159" y="1615"/>
                    <a:pt x="2162" y="1616"/>
                    <a:pt x="2166" y="1619"/>
                  </a:cubicBezTo>
                  <a:cubicBezTo>
                    <a:pt x="2172" y="1617"/>
                    <a:pt x="2178" y="1618"/>
                    <a:pt x="2185" y="1619"/>
                  </a:cubicBezTo>
                  <a:cubicBezTo>
                    <a:pt x="2187" y="1616"/>
                    <a:pt x="2191" y="1622"/>
                    <a:pt x="2194" y="1617"/>
                  </a:cubicBezTo>
                  <a:cubicBezTo>
                    <a:pt x="2195" y="1617"/>
                    <a:pt x="2197" y="1619"/>
                    <a:pt x="2198" y="1618"/>
                  </a:cubicBezTo>
                  <a:cubicBezTo>
                    <a:pt x="2200" y="1619"/>
                    <a:pt x="2203" y="1617"/>
                    <a:pt x="2202" y="1620"/>
                  </a:cubicBezTo>
                  <a:cubicBezTo>
                    <a:pt x="2197" y="1624"/>
                    <a:pt x="2190" y="1619"/>
                    <a:pt x="2185" y="1622"/>
                  </a:cubicBezTo>
                  <a:cubicBezTo>
                    <a:pt x="2179" y="1621"/>
                    <a:pt x="2174" y="1625"/>
                    <a:pt x="2168" y="1624"/>
                  </a:cubicBezTo>
                  <a:cubicBezTo>
                    <a:pt x="2166" y="1626"/>
                    <a:pt x="2163" y="1623"/>
                    <a:pt x="2160" y="1624"/>
                  </a:cubicBezTo>
                  <a:cubicBezTo>
                    <a:pt x="2158" y="1628"/>
                    <a:pt x="2155" y="1628"/>
                    <a:pt x="2151" y="1625"/>
                  </a:cubicBezTo>
                  <a:cubicBezTo>
                    <a:pt x="2149" y="1628"/>
                    <a:pt x="2146" y="1627"/>
                    <a:pt x="2144" y="1628"/>
                  </a:cubicBezTo>
                  <a:cubicBezTo>
                    <a:pt x="2140" y="1625"/>
                    <a:pt x="2139" y="1632"/>
                    <a:pt x="2135" y="1630"/>
                  </a:cubicBezTo>
                  <a:cubicBezTo>
                    <a:pt x="2136" y="1628"/>
                    <a:pt x="2133" y="1626"/>
                    <a:pt x="2131" y="1625"/>
                  </a:cubicBezTo>
                  <a:cubicBezTo>
                    <a:pt x="2128" y="1623"/>
                    <a:pt x="2127" y="1626"/>
                    <a:pt x="2124" y="1623"/>
                  </a:cubicBezTo>
                  <a:cubicBezTo>
                    <a:pt x="2121" y="1625"/>
                    <a:pt x="2118" y="1626"/>
                    <a:pt x="2115" y="1625"/>
                  </a:cubicBezTo>
                  <a:cubicBezTo>
                    <a:pt x="2111" y="1623"/>
                    <a:pt x="2110" y="1630"/>
                    <a:pt x="2106" y="1627"/>
                  </a:cubicBezTo>
                  <a:cubicBezTo>
                    <a:pt x="2100" y="1627"/>
                    <a:pt x="2094" y="1628"/>
                    <a:pt x="2088" y="1630"/>
                  </a:cubicBezTo>
                  <a:cubicBezTo>
                    <a:pt x="2084" y="1626"/>
                    <a:pt x="2082" y="1632"/>
                    <a:pt x="2078" y="1629"/>
                  </a:cubicBezTo>
                  <a:cubicBezTo>
                    <a:pt x="2076" y="1634"/>
                    <a:pt x="2072" y="1628"/>
                    <a:pt x="2069" y="1631"/>
                  </a:cubicBezTo>
                  <a:cubicBezTo>
                    <a:pt x="2063" y="1631"/>
                    <a:pt x="2056" y="1631"/>
                    <a:pt x="2050" y="1629"/>
                  </a:cubicBezTo>
                  <a:cubicBezTo>
                    <a:pt x="2033" y="1635"/>
                    <a:pt x="2013" y="1630"/>
                    <a:pt x="1997" y="1638"/>
                  </a:cubicBezTo>
                  <a:cubicBezTo>
                    <a:pt x="1991" y="1632"/>
                    <a:pt x="1989" y="1644"/>
                    <a:pt x="1984" y="1637"/>
                  </a:cubicBezTo>
                  <a:cubicBezTo>
                    <a:pt x="1980" y="1640"/>
                    <a:pt x="1975" y="1638"/>
                    <a:pt x="1971" y="1641"/>
                  </a:cubicBezTo>
                  <a:cubicBezTo>
                    <a:pt x="1965" y="1638"/>
                    <a:pt x="1961" y="1640"/>
                    <a:pt x="1956" y="1640"/>
                  </a:cubicBezTo>
                  <a:cubicBezTo>
                    <a:pt x="1952" y="1642"/>
                    <a:pt x="1946" y="1639"/>
                    <a:pt x="1942" y="1641"/>
                  </a:cubicBezTo>
                  <a:cubicBezTo>
                    <a:pt x="1924" y="1640"/>
                    <a:pt x="1906" y="1643"/>
                    <a:pt x="1888" y="1644"/>
                  </a:cubicBezTo>
                  <a:cubicBezTo>
                    <a:pt x="1884" y="1646"/>
                    <a:pt x="1879" y="1643"/>
                    <a:pt x="1875" y="1643"/>
                  </a:cubicBezTo>
                  <a:cubicBezTo>
                    <a:pt x="1871" y="1646"/>
                    <a:pt x="1866" y="1644"/>
                    <a:pt x="1861" y="1644"/>
                  </a:cubicBezTo>
                  <a:cubicBezTo>
                    <a:pt x="1857" y="1646"/>
                    <a:pt x="1852" y="1645"/>
                    <a:pt x="1847" y="1643"/>
                  </a:cubicBezTo>
                  <a:cubicBezTo>
                    <a:pt x="1842" y="1646"/>
                    <a:pt x="1837" y="1643"/>
                    <a:pt x="1833" y="1644"/>
                  </a:cubicBezTo>
                  <a:cubicBezTo>
                    <a:pt x="1823" y="1641"/>
                    <a:pt x="1815" y="1646"/>
                    <a:pt x="1805" y="1641"/>
                  </a:cubicBezTo>
                  <a:cubicBezTo>
                    <a:pt x="1801" y="1645"/>
                    <a:pt x="1796" y="1643"/>
                    <a:pt x="1792" y="1643"/>
                  </a:cubicBezTo>
                  <a:cubicBezTo>
                    <a:pt x="1786" y="1641"/>
                    <a:pt x="1783" y="1647"/>
                    <a:pt x="1777" y="1641"/>
                  </a:cubicBezTo>
                  <a:cubicBezTo>
                    <a:pt x="1769" y="1645"/>
                    <a:pt x="1759" y="1640"/>
                    <a:pt x="1750" y="1641"/>
                  </a:cubicBezTo>
                  <a:cubicBezTo>
                    <a:pt x="1740" y="1638"/>
                    <a:pt x="1732" y="1641"/>
                    <a:pt x="1721" y="1638"/>
                  </a:cubicBezTo>
                  <a:cubicBezTo>
                    <a:pt x="1718" y="1642"/>
                    <a:pt x="1713" y="1636"/>
                    <a:pt x="1709" y="1637"/>
                  </a:cubicBezTo>
                  <a:cubicBezTo>
                    <a:pt x="1705" y="1642"/>
                    <a:pt x="1699" y="1635"/>
                    <a:pt x="1695" y="1638"/>
                  </a:cubicBezTo>
                  <a:cubicBezTo>
                    <a:pt x="1685" y="1638"/>
                    <a:pt x="1676" y="1638"/>
                    <a:pt x="1666" y="1635"/>
                  </a:cubicBezTo>
                  <a:cubicBezTo>
                    <a:pt x="1661" y="1635"/>
                    <a:pt x="1657" y="1636"/>
                    <a:pt x="1652" y="1636"/>
                  </a:cubicBezTo>
                  <a:cubicBezTo>
                    <a:pt x="1646" y="1631"/>
                    <a:pt x="1643" y="1640"/>
                    <a:pt x="1637" y="1634"/>
                  </a:cubicBezTo>
                  <a:cubicBezTo>
                    <a:pt x="1633" y="1635"/>
                    <a:pt x="1627" y="1631"/>
                    <a:pt x="1623" y="1632"/>
                  </a:cubicBezTo>
                  <a:cubicBezTo>
                    <a:pt x="1618" y="1633"/>
                    <a:pt x="1613" y="1629"/>
                    <a:pt x="1608" y="1631"/>
                  </a:cubicBezTo>
                  <a:cubicBezTo>
                    <a:pt x="1614" y="1636"/>
                    <a:pt x="1618" y="1634"/>
                    <a:pt x="1623" y="1636"/>
                  </a:cubicBezTo>
                  <a:cubicBezTo>
                    <a:pt x="1629" y="1638"/>
                    <a:pt x="1633" y="1639"/>
                    <a:pt x="1638" y="1637"/>
                  </a:cubicBezTo>
                  <a:cubicBezTo>
                    <a:pt x="1643" y="1640"/>
                    <a:pt x="1648" y="1640"/>
                    <a:pt x="1652" y="1639"/>
                  </a:cubicBezTo>
                  <a:cubicBezTo>
                    <a:pt x="1658" y="1641"/>
                    <a:pt x="1663" y="1642"/>
                    <a:pt x="1667" y="1641"/>
                  </a:cubicBezTo>
                  <a:cubicBezTo>
                    <a:pt x="1672" y="1645"/>
                    <a:pt x="1677" y="1642"/>
                    <a:pt x="1681" y="1643"/>
                  </a:cubicBezTo>
                  <a:cubicBezTo>
                    <a:pt x="1687" y="1646"/>
                    <a:pt x="1691" y="1642"/>
                    <a:pt x="1696" y="1645"/>
                  </a:cubicBezTo>
                  <a:cubicBezTo>
                    <a:pt x="1701" y="1646"/>
                    <a:pt x="1705" y="1640"/>
                    <a:pt x="1711" y="1646"/>
                  </a:cubicBezTo>
                  <a:cubicBezTo>
                    <a:pt x="1715" y="1644"/>
                    <a:pt x="1721" y="1644"/>
                    <a:pt x="1726" y="1646"/>
                  </a:cubicBezTo>
                  <a:cubicBezTo>
                    <a:pt x="1728" y="1644"/>
                    <a:pt x="1730" y="1646"/>
                    <a:pt x="1733" y="1648"/>
                  </a:cubicBezTo>
                  <a:cubicBezTo>
                    <a:pt x="1735" y="1646"/>
                    <a:pt x="1738" y="1646"/>
                    <a:pt x="1741" y="1648"/>
                  </a:cubicBezTo>
                  <a:cubicBezTo>
                    <a:pt x="1745" y="1646"/>
                    <a:pt x="1750" y="1649"/>
                    <a:pt x="1755" y="1647"/>
                  </a:cubicBezTo>
                  <a:cubicBezTo>
                    <a:pt x="1760" y="1651"/>
                    <a:pt x="1763" y="1648"/>
                    <a:pt x="1766" y="1649"/>
                  </a:cubicBezTo>
                  <a:cubicBezTo>
                    <a:pt x="1768" y="1651"/>
                    <a:pt x="1768" y="1649"/>
                    <a:pt x="1769" y="1649"/>
                  </a:cubicBezTo>
                  <a:cubicBezTo>
                    <a:pt x="1774" y="1649"/>
                    <a:pt x="1780" y="1652"/>
                    <a:pt x="1785" y="1649"/>
                  </a:cubicBezTo>
                  <a:cubicBezTo>
                    <a:pt x="1791" y="1654"/>
                    <a:pt x="1794" y="1645"/>
                    <a:pt x="1799" y="1651"/>
                  </a:cubicBezTo>
                  <a:cubicBezTo>
                    <a:pt x="1804" y="1651"/>
                    <a:pt x="1808" y="1649"/>
                    <a:pt x="1814" y="1652"/>
                  </a:cubicBezTo>
                  <a:cubicBezTo>
                    <a:pt x="1823" y="1649"/>
                    <a:pt x="1834" y="1652"/>
                    <a:pt x="1844" y="1651"/>
                  </a:cubicBezTo>
                  <a:cubicBezTo>
                    <a:pt x="1853" y="1651"/>
                    <a:pt x="1862" y="1650"/>
                    <a:pt x="1872" y="1652"/>
                  </a:cubicBezTo>
                  <a:cubicBezTo>
                    <a:pt x="1882" y="1650"/>
                    <a:pt x="1892" y="1652"/>
                    <a:pt x="1902" y="1650"/>
                  </a:cubicBezTo>
                  <a:cubicBezTo>
                    <a:pt x="1911" y="1649"/>
                    <a:pt x="1920" y="1649"/>
                    <a:pt x="1929" y="1648"/>
                  </a:cubicBezTo>
                  <a:cubicBezTo>
                    <a:pt x="1939" y="1648"/>
                    <a:pt x="1950" y="1649"/>
                    <a:pt x="1959" y="1647"/>
                  </a:cubicBezTo>
                  <a:cubicBezTo>
                    <a:pt x="1964" y="1650"/>
                    <a:pt x="1969" y="1647"/>
                    <a:pt x="1973" y="1646"/>
                  </a:cubicBezTo>
                  <a:cubicBezTo>
                    <a:pt x="1978" y="1649"/>
                    <a:pt x="1982" y="1646"/>
                    <a:pt x="1987" y="1644"/>
                  </a:cubicBezTo>
                  <a:cubicBezTo>
                    <a:pt x="1993" y="1649"/>
                    <a:pt x="1996" y="1643"/>
                    <a:pt x="2001" y="1643"/>
                  </a:cubicBezTo>
                  <a:cubicBezTo>
                    <a:pt x="2006" y="1643"/>
                    <a:pt x="2011" y="1643"/>
                    <a:pt x="2016" y="1643"/>
                  </a:cubicBezTo>
                  <a:cubicBezTo>
                    <a:pt x="2025" y="1638"/>
                    <a:pt x="2035" y="1643"/>
                    <a:pt x="2044" y="1638"/>
                  </a:cubicBezTo>
                  <a:cubicBezTo>
                    <a:pt x="2055" y="1643"/>
                    <a:pt x="2063" y="1634"/>
                    <a:pt x="2074" y="1639"/>
                  </a:cubicBezTo>
                  <a:cubicBezTo>
                    <a:pt x="2066" y="1640"/>
                    <a:pt x="2059" y="1643"/>
                    <a:pt x="2052" y="1645"/>
                  </a:cubicBezTo>
                  <a:cubicBezTo>
                    <a:pt x="2044" y="1646"/>
                    <a:pt x="2036" y="1647"/>
                    <a:pt x="2029" y="1649"/>
                  </a:cubicBezTo>
                  <a:cubicBezTo>
                    <a:pt x="2021" y="1649"/>
                    <a:pt x="2013" y="1650"/>
                    <a:pt x="2006" y="1652"/>
                  </a:cubicBezTo>
                  <a:cubicBezTo>
                    <a:pt x="2003" y="1657"/>
                    <a:pt x="1998" y="1648"/>
                    <a:pt x="1995" y="1655"/>
                  </a:cubicBezTo>
                  <a:cubicBezTo>
                    <a:pt x="1991" y="1656"/>
                    <a:pt x="1986" y="1652"/>
                    <a:pt x="1983" y="1658"/>
                  </a:cubicBezTo>
                  <a:cubicBezTo>
                    <a:pt x="1979" y="1656"/>
                    <a:pt x="1976" y="1660"/>
                    <a:pt x="1972" y="1658"/>
                  </a:cubicBezTo>
                  <a:cubicBezTo>
                    <a:pt x="1969" y="1662"/>
                    <a:pt x="1964" y="1659"/>
                    <a:pt x="1960" y="1661"/>
                  </a:cubicBezTo>
                  <a:cubicBezTo>
                    <a:pt x="1957" y="1664"/>
                    <a:pt x="1953" y="1661"/>
                    <a:pt x="1949" y="1661"/>
                  </a:cubicBezTo>
                  <a:cubicBezTo>
                    <a:pt x="1945" y="1659"/>
                    <a:pt x="1942" y="1665"/>
                    <a:pt x="1937" y="1661"/>
                  </a:cubicBezTo>
                  <a:cubicBezTo>
                    <a:pt x="1930" y="1665"/>
                    <a:pt x="1921" y="1661"/>
                    <a:pt x="1914" y="1664"/>
                  </a:cubicBezTo>
                  <a:cubicBezTo>
                    <a:pt x="1910" y="1664"/>
                    <a:pt x="1907" y="1666"/>
                    <a:pt x="1903" y="1664"/>
                  </a:cubicBezTo>
                  <a:cubicBezTo>
                    <a:pt x="1899" y="1666"/>
                    <a:pt x="1895" y="1667"/>
                    <a:pt x="1891" y="1667"/>
                  </a:cubicBezTo>
                  <a:cubicBezTo>
                    <a:pt x="1887" y="1666"/>
                    <a:pt x="1884" y="1666"/>
                    <a:pt x="1881" y="1666"/>
                  </a:cubicBezTo>
                  <a:cubicBezTo>
                    <a:pt x="1878" y="1671"/>
                    <a:pt x="1873" y="1663"/>
                    <a:pt x="1870" y="1666"/>
                  </a:cubicBezTo>
                  <a:cubicBezTo>
                    <a:pt x="1863" y="1666"/>
                    <a:pt x="1856" y="1666"/>
                    <a:pt x="1848" y="1667"/>
                  </a:cubicBezTo>
                  <a:cubicBezTo>
                    <a:pt x="1841" y="1667"/>
                    <a:pt x="1834" y="1665"/>
                    <a:pt x="1828" y="1667"/>
                  </a:cubicBezTo>
                  <a:cubicBezTo>
                    <a:pt x="1824" y="1667"/>
                    <a:pt x="1820" y="1666"/>
                    <a:pt x="1817" y="1667"/>
                  </a:cubicBezTo>
                  <a:cubicBezTo>
                    <a:pt x="1812" y="1662"/>
                    <a:pt x="1810" y="1672"/>
                    <a:pt x="1806" y="1668"/>
                  </a:cubicBezTo>
                  <a:cubicBezTo>
                    <a:pt x="1791" y="1664"/>
                    <a:pt x="1778" y="1669"/>
                    <a:pt x="1763" y="1666"/>
                  </a:cubicBezTo>
                  <a:cubicBezTo>
                    <a:pt x="1757" y="1669"/>
                    <a:pt x="1750" y="1666"/>
                    <a:pt x="1743" y="1668"/>
                  </a:cubicBezTo>
                  <a:cubicBezTo>
                    <a:pt x="1739" y="1667"/>
                    <a:pt x="1735" y="1664"/>
                    <a:pt x="1732" y="1669"/>
                  </a:cubicBezTo>
                  <a:cubicBezTo>
                    <a:pt x="1728" y="1665"/>
                    <a:pt x="1725" y="1668"/>
                    <a:pt x="1721" y="1669"/>
                  </a:cubicBezTo>
                  <a:cubicBezTo>
                    <a:pt x="1736" y="1673"/>
                    <a:pt x="1750" y="1674"/>
                    <a:pt x="1763" y="1674"/>
                  </a:cubicBezTo>
                  <a:cubicBezTo>
                    <a:pt x="1770" y="1676"/>
                    <a:pt x="1776" y="1672"/>
                    <a:pt x="1784" y="1674"/>
                  </a:cubicBezTo>
                  <a:cubicBezTo>
                    <a:pt x="1791" y="1672"/>
                    <a:pt x="1799" y="1677"/>
                    <a:pt x="1805" y="1673"/>
                  </a:cubicBezTo>
                  <a:cubicBezTo>
                    <a:pt x="1810" y="1677"/>
                    <a:pt x="1812" y="1672"/>
                    <a:pt x="1815" y="1674"/>
                  </a:cubicBezTo>
                  <a:cubicBezTo>
                    <a:pt x="1817" y="1675"/>
                    <a:pt x="1818" y="1674"/>
                    <a:pt x="1819" y="1672"/>
                  </a:cubicBezTo>
                  <a:cubicBezTo>
                    <a:pt x="1822" y="1673"/>
                    <a:pt x="1824" y="1675"/>
                    <a:pt x="1826" y="1673"/>
                  </a:cubicBezTo>
                  <a:cubicBezTo>
                    <a:pt x="1833" y="1673"/>
                    <a:pt x="1840" y="1674"/>
                    <a:pt x="1847" y="1674"/>
                  </a:cubicBezTo>
                  <a:cubicBezTo>
                    <a:pt x="1849" y="1671"/>
                    <a:pt x="1852" y="1672"/>
                    <a:pt x="1856" y="1675"/>
                  </a:cubicBezTo>
                  <a:cubicBezTo>
                    <a:pt x="1859" y="1668"/>
                    <a:pt x="1864" y="1677"/>
                    <a:pt x="1867" y="1675"/>
                  </a:cubicBezTo>
                  <a:cubicBezTo>
                    <a:pt x="1874" y="1672"/>
                    <a:pt x="1882" y="1676"/>
                    <a:pt x="1889" y="1673"/>
                  </a:cubicBezTo>
                  <a:cubicBezTo>
                    <a:pt x="1892" y="1677"/>
                    <a:pt x="1889" y="1681"/>
                    <a:pt x="1896" y="1683"/>
                  </a:cubicBezTo>
                  <a:cubicBezTo>
                    <a:pt x="1903" y="1679"/>
                    <a:pt x="1912" y="1683"/>
                    <a:pt x="1920" y="1681"/>
                  </a:cubicBezTo>
                  <a:cubicBezTo>
                    <a:pt x="1929" y="1680"/>
                    <a:pt x="1937" y="1679"/>
                    <a:pt x="1945" y="1679"/>
                  </a:cubicBezTo>
                  <a:cubicBezTo>
                    <a:pt x="1953" y="1677"/>
                    <a:pt x="1962" y="1681"/>
                    <a:pt x="1970" y="1678"/>
                  </a:cubicBezTo>
                  <a:cubicBezTo>
                    <a:pt x="1979" y="1680"/>
                    <a:pt x="1988" y="1677"/>
                    <a:pt x="1997" y="1680"/>
                  </a:cubicBezTo>
                  <a:cubicBezTo>
                    <a:pt x="2006" y="1676"/>
                    <a:pt x="2016" y="1677"/>
                    <a:pt x="2026" y="1673"/>
                  </a:cubicBezTo>
                  <a:cubicBezTo>
                    <a:pt x="2031" y="1673"/>
                    <a:pt x="2036" y="1672"/>
                    <a:pt x="2041" y="1673"/>
                  </a:cubicBezTo>
                  <a:cubicBezTo>
                    <a:pt x="2043" y="1670"/>
                    <a:pt x="2047" y="1674"/>
                    <a:pt x="2049" y="1670"/>
                  </a:cubicBezTo>
                  <a:cubicBezTo>
                    <a:pt x="2051" y="1671"/>
                    <a:pt x="2054" y="1669"/>
                    <a:pt x="2056" y="1670"/>
                  </a:cubicBezTo>
                  <a:cubicBezTo>
                    <a:pt x="2061" y="1666"/>
                    <a:pt x="2067" y="1668"/>
                    <a:pt x="2072" y="1667"/>
                  </a:cubicBezTo>
                  <a:cubicBezTo>
                    <a:pt x="2076" y="1665"/>
                    <a:pt x="2082" y="1667"/>
                    <a:pt x="2087" y="1664"/>
                  </a:cubicBezTo>
                  <a:cubicBezTo>
                    <a:pt x="2093" y="1668"/>
                    <a:pt x="2097" y="1661"/>
                    <a:pt x="2102" y="1664"/>
                  </a:cubicBezTo>
                  <a:cubicBezTo>
                    <a:pt x="2104" y="1661"/>
                    <a:pt x="2108" y="1666"/>
                    <a:pt x="2110" y="1664"/>
                  </a:cubicBezTo>
                  <a:cubicBezTo>
                    <a:pt x="2113" y="1665"/>
                    <a:pt x="2115" y="1663"/>
                    <a:pt x="2119" y="1667"/>
                  </a:cubicBezTo>
                  <a:cubicBezTo>
                    <a:pt x="2123" y="1659"/>
                    <a:pt x="2131" y="1666"/>
                    <a:pt x="2136" y="1660"/>
                  </a:cubicBezTo>
                  <a:cubicBezTo>
                    <a:pt x="2143" y="1661"/>
                    <a:pt x="2150" y="1660"/>
                    <a:pt x="2156" y="1658"/>
                  </a:cubicBezTo>
                  <a:cubicBezTo>
                    <a:pt x="2169" y="1658"/>
                    <a:pt x="2182" y="1656"/>
                    <a:pt x="2196" y="1657"/>
                  </a:cubicBezTo>
                  <a:cubicBezTo>
                    <a:pt x="2201" y="1653"/>
                    <a:pt x="2208" y="1658"/>
                    <a:pt x="2213" y="1651"/>
                  </a:cubicBezTo>
                  <a:cubicBezTo>
                    <a:pt x="2216" y="1652"/>
                    <a:pt x="2219" y="1651"/>
                    <a:pt x="2222" y="1649"/>
                  </a:cubicBezTo>
                  <a:cubicBezTo>
                    <a:pt x="2226" y="1651"/>
                    <a:pt x="2229" y="1649"/>
                    <a:pt x="2233" y="1648"/>
                  </a:cubicBezTo>
                  <a:cubicBezTo>
                    <a:pt x="2240" y="1652"/>
                    <a:pt x="2245" y="1649"/>
                    <a:pt x="2251" y="1653"/>
                  </a:cubicBezTo>
                  <a:cubicBezTo>
                    <a:pt x="2258" y="1652"/>
                    <a:pt x="2264" y="1651"/>
                    <a:pt x="2271" y="1650"/>
                  </a:cubicBezTo>
                  <a:cubicBezTo>
                    <a:pt x="2279" y="1653"/>
                    <a:pt x="2285" y="1650"/>
                    <a:pt x="2292" y="1654"/>
                  </a:cubicBezTo>
                  <a:cubicBezTo>
                    <a:pt x="2299" y="1653"/>
                    <a:pt x="2306" y="1654"/>
                    <a:pt x="2313" y="1654"/>
                  </a:cubicBezTo>
                  <a:cubicBezTo>
                    <a:pt x="2320" y="1652"/>
                    <a:pt x="2327" y="1654"/>
                    <a:pt x="2335" y="1653"/>
                  </a:cubicBezTo>
                  <a:cubicBezTo>
                    <a:pt x="2349" y="1656"/>
                    <a:pt x="2364" y="1657"/>
                    <a:pt x="2379" y="1662"/>
                  </a:cubicBezTo>
                  <a:cubicBezTo>
                    <a:pt x="2381" y="1658"/>
                    <a:pt x="2386" y="1664"/>
                    <a:pt x="2388" y="1660"/>
                  </a:cubicBezTo>
                  <a:cubicBezTo>
                    <a:pt x="2392" y="1661"/>
                    <a:pt x="2396" y="1664"/>
                    <a:pt x="2399" y="1662"/>
                  </a:cubicBezTo>
                  <a:cubicBezTo>
                    <a:pt x="2404" y="1665"/>
                    <a:pt x="2408" y="1668"/>
                    <a:pt x="2411" y="1665"/>
                  </a:cubicBezTo>
                  <a:cubicBezTo>
                    <a:pt x="2419" y="1667"/>
                    <a:pt x="2406" y="1673"/>
                    <a:pt x="2414" y="1675"/>
                  </a:cubicBezTo>
                  <a:cubicBezTo>
                    <a:pt x="2412" y="1678"/>
                    <a:pt x="2409" y="1673"/>
                    <a:pt x="2407" y="1675"/>
                  </a:cubicBezTo>
                  <a:cubicBezTo>
                    <a:pt x="2404" y="1677"/>
                    <a:pt x="2400" y="1676"/>
                    <a:pt x="2397" y="1674"/>
                  </a:cubicBezTo>
                  <a:cubicBezTo>
                    <a:pt x="2391" y="1673"/>
                    <a:pt x="2384" y="1673"/>
                    <a:pt x="2378" y="1671"/>
                  </a:cubicBezTo>
                  <a:cubicBezTo>
                    <a:pt x="2366" y="1672"/>
                    <a:pt x="2354" y="1673"/>
                    <a:pt x="2341" y="1671"/>
                  </a:cubicBezTo>
                  <a:cubicBezTo>
                    <a:pt x="2318" y="1673"/>
                    <a:pt x="2293" y="1671"/>
                    <a:pt x="2270" y="1676"/>
                  </a:cubicBezTo>
                  <a:cubicBezTo>
                    <a:pt x="2265" y="1679"/>
                    <a:pt x="2258" y="1675"/>
                    <a:pt x="2253" y="1677"/>
                  </a:cubicBezTo>
                  <a:cubicBezTo>
                    <a:pt x="2246" y="1675"/>
                    <a:pt x="2241" y="1682"/>
                    <a:pt x="2234" y="1678"/>
                  </a:cubicBezTo>
                  <a:cubicBezTo>
                    <a:pt x="2232" y="1682"/>
                    <a:pt x="2229" y="1680"/>
                    <a:pt x="2227" y="1681"/>
                  </a:cubicBezTo>
                  <a:cubicBezTo>
                    <a:pt x="2223" y="1679"/>
                    <a:pt x="2221" y="1684"/>
                    <a:pt x="2217" y="1680"/>
                  </a:cubicBezTo>
                  <a:cubicBezTo>
                    <a:pt x="2215" y="1686"/>
                    <a:pt x="2211" y="1681"/>
                    <a:pt x="2209" y="1685"/>
                  </a:cubicBezTo>
                  <a:cubicBezTo>
                    <a:pt x="2204" y="1679"/>
                    <a:pt x="2204" y="1690"/>
                    <a:pt x="2199" y="1683"/>
                  </a:cubicBezTo>
                  <a:cubicBezTo>
                    <a:pt x="2197" y="1687"/>
                    <a:pt x="2195" y="1687"/>
                    <a:pt x="2192" y="1687"/>
                  </a:cubicBezTo>
                  <a:cubicBezTo>
                    <a:pt x="2189" y="1687"/>
                    <a:pt x="2186" y="1688"/>
                    <a:pt x="2183" y="1688"/>
                  </a:cubicBezTo>
                  <a:cubicBezTo>
                    <a:pt x="2177" y="1692"/>
                    <a:pt x="2170" y="1687"/>
                    <a:pt x="2165" y="1692"/>
                  </a:cubicBezTo>
                  <a:cubicBezTo>
                    <a:pt x="2162" y="1691"/>
                    <a:pt x="2160" y="1695"/>
                    <a:pt x="2157" y="1695"/>
                  </a:cubicBezTo>
                  <a:cubicBezTo>
                    <a:pt x="2154" y="1694"/>
                    <a:pt x="2151" y="1695"/>
                    <a:pt x="2148" y="1697"/>
                  </a:cubicBezTo>
                  <a:cubicBezTo>
                    <a:pt x="2142" y="1697"/>
                    <a:pt x="2136" y="1698"/>
                    <a:pt x="2130" y="1700"/>
                  </a:cubicBezTo>
                  <a:cubicBezTo>
                    <a:pt x="2122" y="1696"/>
                    <a:pt x="2116" y="1704"/>
                    <a:pt x="2108" y="1699"/>
                  </a:cubicBezTo>
                  <a:cubicBezTo>
                    <a:pt x="2104" y="1700"/>
                    <a:pt x="2102" y="1705"/>
                    <a:pt x="2097" y="1699"/>
                  </a:cubicBezTo>
                  <a:cubicBezTo>
                    <a:pt x="2094" y="1707"/>
                    <a:pt x="2088" y="1698"/>
                    <a:pt x="2085" y="1705"/>
                  </a:cubicBezTo>
                  <a:cubicBezTo>
                    <a:pt x="2078" y="1706"/>
                    <a:pt x="2070" y="1704"/>
                    <a:pt x="2062" y="1708"/>
                  </a:cubicBezTo>
                  <a:cubicBezTo>
                    <a:pt x="2054" y="1707"/>
                    <a:pt x="2047" y="1707"/>
                    <a:pt x="2039" y="1708"/>
                  </a:cubicBezTo>
                  <a:cubicBezTo>
                    <a:pt x="2035" y="1708"/>
                    <a:pt x="2031" y="1705"/>
                    <a:pt x="2028" y="1708"/>
                  </a:cubicBezTo>
                  <a:cubicBezTo>
                    <a:pt x="2025" y="1710"/>
                    <a:pt x="2021" y="1709"/>
                    <a:pt x="2017" y="1709"/>
                  </a:cubicBezTo>
                  <a:cubicBezTo>
                    <a:pt x="2010" y="1713"/>
                    <a:pt x="2002" y="1710"/>
                    <a:pt x="1994" y="1712"/>
                  </a:cubicBezTo>
                  <a:cubicBezTo>
                    <a:pt x="1979" y="1714"/>
                    <a:pt x="1963" y="1713"/>
                    <a:pt x="1947" y="1712"/>
                  </a:cubicBezTo>
                  <a:cubicBezTo>
                    <a:pt x="1940" y="1713"/>
                    <a:pt x="1932" y="1711"/>
                    <a:pt x="1925" y="1713"/>
                  </a:cubicBezTo>
                  <a:cubicBezTo>
                    <a:pt x="1917" y="1709"/>
                    <a:pt x="1909" y="1713"/>
                    <a:pt x="1901" y="1710"/>
                  </a:cubicBezTo>
                  <a:cubicBezTo>
                    <a:pt x="1894" y="1712"/>
                    <a:pt x="1885" y="1708"/>
                    <a:pt x="1877" y="1710"/>
                  </a:cubicBezTo>
                  <a:cubicBezTo>
                    <a:pt x="1869" y="1709"/>
                    <a:pt x="1861" y="1707"/>
                    <a:pt x="1853" y="1707"/>
                  </a:cubicBezTo>
                  <a:cubicBezTo>
                    <a:pt x="1837" y="1703"/>
                    <a:pt x="1822" y="1704"/>
                    <a:pt x="1806" y="1699"/>
                  </a:cubicBezTo>
                  <a:cubicBezTo>
                    <a:pt x="1803" y="1701"/>
                    <a:pt x="1799" y="1698"/>
                    <a:pt x="1795" y="1697"/>
                  </a:cubicBezTo>
                  <a:cubicBezTo>
                    <a:pt x="1791" y="1699"/>
                    <a:pt x="1786" y="1697"/>
                    <a:pt x="1781" y="1693"/>
                  </a:cubicBezTo>
                  <a:cubicBezTo>
                    <a:pt x="1774" y="1697"/>
                    <a:pt x="1764" y="1687"/>
                    <a:pt x="1757" y="1690"/>
                  </a:cubicBezTo>
                  <a:cubicBezTo>
                    <a:pt x="1764" y="1696"/>
                    <a:pt x="1770" y="1698"/>
                    <a:pt x="1776" y="1698"/>
                  </a:cubicBezTo>
                  <a:cubicBezTo>
                    <a:pt x="1782" y="1699"/>
                    <a:pt x="1789" y="1705"/>
                    <a:pt x="1794" y="1702"/>
                  </a:cubicBezTo>
                  <a:cubicBezTo>
                    <a:pt x="1800" y="1705"/>
                    <a:pt x="1806" y="1705"/>
                    <a:pt x="1812" y="1706"/>
                  </a:cubicBezTo>
                  <a:cubicBezTo>
                    <a:pt x="1819" y="1707"/>
                    <a:pt x="1826" y="1711"/>
                    <a:pt x="1831" y="1709"/>
                  </a:cubicBezTo>
                  <a:cubicBezTo>
                    <a:pt x="1856" y="1714"/>
                    <a:pt x="1880" y="1716"/>
                    <a:pt x="1904" y="1718"/>
                  </a:cubicBezTo>
                  <a:cubicBezTo>
                    <a:pt x="1910" y="1719"/>
                    <a:pt x="1916" y="1718"/>
                    <a:pt x="1922" y="1719"/>
                  </a:cubicBezTo>
                  <a:cubicBezTo>
                    <a:pt x="1928" y="1719"/>
                    <a:pt x="1933" y="1720"/>
                    <a:pt x="1939" y="1720"/>
                  </a:cubicBezTo>
                  <a:cubicBezTo>
                    <a:pt x="1945" y="1721"/>
                    <a:pt x="1950" y="1718"/>
                    <a:pt x="1957" y="1721"/>
                  </a:cubicBezTo>
                  <a:cubicBezTo>
                    <a:pt x="1962" y="1715"/>
                    <a:pt x="1970" y="1723"/>
                    <a:pt x="1975" y="1721"/>
                  </a:cubicBezTo>
                  <a:cubicBezTo>
                    <a:pt x="1999" y="1721"/>
                    <a:pt x="2022" y="1717"/>
                    <a:pt x="2045" y="1714"/>
                  </a:cubicBezTo>
                  <a:cubicBezTo>
                    <a:pt x="2055" y="1717"/>
                    <a:pt x="2065" y="1713"/>
                    <a:pt x="2075" y="1716"/>
                  </a:cubicBezTo>
                  <a:cubicBezTo>
                    <a:pt x="2086" y="1711"/>
                    <a:pt x="2098" y="1710"/>
                    <a:pt x="2110" y="1711"/>
                  </a:cubicBezTo>
                  <a:cubicBezTo>
                    <a:pt x="2116" y="1707"/>
                    <a:pt x="2123" y="1709"/>
                    <a:pt x="2128" y="1707"/>
                  </a:cubicBezTo>
                  <a:cubicBezTo>
                    <a:pt x="2135" y="1708"/>
                    <a:pt x="2140" y="1704"/>
                    <a:pt x="2147" y="1707"/>
                  </a:cubicBezTo>
                  <a:cubicBezTo>
                    <a:pt x="2156" y="1701"/>
                    <a:pt x="2166" y="1700"/>
                    <a:pt x="2176" y="1699"/>
                  </a:cubicBezTo>
                  <a:cubicBezTo>
                    <a:pt x="2184" y="1692"/>
                    <a:pt x="2196" y="1702"/>
                    <a:pt x="2204" y="1692"/>
                  </a:cubicBezTo>
                  <a:cubicBezTo>
                    <a:pt x="2209" y="1695"/>
                    <a:pt x="2213" y="1692"/>
                    <a:pt x="2218" y="1691"/>
                  </a:cubicBezTo>
                  <a:cubicBezTo>
                    <a:pt x="2220" y="1689"/>
                    <a:pt x="2223" y="1689"/>
                    <a:pt x="2226" y="1691"/>
                  </a:cubicBezTo>
                  <a:cubicBezTo>
                    <a:pt x="2228" y="1687"/>
                    <a:pt x="2231" y="1689"/>
                    <a:pt x="2233" y="1688"/>
                  </a:cubicBezTo>
                  <a:cubicBezTo>
                    <a:pt x="2244" y="1689"/>
                    <a:pt x="2253" y="1685"/>
                    <a:pt x="2264" y="1688"/>
                  </a:cubicBezTo>
                  <a:cubicBezTo>
                    <a:pt x="2270" y="1685"/>
                    <a:pt x="2276" y="1684"/>
                    <a:pt x="2283" y="1684"/>
                  </a:cubicBezTo>
                  <a:cubicBezTo>
                    <a:pt x="2289" y="1682"/>
                    <a:pt x="2296" y="1683"/>
                    <a:pt x="2302" y="1679"/>
                  </a:cubicBezTo>
                  <a:cubicBezTo>
                    <a:pt x="2307" y="1684"/>
                    <a:pt x="2309" y="1679"/>
                    <a:pt x="2313" y="1681"/>
                  </a:cubicBezTo>
                  <a:cubicBezTo>
                    <a:pt x="2316" y="1678"/>
                    <a:pt x="2321" y="1684"/>
                    <a:pt x="2324" y="1680"/>
                  </a:cubicBezTo>
                  <a:cubicBezTo>
                    <a:pt x="2328" y="1682"/>
                    <a:pt x="2332" y="1680"/>
                    <a:pt x="2336" y="1683"/>
                  </a:cubicBezTo>
                  <a:cubicBezTo>
                    <a:pt x="2337" y="1680"/>
                    <a:pt x="2340" y="1683"/>
                    <a:pt x="2342" y="1682"/>
                  </a:cubicBezTo>
                  <a:cubicBezTo>
                    <a:pt x="2344" y="1683"/>
                    <a:pt x="2346" y="1679"/>
                    <a:pt x="2348" y="1680"/>
                  </a:cubicBezTo>
                  <a:cubicBezTo>
                    <a:pt x="2364" y="1682"/>
                    <a:pt x="2379" y="1679"/>
                    <a:pt x="2396" y="1683"/>
                  </a:cubicBezTo>
                  <a:cubicBezTo>
                    <a:pt x="2390" y="1685"/>
                    <a:pt x="2383" y="1684"/>
                    <a:pt x="2377" y="1684"/>
                  </a:cubicBezTo>
                  <a:cubicBezTo>
                    <a:pt x="2375" y="1689"/>
                    <a:pt x="2369" y="1677"/>
                    <a:pt x="2368" y="1686"/>
                  </a:cubicBezTo>
                  <a:cubicBezTo>
                    <a:pt x="2363" y="1681"/>
                    <a:pt x="2361" y="1688"/>
                    <a:pt x="2356" y="1683"/>
                  </a:cubicBezTo>
                  <a:cubicBezTo>
                    <a:pt x="2348" y="1686"/>
                    <a:pt x="2340" y="1689"/>
                    <a:pt x="2330" y="1687"/>
                  </a:cubicBezTo>
                  <a:cubicBezTo>
                    <a:pt x="2329" y="1690"/>
                    <a:pt x="2327" y="1690"/>
                    <a:pt x="2325" y="1691"/>
                  </a:cubicBezTo>
                  <a:cubicBezTo>
                    <a:pt x="2322" y="1688"/>
                    <a:pt x="2320" y="1691"/>
                    <a:pt x="2317" y="1691"/>
                  </a:cubicBezTo>
                  <a:cubicBezTo>
                    <a:pt x="2313" y="1694"/>
                    <a:pt x="2308" y="1691"/>
                    <a:pt x="2304" y="1696"/>
                  </a:cubicBezTo>
                  <a:cubicBezTo>
                    <a:pt x="2295" y="1695"/>
                    <a:pt x="2287" y="1700"/>
                    <a:pt x="2278" y="1702"/>
                  </a:cubicBezTo>
                  <a:cubicBezTo>
                    <a:pt x="2273" y="1701"/>
                    <a:pt x="2270" y="1705"/>
                    <a:pt x="2264" y="1703"/>
                  </a:cubicBezTo>
                  <a:cubicBezTo>
                    <a:pt x="2261" y="1708"/>
                    <a:pt x="2254" y="1700"/>
                    <a:pt x="2251" y="1708"/>
                  </a:cubicBezTo>
                  <a:cubicBezTo>
                    <a:pt x="2242" y="1706"/>
                    <a:pt x="2234" y="1713"/>
                    <a:pt x="2226" y="1714"/>
                  </a:cubicBezTo>
                  <a:cubicBezTo>
                    <a:pt x="2217" y="1718"/>
                    <a:pt x="2208" y="1720"/>
                    <a:pt x="2199" y="1723"/>
                  </a:cubicBezTo>
                  <a:cubicBezTo>
                    <a:pt x="2195" y="1725"/>
                    <a:pt x="2190" y="1726"/>
                    <a:pt x="2186" y="1727"/>
                  </a:cubicBezTo>
                  <a:cubicBezTo>
                    <a:pt x="2182" y="1729"/>
                    <a:pt x="2177" y="1730"/>
                    <a:pt x="2173" y="1731"/>
                  </a:cubicBezTo>
                  <a:cubicBezTo>
                    <a:pt x="2163" y="1732"/>
                    <a:pt x="2155" y="1740"/>
                    <a:pt x="2146" y="1740"/>
                  </a:cubicBezTo>
                  <a:cubicBezTo>
                    <a:pt x="2143" y="1745"/>
                    <a:pt x="2138" y="1740"/>
                    <a:pt x="2135" y="1745"/>
                  </a:cubicBezTo>
                  <a:cubicBezTo>
                    <a:pt x="2130" y="1746"/>
                    <a:pt x="2126" y="1748"/>
                    <a:pt x="2121" y="1749"/>
                  </a:cubicBezTo>
                  <a:cubicBezTo>
                    <a:pt x="2117" y="1751"/>
                    <a:pt x="2112" y="1752"/>
                    <a:pt x="2108" y="1754"/>
                  </a:cubicBezTo>
                  <a:cubicBezTo>
                    <a:pt x="2103" y="1752"/>
                    <a:pt x="2099" y="1756"/>
                    <a:pt x="2095" y="1758"/>
                  </a:cubicBezTo>
                  <a:cubicBezTo>
                    <a:pt x="2085" y="1753"/>
                    <a:pt x="2078" y="1763"/>
                    <a:pt x="2068" y="1759"/>
                  </a:cubicBezTo>
                  <a:cubicBezTo>
                    <a:pt x="2060" y="1764"/>
                    <a:pt x="2049" y="1760"/>
                    <a:pt x="2041" y="1764"/>
                  </a:cubicBezTo>
                  <a:cubicBezTo>
                    <a:pt x="2032" y="1763"/>
                    <a:pt x="2023" y="1763"/>
                    <a:pt x="2014" y="1765"/>
                  </a:cubicBezTo>
                  <a:cubicBezTo>
                    <a:pt x="2009" y="1763"/>
                    <a:pt x="2005" y="1765"/>
                    <a:pt x="2000" y="1766"/>
                  </a:cubicBezTo>
                  <a:cubicBezTo>
                    <a:pt x="1995" y="1762"/>
                    <a:pt x="1991" y="1766"/>
                    <a:pt x="1986" y="1764"/>
                  </a:cubicBezTo>
                  <a:cubicBezTo>
                    <a:pt x="1976" y="1764"/>
                    <a:pt x="1967" y="1763"/>
                    <a:pt x="1957" y="1763"/>
                  </a:cubicBezTo>
                  <a:cubicBezTo>
                    <a:pt x="1948" y="1765"/>
                    <a:pt x="1938" y="1759"/>
                    <a:pt x="1929" y="1763"/>
                  </a:cubicBezTo>
                  <a:cubicBezTo>
                    <a:pt x="1945" y="1771"/>
                    <a:pt x="1958" y="1766"/>
                    <a:pt x="1973" y="1771"/>
                  </a:cubicBezTo>
                  <a:cubicBezTo>
                    <a:pt x="1979" y="1768"/>
                    <a:pt x="1986" y="1769"/>
                    <a:pt x="1994" y="1772"/>
                  </a:cubicBezTo>
                  <a:cubicBezTo>
                    <a:pt x="2000" y="1769"/>
                    <a:pt x="2008" y="1772"/>
                    <a:pt x="2015" y="1771"/>
                  </a:cubicBezTo>
                  <a:cubicBezTo>
                    <a:pt x="2022" y="1770"/>
                    <a:pt x="2029" y="1771"/>
                    <a:pt x="2036" y="1771"/>
                  </a:cubicBezTo>
                  <a:cubicBezTo>
                    <a:pt x="2043" y="1770"/>
                    <a:pt x="2050" y="1768"/>
                    <a:pt x="2058" y="1770"/>
                  </a:cubicBezTo>
                  <a:cubicBezTo>
                    <a:pt x="2071" y="1764"/>
                    <a:pt x="2087" y="1769"/>
                    <a:pt x="2100" y="1762"/>
                  </a:cubicBezTo>
                  <a:cubicBezTo>
                    <a:pt x="2114" y="1761"/>
                    <a:pt x="2127" y="1755"/>
                    <a:pt x="2141" y="1752"/>
                  </a:cubicBezTo>
                  <a:cubicBezTo>
                    <a:pt x="2147" y="1751"/>
                    <a:pt x="2153" y="1747"/>
                    <a:pt x="2159" y="1743"/>
                  </a:cubicBezTo>
                  <a:cubicBezTo>
                    <a:pt x="2163" y="1744"/>
                    <a:pt x="2167" y="1747"/>
                    <a:pt x="2170" y="1740"/>
                  </a:cubicBezTo>
                  <a:cubicBezTo>
                    <a:pt x="2174" y="1745"/>
                    <a:pt x="2176" y="1735"/>
                    <a:pt x="2180" y="1739"/>
                  </a:cubicBezTo>
                  <a:cubicBezTo>
                    <a:pt x="2183" y="1736"/>
                    <a:pt x="2187" y="1740"/>
                    <a:pt x="2189" y="1734"/>
                  </a:cubicBezTo>
                  <a:cubicBezTo>
                    <a:pt x="2192" y="1731"/>
                    <a:pt x="2197" y="1738"/>
                    <a:pt x="2199" y="1731"/>
                  </a:cubicBezTo>
                  <a:cubicBezTo>
                    <a:pt x="2207" y="1732"/>
                    <a:pt x="2213" y="1724"/>
                    <a:pt x="2220" y="1726"/>
                  </a:cubicBezTo>
                  <a:cubicBezTo>
                    <a:pt x="2227" y="1724"/>
                    <a:pt x="2234" y="1722"/>
                    <a:pt x="2241" y="1719"/>
                  </a:cubicBezTo>
                  <a:cubicBezTo>
                    <a:pt x="2249" y="1721"/>
                    <a:pt x="2255" y="1714"/>
                    <a:pt x="2261" y="1712"/>
                  </a:cubicBezTo>
                  <a:cubicBezTo>
                    <a:pt x="2267" y="1715"/>
                    <a:pt x="2270" y="1709"/>
                    <a:pt x="2275" y="1711"/>
                  </a:cubicBezTo>
                  <a:cubicBezTo>
                    <a:pt x="2280" y="1712"/>
                    <a:pt x="2284" y="1708"/>
                    <a:pt x="2289" y="1709"/>
                  </a:cubicBezTo>
                  <a:cubicBezTo>
                    <a:pt x="2306" y="1703"/>
                    <a:pt x="2323" y="1699"/>
                    <a:pt x="2340" y="1696"/>
                  </a:cubicBezTo>
                  <a:cubicBezTo>
                    <a:pt x="2344" y="1696"/>
                    <a:pt x="2349" y="1700"/>
                    <a:pt x="2352" y="1694"/>
                  </a:cubicBezTo>
                  <a:cubicBezTo>
                    <a:pt x="2357" y="1695"/>
                    <a:pt x="2362" y="1697"/>
                    <a:pt x="2366" y="1692"/>
                  </a:cubicBezTo>
                  <a:cubicBezTo>
                    <a:pt x="2376" y="1698"/>
                    <a:pt x="2384" y="1691"/>
                    <a:pt x="2393" y="1695"/>
                  </a:cubicBezTo>
                  <a:cubicBezTo>
                    <a:pt x="2397" y="1693"/>
                    <a:pt x="2401" y="1692"/>
                    <a:pt x="2405" y="1692"/>
                  </a:cubicBezTo>
                  <a:cubicBezTo>
                    <a:pt x="2410" y="1694"/>
                    <a:pt x="2414" y="1688"/>
                    <a:pt x="2420" y="1694"/>
                  </a:cubicBezTo>
                  <a:cubicBezTo>
                    <a:pt x="2428" y="1692"/>
                    <a:pt x="2437" y="1691"/>
                    <a:pt x="2447" y="1697"/>
                  </a:cubicBezTo>
                  <a:cubicBezTo>
                    <a:pt x="2450" y="1692"/>
                    <a:pt x="2456" y="1698"/>
                    <a:pt x="2460" y="1697"/>
                  </a:cubicBezTo>
                  <a:cubicBezTo>
                    <a:pt x="2464" y="1694"/>
                    <a:pt x="2470" y="1700"/>
                    <a:pt x="2474" y="1699"/>
                  </a:cubicBezTo>
                  <a:cubicBezTo>
                    <a:pt x="2479" y="1700"/>
                    <a:pt x="2483" y="1700"/>
                    <a:pt x="2488" y="1703"/>
                  </a:cubicBezTo>
                  <a:cubicBezTo>
                    <a:pt x="2491" y="1704"/>
                    <a:pt x="2501" y="1703"/>
                    <a:pt x="2500" y="1708"/>
                  </a:cubicBezTo>
                  <a:cubicBezTo>
                    <a:pt x="2487" y="1703"/>
                    <a:pt x="2477" y="1708"/>
                    <a:pt x="2464" y="1703"/>
                  </a:cubicBezTo>
                  <a:cubicBezTo>
                    <a:pt x="2458" y="1707"/>
                    <a:pt x="2450" y="1704"/>
                    <a:pt x="2443" y="1707"/>
                  </a:cubicBezTo>
                  <a:cubicBezTo>
                    <a:pt x="2435" y="1704"/>
                    <a:pt x="2428" y="1705"/>
                    <a:pt x="2421" y="1708"/>
                  </a:cubicBezTo>
                  <a:cubicBezTo>
                    <a:pt x="2413" y="1706"/>
                    <a:pt x="2406" y="1707"/>
                    <a:pt x="2399" y="1709"/>
                  </a:cubicBezTo>
                  <a:cubicBezTo>
                    <a:pt x="2391" y="1706"/>
                    <a:pt x="2384" y="1713"/>
                    <a:pt x="2376" y="1709"/>
                  </a:cubicBezTo>
                  <a:cubicBezTo>
                    <a:pt x="2373" y="1716"/>
                    <a:pt x="2368" y="1708"/>
                    <a:pt x="2365" y="1713"/>
                  </a:cubicBezTo>
                  <a:cubicBezTo>
                    <a:pt x="2364" y="1712"/>
                    <a:pt x="2362" y="1711"/>
                    <a:pt x="2361" y="1712"/>
                  </a:cubicBezTo>
                  <a:cubicBezTo>
                    <a:pt x="2359" y="1715"/>
                    <a:pt x="2356" y="1712"/>
                    <a:pt x="2355" y="1714"/>
                  </a:cubicBezTo>
                  <a:cubicBezTo>
                    <a:pt x="2351" y="1714"/>
                    <a:pt x="2347" y="1711"/>
                    <a:pt x="2344" y="1714"/>
                  </a:cubicBezTo>
                  <a:cubicBezTo>
                    <a:pt x="2340" y="1716"/>
                    <a:pt x="2335" y="1711"/>
                    <a:pt x="2332" y="1717"/>
                  </a:cubicBezTo>
                  <a:cubicBezTo>
                    <a:pt x="2317" y="1717"/>
                    <a:pt x="2303" y="1723"/>
                    <a:pt x="2287" y="1724"/>
                  </a:cubicBezTo>
                  <a:cubicBezTo>
                    <a:pt x="2285" y="1729"/>
                    <a:pt x="2281" y="1728"/>
                    <a:pt x="2277" y="1728"/>
                  </a:cubicBezTo>
                  <a:cubicBezTo>
                    <a:pt x="2274" y="1728"/>
                    <a:pt x="2270" y="1730"/>
                    <a:pt x="2267" y="1731"/>
                  </a:cubicBezTo>
                  <a:cubicBezTo>
                    <a:pt x="2263" y="1731"/>
                    <a:pt x="2259" y="1730"/>
                    <a:pt x="2257" y="1735"/>
                  </a:cubicBezTo>
                  <a:cubicBezTo>
                    <a:pt x="2253" y="1737"/>
                    <a:pt x="2248" y="1733"/>
                    <a:pt x="2245" y="1737"/>
                  </a:cubicBezTo>
                  <a:cubicBezTo>
                    <a:pt x="2238" y="1740"/>
                    <a:pt x="2231" y="1742"/>
                    <a:pt x="2224" y="1745"/>
                  </a:cubicBezTo>
                  <a:cubicBezTo>
                    <a:pt x="2222" y="1744"/>
                    <a:pt x="2221" y="1745"/>
                    <a:pt x="2220" y="1747"/>
                  </a:cubicBezTo>
                  <a:cubicBezTo>
                    <a:pt x="2218" y="1749"/>
                    <a:pt x="2215" y="1747"/>
                    <a:pt x="2214" y="1748"/>
                  </a:cubicBezTo>
                  <a:cubicBezTo>
                    <a:pt x="2210" y="1749"/>
                    <a:pt x="2206" y="1749"/>
                    <a:pt x="2202" y="1754"/>
                  </a:cubicBezTo>
                  <a:cubicBezTo>
                    <a:pt x="2188" y="1756"/>
                    <a:pt x="2174" y="1763"/>
                    <a:pt x="2159" y="1767"/>
                  </a:cubicBezTo>
                  <a:cubicBezTo>
                    <a:pt x="2156" y="1767"/>
                    <a:pt x="2152" y="1769"/>
                    <a:pt x="2149" y="1771"/>
                  </a:cubicBezTo>
                  <a:cubicBezTo>
                    <a:pt x="2145" y="1770"/>
                    <a:pt x="2141" y="1769"/>
                    <a:pt x="2139" y="1774"/>
                  </a:cubicBezTo>
                  <a:cubicBezTo>
                    <a:pt x="2131" y="1773"/>
                    <a:pt x="2123" y="1776"/>
                    <a:pt x="2116" y="1780"/>
                  </a:cubicBezTo>
                  <a:cubicBezTo>
                    <a:pt x="2112" y="1779"/>
                    <a:pt x="2108" y="1780"/>
                    <a:pt x="2104" y="1780"/>
                  </a:cubicBezTo>
                  <a:cubicBezTo>
                    <a:pt x="2100" y="1784"/>
                    <a:pt x="2095" y="1780"/>
                    <a:pt x="2092" y="1782"/>
                  </a:cubicBezTo>
                  <a:cubicBezTo>
                    <a:pt x="2083" y="1781"/>
                    <a:pt x="2075" y="1784"/>
                    <a:pt x="2067" y="1784"/>
                  </a:cubicBezTo>
                  <a:cubicBezTo>
                    <a:pt x="2046" y="1782"/>
                    <a:pt x="2026" y="1782"/>
                    <a:pt x="2006" y="1780"/>
                  </a:cubicBezTo>
                  <a:cubicBezTo>
                    <a:pt x="1996" y="1777"/>
                    <a:pt x="1987" y="1782"/>
                    <a:pt x="1975" y="1776"/>
                  </a:cubicBezTo>
                  <a:cubicBezTo>
                    <a:pt x="1966" y="1780"/>
                    <a:pt x="1955" y="1771"/>
                    <a:pt x="1945" y="1774"/>
                  </a:cubicBezTo>
                  <a:cubicBezTo>
                    <a:pt x="1952" y="1779"/>
                    <a:pt x="1958" y="1781"/>
                    <a:pt x="1963" y="1778"/>
                  </a:cubicBezTo>
                  <a:cubicBezTo>
                    <a:pt x="1971" y="1783"/>
                    <a:pt x="1977" y="1781"/>
                    <a:pt x="1983" y="1783"/>
                  </a:cubicBezTo>
                  <a:cubicBezTo>
                    <a:pt x="1986" y="1780"/>
                    <a:pt x="1990" y="1786"/>
                    <a:pt x="1993" y="1785"/>
                  </a:cubicBezTo>
                  <a:cubicBezTo>
                    <a:pt x="1996" y="1785"/>
                    <a:pt x="1999" y="1785"/>
                    <a:pt x="2003" y="1786"/>
                  </a:cubicBezTo>
                  <a:cubicBezTo>
                    <a:pt x="2009" y="1785"/>
                    <a:pt x="2016" y="1787"/>
                    <a:pt x="2022" y="1788"/>
                  </a:cubicBezTo>
                  <a:cubicBezTo>
                    <a:pt x="2034" y="1786"/>
                    <a:pt x="2046" y="1790"/>
                    <a:pt x="2058" y="1789"/>
                  </a:cubicBezTo>
                  <a:cubicBezTo>
                    <a:pt x="2071" y="1791"/>
                    <a:pt x="2083" y="1787"/>
                    <a:pt x="2096" y="1791"/>
                  </a:cubicBezTo>
                  <a:cubicBezTo>
                    <a:pt x="2102" y="1787"/>
                    <a:pt x="2109" y="1788"/>
                    <a:pt x="2115" y="1787"/>
                  </a:cubicBezTo>
                  <a:cubicBezTo>
                    <a:pt x="2117" y="1785"/>
                    <a:pt x="2120" y="1784"/>
                    <a:pt x="2124" y="1785"/>
                  </a:cubicBezTo>
                  <a:cubicBezTo>
                    <a:pt x="2127" y="1785"/>
                    <a:pt x="2130" y="1784"/>
                    <a:pt x="2133" y="1783"/>
                  </a:cubicBezTo>
                  <a:cubicBezTo>
                    <a:pt x="2145" y="1779"/>
                    <a:pt x="2157" y="1775"/>
                    <a:pt x="2170" y="1774"/>
                  </a:cubicBezTo>
                  <a:cubicBezTo>
                    <a:pt x="2175" y="1769"/>
                    <a:pt x="2184" y="1769"/>
                    <a:pt x="2188" y="1768"/>
                  </a:cubicBezTo>
                  <a:cubicBezTo>
                    <a:pt x="2194" y="1765"/>
                    <a:pt x="2200" y="1763"/>
                    <a:pt x="2206" y="1759"/>
                  </a:cubicBezTo>
                  <a:cubicBezTo>
                    <a:pt x="2219" y="1756"/>
                    <a:pt x="2231" y="1752"/>
                    <a:pt x="2243" y="1747"/>
                  </a:cubicBezTo>
                  <a:cubicBezTo>
                    <a:pt x="2246" y="1746"/>
                    <a:pt x="2249" y="1746"/>
                    <a:pt x="2252" y="1745"/>
                  </a:cubicBezTo>
                  <a:cubicBezTo>
                    <a:pt x="2256" y="1747"/>
                    <a:pt x="2258" y="1740"/>
                    <a:pt x="2261" y="1743"/>
                  </a:cubicBezTo>
                  <a:cubicBezTo>
                    <a:pt x="2267" y="1739"/>
                    <a:pt x="2274" y="1738"/>
                    <a:pt x="2281" y="1738"/>
                  </a:cubicBezTo>
                  <a:cubicBezTo>
                    <a:pt x="2283" y="1734"/>
                    <a:pt x="2286" y="1733"/>
                    <a:pt x="2290" y="1736"/>
                  </a:cubicBezTo>
                  <a:cubicBezTo>
                    <a:pt x="2292" y="1730"/>
                    <a:pt x="2296" y="1735"/>
                    <a:pt x="2298" y="1731"/>
                  </a:cubicBezTo>
                  <a:cubicBezTo>
                    <a:pt x="2305" y="1732"/>
                    <a:pt x="2311" y="1728"/>
                    <a:pt x="2318" y="1729"/>
                  </a:cubicBezTo>
                  <a:cubicBezTo>
                    <a:pt x="2320" y="1723"/>
                    <a:pt x="2324" y="1728"/>
                    <a:pt x="2327" y="1727"/>
                  </a:cubicBezTo>
                  <a:cubicBezTo>
                    <a:pt x="2329" y="1721"/>
                    <a:pt x="2333" y="1726"/>
                    <a:pt x="2336" y="1725"/>
                  </a:cubicBezTo>
                  <a:cubicBezTo>
                    <a:pt x="2343" y="1722"/>
                    <a:pt x="2350" y="1724"/>
                    <a:pt x="2356" y="1723"/>
                  </a:cubicBezTo>
                  <a:cubicBezTo>
                    <a:pt x="2362" y="1721"/>
                    <a:pt x="2368" y="1720"/>
                    <a:pt x="2375" y="1722"/>
                  </a:cubicBezTo>
                  <a:cubicBezTo>
                    <a:pt x="2378" y="1720"/>
                    <a:pt x="2381" y="1720"/>
                    <a:pt x="2384" y="1720"/>
                  </a:cubicBezTo>
                  <a:cubicBezTo>
                    <a:pt x="2386" y="1719"/>
                    <a:pt x="2387" y="1717"/>
                    <a:pt x="2388" y="1718"/>
                  </a:cubicBezTo>
                  <a:cubicBezTo>
                    <a:pt x="2390" y="1719"/>
                    <a:pt x="2393" y="1717"/>
                    <a:pt x="2392" y="1720"/>
                  </a:cubicBezTo>
                  <a:cubicBezTo>
                    <a:pt x="2390" y="1723"/>
                    <a:pt x="2387" y="1719"/>
                    <a:pt x="2385" y="1723"/>
                  </a:cubicBezTo>
                  <a:cubicBezTo>
                    <a:pt x="2383" y="1726"/>
                    <a:pt x="2379" y="1723"/>
                    <a:pt x="2377" y="1723"/>
                  </a:cubicBezTo>
                  <a:cubicBezTo>
                    <a:pt x="2372" y="1728"/>
                    <a:pt x="2367" y="1729"/>
                    <a:pt x="2361" y="1731"/>
                  </a:cubicBezTo>
                  <a:cubicBezTo>
                    <a:pt x="2350" y="1733"/>
                    <a:pt x="2340" y="1741"/>
                    <a:pt x="2329" y="1744"/>
                  </a:cubicBezTo>
                  <a:cubicBezTo>
                    <a:pt x="2324" y="1749"/>
                    <a:pt x="2319" y="1748"/>
                    <a:pt x="2314" y="1755"/>
                  </a:cubicBezTo>
                  <a:cubicBezTo>
                    <a:pt x="2308" y="1755"/>
                    <a:pt x="2304" y="1761"/>
                    <a:pt x="2298" y="1760"/>
                  </a:cubicBezTo>
                  <a:cubicBezTo>
                    <a:pt x="2288" y="1768"/>
                    <a:pt x="2276" y="1768"/>
                    <a:pt x="2267" y="1778"/>
                  </a:cubicBezTo>
                  <a:cubicBezTo>
                    <a:pt x="2261" y="1778"/>
                    <a:pt x="2255" y="1780"/>
                    <a:pt x="2249" y="1785"/>
                  </a:cubicBezTo>
                  <a:cubicBezTo>
                    <a:pt x="2242" y="1780"/>
                    <a:pt x="2237" y="1788"/>
                    <a:pt x="2231" y="1789"/>
                  </a:cubicBezTo>
                  <a:cubicBezTo>
                    <a:pt x="2219" y="1793"/>
                    <a:pt x="2207" y="1797"/>
                    <a:pt x="2194" y="1798"/>
                  </a:cubicBezTo>
                  <a:cubicBezTo>
                    <a:pt x="2188" y="1800"/>
                    <a:pt x="2182" y="1804"/>
                    <a:pt x="2176" y="1801"/>
                  </a:cubicBezTo>
                  <a:cubicBezTo>
                    <a:pt x="2170" y="1810"/>
                    <a:pt x="2162" y="1801"/>
                    <a:pt x="2156" y="1807"/>
                  </a:cubicBezTo>
                  <a:cubicBezTo>
                    <a:pt x="2144" y="1809"/>
                    <a:pt x="2131" y="1811"/>
                    <a:pt x="2118" y="1813"/>
                  </a:cubicBezTo>
                  <a:cubicBezTo>
                    <a:pt x="2109" y="1815"/>
                    <a:pt x="2098" y="1810"/>
                    <a:pt x="2089" y="1814"/>
                  </a:cubicBezTo>
                  <a:cubicBezTo>
                    <a:pt x="2095" y="1819"/>
                    <a:pt x="2100" y="1815"/>
                    <a:pt x="2107" y="1818"/>
                  </a:cubicBezTo>
                  <a:cubicBezTo>
                    <a:pt x="2112" y="1818"/>
                    <a:pt x="2118" y="1816"/>
                    <a:pt x="2124" y="1820"/>
                  </a:cubicBezTo>
                  <a:cubicBezTo>
                    <a:pt x="2135" y="1815"/>
                    <a:pt x="2148" y="1816"/>
                    <a:pt x="2159" y="1814"/>
                  </a:cubicBezTo>
                  <a:cubicBezTo>
                    <a:pt x="2165" y="1813"/>
                    <a:pt x="2170" y="1809"/>
                    <a:pt x="2176" y="1812"/>
                  </a:cubicBezTo>
                  <a:cubicBezTo>
                    <a:pt x="2182" y="1808"/>
                    <a:pt x="2188" y="1809"/>
                    <a:pt x="2194" y="1809"/>
                  </a:cubicBezTo>
                  <a:cubicBezTo>
                    <a:pt x="2200" y="1806"/>
                    <a:pt x="2205" y="1805"/>
                    <a:pt x="2211" y="1804"/>
                  </a:cubicBezTo>
                  <a:cubicBezTo>
                    <a:pt x="2213" y="1802"/>
                    <a:pt x="2217" y="1801"/>
                    <a:pt x="2220" y="1802"/>
                  </a:cubicBezTo>
                  <a:cubicBezTo>
                    <a:pt x="2223" y="1804"/>
                    <a:pt x="2225" y="1797"/>
                    <a:pt x="2229" y="1800"/>
                  </a:cubicBezTo>
                  <a:cubicBezTo>
                    <a:pt x="2231" y="1793"/>
                    <a:pt x="2236" y="1803"/>
                    <a:pt x="2237" y="1795"/>
                  </a:cubicBezTo>
                  <a:cubicBezTo>
                    <a:pt x="2241" y="1796"/>
                    <a:pt x="2244" y="1795"/>
                    <a:pt x="2246" y="1794"/>
                  </a:cubicBezTo>
                  <a:cubicBezTo>
                    <a:pt x="2252" y="1792"/>
                    <a:pt x="2258" y="1788"/>
                    <a:pt x="2264" y="1787"/>
                  </a:cubicBezTo>
                  <a:cubicBezTo>
                    <a:pt x="2269" y="1785"/>
                    <a:pt x="2274" y="1781"/>
                    <a:pt x="2280" y="1782"/>
                  </a:cubicBezTo>
                  <a:cubicBezTo>
                    <a:pt x="2285" y="1773"/>
                    <a:pt x="2292" y="1778"/>
                    <a:pt x="2297" y="1772"/>
                  </a:cubicBezTo>
                  <a:cubicBezTo>
                    <a:pt x="2302" y="1766"/>
                    <a:pt x="2309" y="1769"/>
                    <a:pt x="2314" y="1763"/>
                  </a:cubicBezTo>
                  <a:cubicBezTo>
                    <a:pt x="2320" y="1761"/>
                    <a:pt x="2326" y="1758"/>
                    <a:pt x="2331" y="1753"/>
                  </a:cubicBezTo>
                  <a:cubicBezTo>
                    <a:pt x="2337" y="1755"/>
                    <a:pt x="2341" y="1746"/>
                    <a:pt x="2347" y="1748"/>
                  </a:cubicBezTo>
                  <a:cubicBezTo>
                    <a:pt x="2352" y="1740"/>
                    <a:pt x="2359" y="1745"/>
                    <a:pt x="2364" y="1738"/>
                  </a:cubicBezTo>
                  <a:cubicBezTo>
                    <a:pt x="2371" y="1743"/>
                    <a:pt x="2376" y="1733"/>
                    <a:pt x="2382" y="1735"/>
                  </a:cubicBezTo>
                  <a:cubicBezTo>
                    <a:pt x="2385" y="1733"/>
                    <a:pt x="2388" y="1732"/>
                    <a:pt x="2391" y="1730"/>
                  </a:cubicBezTo>
                  <a:cubicBezTo>
                    <a:pt x="2393" y="1733"/>
                    <a:pt x="2400" y="1726"/>
                    <a:pt x="2398" y="1732"/>
                  </a:cubicBezTo>
                  <a:cubicBezTo>
                    <a:pt x="2394" y="1732"/>
                    <a:pt x="2391" y="1734"/>
                    <a:pt x="2387" y="1735"/>
                  </a:cubicBezTo>
                  <a:cubicBezTo>
                    <a:pt x="2384" y="1739"/>
                    <a:pt x="2379" y="1735"/>
                    <a:pt x="2376" y="1741"/>
                  </a:cubicBezTo>
                  <a:cubicBezTo>
                    <a:pt x="2369" y="1744"/>
                    <a:pt x="2362" y="1751"/>
                    <a:pt x="2355" y="1753"/>
                  </a:cubicBezTo>
                  <a:cubicBezTo>
                    <a:pt x="2348" y="1757"/>
                    <a:pt x="2340" y="1761"/>
                    <a:pt x="2333" y="1765"/>
                  </a:cubicBezTo>
                  <a:cubicBezTo>
                    <a:pt x="2327" y="1774"/>
                    <a:pt x="2319" y="1772"/>
                    <a:pt x="2313" y="1780"/>
                  </a:cubicBezTo>
                  <a:cubicBezTo>
                    <a:pt x="2298" y="1783"/>
                    <a:pt x="2285" y="1798"/>
                    <a:pt x="2269" y="1798"/>
                  </a:cubicBezTo>
                  <a:cubicBezTo>
                    <a:pt x="2262" y="1803"/>
                    <a:pt x="2255" y="1805"/>
                    <a:pt x="2248" y="1807"/>
                  </a:cubicBezTo>
                  <a:cubicBezTo>
                    <a:pt x="2243" y="1805"/>
                    <a:pt x="2240" y="1810"/>
                    <a:pt x="2236" y="1810"/>
                  </a:cubicBezTo>
                  <a:cubicBezTo>
                    <a:pt x="2232" y="1811"/>
                    <a:pt x="2227" y="1807"/>
                    <a:pt x="2223" y="1812"/>
                  </a:cubicBezTo>
                  <a:cubicBezTo>
                    <a:pt x="2231" y="1819"/>
                    <a:pt x="2235" y="1811"/>
                    <a:pt x="2241" y="1813"/>
                  </a:cubicBezTo>
                  <a:cubicBezTo>
                    <a:pt x="2246" y="1810"/>
                    <a:pt x="2252" y="1812"/>
                    <a:pt x="2257" y="1809"/>
                  </a:cubicBezTo>
                  <a:cubicBezTo>
                    <a:pt x="2263" y="1809"/>
                    <a:pt x="2269" y="1807"/>
                    <a:pt x="2274" y="1804"/>
                  </a:cubicBezTo>
                  <a:cubicBezTo>
                    <a:pt x="2280" y="1802"/>
                    <a:pt x="2286" y="1803"/>
                    <a:pt x="2291" y="1797"/>
                  </a:cubicBezTo>
                  <a:cubicBezTo>
                    <a:pt x="2304" y="1801"/>
                    <a:pt x="2314" y="1795"/>
                    <a:pt x="2326" y="1796"/>
                  </a:cubicBezTo>
                  <a:cubicBezTo>
                    <a:pt x="2342" y="1790"/>
                    <a:pt x="2359" y="1788"/>
                    <a:pt x="2375" y="1782"/>
                  </a:cubicBezTo>
                  <a:cubicBezTo>
                    <a:pt x="2383" y="1780"/>
                    <a:pt x="2391" y="1775"/>
                    <a:pt x="2399" y="1772"/>
                  </a:cubicBezTo>
                  <a:cubicBezTo>
                    <a:pt x="2404" y="1775"/>
                    <a:pt x="2407" y="1767"/>
                    <a:pt x="2411" y="1767"/>
                  </a:cubicBezTo>
                  <a:cubicBezTo>
                    <a:pt x="2413" y="1768"/>
                    <a:pt x="2415" y="1765"/>
                    <a:pt x="2417" y="1766"/>
                  </a:cubicBezTo>
                  <a:cubicBezTo>
                    <a:pt x="2419" y="1763"/>
                    <a:pt x="2422" y="1765"/>
                    <a:pt x="2424" y="1763"/>
                  </a:cubicBezTo>
                  <a:cubicBezTo>
                    <a:pt x="2427" y="1756"/>
                    <a:pt x="2432" y="1761"/>
                    <a:pt x="2436" y="1757"/>
                  </a:cubicBezTo>
                  <a:cubicBezTo>
                    <a:pt x="2440" y="1753"/>
                    <a:pt x="2444" y="1754"/>
                    <a:pt x="2449" y="1753"/>
                  </a:cubicBezTo>
                  <a:cubicBezTo>
                    <a:pt x="2452" y="1745"/>
                    <a:pt x="2458" y="1755"/>
                    <a:pt x="2460" y="1747"/>
                  </a:cubicBezTo>
                  <a:cubicBezTo>
                    <a:pt x="2466" y="1752"/>
                    <a:pt x="2469" y="1743"/>
                    <a:pt x="2474" y="1746"/>
                  </a:cubicBezTo>
                  <a:cubicBezTo>
                    <a:pt x="2482" y="1740"/>
                    <a:pt x="2491" y="1741"/>
                    <a:pt x="2500" y="1740"/>
                  </a:cubicBezTo>
                  <a:cubicBezTo>
                    <a:pt x="2508" y="1738"/>
                    <a:pt x="2517" y="1737"/>
                    <a:pt x="2526" y="1736"/>
                  </a:cubicBezTo>
                  <a:cubicBezTo>
                    <a:pt x="2529" y="1737"/>
                    <a:pt x="2532" y="1736"/>
                    <a:pt x="2535" y="1737"/>
                  </a:cubicBezTo>
                  <a:cubicBezTo>
                    <a:pt x="2538" y="1734"/>
                    <a:pt x="2544" y="1742"/>
                    <a:pt x="2546" y="1736"/>
                  </a:cubicBezTo>
                  <a:cubicBezTo>
                    <a:pt x="2554" y="1741"/>
                    <a:pt x="2561" y="1741"/>
                    <a:pt x="2567" y="1740"/>
                  </a:cubicBezTo>
                  <a:cubicBezTo>
                    <a:pt x="2575" y="1744"/>
                    <a:pt x="2581" y="1741"/>
                    <a:pt x="2589" y="1744"/>
                  </a:cubicBezTo>
                  <a:cubicBezTo>
                    <a:pt x="2592" y="1744"/>
                    <a:pt x="2595" y="1745"/>
                    <a:pt x="2599" y="1748"/>
                  </a:cubicBezTo>
                  <a:cubicBezTo>
                    <a:pt x="2600" y="1744"/>
                    <a:pt x="2611" y="1752"/>
                    <a:pt x="2608" y="1754"/>
                  </a:cubicBezTo>
                  <a:cubicBezTo>
                    <a:pt x="2602" y="1749"/>
                    <a:pt x="2598" y="1755"/>
                    <a:pt x="2592" y="1751"/>
                  </a:cubicBezTo>
                  <a:cubicBezTo>
                    <a:pt x="2585" y="1747"/>
                    <a:pt x="2580" y="1753"/>
                    <a:pt x="2574" y="1750"/>
                  </a:cubicBezTo>
                  <a:cubicBezTo>
                    <a:pt x="2572" y="1753"/>
                    <a:pt x="2568" y="1747"/>
                    <a:pt x="2566" y="1750"/>
                  </a:cubicBezTo>
                  <a:cubicBezTo>
                    <a:pt x="2563" y="1751"/>
                    <a:pt x="2560" y="1751"/>
                    <a:pt x="2557" y="1749"/>
                  </a:cubicBezTo>
                  <a:cubicBezTo>
                    <a:pt x="2552" y="1752"/>
                    <a:pt x="2545" y="1750"/>
                    <a:pt x="2540" y="1750"/>
                  </a:cubicBezTo>
                  <a:cubicBezTo>
                    <a:pt x="2528" y="1751"/>
                    <a:pt x="2516" y="1749"/>
                    <a:pt x="2506" y="1754"/>
                  </a:cubicBezTo>
                  <a:cubicBezTo>
                    <a:pt x="2494" y="1753"/>
                    <a:pt x="2484" y="1761"/>
                    <a:pt x="2472" y="1758"/>
                  </a:cubicBezTo>
                  <a:cubicBezTo>
                    <a:pt x="2466" y="1767"/>
                    <a:pt x="2458" y="1762"/>
                    <a:pt x="2452" y="1768"/>
                  </a:cubicBezTo>
                  <a:cubicBezTo>
                    <a:pt x="2444" y="1769"/>
                    <a:pt x="2438" y="1777"/>
                    <a:pt x="2430" y="1777"/>
                  </a:cubicBezTo>
                  <a:cubicBezTo>
                    <a:pt x="2423" y="1782"/>
                    <a:pt x="2416" y="1784"/>
                    <a:pt x="2408" y="1786"/>
                  </a:cubicBezTo>
                  <a:cubicBezTo>
                    <a:pt x="2405" y="1787"/>
                    <a:pt x="2402" y="1792"/>
                    <a:pt x="2398" y="1790"/>
                  </a:cubicBezTo>
                  <a:cubicBezTo>
                    <a:pt x="2396" y="1792"/>
                    <a:pt x="2386" y="1792"/>
                    <a:pt x="2390" y="1798"/>
                  </a:cubicBezTo>
                  <a:cubicBezTo>
                    <a:pt x="2394" y="1796"/>
                    <a:pt x="2397" y="1794"/>
                    <a:pt x="2401" y="1794"/>
                  </a:cubicBezTo>
                  <a:cubicBezTo>
                    <a:pt x="2405" y="1796"/>
                    <a:pt x="2407" y="1792"/>
                    <a:pt x="2411" y="1790"/>
                  </a:cubicBezTo>
                  <a:cubicBezTo>
                    <a:pt x="2419" y="1792"/>
                    <a:pt x="2425" y="1786"/>
                    <a:pt x="2432" y="1786"/>
                  </a:cubicBezTo>
                  <a:cubicBezTo>
                    <a:pt x="2438" y="1779"/>
                    <a:pt x="2446" y="1783"/>
                    <a:pt x="2452" y="1776"/>
                  </a:cubicBezTo>
                  <a:cubicBezTo>
                    <a:pt x="2459" y="1777"/>
                    <a:pt x="2466" y="1772"/>
                    <a:pt x="2473" y="1769"/>
                  </a:cubicBezTo>
                  <a:cubicBezTo>
                    <a:pt x="2481" y="1769"/>
                    <a:pt x="2487" y="1765"/>
                    <a:pt x="2496" y="1766"/>
                  </a:cubicBezTo>
                  <a:cubicBezTo>
                    <a:pt x="2503" y="1763"/>
                    <a:pt x="2511" y="1764"/>
                    <a:pt x="2518" y="1759"/>
                  </a:cubicBezTo>
                  <a:cubicBezTo>
                    <a:pt x="2526" y="1762"/>
                    <a:pt x="2532" y="1758"/>
                    <a:pt x="2540" y="1761"/>
                  </a:cubicBezTo>
                  <a:cubicBezTo>
                    <a:pt x="2547" y="1758"/>
                    <a:pt x="2555" y="1761"/>
                    <a:pt x="2562" y="1760"/>
                  </a:cubicBezTo>
                  <a:cubicBezTo>
                    <a:pt x="2565" y="1757"/>
                    <a:pt x="2570" y="1763"/>
                    <a:pt x="2573" y="1759"/>
                  </a:cubicBezTo>
                  <a:cubicBezTo>
                    <a:pt x="2577" y="1761"/>
                    <a:pt x="2580" y="1756"/>
                    <a:pt x="2584" y="1762"/>
                  </a:cubicBezTo>
                  <a:cubicBezTo>
                    <a:pt x="2592" y="1762"/>
                    <a:pt x="2600" y="1762"/>
                    <a:pt x="2608" y="1762"/>
                  </a:cubicBezTo>
                  <a:cubicBezTo>
                    <a:pt x="2620" y="1769"/>
                    <a:pt x="2631" y="1766"/>
                    <a:pt x="2643" y="1772"/>
                  </a:cubicBezTo>
                  <a:cubicBezTo>
                    <a:pt x="2639" y="1775"/>
                    <a:pt x="2635" y="1778"/>
                    <a:pt x="2630" y="1779"/>
                  </a:cubicBezTo>
                  <a:cubicBezTo>
                    <a:pt x="2626" y="1781"/>
                    <a:pt x="2620" y="1777"/>
                    <a:pt x="2616" y="1778"/>
                  </a:cubicBezTo>
                  <a:cubicBezTo>
                    <a:pt x="2611" y="1778"/>
                    <a:pt x="2605" y="1773"/>
                    <a:pt x="2601" y="1776"/>
                  </a:cubicBezTo>
                  <a:cubicBezTo>
                    <a:pt x="2596" y="1772"/>
                    <a:pt x="2591" y="1770"/>
                    <a:pt x="2587" y="1777"/>
                  </a:cubicBezTo>
                  <a:cubicBezTo>
                    <a:pt x="2587" y="1785"/>
                    <a:pt x="2595" y="1775"/>
                    <a:pt x="2600" y="1782"/>
                  </a:cubicBezTo>
                  <a:cubicBezTo>
                    <a:pt x="2602" y="1780"/>
                    <a:pt x="2605" y="1784"/>
                    <a:pt x="2608" y="1785"/>
                  </a:cubicBezTo>
                  <a:cubicBezTo>
                    <a:pt x="2610" y="1783"/>
                    <a:pt x="2614" y="1787"/>
                    <a:pt x="2616" y="1788"/>
                  </a:cubicBezTo>
                  <a:cubicBezTo>
                    <a:pt x="2608" y="1791"/>
                    <a:pt x="2601" y="1801"/>
                    <a:pt x="2593" y="1804"/>
                  </a:cubicBezTo>
                  <a:cubicBezTo>
                    <a:pt x="2586" y="1812"/>
                    <a:pt x="2578" y="1817"/>
                    <a:pt x="2571" y="1826"/>
                  </a:cubicBezTo>
                  <a:cubicBezTo>
                    <a:pt x="2582" y="1833"/>
                    <a:pt x="2591" y="1828"/>
                    <a:pt x="2598" y="1816"/>
                  </a:cubicBezTo>
                  <a:cubicBezTo>
                    <a:pt x="2600" y="1817"/>
                    <a:pt x="2602" y="1816"/>
                    <a:pt x="2603" y="1816"/>
                  </a:cubicBezTo>
                  <a:cubicBezTo>
                    <a:pt x="2606" y="1818"/>
                    <a:pt x="2607" y="1814"/>
                    <a:pt x="2609" y="1815"/>
                  </a:cubicBezTo>
                  <a:cubicBezTo>
                    <a:pt x="2612" y="1810"/>
                    <a:pt x="2615" y="1808"/>
                    <a:pt x="2620" y="1811"/>
                  </a:cubicBezTo>
                  <a:cubicBezTo>
                    <a:pt x="2622" y="1805"/>
                    <a:pt x="2626" y="1808"/>
                    <a:pt x="2629" y="1805"/>
                  </a:cubicBezTo>
                  <a:cubicBezTo>
                    <a:pt x="2633" y="1804"/>
                    <a:pt x="2636" y="1801"/>
                    <a:pt x="2639" y="1801"/>
                  </a:cubicBezTo>
                  <a:cubicBezTo>
                    <a:pt x="2645" y="1803"/>
                    <a:pt x="2649" y="1795"/>
                    <a:pt x="2655" y="1798"/>
                  </a:cubicBezTo>
                  <a:cubicBezTo>
                    <a:pt x="2680" y="1807"/>
                    <a:pt x="2704" y="1808"/>
                    <a:pt x="2731" y="1825"/>
                  </a:cubicBezTo>
                  <a:cubicBezTo>
                    <a:pt x="2737" y="1829"/>
                    <a:pt x="2741" y="1818"/>
                    <a:pt x="2747" y="1820"/>
                  </a:cubicBezTo>
                  <a:cubicBezTo>
                    <a:pt x="2752" y="1824"/>
                    <a:pt x="2757" y="1830"/>
                    <a:pt x="2760" y="1821"/>
                  </a:cubicBezTo>
                  <a:cubicBezTo>
                    <a:pt x="2761" y="1815"/>
                    <a:pt x="2746" y="1813"/>
                    <a:pt x="2754" y="1806"/>
                  </a:cubicBezTo>
                  <a:close/>
                  <a:moveTo>
                    <a:pt x="2458" y="1578"/>
                  </a:moveTo>
                  <a:cubicBezTo>
                    <a:pt x="2449" y="1563"/>
                    <a:pt x="2450" y="1546"/>
                    <a:pt x="2442" y="1531"/>
                  </a:cubicBezTo>
                  <a:cubicBezTo>
                    <a:pt x="2443" y="1527"/>
                    <a:pt x="2442" y="1523"/>
                    <a:pt x="2440" y="1519"/>
                  </a:cubicBezTo>
                  <a:cubicBezTo>
                    <a:pt x="2439" y="1517"/>
                    <a:pt x="2438" y="1515"/>
                    <a:pt x="2438" y="1513"/>
                  </a:cubicBezTo>
                  <a:cubicBezTo>
                    <a:pt x="2439" y="1511"/>
                    <a:pt x="2436" y="1509"/>
                    <a:pt x="2437" y="1507"/>
                  </a:cubicBezTo>
                  <a:cubicBezTo>
                    <a:pt x="2433" y="1499"/>
                    <a:pt x="2435" y="1490"/>
                    <a:pt x="2429" y="1483"/>
                  </a:cubicBezTo>
                  <a:cubicBezTo>
                    <a:pt x="2427" y="1467"/>
                    <a:pt x="2417" y="1452"/>
                    <a:pt x="2417" y="1435"/>
                  </a:cubicBezTo>
                  <a:cubicBezTo>
                    <a:pt x="2411" y="1428"/>
                    <a:pt x="2409" y="1420"/>
                    <a:pt x="2409" y="1412"/>
                  </a:cubicBezTo>
                  <a:cubicBezTo>
                    <a:pt x="2401" y="1405"/>
                    <a:pt x="2402" y="1396"/>
                    <a:pt x="2401" y="1388"/>
                  </a:cubicBezTo>
                  <a:cubicBezTo>
                    <a:pt x="2395" y="1381"/>
                    <a:pt x="2394" y="1373"/>
                    <a:pt x="2390" y="1365"/>
                  </a:cubicBezTo>
                  <a:cubicBezTo>
                    <a:pt x="2389" y="1357"/>
                    <a:pt x="2382" y="1350"/>
                    <a:pt x="2382" y="1342"/>
                  </a:cubicBezTo>
                  <a:cubicBezTo>
                    <a:pt x="2376" y="1335"/>
                    <a:pt x="2375" y="1326"/>
                    <a:pt x="2371" y="1319"/>
                  </a:cubicBezTo>
                  <a:cubicBezTo>
                    <a:pt x="2372" y="1314"/>
                    <a:pt x="2367" y="1311"/>
                    <a:pt x="2366" y="1307"/>
                  </a:cubicBezTo>
                  <a:cubicBezTo>
                    <a:pt x="2364" y="1303"/>
                    <a:pt x="2365" y="1299"/>
                    <a:pt x="2360" y="1296"/>
                  </a:cubicBezTo>
                  <a:cubicBezTo>
                    <a:pt x="2359" y="1288"/>
                    <a:pt x="2355" y="1280"/>
                    <a:pt x="2349" y="1273"/>
                  </a:cubicBezTo>
                  <a:cubicBezTo>
                    <a:pt x="2350" y="1264"/>
                    <a:pt x="2340" y="1258"/>
                    <a:pt x="2342" y="1249"/>
                  </a:cubicBezTo>
                  <a:cubicBezTo>
                    <a:pt x="2332" y="1243"/>
                    <a:pt x="2335" y="1234"/>
                    <a:pt x="2328" y="1227"/>
                  </a:cubicBezTo>
                  <a:cubicBezTo>
                    <a:pt x="2328" y="1223"/>
                    <a:pt x="2323" y="1219"/>
                    <a:pt x="2322" y="1215"/>
                  </a:cubicBezTo>
                  <a:cubicBezTo>
                    <a:pt x="2322" y="1211"/>
                    <a:pt x="2317" y="1208"/>
                    <a:pt x="2317" y="1204"/>
                  </a:cubicBezTo>
                  <a:cubicBezTo>
                    <a:pt x="2315" y="1201"/>
                    <a:pt x="2318" y="1202"/>
                    <a:pt x="2320" y="1203"/>
                  </a:cubicBezTo>
                  <a:cubicBezTo>
                    <a:pt x="2319" y="1205"/>
                    <a:pt x="2321" y="1206"/>
                    <a:pt x="2322" y="1207"/>
                  </a:cubicBezTo>
                  <a:cubicBezTo>
                    <a:pt x="2324" y="1210"/>
                    <a:pt x="2325" y="1213"/>
                    <a:pt x="2327" y="1216"/>
                  </a:cubicBezTo>
                  <a:cubicBezTo>
                    <a:pt x="2332" y="1221"/>
                    <a:pt x="2335" y="1227"/>
                    <a:pt x="2337" y="1233"/>
                  </a:cubicBezTo>
                  <a:cubicBezTo>
                    <a:pt x="2347" y="1243"/>
                    <a:pt x="2348" y="1256"/>
                    <a:pt x="2356" y="1267"/>
                  </a:cubicBezTo>
                  <a:cubicBezTo>
                    <a:pt x="2354" y="1271"/>
                    <a:pt x="2364" y="1273"/>
                    <a:pt x="2360" y="1277"/>
                  </a:cubicBezTo>
                  <a:cubicBezTo>
                    <a:pt x="2363" y="1280"/>
                    <a:pt x="2365" y="1282"/>
                    <a:pt x="2365" y="1285"/>
                  </a:cubicBezTo>
                  <a:cubicBezTo>
                    <a:pt x="2367" y="1291"/>
                    <a:pt x="2368" y="1297"/>
                    <a:pt x="2374" y="1302"/>
                  </a:cubicBezTo>
                  <a:cubicBezTo>
                    <a:pt x="2373" y="1309"/>
                    <a:pt x="2378" y="1314"/>
                    <a:pt x="2381" y="1320"/>
                  </a:cubicBezTo>
                  <a:cubicBezTo>
                    <a:pt x="2386" y="1325"/>
                    <a:pt x="2384" y="1332"/>
                    <a:pt x="2391" y="1337"/>
                  </a:cubicBezTo>
                  <a:cubicBezTo>
                    <a:pt x="2389" y="1348"/>
                    <a:pt x="2395" y="1358"/>
                    <a:pt x="2401" y="1368"/>
                  </a:cubicBezTo>
                  <a:cubicBezTo>
                    <a:pt x="2402" y="1378"/>
                    <a:pt x="2407" y="1388"/>
                    <a:pt x="2411" y="1397"/>
                  </a:cubicBezTo>
                  <a:cubicBezTo>
                    <a:pt x="2411" y="1408"/>
                    <a:pt x="2417" y="1417"/>
                    <a:pt x="2417" y="1428"/>
                  </a:cubicBezTo>
                  <a:cubicBezTo>
                    <a:pt x="2421" y="1429"/>
                    <a:pt x="2422" y="1432"/>
                    <a:pt x="2420" y="1435"/>
                  </a:cubicBezTo>
                  <a:cubicBezTo>
                    <a:pt x="2423" y="1437"/>
                    <a:pt x="2424" y="1439"/>
                    <a:pt x="2423" y="1442"/>
                  </a:cubicBezTo>
                  <a:cubicBezTo>
                    <a:pt x="2424" y="1445"/>
                    <a:pt x="2423" y="1447"/>
                    <a:pt x="2423" y="1450"/>
                  </a:cubicBezTo>
                  <a:cubicBezTo>
                    <a:pt x="2426" y="1452"/>
                    <a:pt x="2427" y="1454"/>
                    <a:pt x="2426" y="1457"/>
                  </a:cubicBezTo>
                  <a:cubicBezTo>
                    <a:pt x="2431" y="1467"/>
                    <a:pt x="2432" y="1478"/>
                    <a:pt x="2437" y="1488"/>
                  </a:cubicBezTo>
                  <a:cubicBezTo>
                    <a:pt x="2436" y="1493"/>
                    <a:pt x="2437" y="1498"/>
                    <a:pt x="2440" y="1503"/>
                  </a:cubicBezTo>
                  <a:cubicBezTo>
                    <a:pt x="2441" y="1508"/>
                    <a:pt x="2442" y="1513"/>
                    <a:pt x="2443" y="1518"/>
                  </a:cubicBezTo>
                  <a:cubicBezTo>
                    <a:pt x="2441" y="1529"/>
                    <a:pt x="2450" y="1538"/>
                    <a:pt x="2449" y="1548"/>
                  </a:cubicBezTo>
                  <a:cubicBezTo>
                    <a:pt x="2452" y="1553"/>
                    <a:pt x="2455" y="1558"/>
                    <a:pt x="2455" y="1563"/>
                  </a:cubicBezTo>
                  <a:cubicBezTo>
                    <a:pt x="2455" y="1568"/>
                    <a:pt x="2462" y="1572"/>
                    <a:pt x="2458" y="1578"/>
                  </a:cubicBezTo>
                  <a:close/>
                  <a:moveTo>
                    <a:pt x="2179" y="1442"/>
                  </a:moveTo>
                  <a:cubicBezTo>
                    <a:pt x="2173" y="1440"/>
                    <a:pt x="2178" y="1436"/>
                    <a:pt x="2174" y="1434"/>
                  </a:cubicBezTo>
                  <a:cubicBezTo>
                    <a:pt x="2170" y="1428"/>
                    <a:pt x="2169" y="1421"/>
                    <a:pt x="2166" y="1415"/>
                  </a:cubicBezTo>
                  <a:cubicBezTo>
                    <a:pt x="2168" y="1413"/>
                    <a:pt x="2169" y="1417"/>
                    <a:pt x="2168" y="1419"/>
                  </a:cubicBezTo>
                  <a:cubicBezTo>
                    <a:pt x="2178" y="1428"/>
                    <a:pt x="2178" y="1439"/>
                    <a:pt x="2185" y="1449"/>
                  </a:cubicBezTo>
                  <a:cubicBezTo>
                    <a:pt x="2182" y="1453"/>
                    <a:pt x="2178" y="1444"/>
                    <a:pt x="2179" y="1442"/>
                  </a:cubicBezTo>
                  <a:close/>
                  <a:moveTo>
                    <a:pt x="1757" y="1164"/>
                  </a:moveTo>
                  <a:cubicBezTo>
                    <a:pt x="1755" y="1155"/>
                    <a:pt x="1745" y="1148"/>
                    <a:pt x="1741" y="1140"/>
                  </a:cubicBezTo>
                  <a:cubicBezTo>
                    <a:pt x="1746" y="1136"/>
                    <a:pt x="1744" y="1144"/>
                    <a:pt x="1748" y="1145"/>
                  </a:cubicBezTo>
                  <a:cubicBezTo>
                    <a:pt x="1749" y="1148"/>
                    <a:pt x="1752" y="1151"/>
                    <a:pt x="1756" y="1153"/>
                  </a:cubicBezTo>
                  <a:cubicBezTo>
                    <a:pt x="1756" y="1160"/>
                    <a:pt x="1762" y="1165"/>
                    <a:pt x="1768" y="1171"/>
                  </a:cubicBezTo>
                  <a:cubicBezTo>
                    <a:pt x="1762" y="1175"/>
                    <a:pt x="1763" y="1165"/>
                    <a:pt x="1757" y="1164"/>
                  </a:cubicBezTo>
                  <a:close/>
                  <a:moveTo>
                    <a:pt x="1772" y="1184"/>
                  </a:moveTo>
                  <a:cubicBezTo>
                    <a:pt x="1775" y="1176"/>
                    <a:pt x="1778" y="1188"/>
                    <a:pt x="1781" y="1190"/>
                  </a:cubicBezTo>
                  <a:cubicBezTo>
                    <a:pt x="1776" y="1195"/>
                    <a:pt x="1778" y="1185"/>
                    <a:pt x="1772" y="1184"/>
                  </a:cubicBezTo>
                  <a:close/>
                  <a:moveTo>
                    <a:pt x="1792" y="1208"/>
                  </a:moveTo>
                  <a:cubicBezTo>
                    <a:pt x="1790" y="1202"/>
                    <a:pt x="1796" y="1210"/>
                    <a:pt x="1798" y="1212"/>
                  </a:cubicBezTo>
                  <a:cubicBezTo>
                    <a:pt x="1794" y="1214"/>
                    <a:pt x="1794" y="1210"/>
                    <a:pt x="1792" y="1208"/>
                  </a:cubicBezTo>
                  <a:close/>
                  <a:moveTo>
                    <a:pt x="1692" y="1210"/>
                  </a:moveTo>
                  <a:cubicBezTo>
                    <a:pt x="1690" y="1206"/>
                    <a:pt x="1694" y="1209"/>
                    <a:pt x="1697" y="1210"/>
                  </a:cubicBezTo>
                  <a:cubicBezTo>
                    <a:pt x="1699" y="1214"/>
                    <a:pt x="1695" y="1212"/>
                    <a:pt x="1692" y="1210"/>
                  </a:cubicBezTo>
                  <a:close/>
                  <a:moveTo>
                    <a:pt x="1809" y="1293"/>
                  </a:moveTo>
                  <a:cubicBezTo>
                    <a:pt x="1805" y="1288"/>
                    <a:pt x="1803" y="1293"/>
                    <a:pt x="1799" y="1289"/>
                  </a:cubicBezTo>
                  <a:cubicBezTo>
                    <a:pt x="1796" y="1288"/>
                    <a:pt x="1791" y="1281"/>
                    <a:pt x="1789" y="1285"/>
                  </a:cubicBezTo>
                  <a:cubicBezTo>
                    <a:pt x="1775" y="1279"/>
                    <a:pt x="1762" y="1279"/>
                    <a:pt x="1747" y="1273"/>
                  </a:cubicBezTo>
                  <a:cubicBezTo>
                    <a:pt x="1741" y="1277"/>
                    <a:pt x="1733" y="1269"/>
                    <a:pt x="1726" y="1269"/>
                  </a:cubicBezTo>
                  <a:cubicBezTo>
                    <a:pt x="1720" y="1268"/>
                    <a:pt x="1712" y="1263"/>
                    <a:pt x="1706" y="1264"/>
                  </a:cubicBezTo>
                  <a:cubicBezTo>
                    <a:pt x="1691" y="1255"/>
                    <a:pt x="1678" y="1255"/>
                    <a:pt x="1664" y="1248"/>
                  </a:cubicBezTo>
                  <a:cubicBezTo>
                    <a:pt x="1661" y="1252"/>
                    <a:pt x="1655" y="1244"/>
                    <a:pt x="1652" y="1246"/>
                  </a:cubicBezTo>
                  <a:cubicBezTo>
                    <a:pt x="1648" y="1242"/>
                    <a:pt x="1646" y="1247"/>
                    <a:pt x="1642" y="1242"/>
                  </a:cubicBezTo>
                  <a:cubicBezTo>
                    <a:pt x="1639" y="1245"/>
                    <a:pt x="1635" y="1239"/>
                    <a:pt x="1632" y="1241"/>
                  </a:cubicBezTo>
                  <a:cubicBezTo>
                    <a:pt x="1628" y="1237"/>
                    <a:pt x="1626" y="1241"/>
                    <a:pt x="1622" y="1236"/>
                  </a:cubicBezTo>
                  <a:cubicBezTo>
                    <a:pt x="1616" y="1240"/>
                    <a:pt x="1608" y="1234"/>
                    <a:pt x="1601" y="1233"/>
                  </a:cubicBezTo>
                  <a:cubicBezTo>
                    <a:pt x="1598" y="1235"/>
                    <a:pt x="1594" y="1228"/>
                    <a:pt x="1591" y="1232"/>
                  </a:cubicBezTo>
                  <a:cubicBezTo>
                    <a:pt x="1588" y="1231"/>
                    <a:pt x="1583" y="1223"/>
                    <a:pt x="1581" y="1227"/>
                  </a:cubicBezTo>
                  <a:cubicBezTo>
                    <a:pt x="1566" y="1219"/>
                    <a:pt x="1552" y="1216"/>
                    <a:pt x="1538" y="1209"/>
                  </a:cubicBezTo>
                  <a:cubicBezTo>
                    <a:pt x="1523" y="1201"/>
                    <a:pt x="1509" y="1195"/>
                    <a:pt x="1494" y="1188"/>
                  </a:cubicBezTo>
                  <a:cubicBezTo>
                    <a:pt x="1489" y="1185"/>
                    <a:pt x="1485" y="1182"/>
                    <a:pt x="1480" y="1178"/>
                  </a:cubicBezTo>
                  <a:cubicBezTo>
                    <a:pt x="1480" y="1177"/>
                    <a:pt x="1482" y="1177"/>
                    <a:pt x="1483" y="1178"/>
                  </a:cubicBezTo>
                  <a:cubicBezTo>
                    <a:pt x="1498" y="1187"/>
                    <a:pt x="1513" y="1191"/>
                    <a:pt x="1528" y="1197"/>
                  </a:cubicBezTo>
                  <a:cubicBezTo>
                    <a:pt x="1531" y="1198"/>
                    <a:pt x="1536" y="1201"/>
                    <a:pt x="1539" y="1200"/>
                  </a:cubicBezTo>
                  <a:cubicBezTo>
                    <a:pt x="1542" y="1200"/>
                    <a:pt x="1547" y="1208"/>
                    <a:pt x="1549" y="1204"/>
                  </a:cubicBezTo>
                  <a:cubicBezTo>
                    <a:pt x="1554" y="1209"/>
                    <a:pt x="1557" y="1204"/>
                    <a:pt x="1561" y="1209"/>
                  </a:cubicBezTo>
                  <a:cubicBezTo>
                    <a:pt x="1564" y="1207"/>
                    <a:pt x="1569" y="1214"/>
                    <a:pt x="1571" y="1210"/>
                  </a:cubicBezTo>
                  <a:cubicBezTo>
                    <a:pt x="1586" y="1218"/>
                    <a:pt x="1600" y="1221"/>
                    <a:pt x="1615" y="1224"/>
                  </a:cubicBezTo>
                  <a:cubicBezTo>
                    <a:pt x="1622" y="1228"/>
                    <a:pt x="1629" y="1228"/>
                    <a:pt x="1636" y="1230"/>
                  </a:cubicBezTo>
                  <a:cubicBezTo>
                    <a:pt x="1644" y="1232"/>
                    <a:pt x="1651" y="1235"/>
                    <a:pt x="1658" y="1234"/>
                  </a:cubicBezTo>
                  <a:cubicBezTo>
                    <a:pt x="1666" y="1240"/>
                    <a:pt x="1671" y="1234"/>
                    <a:pt x="1679" y="1241"/>
                  </a:cubicBezTo>
                  <a:cubicBezTo>
                    <a:pt x="1687" y="1243"/>
                    <a:pt x="1694" y="1243"/>
                    <a:pt x="1701" y="1247"/>
                  </a:cubicBezTo>
                  <a:cubicBezTo>
                    <a:pt x="1704" y="1244"/>
                    <a:pt x="1709" y="1252"/>
                    <a:pt x="1713" y="1250"/>
                  </a:cubicBezTo>
                  <a:cubicBezTo>
                    <a:pt x="1717" y="1255"/>
                    <a:pt x="1719" y="1250"/>
                    <a:pt x="1723" y="1254"/>
                  </a:cubicBezTo>
                  <a:cubicBezTo>
                    <a:pt x="1726" y="1250"/>
                    <a:pt x="1731" y="1259"/>
                    <a:pt x="1734" y="1256"/>
                  </a:cubicBezTo>
                  <a:cubicBezTo>
                    <a:pt x="1739" y="1261"/>
                    <a:pt x="1741" y="1257"/>
                    <a:pt x="1745" y="1260"/>
                  </a:cubicBezTo>
                  <a:cubicBezTo>
                    <a:pt x="1768" y="1270"/>
                    <a:pt x="1791" y="1278"/>
                    <a:pt x="1814" y="1286"/>
                  </a:cubicBezTo>
                  <a:cubicBezTo>
                    <a:pt x="1816" y="1287"/>
                    <a:pt x="1818" y="1292"/>
                    <a:pt x="1819" y="1291"/>
                  </a:cubicBezTo>
                  <a:cubicBezTo>
                    <a:pt x="1820" y="1291"/>
                    <a:pt x="1826" y="1292"/>
                    <a:pt x="1831" y="1297"/>
                  </a:cubicBezTo>
                  <a:cubicBezTo>
                    <a:pt x="1824" y="1299"/>
                    <a:pt x="1816" y="1293"/>
                    <a:pt x="1809" y="1293"/>
                  </a:cubicBezTo>
                  <a:close/>
                  <a:moveTo>
                    <a:pt x="1831" y="1268"/>
                  </a:moveTo>
                  <a:cubicBezTo>
                    <a:pt x="1826" y="1265"/>
                    <a:pt x="1819" y="1261"/>
                    <a:pt x="1818" y="1257"/>
                  </a:cubicBezTo>
                  <a:cubicBezTo>
                    <a:pt x="1823" y="1253"/>
                    <a:pt x="1822" y="1263"/>
                    <a:pt x="1829" y="1264"/>
                  </a:cubicBezTo>
                  <a:cubicBezTo>
                    <a:pt x="1832" y="1266"/>
                    <a:pt x="1831" y="1268"/>
                    <a:pt x="1833" y="1270"/>
                  </a:cubicBezTo>
                  <a:cubicBezTo>
                    <a:pt x="1835" y="1271"/>
                    <a:pt x="1838" y="1273"/>
                    <a:pt x="1840" y="1274"/>
                  </a:cubicBezTo>
                  <a:cubicBezTo>
                    <a:pt x="1846" y="1280"/>
                    <a:pt x="1828" y="1271"/>
                    <a:pt x="1831" y="1268"/>
                  </a:cubicBezTo>
                  <a:close/>
                  <a:moveTo>
                    <a:pt x="2044" y="1428"/>
                  </a:moveTo>
                  <a:cubicBezTo>
                    <a:pt x="2047" y="1430"/>
                    <a:pt x="2049" y="1432"/>
                    <a:pt x="2051" y="1433"/>
                  </a:cubicBezTo>
                  <a:cubicBezTo>
                    <a:pt x="2054" y="1436"/>
                    <a:pt x="2050" y="1435"/>
                    <a:pt x="2048" y="1434"/>
                  </a:cubicBezTo>
                  <a:cubicBezTo>
                    <a:pt x="2046" y="1432"/>
                    <a:pt x="2044" y="1431"/>
                    <a:pt x="2041" y="1429"/>
                  </a:cubicBezTo>
                  <a:cubicBezTo>
                    <a:pt x="2039" y="1426"/>
                    <a:pt x="2042" y="1427"/>
                    <a:pt x="2044" y="1428"/>
                  </a:cubicBezTo>
                  <a:close/>
                  <a:moveTo>
                    <a:pt x="1955" y="1335"/>
                  </a:moveTo>
                  <a:cubicBezTo>
                    <a:pt x="1951" y="1337"/>
                    <a:pt x="1951" y="1333"/>
                    <a:pt x="1949" y="1331"/>
                  </a:cubicBezTo>
                  <a:cubicBezTo>
                    <a:pt x="1947" y="1325"/>
                    <a:pt x="1952" y="1333"/>
                    <a:pt x="1955" y="1335"/>
                  </a:cubicBezTo>
                  <a:close/>
                  <a:moveTo>
                    <a:pt x="1869" y="1239"/>
                  </a:moveTo>
                  <a:cubicBezTo>
                    <a:pt x="1861" y="1229"/>
                    <a:pt x="1854" y="1219"/>
                    <a:pt x="1847" y="1208"/>
                  </a:cubicBezTo>
                  <a:cubicBezTo>
                    <a:pt x="1840" y="1198"/>
                    <a:pt x="1833" y="1187"/>
                    <a:pt x="1827" y="1176"/>
                  </a:cubicBezTo>
                  <a:cubicBezTo>
                    <a:pt x="1818" y="1167"/>
                    <a:pt x="1816" y="1155"/>
                    <a:pt x="1805" y="1146"/>
                  </a:cubicBezTo>
                  <a:cubicBezTo>
                    <a:pt x="1805" y="1140"/>
                    <a:pt x="1798" y="1136"/>
                    <a:pt x="1797" y="1130"/>
                  </a:cubicBezTo>
                  <a:cubicBezTo>
                    <a:pt x="1792" y="1126"/>
                    <a:pt x="1789" y="1121"/>
                    <a:pt x="1786" y="1115"/>
                  </a:cubicBezTo>
                  <a:cubicBezTo>
                    <a:pt x="1788" y="1112"/>
                    <a:pt x="1781" y="1110"/>
                    <a:pt x="1781" y="1107"/>
                  </a:cubicBezTo>
                  <a:cubicBezTo>
                    <a:pt x="1778" y="1105"/>
                    <a:pt x="1779" y="1102"/>
                    <a:pt x="1775" y="1100"/>
                  </a:cubicBezTo>
                  <a:cubicBezTo>
                    <a:pt x="1771" y="1095"/>
                    <a:pt x="1772" y="1089"/>
                    <a:pt x="1765" y="1085"/>
                  </a:cubicBezTo>
                  <a:cubicBezTo>
                    <a:pt x="1764" y="1079"/>
                    <a:pt x="1758" y="1074"/>
                    <a:pt x="1755" y="1068"/>
                  </a:cubicBezTo>
                  <a:cubicBezTo>
                    <a:pt x="1751" y="1063"/>
                    <a:pt x="1751" y="1057"/>
                    <a:pt x="1744" y="1053"/>
                  </a:cubicBezTo>
                  <a:cubicBezTo>
                    <a:pt x="1744" y="1042"/>
                    <a:pt x="1730" y="1033"/>
                    <a:pt x="1728" y="1022"/>
                  </a:cubicBezTo>
                  <a:cubicBezTo>
                    <a:pt x="1720" y="1012"/>
                    <a:pt x="1714" y="1001"/>
                    <a:pt x="1706" y="991"/>
                  </a:cubicBezTo>
                  <a:cubicBezTo>
                    <a:pt x="1704" y="986"/>
                    <a:pt x="1701" y="981"/>
                    <a:pt x="1696" y="976"/>
                  </a:cubicBezTo>
                  <a:cubicBezTo>
                    <a:pt x="1697" y="972"/>
                    <a:pt x="1691" y="977"/>
                    <a:pt x="1691" y="971"/>
                  </a:cubicBezTo>
                  <a:cubicBezTo>
                    <a:pt x="1692" y="968"/>
                    <a:pt x="1688" y="966"/>
                    <a:pt x="1685" y="964"/>
                  </a:cubicBezTo>
                  <a:cubicBezTo>
                    <a:pt x="1684" y="958"/>
                    <a:pt x="1675" y="954"/>
                    <a:pt x="1673" y="948"/>
                  </a:cubicBezTo>
                  <a:cubicBezTo>
                    <a:pt x="1664" y="944"/>
                    <a:pt x="1665" y="938"/>
                    <a:pt x="1659" y="933"/>
                  </a:cubicBezTo>
                  <a:cubicBezTo>
                    <a:pt x="1651" y="923"/>
                    <a:pt x="1638" y="914"/>
                    <a:pt x="1631" y="904"/>
                  </a:cubicBezTo>
                  <a:cubicBezTo>
                    <a:pt x="1619" y="895"/>
                    <a:pt x="1606" y="886"/>
                    <a:pt x="1597" y="877"/>
                  </a:cubicBezTo>
                  <a:cubicBezTo>
                    <a:pt x="1589" y="878"/>
                    <a:pt x="1589" y="869"/>
                    <a:pt x="1581" y="866"/>
                  </a:cubicBezTo>
                  <a:cubicBezTo>
                    <a:pt x="1572" y="861"/>
                    <a:pt x="1571" y="862"/>
                    <a:pt x="1564" y="855"/>
                  </a:cubicBezTo>
                  <a:cubicBezTo>
                    <a:pt x="1568" y="853"/>
                    <a:pt x="1573" y="858"/>
                    <a:pt x="1578" y="858"/>
                  </a:cubicBezTo>
                  <a:cubicBezTo>
                    <a:pt x="1582" y="861"/>
                    <a:pt x="1586" y="864"/>
                    <a:pt x="1590" y="867"/>
                  </a:cubicBezTo>
                  <a:cubicBezTo>
                    <a:pt x="1599" y="870"/>
                    <a:pt x="1600" y="872"/>
                    <a:pt x="1611" y="878"/>
                  </a:cubicBezTo>
                  <a:cubicBezTo>
                    <a:pt x="1631" y="889"/>
                    <a:pt x="1640" y="902"/>
                    <a:pt x="1659" y="913"/>
                  </a:cubicBezTo>
                  <a:cubicBezTo>
                    <a:pt x="1667" y="921"/>
                    <a:pt x="1675" y="930"/>
                    <a:pt x="1685" y="938"/>
                  </a:cubicBezTo>
                  <a:cubicBezTo>
                    <a:pt x="1686" y="943"/>
                    <a:pt x="1694" y="946"/>
                    <a:pt x="1694" y="952"/>
                  </a:cubicBezTo>
                  <a:cubicBezTo>
                    <a:pt x="1699" y="955"/>
                    <a:pt x="1703" y="959"/>
                    <a:pt x="1704" y="964"/>
                  </a:cubicBezTo>
                  <a:cubicBezTo>
                    <a:pt x="1714" y="972"/>
                    <a:pt x="1721" y="980"/>
                    <a:pt x="1726" y="989"/>
                  </a:cubicBezTo>
                  <a:cubicBezTo>
                    <a:pt x="1728" y="993"/>
                    <a:pt x="1738" y="996"/>
                    <a:pt x="1734" y="1002"/>
                  </a:cubicBezTo>
                  <a:cubicBezTo>
                    <a:pt x="1739" y="1005"/>
                    <a:pt x="1743" y="1009"/>
                    <a:pt x="1744" y="1014"/>
                  </a:cubicBezTo>
                  <a:cubicBezTo>
                    <a:pt x="1759" y="1031"/>
                    <a:pt x="1765" y="1049"/>
                    <a:pt x="1780" y="1066"/>
                  </a:cubicBezTo>
                  <a:cubicBezTo>
                    <a:pt x="1780" y="1072"/>
                    <a:pt x="1787" y="1075"/>
                    <a:pt x="1789" y="1080"/>
                  </a:cubicBezTo>
                  <a:cubicBezTo>
                    <a:pt x="1791" y="1084"/>
                    <a:pt x="1790" y="1089"/>
                    <a:pt x="1796" y="1093"/>
                  </a:cubicBezTo>
                  <a:cubicBezTo>
                    <a:pt x="1801" y="1101"/>
                    <a:pt x="1804" y="1110"/>
                    <a:pt x="1811" y="1118"/>
                  </a:cubicBezTo>
                  <a:cubicBezTo>
                    <a:pt x="1817" y="1127"/>
                    <a:pt x="1822" y="1136"/>
                    <a:pt x="1827" y="1145"/>
                  </a:cubicBezTo>
                  <a:cubicBezTo>
                    <a:pt x="1830" y="1149"/>
                    <a:pt x="1831" y="1155"/>
                    <a:pt x="1836" y="1159"/>
                  </a:cubicBezTo>
                  <a:cubicBezTo>
                    <a:pt x="1835" y="1164"/>
                    <a:pt x="1844" y="1167"/>
                    <a:pt x="1843" y="1172"/>
                  </a:cubicBezTo>
                  <a:cubicBezTo>
                    <a:pt x="1852" y="1180"/>
                    <a:pt x="1854" y="1189"/>
                    <a:pt x="1863" y="1198"/>
                  </a:cubicBezTo>
                  <a:cubicBezTo>
                    <a:pt x="1862" y="1202"/>
                    <a:pt x="1869" y="1206"/>
                    <a:pt x="1870" y="1210"/>
                  </a:cubicBezTo>
                  <a:cubicBezTo>
                    <a:pt x="1873" y="1212"/>
                    <a:pt x="1874" y="1215"/>
                    <a:pt x="1873" y="1217"/>
                  </a:cubicBezTo>
                  <a:cubicBezTo>
                    <a:pt x="1876" y="1219"/>
                    <a:pt x="1878" y="1221"/>
                    <a:pt x="1877" y="1223"/>
                  </a:cubicBezTo>
                  <a:cubicBezTo>
                    <a:pt x="1892" y="1239"/>
                    <a:pt x="1898" y="1257"/>
                    <a:pt x="1914" y="1274"/>
                  </a:cubicBezTo>
                  <a:cubicBezTo>
                    <a:pt x="1913" y="1277"/>
                    <a:pt x="1919" y="1278"/>
                    <a:pt x="1917" y="1281"/>
                  </a:cubicBezTo>
                  <a:cubicBezTo>
                    <a:pt x="1920" y="1283"/>
                    <a:pt x="1919" y="1286"/>
                    <a:pt x="1923" y="1288"/>
                  </a:cubicBezTo>
                  <a:cubicBezTo>
                    <a:pt x="1924" y="1292"/>
                    <a:pt x="1926" y="1296"/>
                    <a:pt x="1930" y="1300"/>
                  </a:cubicBezTo>
                  <a:cubicBezTo>
                    <a:pt x="1935" y="1309"/>
                    <a:pt x="1939" y="1317"/>
                    <a:pt x="1948" y="1325"/>
                  </a:cubicBezTo>
                  <a:cubicBezTo>
                    <a:pt x="1941" y="1327"/>
                    <a:pt x="1935" y="1316"/>
                    <a:pt x="1930" y="1313"/>
                  </a:cubicBezTo>
                  <a:cubicBezTo>
                    <a:pt x="1924" y="1308"/>
                    <a:pt x="1924" y="1303"/>
                    <a:pt x="1916" y="1298"/>
                  </a:cubicBezTo>
                  <a:cubicBezTo>
                    <a:pt x="1913" y="1293"/>
                    <a:pt x="1906" y="1289"/>
                    <a:pt x="1905" y="1283"/>
                  </a:cubicBezTo>
                  <a:cubicBezTo>
                    <a:pt x="1899" y="1281"/>
                    <a:pt x="1902" y="1278"/>
                    <a:pt x="1897" y="1276"/>
                  </a:cubicBezTo>
                  <a:cubicBezTo>
                    <a:pt x="1898" y="1273"/>
                    <a:pt x="1892" y="1271"/>
                    <a:pt x="1894" y="1268"/>
                  </a:cubicBezTo>
                  <a:cubicBezTo>
                    <a:pt x="1887" y="1264"/>
                    <a:pt x="1884" y="1259"/>
                    <a:pt x="1880" y="1254"/>
                  </a:cubicBezTo>
                  <a:cubicBezTo>
                    <a:pt x="1877" y="1251"/>
                    <a:pt x="1875" y="1249"/>
                    <a:pt x="1875" y="1245"/>
                  </a:cubicBezTo>
                  <a:cubicBezTo>
                    <a:pt x="1873" y="1243"/>
                    <a:pt x="1868" y="1242"/>
                    <a:pt x="1869" y="1239"/>
                  </a:cubicBezTo>
                  <a:close/>
                  <a:moveTo>
                    <a:pt x="1913" y="1315"/>
                  </a:moveTo>
                  <a:cubicBezTo>
                    <a:pt x="1912" y="1309"/>
                    <a:pt x="1903" y="1305"/>
                    <a:pt x="1902" y="1300"/>
                  </a:cubicBezTo>
                  <a:cubicBezTo>
                    <a:pt x="1900" y="1295"/>
                    <a:pt x="1896" y="1290"/>
                    <a:pt x="1893" y="1286"/>
                  </a:cubicBezTo>
                  <a:cubicBezTo>
                    <a:pt x="1885" y="1276"/>
                    <a:pt x="1878" y="1267"/>
                    <a:pt x="1870" y="1257"/>
                  </a:cubicBezTo>
                  <a:cubicBezTo>
                    <a:pt x="1872" y="1255"/>
                    <a:pt x="1872" y="1260"/>
                    <a:pt x="1875" y="1261"/>
                  </a:cubicBezTo>
                  <a:cubicBezTo>
                    <a:pt x="1878" y="1263"/>
                    <a:pt x="1880" y="1264"/>
                    <a:pt x="1883" y="1266"/>
                  </a:cubicBezTo>
                  <a:cubicBezTo>
                    <a:pt x="1883" y="1271"/>
                    <a:pt x="1888" y="1276"/>
                    <a:pt x="1893" y="1281"/>
                  </a:cubicBezTo>
                  <a:cubicBezTo>
                    <a:pt x="1895" y="1286"/>
                    <a:pt x="1902" y="1291"/>
                    <a:pt x="1904" y="1296"/>
                  </a:cubicBezTo>
                  <a:cubicBezTo>
                    <a:pt x="1916" y="1305"/>
                    <a:pt x="1917" y="1316"/>
                    <a:pt x="1930" y="1324"/>
                  </a:cubicBezTo>
                  <a:cubicBezTo>
                    <a:pt x="1925" y="1330"/>
                    <a:pt x="1922" y="1318"/>
                    <a:pt x="1913" y="1315"/>
                  </a:cubicBezTo>
                  <a:close/>
                  <a:moveTo>
                    <a:pt x="1930" y="1329"/>
                  </a:moveTo>
                  <a:cubicBezTo>
                    <a:pt x="1931" y="1327"/>
                    <a:pt x="1933" y="1329"/>
                    <a:pt x="1935" y="1329"/>
                  </a:cubicBezTo>
                  <a:cubicBezTo>
                    <a:pt x="1949" y="1342"/>
                    <a:pt x="1959" y="1355"/>
                    <a:pt x="1978" y="1366"/>
                  </a:cubicBezTo>
                  <a:cubicBezTo>
                    <a:pt x="1984" y="1371"/>
                    <a:pt x="1986" y="1377"/>
                    <a:pt x="1994" y="1382"/>
                  </a:cubicBezTo>
                  <a:cubicBezTo>
                    <a:pt x="2000" y="1383"/>
                    <a:pt x="1993" y="1393"/>
                    <a:pt x="2000" y="1389"/>
                  </a:cubicBezTo>
                  <a:cubicBezTo>
                    <a:pt x="2001" y="1392"/>
                    <a:pt x="2005" y="1395"/>
                    <a:pt x="2007" y="1398"/>
                  </a:cubicBezTo>
                  <a:cubicBezTo>
                    <a:pt x="2009" y="1401"/>
                    <a:pt x="2019" y="1403"/>
                    <a:pt x="2016" y="1407"/>
                  </a:cubicBezTo>
                  <a:cubicBezTo>
                    <a:pt x="2019" y="1410"/>
                    <a:pt x="2027" y="1411"/>
                    <a:pt x="2021" y="1416"/>
                  </a:cubicBezTo>
                  <a:cubicBezTo>
                    <a:pt x="2020" y="1410"/>
                    <a:pt x="2016" y="1414"/>
                    <a:pt x="2010" y="1408"/>
                  </a:cubicBezTo>
                  <a:cubicBezTo>
                    <a:pt x="2004" y="1406"/>
                    <a:pt x="2007" y="1402"/>
                    <a:pt x="2001" y="1399"/>
                  </a:cubicBezTo>
                  <a:cubicBezTo>
                    <a:pt x="1994" y="1395"/>
                    <a:pt x="1987" y="1391"/>
                    <a:pt x="1981" y="1386"/>
                  </a:cubicBezTo>
                  <a:cubicBezTo>
                    <a:pt x="1962" y="1367"/>
                    <a:pt x="1947" y="1348"/>
                    <a:pt x="1930" y="1329"/>
                  </a:cubicBezTo>
                  <a:close/>
                  <a:moveTo>
                    <a:pt x="2085" y="1477"/>
                  </a:moveTo>
                  <a:cubicBezTo>
                    <a:pt x="2080" y="1475"/>
                    <a:pt x="2071" y="1475"/>
                    <a:pt x="2070" y="1469"/>
                  </a:cubicBezTo>
                  <a:cubicBezTo>
                    <a:pt x="2059" y="1462"/>
                    <a:pt x="2042" y="1457"/>
                    <a:pt x="2036" y="1449"/>
                  </a:cubicBezTo>
                  <a:cubicBezTo>
                    <a:pt x="2027" y="1447"/>
                    <a:pt x="2015" y="1436"/>
                    <a:pt x="2002" y="1432"/>
                  </a:cubicBezTo>
                  <a:cubicBezTo>
                    <a:pt x="1990" y="1424"/>
                    <a:pt x="1979" y="1423"/>
                    <a:pt x="1966" y="1413"/>
                  </a:cubicBezTo>
                  <a:cubicBezTo>
                    <a:pt x="1961" y="1412"/>
                    <a:pt x="1955" y="1409"/>
                    <a:pt x="1950" y="1408"/>
                  </a:cubicBezTo>
                  <a:cubicBezTo>
                    <a:pt x="1946" y="1411"/>
                    <a:pt x="1939" y="1400"/>
                    <a:pt x="1935" y="1403"/>
                  </a:cubicBezTo>
                  <a:cubicBezTo>
                    <a:pt x="1930" y="1402"/>
                    <a:pt x="1925" y="1399"/>
                    <a:pt x="1920" y="1398"/>
                  </a:cubicBezTo>
                  <a:cubicBezTo>
                    <a:pt x="1915" y="1396"/>
                    <a:pt x="1910" y="1393"/>
                    <a:pt x="1905" y="1393"/>
                  </a:cubicBezTo>
                  <a:cubicBezTo>
                    <a:pt x="1895" y="1389"/>
                    <a:pt x="1885" y="1388"/>
                    <a:pt x="1875" y="1384"/>
                  </a:cubicBezTo>
                  <a:cubicBezTo>
                    <a:pt x="1869" y="1380"/>
                    <a:pt x="1865" y="1380"/>
                    <a:pt x="1860" y="1379"/>
                  </a:cubicBezTo>
                  <a:cubicBezTo>
                    <a:pt x="1855" y="1376"/>
                    <a:pt x="1850" y="1374"/>
                    <a:pt x="1846" y="1375"/>
                  </a:cubicBezTo>
                  <a:cubicBezTo>
                    <a:pt x="1835" y="1368"/>
                    <a:pt x="1826" y="1368"/>
                    <a:pt x="1816" y="1366"/>
                  </a:cubicBezTo>
                  <a:cubicBezTo>
                    <a:pt x="1817" y="1362"/>
                    <a:pt x="1813" y="1365"/>
                    <a:pt x="1811" y="1362"/>
                  </a:cubicBezTo>
                  <a:cubicBezTo>
                    <a:pt x="1809" y="1362"/>
                    <a:pt x="1807" y="1362"/>
                    <a:pt x="1804" y="1360"/>
                  </a:cubicBezTo>
                  <a:cubicBezTo>
                    <a:pt x="1800" y="1361"/>
                    <a:pt x="1796" y="1360"/>
                    <a:pt x="1791" y="1357"/>
                  </a:cubicBezTo>
                  <a:cubicBezTo>
                    <a:pt x="1789" y="1359"/>
                    <a:pt x="1785" y="1355"/>
                    <a:pt x="1782" y="1354"/>
                  </a:cubicBezTo>
                  <a:cubicBezTo>
                    <a:pt x="1781" y="1356"/>
                    <a:pt x="1778" y="1353"/>
                    <a:pt x="1776" y="1352"/>
                  </a:cubicBezTo>
                  <a:cubicBezTo>
                    <a:pt x="1771" y="1351"/>
                    <a:pt x="1766" y="1351"/>
                    <a:pt x="1760" y="1347"/>
                  </a:cubicBezTo>
                  <a:cubicBezTo>
                    <a:pt x="1756" y="1348"/>
                    <a:pt x="1751" y="1344"/>
                    <a:pt x="1746" y="1345"/>
                  </a:cubicBezTo>
                  <a:cubicBezTo>
                    <a:pt x="1742" y="1346"/>
                    <a:pt x="1737" y="1341"/>
                    <a:pt x="1733" y="1342"/>
                  </a:cubicBezTo>
                  <a:cubicBezTo>
                    <a:pt x="1714" y="1340"/>
                    <a:pt x="1694" y="1330"/>
                    <a:pt x="1675" y="1326"/>
                  </a:cubicBezTo>
                  <a:cubicBezTo>
                    <a:pt x="1664" y="1323"/>
                    <a:pt x="1655" y="1321"/>
                    <a:pt x="1645" y="1320"/>
                  </a:cubicBezTo>
                  <a:cubicBezTo>
                    <a:pt x="1635" y="1314"/>
                    <a:pt x="1626" y="1316"/>
                    <a:pt x="1616" y="1308"/>
                  </a:cubicBezTo>
                  <a:cubicBezTo>
                    <a:pt x="1611" y="1309"/>
                    <a:pt x="1606" y="1306"/>
                    <a:pt x="1601" y="1304"/>
                  </a:cubicBezTo>
                  <a:cubicBezTo>
                    <a:pt x="1595" y="1300"/>
                    <a:pt x="1591" y="1302"/>
                    <a:pt x="1586" y="1299"/>
                  </a:cubicBezTo>
                  <a:cubicBezTo>
                    <a:pt x="1576" y="1296"/>
                    <a:pt x="1567" y="1293"/>
                    <a:pt x="1557" y="1287"/>
                  </a:cubicBezTo>
                  <a:cubicBezTo>
                    <a:pt x="1537" y="1279"/>
                    <a:pt x="1515" y="1264"/>
                    <a:pt x="1496" y="1257"/>
                  </a:cubicBezTo>
                  <a:cubicBezTo>
                    <a:pt x="1492" y="1254"/>
                    <a:pt x="1486" y="1250"/>
                    <a:pt x="1481" y="1247"/>
                  </a:cubicBezTo>
                  <a:cubicBezTo>
                    <a:pt x="1476" y="1244"/>
                    <a:pt x="1471" y="1239"/>
                    <a:pt x="1467" y="1241"/>
                  </a:cubicBezTo>
                  <a:cubicBezTo>
                    <a:pt x="1464" y="1239"/>
                    <a:pt x="1465" y="1237"/>
                    <a:pt x="1467" y="1238"/>
                  </a:cubicBezTo>
                  <a:cubicBezTo>
                    <a:pt x="1469" y="1238"/>
                    <a:pt x="1471" y="1238"/>
                    <a:pt x="1473" y="1240"/>
                  </a:cubicBezTo>
                  <a:cubicBezTo>
                    <a:pt x="1477" y="1240"/>
                    <a:pt x="1483" y="1245"/>
                    <a:pt x="1486" y="1243"/>
                  </a:cubicBezTo>
                  <a:cubicBezTo>
                    <a:pt x="1496" y="1249"/>
                    <a:pt x="1504" y="1246"/>
                    <a:pt x="1514" y="1253"/>
                  </a:cubicBezTo>
                  <a:cubicBezTo>
                    <a:pt x="1518" y="1254"/>
                    <a:pt x="1522" y="1251"/>
                    <a:pt x="1527" y="1257"/>
                  </a:cubicBezTo>
                  <a:cubicBezTo>
                    <a:pt x="1531" y="1256"/>
                    <a:pt x="1536" y="1258"/>
                    <a:pt x="1540" y="1261"/>
                  </a:cubicBezTo>
                  <a:cubicBezTo>
                    <a:pt x="1547" y="1261"/>
                    <a:pt x="1554" y="1264"/>
                    <a:pt x="1560" y="1263"/>
                  </a:cubicBezTo>
                  <a:cubicBezTo>
                    <a:pt x="1562" y="1261"/>
                    <a:pt x="1567" y="1267"/>
                    <a:pt x="1569" y="1264"/>
                  </a:cubicBezTo>
                  <a:cubicBezTo>
                    <a:pt x="1572" y="1262"/>
                    <a:pt x="1577" y="1269"/>
                    <a:pt x="1579" y="1265"/>
                  </a:cubicBezTo>
                  <a:cubicBezTo>
                    <a:pt x="1593" y="1271"/>
                    <a:pt x="1606" y="1274"/>
                    <a:pt x="1619" y="1276"/>
                  </a:cubicBezTo>
                  <a:cubicBezTo>
                    <a:pt x="1625" y="1276"/>
                    <a:pt x="1633" y="1283"/>
                    <a:pt x="1638" y="1279"/>
                  </a:cubicBezTo>
                  <a:cubicBezTo>
                    <a:pt x="1646" y="1286"/>
                    <a:pt x="1651" y="1278"/>
                    <a:pt x="1658" y="1284"/>
                  </a:cubicBezTo>
                  <a:cubicBezTo>
                    <a:pt x="1664" y="1282"/>
                    <a:pt x="1672" y="1290"/>
                    <a:pt x="1678" y="1287"/>
                  </a:cubicBezTo>
                  <a:cubicBezTo>
                    <a:pt x="1684" y="1292"/>
                    <a:pt x="1690" y="1288"/>
                    <a:pt x="1696" y="1294"/>
                  </a:cubicBezTo>
                  <a:cubicBezTo>
                    <a:pt x="1715" y="1295"/>
                    <a:pt x="1734" y="1298"/>
                    <a:pt x="1753" y="1303"/>
                  </a:cubicBezTo>
                  <a:cubicBezTo>
                    <a:pt x="1759" y="1306"/>
                    <a:pt x="1763" y="1305"/>
                    <a:pt x="1768" y="1308"/>
                  </a:cubicBezTo>
                  <a:cubicBezTo>
                    <a:pt x="1773" y="1307"/>
                    <a:pt x="1778" y="1311"/>
                    <a:pt x="1783" y="1309"/>
                  </a:cubicBezTo>
                  <a:cubicBezTo>
                    <a:pt x="1793" y="1313"/>
                    <a:pt x="1802" y="1316"/>
                    <a:pt x="1811" y="1315"/>
                  </a:cubicBezTo>
                  <a:cubicBezTo>
                    <a:pt x="1821" y="1326"/>
                    <a:pt x="1833" y="1323"/>
                    <a:pt x="1848" y="1334"/>
                  </a:cubicBezTo>
                  <a:cubicBezTo>
                    <a:pt x="1852" y="1335"/>
                    <a:pt x="1852" y="1330"/>
                    <a:pt x="1854" y="1336"/>
                  </a:cubicBezTo>
                  <a:cubicBezTo>
                    <a:pt x="1857" y="1336"/>
                    <a:pt x="1860" y="1337"/>
                    <a:pt x="1863" y="1339"/>
                  </a:cubicBezTo>
                  <a:cubicBezTo>
                    <a:pt x="1868" y="1340"/>
                    <a:pt x="1870" y="1345"/>
                    <a:pt x="1878" y="1344"/>
                  </a:cubicBezTo>
                  <a:cubicBezTo>
                    <a:pt x="1900" y="1360"/>
                    <a:pt x="1920" y="1367"/>
                    <a:pt x="1941" y="1378"/>
                  </a:cubicBezTo>
                  <a:cubicBezTo>
                    <a:pt x="1955" y="1388"/>
                    <a:pt x="1969" y="1397"/>
                    <a:pt x="1983" y="1406"/>
                  </a:cubicBezTo>
                  <a:cubicBezTo>
                    <a:pt x="1990" y="1411"/>
                    <a:pt x="1995" y="1410"/>
                    <a:pt x="2002" y="1416"/>
                  </a:cubicBezTo>
                  <a:cubicBezTo>
                    <a:pt x="2007" y="1419"/>
                    <a:pt x="2009" y="1421"/>
                    <a:pt x="2010" y="1424"/>
                  </a:cubicBezTo>
                  <a:cubicBezTo>
                    <a:pt x="2013" y="1424"/>
                    <a:pt x="2017" y="1425"/>
                    <a:pt x="2016" y="1428"/>
                  </a:cubicBezTo>
                  <a:cubicBezTo>
                    <a:pt x="2022" y="1432"/>
                    <a:pt x="2026" y="1427"/>
                    <a:pt x="2033" y="1434"/>
                  </a:cubicBezTo>
                  <a:cubicBezTo>
                    <a:pt x="2045" y="1442"/>
                    <a:pt x="2058" y="1451"/>
                    <a:pt x="2071" y="1459"/>
                  </a:cubicBezTo>
                  <a:cubicBezTo>
                    <a:pt x="2083" y="1464"/>
                    <a:pt x="2089" y="1473"/>
                    <a:pt x="2103" y="1481"/>
                  </a:cubicBezTo>
                  <a:cubicBezTo>
                    <a:pt x="2098" y="1483"/>
                    <a:pt x="2091" y="1476"/>
                    <a:pt x="2085" y="1477"/>
                  </a:cubicBezTo>
                  <a:close/>
                  <a:moveTo>
                    <a:pt x="2103" y="1489"/>
                  </a:moveTo>
                  <a:cubicBezTo>
                    <a:pt x="2101" y="1479"/>
                    <a:pt x="2115" y="1487"/>
                    <a:pt x="2120" y="1492"/>
                  </a:cubicBezTo>
                  <a:cubicBezTo>
                    <a:pt x="2115" y="1495"/>
                    <a:pt x="2108" y="1486"/>
                    <a:pt x="2103" y="1489"/>
                  </a:cubicBezTo>
                  <a:close/>
                  <a:moveTo>
                    <a:pt x="2129" y="1501"/>
                  </a:moveTo>
                  <a:cubicBezTo>
                    <a:pt x="2127" y="1499"/>
                    <a:pt x="2125" y="1498"/>
                    <a:pt x="2122" y="1496"/>
                  </a:cubicBezTo>
                  <a:cubicBezTo>
                    <a:pt x="2120" y="1493"/>
                    <a:pt x="2123" y="1494"/>
                    <a:pt x="2125" y="1495"/>
                  </a:cubicBezTo>
                  <a:cubicBezTo>
                    <a:pt x="2128" y="1497"/>
                    <a:pt x="2130" y="1499"/>
                    <a:pt x="2132" y="1500"/>
                  </a:cubicBezTo>
                  <a:cubicBezTo>
                    <a:pt x="2135" y="1503"/>
                    <a:pt x="2131" y="1502"/>
                    <a:pt x="2129" y="1501"/>
                  </a:cubicBezTo>
                  <a:close/>
                  <a:moveTo>
                    <a:pt x="1896" y="1675"/>
                  </a:moveTo>
                  <a:cubicBezTo>
                    <a:pt x="1900" y="1674"/>
                    <a:pt x="1904" y="1671"/>
                    <a:pt x="1909" y="1674"/>
                  </a:cubicBezTo>
                  <a:cubicBezTo>
                    <a:pt x="1905" y="1676"/>
                    <a:pt x="1901" y="1679"/>
                    <a:pt x="1896" y="1675"/>
                  </a:cubicBezTo>
                  <a:close/>
                  <a:moveTo>
                    <a:pt x="1925" y="1674"/>
                  </a:moveTo>
                  <a:cubicBezTo>
                    <a:pt x="1921" y="1676"/>
                    <a:pt x="1917" y="1673"/>
                    <a:pt x="1913" y="1676"/>
                  </a:cubicBezTo>
                  <a:cubicBezTo>
                    <a:pt x="1909" y="1672"/>
                    <a:pt x="1920" y="1675"/>
                    <a:pt x="1922" y="1672"/>
                  </a:cubicBezTo>
                  <a:cubicBezTo>
                    <a:pt x="1926" y="1672"/>
                    <a:pt x="1930" y="1671"/>
                    <a:pt x="1934" y="1669"/>
                  </a:cubicBezTo>
                  <a:cubicBezTo>
                    <a:pt x="1938" y="1674"/>
                    <a:pt x="1928" y="1675"/>
                    <a:pt x="1925" y="1674"/>
                  </a:cubicBezTo>
                  <a:close/>
                  <a:moveTo>
                    <a:pt x="2338" y="1593"/>
                  </a:moveTo>
                  <a:cubicBezTo>
                    <a:pt x="2325" y="1584"/>
                    <a:pt x="2325" y="1572"/>
                    <a:pt x="2313" y="1563"/>
                  </a:cubicBezTo>
                  <a:cubicBezTo>
                    <a:pt x="2315" y="1557"/>
                    <a:pt x="2306" y="1553"/>
                    <a:pt x="2305" y="1547"/>
                  </a:cubicBezTo>
                  <a:cubicBezTo>
                    <a:pt x="2310" y="1543"/>
                    <a:pt x="2296" y="1543"/>
                    <a:pt x="2301" y="1539"/>
                  </a:cubicBezTo>
                  <a:cubicBezTo>
                    <a:pt x="2300" y="1536"/>
                    <a:pt x="2298" y="1534"/>
                    <a:pt x="2295" y="1532"/>
                  </a:cubicBezTo>
                  <a:cubicBezTo>
                    <a:pt x="2294" y="1527"/>
                    <a:pt x="2289" y="1522"/>
                    <a:pt x="2287" y="1517"/>
                  </a:cubicBezTo>
                  <a:cubicBezTo>
                    <a:pt x="2279" y="1515"/>
                    <a:pt x="2289" y="1510"/>
                    <a:pt x="2282" y="1508"/>
                  </a:cubicBezTo>
                  <a:cubicBezTo>
                    <a:pt x="2280" y="1506"/>
                    <a:pt x="2281" y="1503"/>
                    <a:pt x="2279" y="1501"/>
                  </a:cubicBezTo>
                  <a:cubicBezTo>
                    <a:pt x="2267" y="1480"/>
                    <a:pt x="2264" y="1458"/>
                    <a:pt x="2253" y="1437"/>
                  </a:cubicBezTo>
                  <a:cubicBezTo>
                    <a:pt x="2257" y="1430"/>
                    <a:pt x="2246" y="1427"/>
                    <a:pt x="2252" y="1420"/>
                  </a:cubicBezTo>
                  <a:cubicBezTo>
                    <a:pt x="2246" y="1418"/>
                    <a:pt x="2250" y="1414"/>
                    <a:pt x="2247" y="1411"/>
                  </a:cubicBezTo>
                  <a:cubicBezTo>
                    <a:pt x="2247" y="1409"/>
                    <a:pt x="2244" y="1407"/>
                    <a:pt x="2247" y="1403"/>
                  </a:cubicBezTo>
                  <a:cubicBezTo>
                    <a:pt x="2242" y="1393"/>
                    <a:pt x="2239" y="1383"/>
                    <a:pt x="2239" y="1372"/>
                  </a:cubicBezTo>
                  <a:cubicBezTo>
                    <a:pt x="2234" y="1362"/>
                    <a:pt x="2234" y="1350"/>
                    <a:pt x="2232" y="1339"/>
                  </a:cubicBezTo>
                  <a:cubicBezTo>
                    <a:pt x="2227" y="1334"/>
                    <a:pt x="2230" y="1328"/>
                    <a:pt x="2227" y="1322"/>
                  </a:cubicBezTo>
                  <a:cubicBezTo>
                    <a:pt x="2230" y="1316"/>
                    <a:pt x="2222" y="1312"/>
                    <a:pt x="2225" y="1306"/>
                  </a:cubicBezTo>
                  <a:cubicBezTo>
                    <a:pt x="2221" y="1301"/>
                    <a:pt x="2226" y="1294"/>
                    <a:pt x="2221" y="1289"/>
                  </a:cubicBezTo>
                  <a:cubicBezTo>
                    <a:pt x="2224" y="1283"/>
                    <a:pt x="2218" y="1278"/>
                    <a:pt x="2222" y="1272"/>
                  </a:cubicBezTo>
                  <a:cubicBezTo>
                    <a:pt x="2220" y="1266"/>
                    <a:pt x="2216" y="1261"/>
                    <a:pt x="2220" y="1255"/>
                  </a:cubicBezTo>
                  <a:cubicBezTo>
                    <a:pt x="2218" y="1250"/>
                    <a:pt x="2217" y="1245"/>
                    <a:pt x="2217" y="1240"/>
                  </a:cubicBezTo>
                  <a:cubicBezTo>
                    <a:pt x="2218" y="1228"/>
                    <a:pt x="2210" y="1218"/>
                    <a:pt x="2213" y="1206"/>
                  </a:cubicBezTo>
                  <a:cubicBezTo>
                    <a:pt x="2210" y="1195"/>
                    <a:pt x="2211" y="1183"/>
                    <a:pt x="2210" y="1172"/>
                  </a:cubicBezTo>
                  <a:cubicBezTo>
                    <a:pt x="2208" y="1150"/>
                    <a:pt x="2203" y="1128"/>
                    <a:pt x="2204" y="1105"/>
                  </a:cubicBezTo>
                  <a:cubicBezTo>
                    <a:pt x="2202" y="1103"/>
                    <a:pt x="2203" y="1100"/>
                    <a:pt x="2201" y="1098"/>
                  </a:cubicBezTo>
                  <a:cubicBezTo>
                    <a:pt x="2206" y="1094"/>
                    <a:pt x="2207" y="1104"/>
                    <a:pt x="2206" y="1107"/>
                  </a:cubicBezTo>
                  <a:cubicBezTo>
                    <a:pt x="2212" y="1110"/>
                    <a:pt x="2208" y="1115"/>
                    <a:pt x="2211" y="1118"/>
                  </a:cubicBezTo>
                  <a:cubicBezTo>
                    <a:pt x="2211" y="1120"/>
                    <a:pt x="2211" y="1122"/>
                    <a:pt x="2213" y="1124"/>
                  </a:cubicBezTo>
                  <a:cubicBezTo>
                    <a:pt x="2214" y="1126"/>
                    <a:pt x="2211" y="1129"/>
                    <a:pt x="2214" y="1130"/>
                  </a:cubicBezTo>
                  <a:cubicBezTo>
                    <a:pt x="2216" y="1134"/>
                    <a:pt x="2217" y="1138"/>
                    <a:pt x="2216" y="1142"/>
                  </a:cubicBezTo>
                  <a:cubicBezTo>
                    <a:pt x="2224" y="1157"/>
                    <a:pt x="2224" y="1173"/>
                    <a:pt x="2230" y="1188"/>
                  </a:cubicBezTo>
                  <a:cubicBezTo>
                    <a:pt x="2230" y="1194"/>
                    <a:pt x="2231" y="1199"/>
                    <a:pt x="2230" y="1204"/>
                  </a:cubicBezTo>
                  <a:cubicBezTo>
                    <a:pt x="2231" y="1208"/>
                    <a:pt x="2233" y="1213"/>
                    <a:pt x="2231" y="1218"/>
                  </a:cubicBezTo>
                  <a:cubicBezTo>
                    <a:pt x="2235" y="1222"/>
                    <a:pt x="2233" y="1228"/>
                    <a:pt x="2235" y="1233"/>
                  </a:cubicBezTo>
                  <a:cubicBezTo>
                    <a:pt x="2238" y="1237"/>
                    <a:pt x="2235" y="1242"/>
                    <a:pt x="2236" y="1247"/>
                  </a:cubicBezTo>
                  <a:cubicBezTo>
                    <a:pt x="2238" y="1252"/>
                    <a:pt x="2239" y="1257"/>
                    <a:pt x="2239" y="1262"/>
                  </a:cubicBezTo>
                  <a:cubicBezTo>
                    <a:pt x="2245" y="1265"/>
                    <a:pt x="2238" y="1272"/>
                    <a:pt x="2243" y="1275"/>
                  </a:cubicBezTo>
                  <a:cubicBezTo>
                    <a:pt x="2243" y="1285"/>
                    <a:pt x="2248" y="1294"/>
                    <a:pt x="2250" y="1304"/>
                  </a:cubicBezTo>
                  <a:cubicBezTo>
                    <a:pt x="2254" y="1308"/>
                    <a:pt x="2253" y="1314"/>
                    <a:pt x="2253" y="1319"/>
                  </a:cubicBezTo>
                  <a:cubicBezTo>
                    <a:pt x="2257" y="1323"/>
                    <a:pt x="2254" y="1328"/>
                    <a:pt x="2258" y="1332"/>
                  </a:cubicBezTo>
                  <a:cubicBezTo>
                    <a:pt x="2257" y="1342"/>
                    <a:pt x="2262" y="1351"/>
                    <a:pt x="2262" y="1361"/>
                  </a:cubicBezTo>
                  <a:cubicBezTo>
                    <a:pt x="2264" y="1363"/>
                    <a:pt x="2264" y="1366"/>
                    <a:pt x="2262" y="1369"/>
                  </a:cubicBezTo>
                  <a:cubicBezTo>
                    <a:pt x="2262" y="1372"/>
                    <a:pt x="2266" y="1373"/>
                    <a:pt x="2265" y="1376"/>
                  </a:cubicBezTo>
                  <a:cubicBezTo>
                    <a:pt x="2265" y="1381"/>
                    <a:pt x="2269" y="1385"/>
                    <a:pt x="2269" y="1390"/>
                  </a:cubicBezTo>
                  <a:cubicBezTo>
                    <a:pt x="2267" y="1391"/>
                    <a:pt x="2271" y="1392"/>
                    <a:pt x="2272" y="1394"/>
                  </a:cubicBezTo>
                  <a:cubicBezTo>
                    <a:pt x="2272" y="1395"/>
                    <a:pt x="2269" y="1396"/>
                    <a:pt x="2269" y="1397"/>
                  </a:cubicBezTo>
                  <a:cubicBezTo>
                    <a:pt x="2270" y="1400"/>
                    <a:pt x="2275" y="1401"/>
                    <a:pt x="2272" y="1405"/>
                  </a:cubicBezTo>
                  <a:cubicBezTo>
                    <a:pt x="2277" y="1408"/>
                    <a:pt x="2269" y="1415"/>
                    <a:pt x="2276" y="1418"/>
                  </a:cubicBezTo>
                  <a:cubicBezTo>
                    <a:pt x="2272" y="1424"/>
                    <a:pt x="2280" y="1428"/>
                    <a:pt x="2279" y="1433"/>
                  </a:cubicBezTo>
                  <a:cubicBezTo>
                    <a:pt x="2280" y="1438"/>
                    <a:pt x="2278" y="1443"/>
                    <a:pt x="2284" y="1446"/>
                  </a:cubicBezTo>
                  <a:cubicBezTo>
                    <a:pt x="2285" y="1456"/>
                    <a:pt x="2288" y="1465"/>
                    <a:pt x="2294" y="1474"/>
                  </a:cubicBezTo>
                  <a:cubicBezTo>
                    <a:pt x="2293" y="1484"/>
                    <a:pt x="2303" y="1492"/>
                    <a:pt x="2301" y="1503"/>
                  </a:cubicBezTo>
                  <a:cubicBezTo>
                    <a:pt x="2307" y="1511"/>
                    <a:pt x="2307" y="1521"/>
                    <a:pt x="2315" y="1530"/>
                  </a:cubicBezTo>
                  <a:cubicBezTo>
                    <a:pt x="2320" y="1549"/>
                    <a:pt x="2331" y="1566"/>
                    <a:pt x="2344" y="1584"/>
                  </a:cubicBezTo>
                  <a:cubicBezTo>
                    <a:pt x="2345" y="1589"/>
                    <a:pt x="2353" y="1592"/>
                    <a:pt x="2353" y="1597"/>
                  </a:cubicBezTo>
                  <a:cubicBezTo>
                    <a:pt x="2356" y="1602"/>
                    <a:pt x="2358" y="1606"/>
                    <a:pt x="2364" y="1610"/>
                  </a:cubicBezTo>
                  <a:cubicBezTo>
                    <a:pt x="2370" y="1618"/>
                    <a:pt x="2377" y="1626"/>
                    <a:pt x="2384" y="1634"/>
                  </a:cubicBezTo>
                  <a:cubicBezTo>
                    <a:pt x="2380" y="1636"/>
                    <a:pt x="2375" y="1631"/>
                    <a:pt x="2371" y="1630"/>
                  </a:cubicBezTo>
                  <a:cubicBezTo>
                    <a:pt x="2366" y="1625"/>
                    <a:pt x="2362" y="1626"/>
                    <a:pt x="2357" y="1623"/>
                  </a:cubicBezTo>
                  <a:cubicBezTo>
                    <a:pt x="2352" y="1619"/>
                    <a:pt x="2350" y="1613"/>
                    <a:pt x="2346" y="1608"/>
                  </a:cubicBezTo>
                  <a:cubicBezTo>
                    <a:pt x="2346" y="1603"/>
                    <a:pt x="2338" y="1598"/>
                    <a:pt x="2338" y="1593"/>
                  </a:cubicBezTo>
                  <a:close/>
                  <a:moveTo>
                    <a:pt x="2312" y="1609"/>
                  </a:moveTo>
                  <a:cubicBezTo>
                    <a:pt x="2314" y="1613"/>
                    <a:pt x="2309" y="1610"/>
                    <a:pt x="2307" y="1608"/>
                  </a:cubicBezTo>
                  <a:cubicBezTo>
                    <a:pt x="2304" y="1605"/>
                    <a:pt x="2309" y="1607"/>
                    <a:pt x="2312" y="1609"/>
                  </a:cubicBezTo>
                  <a:close/>
                  <a:moveTo>
                    <a:pt x="2283" y="1582"/>
                  </a:moveTo>
                  <a:cubicBezTo>
                    <a:pt x="2279" y="1585"/>
                    <a:pt x="2273" y="1577"/>
                    <a:pt x="2269" y="1575"/>
                  </a:cubicBezTo>
                  <a:cubicBezTo>
                    <a:pt x="2259" y="1571"/>
                    <a:pt x="2267" y="1563"/>
                    <a:pt x="2259" y="1558"/>
                  </a:cubicBezTo>
                  <a:cubicBezTo>
                    <a:pt x="2261" y="1552"/>
                    <a:pt x="2248" y="1549"/>
                    <a:pt x="2251" y="1543"/>
                  </a:cubicBezTo>
                  <a:cubicBezTo>
                    <a:pt x="2243" y="1538"/>
                    <a:pt x="2248" y="1531"/>
                    <a:pt x="2241" y="1526"/>
                  </a:cubicBezTo>
                  <a:cubicBezTo>
                    <a:pt x="2242" y="1520"/>
                    <a:pt x="2235" y="1515"/>
                    <a:pt x="2237" y="1509"/>
                  </a:cubicBezTo>
                  <a:cubicBezTo>
                    <a:pt x="2228" y="1506"/>
                    <a:pt x="2230" y="1500"/>
                    <a:pt x="2224" y="1496"/>
                  </a:cubicBezTo>
                  <a:cubicBezTo>
                    <a:pt x="2223" y="1486"/>
                    <a:pt x="2216" y="1477"/>
                    <a:pt x="2215" y="1466"/>
                  </a:cubicBezTo>
                  <a:cubicBezTo>
                    <a:pt x="2209" y="1458"/>
                    <a:pt x="2209" y="1448"/>
                    <a:pt x="2202" y="1439"/>
                  </a:cubicBezTo>
                  <a:cubicBezTo>
                    <a:pt x="2202" y="1421"/>
                    <a:pt x="2194" y="1405"/>
                    <a:pt x="2192" y="1388"/>
                  </a:cubicBezTo>
                  <a:cubicBezTo>
                    <a:pt x="2190" y="1379"/>
                    <a:pt x="2188" y="1371"/>
                    <a:pt x="2188" y="1362"/>
                  </a:cubicBezTo>
                  <a:cubicBezTo>
                    <a:pt x="2185" y="1354"/>
                    <a:pt x="2184" y="1346"/>
                    <a:pt x="2183" y="1338"/>
                  </a:cubicBezTo>
                  <a:cubicBezTo>
                    <a:pt x="2180" y="1320"/>
                    <a:pt x="2177" y="1303"/>
                    <a:pt x="2179" y="1285"/>
                  </a:cubicBezTo>
                  <a:cubicBezTo>
                    <a:pt x="2176" y="1281"/>
                    <a:pt x="2179" y="1276"/>
                    <a:pt x="2178" y="1271"/>
                  </a:cubicBezTo>
                  <a:cubicBezTo>
                    <a:pt x="2180" y="1266"/>
                    <a:pt x="2174" y="1264"/>
                    <a:pt x="2178" y="1258"/>
                  </a:cubicBezTo>
                  <a:cubicBezTo>
                    <a:pt x="2177" y="1254"/>
                    <a:pt x="2176" y="1250"/>
                    <a:pt x="2176" y="1246"/>
                  </a:cubicBezTo>
                  <a:cubicBezTo>
                    <a:pt x="2181" y="1241"/>
                    <a:pt x="2174" y="1238"/>
                    <a:pt x="2176" y="1234"/>
                  </a:cubicBezTo>
                  <a:cubicBezTo>
                    <a:pt x="2179" y="1229"/>
                    <a:pt x="2171" y="1226"/>
                    <a:pt x="2174" y="1221"/>
                  </a:cubicBezTo>
                  <a:cubicBezTo>
                    <a:pt x="2175" y="1219"/>
                    <a:pt x="2171" y="1218"/>
                    <a:pt x="2173" y="1215"/>
                  </a:cubicBezTo>
                  <a:cubicBezTo>
                    <a:pt x="2174" y="1214"/>
                    <a:pt x="2172" y="1213"/>
                    <a:pt x="2170" y="1211"/>
                  </a:cubicBezTo>
                  <a:cubicBezTo>
                    <a:pt x="2174" y="1196"/>
                    <a:pt x="2170" y="1183"/>
                    <a:pt x="2170" y="1169"/>
                  </a:cubicBezTo>
                  <a:cubicBezTo>
                    <a:pt x="2170" y="1162"/>
                    <a:pt x="2170" y="1154"/>
                    <a:pt x="2169" y="1147"/>
                  </a:cubicBezTo>
                  <a:cubicBezTo>
                    <a:pt x="2170" y="1143"/>
                    <a:pt x="2173" y="1139"/>
                    <a:pt x="2168" y="1136"/>
                  </a:cubicBezTo>
                  <a:cubicBezTo>
                    <a:pt x="2173" y="1132"/>
                    <a:pt x="2167" y="1130"/>
                    <a:pt x="2169" y="1127"/>
                  </a:cubicBezTo>
                  <a:cubicBezTo>
                    <a:pt x="2165" y="1120"/>
                    <a:pt x="2170" y="1112"/>
                    <a:pt x="2168" y="1105"/>
                  </a:cubicBezTo>
                  <a:cubicBezTo>
                    <a:pt x="2169" y="1098"/>
                    <a:pt x="2165" y="1092"/>
                    <a:pt x="2169" y="1084"/>
                  </a:cubicBezTo>
                  <a:cubicBezTo>
                    <a:pt x="2163" y="1082"/>
                    <a:pt x="2172" y="1076"/>
                    <a:pt x="2165" y="1074"/>
                  </a:cubicBezTo>
                  <a:cubicBezTo>
                    <a:pt x="2168" y="1070"/>
                    <a:pt x="2166" y="1066"/>
                    <a:pt x="2164" y="1063"/>
                  </a:cubicBezTo>
                  <a:cubicBezTo>
                    <a:pt x="2166" y="1056"/>
                    <a:pt x="2165" y="1049"/>
                    <a:pt x="2162" y="1043"/>
                  </a:cubicBezTo>
                  <a:cubicBezTo>
                    <a:pt x="2166" y="1039"/>
                    <a:pt x="2163" y="1048"/>
                    <a:pt x="2166" y="1049"/>
                  </a:cubicBezTo>
                  <a:cubicBezTo>
                    <a:pt x="2165" y="1052"/>
                    <a:pt x="2166" y="1055"/>
                    <a:pt x="2168" y="1058"/>
                  </a:cubicBezTo>
                  <a:cubicBezTo>
                    <a:pt x="2168" y="1063"/>
                    <a:pt x="2172" y="1068"/>
                    <a:pt x="2170" y="1075"/>
                  </a:cubicBezTo>
                  <a:cubicBezTo>
                    <a:pt x="2173" y="1086"/>
                    <a:pt x="2173" y="1098"/>
                    <a:pt x="2175" y="1110"/>
                  </a:cubicBezTo>
                  <a:cubicBezTo>
                    <a:pt x="2174" y="1122"/>
                    <a:pt x="2176" y="1134"/>
                    <a:pt x="2178" y="1145"/>
                  </a:cubicBezTo>
                  <a:cubicBezTo>
                    <a:pt x="2178" y="1149"/>
                    <a:pt x="2179" y="1151"/>
                    <a:pt x="2179" y="1154"/>
                  </a:cubicBezTo>
                  <a:cubicBezTo>
                    <a:pt x="2180" y="1156"/>
                    <a:pt x="2181" y="1160"/>
                    <a:pt x="2179" y="1162"/>
                  </a:cubicBezTo>
                  <a:cubicBezTo>
                    <a:pt x="2178" y="1165"/>
                    <a:pt x="2182" y="1175"/>
                    <a:pt x="2180" y="1181"/>
                  </a:cubicBezTo>
                  <a:cubicBezTo>
                    <a:pt x="2183" y="1192"/>
                    <a:pt x="2179" y="1205"/>
                    <a:pt x="2183" y="1217"/>
                  </a:cubicBezTo>
                  <a:cubicBezTo>
                    <a:pt x="2181" y="1229"/>
                    <a:pt x="2184" y="1240"/>
                    <a:pt x="2185" y="1252"/>
                  </a:cubicBezTo>
                  <a:cubicBezTo>
                    <a:pt x="2184" y="1259"/>
                    <a:pt x="2186" y="1265"/>
                    <a:pt x="2186" y="1271"/>
                  </a:cubicBezTo>
                  <a:cubicBezTo>
                    <a:pt x="2184" y="1273"/>
                    <a:pt x="2187" y="1274"/>
                    <a:pt x="2188" y="1275"/>
                  </a:cubicBezTo>
                  <a:cubicBezTo>
                    <a:pt x="2186" y="1277"/>
                    <a:pt x="2186" y="1279"/>
                    <a:pt x="2187" y="1280"/>
                  </a:cubicBezTo>
                  <a:cubicBezTo>
                    <a:pt x="2185" y="1283"/>
                    <a:pt x="2186" y="1286"/>
                    <a:pt x="2187" y="1288"/>
                  </a:cubicBezTo>
                  <a:cubicBezTo>
                    <a:pt x="2185" y="1300"/>
                    <a:pt x="2190" y="1311"/>
                    <a:pt x="2188" y="1322"/>
                  </a:cubicBezTo>
                  <a:cubicBezTo>
                    <a:pt x="2193" y="1325"/>
                    <a:pt x="2187" y="1329"/>
                    <a:pt x="2190" y="1332"/>
                  </a:cubicBezTo>
                  <a:cubicBezTo>
                    <a:pt x="2194" y="1334"/>
                    <a:pt x="2188" y="1338"/>
                    <a:pt x="2192" y="1341"/>
                  </a:cubicBezTo>
                  <a:cubicBezTo>
                    <a:pt x="2190" y="1347"/>
                    <a:pt x="2195" y="1352"/>
                    <a:pt x="2193" y="1358"/>
                  </a:cubicBezTo>
                  <a:cubicBezTo>
                    <a:pt x="2196" y="1363"/>
                    <a:pt x="2197" y="1369"/>
                    <a:pt x="2197" y="1376"/>
                  </a:cubicBezTo>
                  <a:cubicBezTo>
                    <a:pt x="2198" y="1379"/>
                    <a:pt x="2198" y="1382"/>
                    <a:pt x="2199" y="1385"/>
                  </a:cubicBezTo>
                  <a:cubicBezTo>
                    <a:pt x="2200" y="1387"/>
                    <a:pt x="2198" y="1390"/>
                    <a:pt x="2202" y="1392"/>
                  </a:cubicBezTo>
                  <a:cubicBezTo>
                    <a:pt x="2201" y="1398"/>
                    <a:pt x="2202" y="1404"/>
                    <a:pt x="2206" y="1410"/>
                  </a:cubicBezTo>
                  <a:cubicBezTo>
                    <a:pt x="2204" y="1414"/>
                    <a:pt x="2211" y="1415"/>
                    <a:pt x="2207" y="1419"/>
                  </a:cubicBezTo>
                  <a:cubicBezTo>
                    <a:pt x="2207" y="1422"/>
                    <a:pt x="2207" y="1424"/>
                    <a:pt x="2210" y="1426"/>
                  </a:cubicBezTo>
                  <a:cubicBezTo>
                    <a:pt x="2211" y="1433"/>
                    <a:pt x="2217" y="1438"/>
                    <a:pt x="2214" y="1445"/>
                  </a:cubicBezTo>
                  <a:cubicBezTo>
                    <a:pt x="2220" y="1449"/>
                    <a:pt x="2219" y="1455"/>
                    <a:pt x="2222" y="1460"/>
                  </a:cubicBezTo>
                  <a:cubicBezTo>
                    <a:pt x="2224" y="1466"/>
                    <a:pt x="2227" y="1472"/>
                    <a:pt x="2229" y="1478"/>
                  </a:cubicBezTo>
                  <a:cubicBezTo>
                    <a:pt x="2234" y="1483"/>
                    <a:pt x="2233" y="1489"/>
                    <a:pt x="2237" y="1494"/>
                  </a:cubicBezTo>
                  <a:cubicBezTo>
                    <a:pt x="2242" y="1499"/>
                    <a:pt x="2237" y="1506"/>
                    <a:pt x="2246" y="1510"/>
                  </a:cubicBezTo>
                  <a:cubicBezTo>
                    <a:pt x="2247" y="1516"/>
                    <a:pt x="2252" y="1521"/>
                    <a:pt x="2254" y="1526"/>
                  </a:cubicBezTo>
                  <a:cubicBezTo>
                    <a:pt x="2263" y="1536"/>
                    <a:pt x="2266" y="1548"/>
                    <a:pt x="2275" y="1558"/>
                  </a:cubicBezTo>
                  <a:cubicBezTo>
                    <a:pt x="2283" y="1568"/>
                    <a:pt x="2287" y="1579"/>
                    <a:pt x="2296" y="1588"/>
                  </a:cubicBezTo>
                  <a:cubicBezTo>
                    <a:pt x="2293" y="1592"/>
                    <a:pt x="2287" y="1583"/>
                    <a:pt x="2283" y="1582"/>
                  </a:cubicBezTo>
                  <a:close/>
                  <a:moveTo>
                    <a:pt x="1740" y="1574"/>
                  </a:moveTo>
                  <a:cubicBezTo>
                    <a:pt x="1744" y="1570"/>
                    <a:pt x="1750" y="1576"/>
                    <a:pt x="1754" y="1573"/>
                  </a:cubicBezTo>
                  <a:cubicBezTo>
                    <a:pt x="1756" y="1578"/>
                    <a:pt x="1744" y="1577"/>
                    <a:pt x="1740" y="1574"/>
                  </a:cubicBezTo>
                  <a:close/>
                  <a:moveTo>
                    <a:pt x="2122" y="1606"/>
                  </a:moveTo>
                  <a:cubicBezTo>
                    <a:pt x="2120" y="1606"/>
                    <a:pt x="2118" y="1606"/>
                    <a:pt x="2116" y="1604"/>
                  </a:cubicBezTo>
                  <a:cubicBezTo>
                    <a:pt x="2112" y="1609"/>
                    <a:pt x="2107" y="1602"/>
                    <a:pt x="2104" y="1607"/>
                  </a:cubicBezTo>
                  <a:cubicBezTo>
                    <a:pt x="2095" y="1605"/>
                    <a:pt x="2086" y="1605"/>
                    <a:pt x="2078" y="1606"/>
                  </a:cubicBezTo>
                  <a:cubicBezTo>
                    <a:pt x="2076" y="1602"/>
                    <a:pt x="2080" y="1601"/>
                    <a:pt x="2082" y="1603"/>
                  </a:cubicBezTo>
                  <a:cubicBezTo>
                    <a:pt x="2085" y="1601"/>
                    <a:pt x="2087" y="1602"/>
                    <a:pt x="2090" y="1600"/>
                  </a:cubicBezTo>
                  <a:cubicBezTo>
                    <a:pt x="2103" y="1604"/>
                    <a:pt x="2114" y="1601"/>
                    <a:pt x="2127" y="1604"/>
                  </a:cubicBezTo>
                  <a:cubicBezTo>
                    <a:pt x="2129" y="1608"/>
                    <a:pt x="2124" y="1603"/>
                    <a:pt x="2122" y="1606"/>
                  </a:cubicBezTo>
                  <a:close/>
                  <a:moveTo>
                    <a:pt x="2163" y="1612"/>
                  </a:moveTo>
                  <a:cubicBezTo>
                    <a:pt x="2155" y="1605"/>
                    <a:pt x="2150" y="1613"/>
                    <a:pt x="2143" y="1607"/>
                  </a:cubicBezTo>
                  <a:cubicBezTo>
                    <a:pt x="2149" y="1604"/>
                    <a:pt x="2157" y="1610"/>
                    <a:pt x="2163" y="1607"/>
                  </a:cubicBezTo>
                  <a:cubicBezTo>
                    <a:pt x="2170" y="1609"/>
                    <a:pt x="2176" y="1607"/>
                    <a:pt x="2183" y="1610"/>
                  </a:cubicBezTo>
                  <a:cubicBezTo>
                    <a:pt x="2177" y="1614"/>
                    <a:pt x="2169" y="1607"/>
                    <a:pt x="2163" y="1612"/>
                  </a:cubicBezTo>
                  <a:close/>
                  <a:moveTo>
                    <a:pt x="2136" y="1597"/>
                  </a:moveTo>
                  <a:cubicBezTo>
                    <a:pt x="2121" y="1593"/>
                    <a:pt x="2108" y="1597"/>
                    <a:pt x="2093" y="1592"/>
                  </a:cubicBezTo>
                  <a:cubicBezTo>
                    <a:pt x="2086" y="1594"/>
                    <a:pt x="2079" y="1593"/>
                    <a:pt x="2072" y="1591"/>
                  </a:cubicBezTo>
                  <a:cubicBezTo>
                    <a:pt x="2065" y="1592"/>
                    <a:pt x="2058" y="1591"/>
                    <a:pt x="2052" y="1590"/>
                  </a:cubicBezTo>
                  <a:cubicBezTo>
                    <a:pt x="2045" y="1594"/>
                    <a:pt x="2037" y="1586"/>
                    <a:pt x="2031" y="1590"/>
                  </a:cubicBezTo>
                  <a:cubicBezTo>
                    <a:pt x="2024" y="1587"/>
                    <a:pt x="2017" y="1589"/>
                    <a:pt x="2010" y="1589"/>
                  </a:cubicBezTo>
                  <a:cubicBezTo>
                    <a:pt x="2003" y="1584"/>
                    <a:pt x="1997" y="1591"/>
                    <a:pt x="1989" y="1586"/>
                  </a:cubicBezTo>
                  <a:cubicBezTo>
                    <a:pt x="1983" y="1587"/>
                    <a:pt x="1975" y="1581"/>
                    <a:pt x="1968" y="1582"/>
                  </a:cubicBezTo>
                  <a:cubicBezTo>
                    <a:pt x="1960" y="1582"/>
                    <a:pt x="1951" y="1580"/>
                    <a:pt x="1943" y="1581"/>
                  </a:cubicBezTo>
                  <a:cubicBezTo>
                    <a:pt x="1935" y="1583"/>
                    <a:pt x="1925" y="1578"/>
                    <a:pt x="1917" y="1580"/>
                  </a:cubicBezTo>
                  <a:cubicBezTo>
                    <a:pt x="1908" y="1577"/>
                    <a:pt x="1900" y="1579"/>
                    <a:pt x="1892" y="1578"/>
                  </a:cubicBezTo>
                  <a:cubicBezTo>
                    <a:pt x="1883" y="1578"/>
                    <a:pt x="1875" y="1578"/>
                    <a:pt x="1866" y="1577"/>
                  </a:cubicBezTo>
                  <a:cubicBezTo>
                    <a:pt x="1859" y="1580"/>
                    <a:pt x="1849" y="1576"/>
                    <a:pt x="1842" y="1579"/>
                  </a:cubicBezTo>
                  <a:cubicBezTo>
                    <a:pt x="1837" y="1574"/>
                    <a:pt x="1834" y="1581"/>
                    <a:pt x="1829" y="1579"/>
                  </a:cubicBezTo>
                  <a:cubicBezTo>
                    <a:pt x="1824" y="1576"/>
                    <a:pt x="1822" y="1585"/>
                    <a:pt x="1816" y="1578"/>
                  </a:cubicBezTo>
                  <a:cubicBezTo>
                    <a:pt x="1813" y="1580"/>
                    <a:pt x="1808" y="1576"/>
                    <a:pt x="1804" y="1580"/>
                  </a:cubicBezTo>
                  <a:cubicBezTo>
                    <a:pt x="1800" y="1581"/>
                    <a:pt x="1795" y="1578"/>
                    <a:pt x="1791" y="1580"/>
                  </a:cubicBezTo>
                  <a:cubicBezTo>
                    <a:pt x="1787" y="1578"/>
                    <a:pt x="1783" y="1580"/>
                    <a:pt x="1779" y="1579"/>
                  </a:cubicBezTo>
                  <a:cubicBezTo>
                    <a:pt x="1774" y="1574"/>
                    <a:pt x="1771" y="1582"/>
                    <a:pt x="1765" y="1576"/>
                  </a:cubicBezTo>
                  <a:cubicBezTo>
                    <a:pt x="1763" y="1577"/>
                    <a:pt x="1761" y="1578"/>
                    <a:pt x="1758" y="1576"/>
                  </a:cubicBezTo>
                  <a:cubicBezTo>
                    <a:pt x="1760" y="1575"/>
                    <a:pt x="1761" y="1574"/>
                    <a:pt x="1763" y="1571"/>
                  </a:cubicBezTo>
                  <a:cubicBezTo>
                    <a:pt x="1775" y="1575"/>
                    <a:pt x="1785" y="1568"/>
                    <a:pt x="1798" y="1574"/>
                  </a:cubicBezTo>
                  <a:cubicBezTo>
                    <a:pt x="1803" y="1569"/>
                    <a:pt x="1810" y="1577"/>
                    <a:pt x="1815" y="1572"/>
                  </a:cubicBezTo>
                  <a:cubicBezTo>
                    <a:pt x="1820" y="1570"/>
                    <a:pt x="1826" y="1576"/>
                    <a:pt x="1831" y="1572"/>
                  </a:cubicBezTo>
                  <a:cubicBezTo>
                    <a:pt x="1842" y="1572"/>
                    <a:pt x="1853" y="1572"/>
                    <a:pt x="1863" y="1570"/>
                  </a:cubicBezTo>
                  <a:cubicBezTo>
                    <a:pt x="1874" y="1569"/>
                    <a:pt x="1885" y="1570"/>
                    <a:pt x="1896" y="1568"/>
                  </a:cubicBezTo>
                  <a:cubicBezTo>
                    <a:pt x="1899" y="1567"/>
                    <a:pt x="1903" y="1572"/>
                    <a:pt x="1905" y="1566"/>
                  </a:cubicBezTo>
                  <a:cubicBezTo>
                    <a:pt x="1908" y="1569"/>
                    <a:pt x="1911" y="1568"/>
                    <a:pt x="1913" y="1566"/>
                  </a:cubicBezTo>
                  <a:cubicBezTo>
                    <a:pt x="1919" y="1569"/>
                    <a:pt x="1925" y="1568"/>
                    <a:pt x="1931" y="1568"/>
                  </a:cubicBezTo>
                  <a:cubicBezTo>
                    <a:pt x="1941" y="1567"/>
                    <a:pt x="1952" y="1565"/>
                    <a:pt x="1963" y="1566"/>
                  </a:cubicBezTo>
                  <a:cubicBezTo>
                    <a:pt x="1985" y="1566"/>
                    <a:pt x="2008" y="1567"/>
                    <a:pt x="2030" y="1568"/>
                  </a:cubicBezTo>
                  <a:cubicBezTo>
                    <a:pt x="2035" y="1570"/>
                    <a:pt x="2040" y="1567"/>
                    <a:pt x="2045" y="1565"/>
                  </a:cubicBezTo>
                  <a:cubicBezTo>
                    <a:pt x="2051" y="1570"/>
                    <a:pt x="2055" y="1564"/>
                    <a:pt x="2061" y="1568"/>
                  </a:cubicBezTo>
                  <a:cubicBezTo>
                    <a:pt x="2071" y="1566"/>
                    <a:pt x="2082" y="1572"/>
                    <a:pt x="2091" y="1570"/>
                  </a:cubicBezTo>
                  <a:cubicBezTo>
                    <a:pt x="2098" y="1575"/>
                    <a:pt x="2102" y="1569"/>
                    <a:pt x="2108" y="1573"/>
                  </a:cubicBezTo>
                  <a:cubicBezTo>
                    <a:pt x="2114" y="1576"/>
                    <a:pt x="2119" y="1574"/>
                    <a:pt x="2124" y="1576"/>
                  </a:cubicBezTo>
                  <a:cubicBezTo>
                    <a:pt x="2134" y="1577"/>
                    <a:pt x="2144" y="1577"/>
                    <a:pt x="2155" y="1581"/>
                  </a:cubicBezTo>
                  <a:cubicBezTo>
                    <a:pt x="2163" y="1582"/>
                    <a:pt x="2170" y="1579"/>
                    <a:pt x="2179" y="1581"/>
                  </a:cubicBezTo>
                  <a:cubicBezTo>
                    <a:pt x="2186" y="1577"/>
                    <a:pt x="2195" y="1584"/>
                    <a:pt x="2202" y="1581"/>
                  </a:cubicBezTo>
                  <a:cubicBezTo>
                    <a:pt x="2213" y="1587"/>
                    <a:pt x="2222" y="1586"/>
                    <a:pt x="2232" y="1590"/>
                  </a:cubicBezTo>
                  <a:cubicBezTo>
                    <a:pt x="2237" y="1589"/>
                    <a:pt x="2242" y="1593"/>
                    <a:pt x="2247" y="1595"/>
                  </a:cubicBezTo>
                  <a:cubicBezTo>
                    <a:pt x="2252" y="1592"/>
                    <a:pt x="2258" y="1600"/>
                    <a:pt x="2262" y="1597"/>
                  </a:cubicBezTo>
                  <a:cubicBezTo>
                    <a:pt x="2277" y="1607"/>
                    <a:pt x="2290" y="1607"/>
                    <a:pt x="2306" y="1618"/>
                  </a:cubicBezTo>
                  <a:cubicBezTo>
                    <a:pt x="2303" y="1622"/>
                    <a:pt x="2298" y="1615"/>
                    <a:pt x="2295" y="1619"/>
                  </a:cubicBezTo>
                  <a:cubicBezTo>
                    <a:pt x="2291" y="1618"/>
                    <a:pt x="2286" y="1615"/>
                    <a:pt x="2283" y="1616"/>
                  </a:cubicBezTo>
                  <a:cubicBezTo>
                    <a:pt x="2278" y="1611"/>
                    <a:pt x="2276" y="1615"/>
                    <a:pt x="2272" y="1614"/>
                  </a:cubicBezTo>
                  <a:cubicBezTo>
                    <a:pt x="2268" y="1612"/>
                    <a:pt x="2265" y="1611"/>
                    <a:pt x="2262" y="1613"/>
                  </a:cubicBezTo>
                  <a:cubicBezTo>
                    <a:pt x="2258" y="1609"/>
                    <a:pt x="2254" y="1609"/>
                    <a:pt x="2250" y="1610"/>
                  </a:cubicBezTo>
                  <a:cubicBezTo>
                    <a:pt x="2248" y="1612"/>
                    <a:pt x="2243" y="1606"/>
                    <a:pt x="2241" y="1609"/>
                  </a:cubicBezTo>
                  <a:cubicBezTo>
                    <a:pt x="2233" y="1606"/>
                    <a:pt x="2227" y="1610"/>
                    <a:pt x="2220" y="1605"/>
                  </a:cubicBezTo>
                  <a:cubicBezTo>
                    <a:pt x="2192" y="1604"/>
                    <a:pt x="2164" y="1597"/>
                    <a:pt x="2136" y="1597"/>
                  </a:cubicBezTo>
                  <a:close/>
                  <a:moveTo>
                    <a:pt x="2192" y="1611"/>
                  </a:moveTo>
                  <a:cubicBezTo>
                    <a:pt x="2202" y="1607"/>
                    <a:pt x="2214" y="1618"/>
                    <a:pt x="2223" y="1613"/>
                  </a:cubicBezTo>
                  <a:cubicBezTo>
                    <a:pt x="2229" y="1618"/>
                    <a:pt x="2232" y="1613"/>
                    <a:pt x="2238" y="1618"/>
                  </a:cubicBezTo>
                  <a:cubicBezTo>
                    <a:pt x="2229" y="1621"/>
                    <a:pt x="2219" y="1618"/>
                    <a:pt x="2210" y="1620"/>
                  </a:cubicBezTo>
                  <a:cubicBezTo>
                    <a:pt x="2204" y="1613"/>
                    <a:pt x="2201" y="1614"/>
                    <a:pt x="2192" y="1611"/>
                  </a:cubicBezTo>
                  <a:close/>
                  <a:moveTo>
                    <a:pt x="2359" y="1648"/>
                  </a:moveTo>
                  <a:cubicBezTo>
                    <a:pt x="2350" y="1648"/>
                    <a:pt x="2340" y="1646"/>
                    <a:pt x="2331" y="1643"/>
                  </a:cubicBezTo>
                  <a:cubicBezTo>
                    <a:pt x="2323" y="1645"/>
                    <a:pt x="2314" y="1644"/>
                    <a:pt x="2306" y="1645"/>
                  </a:cubicBezTo>
                  <a:cubicBezTo>
                    <a:pt x="2298" y="1645"/>
                    <a:pt x="2291" y="1646"/>
                    <a:pt x="2282" y="1642"/>
                  </a:cubicBezTo>
                  <a:cubicBezTo>
                    <a:pt x="2272" y="1643"/>
                    <a:pt x="2262" y="1642"/>
                    <a:pt x="2252" y="1643"/>
                  </a:cubicBezTo>
                  <a:cubicBezTo>
                    <a:pt x="2247" y="1641"/>
                    <a:pt x="2243" y="1645"/>
                    <a:pt x="2238" y="1641"/>
                  </a:cubicBezTo>
                  <a:cubicBezTo>
                    <a:pt x="2233" y="1639"/>
                    <a:pt x="2229" y="1646"/>
                    <a:pt x="2223" y="1639"/>
                  </a:cubicBezTo>
                  <a:cubicBezTo>
                    <a:pt x="2215" y="1643"/>
                    <a:pt x="2206" y="1645"/>
                    <a:pt x="2197" y="1648"/>
                  </a:cubicBezTo>
                  <a:cubicBezTo>
                    <a:pt x="2190" y="1646"/>
                    <a:pt x="2183" y="1648"/>
                    <a:pt x="2176" y="1647"/>
                  </a:cubicBezTo>
                  <a:cubicBezTo>
                    <a:pt x="2173" y="1647"/>
                    <a:pt x="2169" y="1650"/>
                    <a:pt x="2165" y="1648"/>
                  </a:cubicBezTo>
                  <a:cubicBezTo>
                    <a:pt x="2162" y="1647"/>
                    <a:pt x="2159" y="1648"/>
                    <a:pt x="2156" y="1650"/>
                  </a:cubicBezTo>
                  <a:cubicBezTo>
                    <a:pt x="2149" y="1647"/>
                    <a:pt x="2143" y="1654"/>
                    <a:pt x="2136" y="1652"/>
                  </a:cubicBezTo>
                  <a:cubicBezTo>
                    <a:pt x="2131" y="1655"/>
                    <a:pt x="2123" y="1651"/>
                    <a:pt x="2118" y="1656"/>
                  </a:cubicBezTo>
                  <a:cubicBezTo>
                    <a:pt x="2111" y="1653"/>
                    <a:pt x="2105" y="1655"/>
                    <a:pt x="2099" y="1653"/>
                  </a:cubicBezTo>
                  <a:cubicBezTo>
                    <a:pt x="2092" y="1652"/>
                    <a:pt x="2086" y="1657"/>
                    <a:pt x="2079" y="1656"/>
                  </a:cubicBezTo>
                  <a:cubicBezTo>
                    <a:pt x="2073" y="1660"/>
                    <a:pt x="2066" y="1656"/>
                    <a:pt x="2061" y="1659"/>
                  </a:cubicBezTo>
                  <a:cubicBezTo>
                    <a:pt x="2047" y="1658"/>
                    <a:pt x="2036" y="1668"/>
                    <a:pt x="2022" y="1662"/>
                  </a:cubicBezTo>
                  <a:cubicBezTo>
                    <a:pt x="2012" y="1667"/>
                    <a:pt x="2002" y="1668"/>
                    <a:pt x="1992" y="1672"/>
                  </a:cubicBezTo>
                  <a:cubicBezTo>
                    <a:pt x="1986" y="1668"/>
                    <a:pt x="1982" y="1673"/>
                    <a:pt x="1976" y="1669"/>
                  </a:cubicBezTo>
                  <a:cubicBezTo>
                    <a:pt x="1972" y="1672"/>
                    <a:pt x="1965" y="1667"/>
                    <a:pt x="1961" y="1672"/>
                  </a:cubicBezTo>
                  <a:cubicBezTo>
                    <a:pt x="1956" y="1669"/>
                    <a:pt x="1959" y="1667"/>
                    <a:pt x="1962" y="1670"/>
                  </a:cubicBezTo>
                  <a:cubicBezTo>
                    <a:pt x="1964" y="1668"/>
                    <a:pt x="1967" y="1669"/>
                    <a:pt x="1969" y="1667"/>
                  </a:cubicBezTo>
                  <a:cubicBezTo>
                    <a:pt x="1975" y="1667"/>
                    <a:pt x="1980" y="1666"/>
                    <a:pt x="1984" y="1664"/>
                  </a:cubicBezTo>
                  <a:cubicBezTo>
                    <a:pt x="1994" y="1662"/>
                    <a:pt x="2004" y="1664"/>
                    <a:pt x="2013" y="1659"/>
                  </a:cubicBezTo>
                  <a:cubicBezTo>
                    <a:pt x="2019" y="1662"/>
                    <a:pt x="2023" y="1654"/>
                    <a:pt x="2029" y="1656"/>
                  </a:cubicBezTo>
                  <a:cubicBezTo>
                    <a:pt x="2034" y="1657"/>
                    <a:pt x="2039" y="1656"/>
                    <a:pt x="2044" y="1653"/>
                  </a:cubicBezTo>
                  <a:cubicBezTo>
                    <a:pt x="2054" y="1654"/>
                    <a:pt x="2063" y="1649"/>
                    <a:pt x="2073" y="1649"/>
                  </a:cubicBezTo>
                  <a:cubicBezTo>
                    <a:pt x="2083" y="1646"/>
                    <a:pt x="2093" y="1644"/>
                    <a:pt x="2103" y="1643"/>
                  </a:cubicBezTo>
                  <a:cubicBezTo>
                    <a:pt x="2104" y="1640"/>
                    <a:pt x="2107" y="1644"/>
                    <a:pt x="2108" y="1644"/>
                  </a:cubicBezTo>
                  <a:cubicBezTo>
                    <a:pt x="2110" y="1643"/>
                    <a:pt x="2113" y="1638"/>
                    <a:pt x="2118" y="1640"/>
                  </a:cubicBezTo>
                  <a:cubicBezTo>
                    <a:pt x="2123" y="1640"/>
                    <a:pt x="2127" y="1639"/>
                    <a:pt x="2132" y="1639"/>
                  </a:cubicBezTo>
                  <a:cubicBezTo>
                    <a:pt x="2138" y="1640"/>
                    <a:pt x="2142" y="1636"/>
                    <a:pt x="2147" y="1636"/>
                  </a:cubicBezTo>
                  <a:cubicBezTo>
                    <a:pt x="2152" y="1637"/>
                    <a:pt x="2156" y="1633"/>
                    <a:pt x="2161" y="1635"/>
                  </a:cubicBezTo>
                  <a:cubicBezTo>
                    <a:pt x="2170" y="1630"/>
                    <a:pt x="2180" y="1631"/>
                    <a:pt x="2189" y="1627"/>
                  </a:cubicBezTo>
                  <a:cubicBezTo>
                    <a:pt x="2200" y="1630"/>
                    <a:pt x="2210" y="1630"/>
                    <a:pt x="2219" y="1626"/>
                  </a:cubicBezTo>
                  <a:cubicBezTo>
                    <a:pt x="2229" y="1629"/>
                    <a:pt x="2238" y="1627"/>
                    <a:pt x="2247" y="1624"/>
                  </a:cubicBezTo>
                  <a:cubicBezTo>
                    <a:pt x="2257" y="1629"/>
                    <a:pt x="2265" y="1624"/>
                    <a:pt x="2274" y="1626"/>
                  </a:cubicBezTo>
                  <a:cubicBezTo>
                    <a:pt x="2283" y="1625"/>
                    <a:pt x="2292" y="1629"/>
                    <a:pt x="2301" y="1625"/>
                  </a:cubicBezTo>
                  <a:cubicBezTo>
                    <a:pt x="2309" y="1631"/>
                    <a:pt x="2316" y="1627"/>
                    <a:pt x="2324" y="1633"/>
                  </a:cubicBezTo>
                  <a:cubicBezTo>
                    <a:pt x="2330" y="1632"/>
                    <a:pt x="2336" y="1634"/>
                    <a:pt x="2341" y="1631"/>
                  </a:cubicBezTo>
                  <a:cubicBezTo>
                    <a:pt x="2346" y="1636"/>
                    <a:pt x="2349" y="1632"/>
                    <a:pt x="2353" y="1637"/>
                  </a:cubicBezTo>
                  <a:cubicBezTo>
                    <a:pt x="2357" y="1638"/>
                    <a:pt x="2360" y="1634"/>
                    <a:pt x="2365" y="1639"/>
                  </a:cubicBezTo>
                  <a:cubicBezTo>
                    <a:pt x="2373" y="1644"/>
                    <a:pt x="2379" y="1643"/>
                    <a:pt x="2387" y="1649"/>
                  </a:cubicBezTo>
                  <a:cubicBezTo>
                    <a:pt x="2379" y="1653"/>
                    <a:pt x="2369" y="1650"/>
                    <a:pt x="2359" y="1648"/>
                  </a:cubicBezTo>
                  <a:close/>
                  <a:moveTo>
                    <a:pt x="2400" y="1637"/>
                  </a:moveTo>
                  <a:cubicBezTo>
                    <a:pt x="2396" y="1633"/>
                    <a:pt x="2393" y="1630"/>
                    <a:pt x="2392" y="1626"/>
                  </a:cubicBezTo>
                  <a:cubicBezTo>
                    <a:pt x="2380" y="1619"/>
                    <a:pt x="2378" y="1611"/>
                    <a:pt x="2367" y="1604"/>
                  </a:cubicBezTo>
                  <a:cubicBezTo>
                    <a:pt x="2367" y="1600"/>
                    <a:pt x="2361" y="1596"/>
                    <a:pt x="2360" y="1591"/>
                  </a:cubicBezTo>
                  <a:cubicBezTo>
                    <a:pt x="2354" y="1588"/>
                    <a:pt x="2357" y="1584"/>
                    <a:pt x="2351" y="1581"/>
                  </a:cubicBezTo>
                  <a:cubicBezTo>
                    <a:pt x="2353" y="1578"/>
                    <a:pt x="2346" y="1576"/>
                    <a:pt x="2348" y="1573"/>
                  </a:cubicBezTo>
                  <a:cubicBezTo>
                    <a:pt x="2348" y="1571"/>
                    <a:pt x="2347" y="1569"/>
                    <a:pt x="2345" y="1571"/>
                  </a:cubicBezTo>
                  <a:cubicBezTo>
                    <a:pt x="2342" y="1567"/>
                    <a:pt x="2343" y="1563"/>
                    <a:pt x="2336" y="1560"/>
                  </a:cubicBezTo>
                  <a:cubicBezTo>
                    <a:pt x="2336" y="1554"/>
                    <a:pt x="2335" y="1549"/>
                    <a:pt x="2328" y="1544"/>
                  </a:cubicBezTo>
                  <a:cubicBezTo>
                    <a:pt x="2328" y="1542"/>
                    <a:pt x="2327" y="1539"/>
                    <a:pt x="2325" y="1537"/>
                  </a:cubicBezTo>
                  <a:cubicBezTo>
                    <a:pt x="2326" y="1534"/>
                    <a:pt x="2326" y="1532"/>
                    <a:pt x="2322" y="1530"/>
                  </a:cubicBezTo>
                  <a:cubicBezTo>
                    <a:pt x="2320" y="1525"/>
                    <a:pt x="2320" y="1520"/>
                    <a:pt x="2316" y="1515"/>
                  </a:cubicBezTo>
                  <a:cubicBezTo>
                    <a:pt x="2316" y="1513"/>
                    <a:pt x="2315" y="1510"/>
                    <a:pt x="2313" y="1508"/>
                  </a:cubicBezTo>
                  <a:cubicBezTo>
                    <a:pt x="2314" y="1505"/>
                    <a:pt x="2313" y="1503"/>
                    <a:pt x="2310" y="1501"/>
                  </a:cubicBezTo>
                  <a:cubicBezTo>
                    <a:pt x="2308" y="1490"/>
                    <a:pt x="2303" y="1480"/>
                    <a:pt x="2299" y="1470"/>
                  </a:cubicBezTo>
                  <a:cubicBezTo>
                    <a:pt x="2298" y="1460"/>
                    <a:pt x="2290" y="1451"/>
                    <a:pt x="2290" y="1440"/>
                  </a:cubicBezTo>
                  <a:cubicBezTo>
                    <a:pt x="2283" y="1420"/>
                    <a:pt x="2281" y="1399"/>
                    <a:pt x="2273" y="1379"/>
                  </a:cubicBezTo>
                  <a:cubicBezTo>
                    <a:pt x="2276" y="1373"/>
                    <a:pt x="2270" y="1368"/>
                    <a:pt x="2271" y="1362"/>
                  </a:cubicBezTo>
                  <a:cubicBezTo>
                    <a:pt x="2270" y="1360"/>
                    <a:pt x="2272" y="1357"/>
                    <a:pt x="2268" y="1355"/>
                  </a:cubicBezTo>
                  <a:cubicBezTo>
                    <a:pt x="2269" y="1352"/>
                    <a:pt x="2267" y="1350"/>
                    <a:pt x="2268" y="1347"/>
                  </a:cubicBezTo>
                  <a:cubicBezTo>
                    <a:pt x="2268" y="1337"/>
                    <a:pt x="2261" y="1328"/>
                    <a:pt x="2262" y="1317"/>
                  </a:cubicBezTo>
                  <a:cubicBezTo>
                    <a:pt x="2254" y="1297"/>
                    <a:pt x="2252" y="1276"/>
                    <a:pt x="2245" y="1256"/>
                  </a:cubicBezTo>
                  <a:cubicBezTo>
                    <a:pt x="2242" y="1235"/>
                    <a:pt x="2241" y="1214"/>
                    <a:pt x="2238" y="1193"/>
                  </a:cubicBezTo>
                  <a:cubicBezTo>
                    <a:pt x="2236" y="1182"/>
                    <a:pt x="2231" y="1172"/>
                    <a:pt x="2230" y="1162"/>
                  </a:cubicBezTo>
                  <a:cubicBezTo>
                    <a:pt x="2226" y="1152"/>
                    <a:pt x="2224" y="1142"/>
                    <a:pt x="2221" y="1132"/>
                  </a:cubicBezTo>
                  <a:cubicBezTo>
                    <a:pt x="2224" y="1128"/>
                    <a:pt x="2217" y="1126"/>
                    <a:pt x="2219" y="1123"/>
                  </a:cubicBezTo>
                  <a:cubicBezTo>
                    <a:pt x="2218" y="1120"/>
                    <a:pt x="2220" y="1117"/>
                    <a:pt x="2216" y="1116"/>
                  </a:cubicBezTo>
                  <a:cubicBezTo>
                    <a:pt x="2213" y="1115"/>
                    <a:pt x="2217" y="1112"/>
                    <a:pt x="2216" y="1111"/>
                  </a:cubicBezTo>
                  <a:cubicBezTo>
                    <a:pt x="2215" y="1109"/>
                    <a:pt x="2210" y="1106"/>
                    <a:pt x="2213" y="1101"/>
                  </a:cubicBezTo>
                  <a:cubicBezTo>
                    <a:pt x="2208" y="1096"/>
                    <a:pt x="2206" y="1091"/>
                    <a:pt x="2207" y="1086"/>
                  </a:cubicBezTo>
                  <a:cubicBezTo>
                    <a:pt x="2204" y="1081"/>
                    <a:pt x="2200" y="1077"/>
                    <a:pt x="2198" y="1072"/>
                  </a:cubicBezTo>
                  <a:cubicBezTo>
                    <a:pt x="2196" y="1059"/>
                    <a:pt x="2196" y="1046"/>
                    <a:pt x="2191" y="1034"/>
                  </a:cubicBezTo>
                  <a:cubicBezTo>
                    <a:pt x="2193" y="1032"/>
                    <a:pt x="2196" y="1035"/>
                    <a:pt x="2195" y="1036"/>
                  </a:cubicBezTo>
                  <a:cubicBezTo>
                    <a:pt x="2202" y="1039"/>
                    <a:pt x="2199" y="1043"/>
                    <a:pt x="2202" y="1046"/>
                  </a:cubicBezTo>
                  <a:cubicBezTo>
                    <a:pt x="2202" y="1049"/>
                    <a:pt x="2208" y="1051"/>
                    <a:pt x="2204" y="1055"/>
                  </a:cubicBezTo>
                  <a:cubicBezTo>
                    <a:pt x="2211" y="1060"/>
                    <a:pt x="2208" y="1068"/>
                    <a:pt x="2215" y="1073"/>
                  </a:cubicBezTo>
                  <a:cubicBezTo>
                    <a:pt x="2215" y="1087"/>
                    <a:pt x="2224" y="1099"/>
                    <a:pt x="2223" y="1113"/>
                  </a:cubicBezTo>
                  <a:cubicBezTo>
                    <a:pt x="2229" y="1118"/>
                    <a:pt x="2228" y="1125"/>
                    <a:pt x="2228" y="1132"/>
                  </a:cubicBezTo>
                  <a:cubicBezTo>
                    <a:pt x="2231" y="1135"/>
                    <a:pt x="2230" y="1139"/>
                    <a:pt x="2235" y="1142"/>
                  </a:cubicBezTo>
                  <a:cubicBezTo>
                    <a:pt x="2229" y="1146"/>
                    <a:pt x="2240" y="1147"/>
                    <a:pt x="2234" y="1151"/>
                  </a:cubicBezTo>
                  <a:cubicBezTo>
                    <a:pt x="2238" y="1157"/>
                    <a:pt x="2240" y="1164"/>
                    <a:pt x="2239" y="1171"/>
                  </a:cubicBezTo>
                  <a:cubicBezTo>
                    <a:pt x="2241" y="1174"/>
                    <a:pt x="2245" y="1177"/>
                    <a:pt x="2243" y="1181"/>
                  </a:cubicBezTo>
                  <a:cubicBezTo>
                    <a:pt x="2250" y="1183"/>
                    <a:pt x="2240" y="1188"/>
                    <a:pt x="2248" y="1189"/>
                  </a:cubicBezTo>
                  <a:cubicBezTo>
                    <a:pt x="2249" y="1196"/>
                    <a:pt x="2250" y="1203"/>
                    <a:pt x="2253" y="1209"/>
                  </a:cubicBezTo>
                  <a:cubicBezTo>
                    <a:pt x="2252" y="1216"/>
                    <a:pt x="2257" y="1222"/>
                    <a:pt x="2256" y="1229"/>
                  </a:cubicBezTo>
                  <a:cubicBezTo>
                    <a:pt x="2262" y="1241"/>
                    <a:pt x="2262" y="1255"/>
                    <a:pt x="2267" y="1267"/>
                  </a:cubicBezTo>
                  <a:cubicBezTo>
                    <a:pt x="2263" y="1272"/>
                    <a:pt x="2273" y="1273"/>
                    <a:pt x="2267" y="1278"/>
                  </a:cubicBezTo>
                  <a:cubicBezTo>
                    <a:pt x="2269" y="1281"/>
                    <a:pt x="2270" y="1284"/>
                    <a:pt x="2269" y="1287"/>
                  </a:cubicBezTo>
                  <a:cubicBezTo>
                    <a:pt x="2273" y="1300"/>
                    <a:pt x="2276" y="1313"/>
                    <a:pt x="2277" y="1327"/>
                  </a:cubicBezTo>
                  <a:cubicBezTo>
                    <a:pt x="2281" y="1332"/>
                    <a:pt x="2277" y="1339"/>
                    <a:pt x="2284" y="1344"/>
                  </a:cubicBezTo>
                  <a:cubicBezTo>
                    <a:pt x="2279" y="1352"/>
                    <a:pt x="2289" y="1357"/>
                    <a:pt x="2286" y="1364"/>
                  </a:cubicBezTo>
                  <a:cubicBezTo>
                    <a:pt x="2287" y="1368"/>
                    <a:pt x="2286" y="1371"/>
                    <a:pt x="2290" y="1374"/>
                  </a:cubicBezTo>
                  <a:cubicBezTo>
                    <a:pt x="2289" y="1378"/>
                    <a:pt x="2290" y="1381"/>
                    <a:pt x="2291" y="1383"/>
                  </a:cubicBezTo>
                  <a:cubicBezTo>
                    <a:pt x="2293" y="1390"/>
                    <a:pt x="2290" y="1397"/>
                    <a:pt x="2297" y="1403"/>
                  </a:cubicBezTo>
                  <a:cubicBezTo>
                    <a:pt x="2297" y="1407"/>
                    <a:pt x="2296" y="1410"/>
                    <a:pt x="2301" y="1413"/>
                  </a:cubicBezTo>
                  <a:cubicBezTo>
                    <a:pt x="2296" y="1417"/>
                    <a:pt x="2302" y="1419"/>
                    <a:pt x="2299" y="1423"/>
                  </a:cubicBezTo>
                  <a:cubicBezTo>
                    <a:pt x="2307" y="1435"/>
                    <a:pt x="2307" y="1449"/>
                    <a:pt x="2313" y="1461"/>
                  </a:cubicBezTo>
                  <a:cubicBezTo>
                    <a:pt x="2317" y="1464"/>
                    <a:pt x="2314" y="1468"/>
                    <a:pt x="2317" y="1471"/>
                  </a:cubicBezTo>
                  <a:cubicBezTo>
                    <a:pt x="2317" y="1474"/>
                    <a:pt x="2318" y="1477"/>
                    <a:pt x="2319" y="1480"/>
                  </a:cubicBezTo>
                  <a:cubicBezTo>
                    <a:pt x="2322" y="1486"/>
                    <a:pt x="2326" y="1491"/>
                    <a:pt x="2325" y="1498"/>
                  </a:cubicBezTo>
                  <a:cubicBezTo>
                    <a:pt x="2334" y="1510"/>
                    <a:pt x="2335" y="1523"/>
                    <a:pt x="2345" y="1535"/>
                  </a:cubicBezTo>
                  <a:cubicBezTo>
                    <a:pt x="2347" y="1548"/>
                    <a:pt x="2356" y="1560"/>
                    <a:pt x="2362" y="1572"/>
                  </a:cubicBezTo>
                  <a:cubicBezTo>
                    <a:pt x="2365" y="1578"/>
                    <a:pt x="2371" y="1584"/>
                    <a:pt x="2374" y="1590"/>
                  </a:cubicBezTo>
                  <a:cubicBezTo>
                    <a:pt x="2377" y="1593"/>
                    <a:pt x="2376" y="1597"/>
                    <a:pt x="2381" y="1600"/>
                  </a:cubicBezTo>
                  <a:cubicBezTo>
                    <a:pt x="2380" y="1603"/>
                    <a:pt x="2387" y="1605"/>
                    <a:pt x="2385" y="1608"/>
                  </a:cubicBezTo>
                  <a:cubicBezTo>
                    <a:pt x="2400" y="1619"/>
                    <a:pt x="2398" y="1632"/>
                    <a:pt x="2413" y="1642"/>
                  </a:cubicBezTo>
                  <a:cubicBezTo>
                    <a:pt x="2407" y="1648"/>
                    <a:pt x="2408" y="1639"/>
                    <a:pt x="2400" y="1637"/>
                  </a:cubicBezTo>
                  <a:close/>
                  <a:moveTo>
                    <a:pt x="2413" y="1653"/>
                  </a:moveTo>
                  <a:cubicBezTo>
                    <a:pt x="2415" y="1651"/>
                    <a:pt x="2415" y="1650"/>
                    <a:pt x="2414" y="1648"/>
                  </a:cubicBezTo>
                  <a:cubicBezTo>
                    <a:pt x="2420" y="1646"/>
                    <a:pt x="2429" y="1657"/>
                    <a:pt x="2432" y="1660"/>
                  </a:cubicBezTo>
                  <a:cubicBezTo>
                    <a:pt x="2423" y="1663"/>
                    <a:pt x="2421" y="1654"/>
                    <a:pt x="2413" y="1653"/>
                  </a:cubicBezTo>
                  <a:close/>
                  <a:moveTo>
                    <a:pt x="2424" y="1676"/>
                  </a:moveTo>
                  <a:cubicBezTo>
                    <a:pt x="2425" y="1674"/>
                    <a:pt x="2427" y="1672"/>
                    <a:pt x="2428" y="1671"/>
                  </a:cubicBezTo>
                  <a:cubicBezTo>
                    <a:pt x="2431" y="1670"/>
                    <a:pt x="2436" y="1673"/>
                    <a:pt x="2440" y="1676"/>
                  </a:cubicBezTo>
                  <a:cubicBezTo>
                    <a:pt x="2435" y="1678"/>
                    <a:pt x="2430" y="1678"/>
                    <a:pt x="2424" y="1676"/>
                  </a:cubicBezTo>
                  <a:close/>
                  <a:moveTo>
                    <a:pt x="2495" y="1640"/>
                  </a:moveTo>
                  <a:cubicBezTo>
                    <a:pt x="2491" y="1633"/>
                    <a:pt x="2501" y="1639"/>
                    <a:pt x="2500" y="1640"/>
                  </a:cubicBezTo>
                  <a:cubicBezTo>
                    <a:pt x="2500" y="1642"/>
                    <a:pt x="2496" y="1641"/>
                    <a:pt x="2495" y="1640"/>
                  </a:cubicBezTo>
                  <a:close/>
                  <a:moveTo>
                    <a:pt x="2460" y="1737"/>
                  </a:moveTo>
                  <a:cubicBezTo>
                    <a:pt x="2456" y="1739"/>
                    <a:pt x="2452" y="1742"/>
                    <a:pt x="2447" y="1741"/>
                  </a:cubicBezTo>
                  <a:cubicBezTo>
                    <a:pt x="2443" y="1744"/>
                    <a:pt x="2438" y="1748"/>
                    <a:pt x="2433" y="1745"/>
                  </a:cubicBezTo>
                  <a:cubicBezTo>
                    <a:pt x="2430" y="1752"/>
                    <a:pt x="2425" y="1751"/>
                    <a:pt x="2421" y="1752"/>
                  </a:cubicBezTo>
                  <a:cubicBezTo>
                    <a:pt x="2418" y="1759"/>
                    <a:pt x="2412" y="1754"/>
                    <a:pt x="2409" y="1758"/>
                  </a:cubicBezTo>
                  <a:cubicBezTo>
                    <a:pt x="2407" y="1756"/>
                    <a:pt x="2406" y="1759"/>
                    <a:pt x="2405" y="1760"/>
                  </a:cubicBezTo>
                  <a:cubicBezTo>
                    <a:pt x="2403" y="1761"/>
                    <a:pt x="2403" y="1760"/>
                    <a:pt x="2402" y="1761"/>
                  </a:cubicBezTo>
                  <a:cubicBezTo>
                    <a:pt x="2400" y="1762"/>
                    <a:pt x="2395" y="1763"/>
                    <a:pt x="2393" y="1766"/>
                  </a:cubicBezTo>
                  <a:cubicBezTo>
                    <a:pt x="2392" y="1767"/>
                    <a:pt x="2387" y="1770"/>
                    <a:pt x="2383" y="1769"/>
                  </a:cubicBezTo>
                  <a:cubicBezTo>
                    <a:pt x="2375" y="1775"/>
                    <a:pt x="2367" y="1777"/>
                    <a:pt x="2358" y="1779"/>
                  </a:cubicBezTo>
                  <a:cubicBezTo>
                    <a:pt x="2357" y="1784"/>
                    <a:pt x="2353" y="1779"/>
                    <a:pt x="2351" y="1782"/>
                  </a:cubicBezTo>
                  <a:cubicBezTo>
                    <a:pt x="2349" y="1783"/>
                    <a:pt x="2347" y="1784"/>
                    <a:pt x="2345" y="1783"/>
                  </a:cubicBezTo>
                  <a:cubicBezTo>
                    <a:pt x="2340" y="1784"/>
                    <a:pt x="2337" y="1789"/>
                    <a:pt x="2332" y="1787"/>
                  </a:cubicBezTo>
                  <a:cubicBezTo>
                    <a:pt x="2328" y="1791"/>
                    <a:pt x="2322" y="1788"/>
                    <a:pt x="2318" y="1792"/>
                  </a:cubicBezTo>
                  <a:cubicBezTo>
                    <a:pt x="2316" y="1791"/>
                    <a:pt x="2315" y="1794"/>
                    <a:pt x="2312" y="1793"/>
                  </a:cubicBezTo>
                  <a:cubicBezTo>
                    <a:pt x="2310" y="1793"/>
                    <a:pt x="2308" y="1792"/>
                    <a:pt x="2306" y="1794"/>
                  </a:cubicBezTo>
                  <a:cubicBezTo>
                    <a:pt x="2303" y="1789"/>
                    <a:pt x="2313" y="1789"/>
                    <a:pt x="2316" y="1787"/>
                  </a:cubicBezTo>
                  <a:cubicBezTo>
                    <a:pt x="2320" y="1785"/>
                    <a:pt x="2322" y="1778"/>
                    <a:pt x="2327" y="1782"/>
                  </a:cubicBezTo>
                  <a:cubicBezTo>
                    <a:pt x="2330" y="1775"/>
                    <a:pt x="2335" y="1776"/>
                    <a:pt x="2338" y="1773"/>
                  </a:cubicBezTo>
                  <a:cubicBezTo>
                    <a:pt x="2341" y="1768"/>
                    <a:pt x="2346" y="1771"/>
                    <a:pt x="2349" y="1765"/>
                  </a:cubicBezTo>
                  <a:cubicBezTo>
                    <a:pt x="2358" y="1765"/>
                    <a:pt x="2364" y="1757"/>
                    <a:pt x="2372" y="1754"/>
                  </a:cubicBezTo>
                  <a:cubicBezTo>
                    <a:pt x="2379" y="1748"/>
                    <a:pt x="2388" y="1748"/>
                    <a:pt x="2395" y="1740"/>
                  </a:cubicBezTo>
                  <a:cubicBezTo>
                    <a:pt x="2406" y="1740"/>
                    <a:pt x="2416" y="1734"/>
                    <a:pt x="2427" y="1730"/>
                  </a:cubicBezTo>
                  <a:cubicBezTo>
                    <a:pt x="2431" y="1731"/>
                    <a:pt x="2435" y="1730"/>
                    <a:pt x="2439" y="1728"/>
                  </a:cubicBezTo>
                  <a:cubicBezTo>
                    <a:pt x="2445" y="1735"/>
                    <a:pt x="2447" y="1723"/>
                    <a:pt x="2452" y="1729"/>
                  </a:cubicBezTo>
                  <a:cubicBezTo>
                    <a:pt x="2459" y="1724"/>
                    <a:pt x="2468" y="1724"/>
                    <a:pt x="2476" y="1721"/>
                  </a:cubicBezTo>
                  <a:cubicBezTo>
                    <a:pt x="2489" y="1725"/>
                    <a:pt x="2501" y="1721"/>
                    <a:pt x="2514" y="1726"/>
                  </a:cubicBezTo>
                  <a:cubicBezTo>
                    <a:pt x="2496" y="1729"/>
                    <a:pt x="2478" y="1734"/>
                    <a:pt x="2460" y="1737"/>
                  </a:cubicBezTo>
                  <a:close/>
                  <a:moveTo>
                    <a:pt x="2511" y="1687"/>
                  </a:moveTo>
                  <a:cubicBezTo>
                    <a:pt x="2510" y="1683"/>
                    <a:pt x="2508" y="1680"/>
                    <a:pt x="2508" y="1677"/>
                  </a:cubicBezTo>
                  <a:cubicBezTo>
                    <a:pt x="2502" y="1671"/>
                    <a:pt x="2503" y="1664"/>
                    <a:pt x="2496" y="1658"/>
                  </a:cubicBezTo>
                  <a:cubicBezTo>
                    <a:pt x="2500" y="1655"/>
                    <a:pt x="2505" y="1664"/>
                    <a:pt x="2504" y="1666"/>
                  </a:cubicBezTo>
                  <a:cubicBezTo>
                    <a:pt x="2509" y="1669"/>
                    <a:pt x="2508" y="1673"/>
                    <a:pt x="2511" y="1676"/>
                  </a:cubicBezTo>
                  <a:cubicBezTo>
                    <a:pt x="2513" y="1677"/>
                    <a:pt x="2511" y="1680"/>
                    <a:pt x="2512" y="1682"/>
                  </a:cubicBezTo>
                  <a:cubicBezTo>
                    <a:pt x="2512" y="1683"/>
                    <a:pt x="2515" y="1684"/>
                    <a:pt x="2515" y="1684"/>
                  </a:cubicBezTo>
                  <a:cubicBezTo>
                    <a:pt x="2515" y="1685"/>
                    <a:pt x="2514" y="1686"/>
                    <a:pt x="2514" y="1686"/>
                  </a:cubicBezTo>
                  <a:cubicBezTo>
                    <a:pt x="2515" y="1689"/>
                    <a:pt x="2523" y="1693"/>
                    <a:pt x="2518" y="1697"/>
                  </a:cubicBezTo>
                  <a:cubicBezTo>
                    <a:pt x="2511" y="1694"/>
                    <a:pt x="2514" y="1690"/>
                    <a:pt x="2511" y="1687"/>
                  </a:cubicBezTo>
                  <a:close/>
                  <a:moveTo>
                    <a:pt x="2517" y="1725"/>
                  </a:moveTo>
                  <a:cubicBezTo>
                    <a:pt x="2520" y="1724"/>
                    <a:pt x="2522" y="1724"/>
                    <a:pt x="2525" y="1725"/>
                  </a:cubicBezTo>
                  <a:cubicBezTo>
                    <a:pt x="2529" y="1729"/>
                    <a:pt x="2519" y="1727"/>
                    <a:pt x="2517" y="1725"/>
                  </a:cubicBezTo>
                  <a:close/>
                  <a:moveTo>
                    <a:pt x="2521" y="1704"/>
                  </a:moveTo>
                  <a:cubicBezTo>
                    <a:pt x="2522" y="1700"/>
                    <a:pt x="2525" y="1701"/>
                    <a:pt x="2527" y="1703"/>
                  </a:cubicBezTo>
                  <a:cubicBezTo>
                    <a:pt x="2526" y="1704"/>
                    <a:pt x="2527" y="1705"/>
                    <a:pt x="2528" y="1706"/>
                  </a:cubicBezTo>
                  <a:cubicBezTo>
                    <a:pt x="2526" y="1708"/>
                    <a:pt x="2523" y="1705"/>
                    <a:pt x="2521" y="1704"/>
                  </a:cubicBezTo>
                  <a:close/>
                  <a:moveTo>
                    <a:pt x="2550" y="1715"/>
                  </a:moveTo>
                  <a:cubicBezTo>
                    <a:pt x="2549" y="1716"/>
                    <a:pt x="2546" y="1716"/>
                    <a:pt x="2545" y="1715"/>
                  </a:cubicBezTo>
                  <a:cubicBezTo>
                    <a:pt x="2540" y="1708"/>
                    <a:pt x="2551" y="1713"/>
                    <a:pt x="2550" y="1715"/>
                  </a:cubicBezTo>
                  <a:close/>
                  <a:moveTo>
                    <a:pt x="2569" y="1726"/>
                  </a:moveTo>
                  <a:cubicBezTo>
                    <a:pt x="2563" y="1724"/>
                    <a:pt x="2568" y="1720"/>
                    <a:pt x="2564" y="1717"/>
                  </a:cubicBezTo>
                  <a:cubicBezTo>
                    <a:pt x="2565" y="1714"/>
                    <a:pt x="2558" y="1712"/>
                    <a:pt x="2560" y="1709"/>
                  </a:cubicBezTo>
                  <a:cubicBezTo>
                    <a:pt x="2551" y="1708"/>
                    <a:pt x="2544" y="1694"/>
                    <a:pt x="2534" y="1689"/>
                  </a:cubicBezTo>
                  <a:cubicBezTo>
                    <a:pt x="2534" y="1683"/>
                    <a:pt x="2526" y="1679"/>
                    <a:pt x="2523" y="1674"/>
                  </a:cubicBezTo>
                  <a:cubicBezTo>
                    <a:pt x="2521" y="1670"/>
                    <a:pt x="2522" y="1665"/>
                    <a:pt x="2517" y="1662"/>
                  </a:cubicBezTo>
                  <a:cubicBezTo>
                    <a:pt x="2518" y="1658"/>
                    <a:pt x="2516" y="1654"/>
                    <a:pt x="2512" y="1651"/>
                  </a:cubicBezTo>
                  <a:cubicBezTo>
                    <a:pt x="2511" y="1643"/>
                    <a:pt x="2508" y="1636"/>
                    <a:pt x="2503" y="1629"/>
                  </a:cubicBezTo>
                  <a:cubicBezTo>
                    <a:pt x="2504" y="1621"/>
                    <a:pt x="2495" y="1615"/>
                    <a:pt x="2497" y="1606"/>
                  </a:cubicBezTo>
                  <a:cubicBezTo>
                    <a:pt x="2491" y="1600"/>
                    <a:pt x="2491" y="1592"/>
                    <a:pt x="2485" y="1585"/>
                  </a:cubicBezTo>
                  <a:cubicBezTo>
                    <a:pt x="2488" y="1579"/>
                    <a:pt x="2482" y="1574"/>
                    <a:pt x="2483" y="1568"/>
                  </a:cubicBezTo>
                  <a:cubicBezTo>
                    <a:pt x="2479" y="1564"/>
                    <a:pt x="2481" y="1558"/>
                    <a:pt x="2480" y="1553"/>
                  </a:cubicBezTo>
                  <a:cubicBezTo>
                    <a:pt x="2482" y="1550"/>
                    <a:pt x="2474" y="1548"/>
                    <a:pt x="2475" y="1545"/>
                  </a:cubicBezTo>
                  <a:cubicBezTo>
                    <a:pt x="2478" y="1541"/>
                    <a:pt x="2473" y="1540"/>
                    <a:pt x="2475" y="1537"/>
                  </a:cubicBezTo>
                  <a:cubicBezTo>
                    <a:pt x="2471" y="1533"/>
                    <a:pt x="2475" y="1526"/>
                    <a:pt x="2469" y="1522"/>
                  </a:cubicBezTo>
                  <a:cubicBezTo>
                    <a:pt x="2472" y="1516"/>
                    <a:pt x="2469" y="1511"/>
                    <a:pt x="2467" y="1506"/>
                  </a:cubicBezTo>
                  <a:cubicBezTo>
                    <a:pt x="2467" y="1500"/>
                    <a:pt x="2466" y="1495"/>
                    <a:pt x="2464" y="1490"/>
                  </a:cubicBezTo>
                  <a:cubicBezTo>
                    <a:pt x="2466" y="1479"/>
                    <a:pt x="2460" y="1469"/>
                    <a:pt x="2462" y="1458"/>
                  </a:cubicBezTo>
                  <a:cubicBezTo>
                    <a:pt x="2455" y="1437"/>
                    <a:pt x="2456" y="1415"/>
                    <a:pt x="2452" y="1394"/>
                  </a:cubicBezTo>
                  <a:cubicBezTo>
                    <a:pt x="2449" y="1391"/>
                    <a:pt x="2455" y="1387"/>
                    <a:pt x="2451" y="1385"/>
                  </a:cubicBezTo>
                  <a:cubicBezTo>
                    <a:pt x="2451" y="1382"/>
                    <a:pt x="2449" y="1380"/>
                    <a:pt x="2451" y="1377"/>
                  </a:cubicBezTo>
                  <a:cubicBezTo>
                    <a:pt x="2450" y="1372"/>
                    <a:pt x="2447" y="1367"/>
                    <a:pt x="2450" y="1361"/>
                  </a:cubicBezTo>
                  <a:cubicBezTo>
                    <a:pt x="2447" y="1351"/>
                    <a:pt x="2450" y="1339"/>
                    <a:pt x="2446" y="1329"/>
                  </a:cubicBezTo>
                  <a:cubicBezTo>
                    <a:pt x="2449" y="1325"/>
                    <a:pt x="2449" y="1334"/>
                    <a:pt x="2452" y="1336"/>
                  </a:cubicBezTo>
                  <a:cubicBezTo>
                    <a:pt x="2452" y="1339"/>
                    <a:pt x="2451" y="1343"/>
                    <a:pt x="2455" y="1346"/>
                  </a:cubicBezTo>
                  <a:cubicBezTo>
                    <a:pt x="2453" y="1350"/>
                    <a:pt x="2458" y="1353"/>
                    <a:pt x="2459" y="1356"/>
                  </a:cubicBezTo>
                  <a:cubicBezTo>
                    <a:pt x="2459" y="1359"/>
                    <a:pt x="2460" y="1362"/>
                    <a:pt x="2461" y="1365"/>
                  </a:cubicBezTo>
                  <a:cubicBezTo>
                    <a:pt x="2463" y="1372"/>
                    <a:pt x="2465" y="1378"/>
                    <a:pt x="2466" y="1385"/>
                  </a:cubicBezTo>
                  <a:cubicBezTo>
                    <a:pt x="2467" y="1388"/>
                    <a:pt x="2470" y="1391"/>
                    <a:pt x="2470" y="1395"/>
                  </a:cubicBezTo>
                  <a:cubicBezTo>
                    <a:pt x="2468" y="1398"/>
                    <a:pt x="2475" y="1400"/>
                    <a:pt x="2472" y="1404"/>
                  </a:cubicBezTo>
                  <a:cubicBezTo>
                    <a:pt x="2472" y="1408"/>
                    <a:pt x="2474" y="1411"/>
                    <a:pt x="2475" y="1414"/>
                  </a:cubicBezTo>
                  <a:cubicBezTo>
                    <a:pt x="2476" y="1418"/>
                    <a:pt x="2473" y="1422"/>
                    <a:pt x="2476" y="1425"/>
                  </a:cubicBezTo>
                  <a:cubicBezTo>
                    <a:pt x="2472" y="1429"/>
                    <a:pt x="2482" y="1431"/>
                    <a:pt x="2477" y="1436"/>
                  </a:cubicBezTo>
                  <a:cubicBezTo>
                    <a:pt x="2478" y="1439"/>
                    <a:pt x="2479" y="1442"/>
                    <a:pt x="2478" y="1445"/>
                  </a:cubicBezTo>
                  <a:cubicBezTo>
                    <a:pt x="2479" y="1449"/>
                    <a:pt x="2481" y="1452"/>
                    <a:pt x="2482" y="1455"/>
                  </a:cubicBezTo>
                  <a:cubicBezTo>
                    <a:pt x="2477" y="1459"/>
                    <a:pt x="2483" y="1461"/>
                    <a:pt x="2481" y="1465"/>
                  </a:cubicBezTo>
                  <a:cubicBezTo>
                    <a:pt x="2487" y="1471"/>
                    <a:pt x="2483" y="1478"/>
                    <a:pt x="2489" y="1484"/>
                  </a:cubicBezTo>
                  <a:cubicBezTo>
                    <a:pt x="2483" y="1491"/>
                    <a:pt x="2493" y="1494"/>
                    <a:pt x="2488" y="1501"/>
                  </a:cubicBezTo>
                  <a:cubicBezTo>
                    <a:pt x="2492" y="1506"/>
                    <a:pt x="2489" y="1513"/>
                    <a:pt x="2493" y="1518"/>
                  </a:cubicBezTo>
                  <a:cubicBezTo>
                    <a:pt x="2490" y="1524"/>
                    <a:pt x="2497" y="1528"/>
                    <a:pt x="2495" y="1535"/>
                  </a:cubicBezTo>
                  <a:cubicBezTo>
                    <a:pt x="2496" y="1537"/>
                    <a:pt x="2497" y="1539"/>
                    <a:pt x="2495" y="1542"/>
                  </a:cubicBezTo>
                  <a:cubicBezTo>
                    <a:pt x="2498" y="1544"/>
                    <a:pt x="2499" y="1547"/>
                    <a:pt x="2498" y="1550"/>
                  </a:cubicBezTo>
                  <a:cubicBezTo>
                    <a:pt x="2499" y="1555"/>
                    <a:pt x="2503" y="1560"/>
                    <a:pt x="2503" y="1566"/>
                  </a:cubicBezTo>
                  <a:cubicBezTo>
                    <a:pt x="2503" y="1571"/>
                    <a:pt x="2508" y="1575"/>
                    <a:pt x="2506" y="1581"/>
                  </a:cubicBezTo>
                  <a:cubicBezTo>
                    <a:pt x="2508" y="1584"/>
                    <a:pt x="2508" y="1587"/>
                    <a:pt x="2511" y="1590"/>
                  </a:cubicBezTo>
                  <a:cubicBezTo>
                    <a:pt x="2512" y="1592"/>
                    <a:pt x="2510" y="1595"/>
                    <a:pt x="2514" y="1597"/>
                  </a:cubicBezTo>
                  <a:cubicBezTo>
                    <a:pt x="2509" y="1603"/>
                    <a:pt x="2520" y="1606"/>
                    <a:pt x="2514" y="1612"/>
                  </a:cubicBezTo>
                  <a:cubicBezTo>
                    <a:pt x="2520" y="1615"/>
                    <a:pt x="2514" y="1621"/>
                    <a:pt x="2522" y="1623"/>
                  </a:cubicBezTo>
                  <a:cubicBezTo>
                    <a:pt x="2522" y="1628"/>
                    <a:pt x="2527" y="1631"/>
                    <a:pt x="2524" y="1635"/>
                  </a:cubicBezTo>
                  <a:cubicBezTo>
                    <a:pt x="2532" y="1642"/>
                    <a:pt x="2530" y="1650"/>
                    <a:pt x="2537" y="1657"/>
                  </a:cubicBezTo>
                  <a:cubicBezTo>
                    <a:pt x="2537" y="1672"/>
                    <a:pt x="2553" y="1685"/>
                    <a:pt x="2558" y="1700"/>
                  </a:cubicBezTo>
                  <a:cubicBezTo>
                    <a:pt x="2571" y="1711"/>
                    <a:pt x="2583" y="1722"/>
                    <a:pt x="2596" y="1733"/>
                  </a:cubicBezTo>
                  <a:cubicBezTo>
                    <a:pt x="2589" y="1738"/>
                    <a:pt x="2578" y="1726"/>
                    <a:pt x="2569" y="1726"/>
                  </a:cubicBezTo>
                  <a:close/>
                  <a:moveTo>
                    <a:pt x="2620" y="1736"/>
                  </a:moveTo>
                  <a:cubicBezTo>
                    <a:pt x="2625" y="1728"/>
                    <a:pt x="2628" y="1741"/>
                    <a:pt x="2631" y="1743"/>
                  </a:cubicBezTo>
                  <a:cubicBezTo>
                    <a:pt x="2626" y="1747"/>
                    <a:pt x="2624" y="1737"/>
                    <a:pt x="2620" y="1736"/>
                  </a:cubicBezTo>
                  <a:close/>
                  <a:moveTo>
                    <a:pt x="2711" y="1804"/>
                  </a:moveTo>
                  <a:cubicBezTo>
                    <a:pt x="2706" y="1802"/>
                    <a:pt x="2701" y="1801"/>
                    <a:pt x="2696" y="1802"/>
                  </a:cubicBezTo>
                  <a:cubicBezTo>
                    <a:pt x="2692" y="1797"/>
                    <a:pt x="2688" y="1800"/>
                    <a:pt x="2684" y="1797"/>
                  </a:cubicBezTo>
                  <a:cubicBezTo>
                    <a:pt x="2680" y="1796"/>
                    <a:pt x="2676" y="1793"/>
                    <a:pt x="2673" y="1794"/>
                  </a:cubicBezTo>
                  <a:cubicBezTo>
                    <a:pt x="2670" y="1791"/>
                    <a:pt x="2675" y="1791"/>
                    <a:pt x="2676" y="1789"/>
                  </a:cubicBezTo>
                  <a:cubicBezTo>
                    <a:pt x="2680" y="1789"/>
                    <a:pt x="2684" y="1790"/>
                    <a:pt x="2687" y="1788"/>
                  </a:cubicBezTo>
                  <a:cubicBezTo>
                    <a:pt x="2692" y="1792"/>
                    <a:pt x="2697" y="1795"/>
                    <a:pt x="2702" y="1798"/>
                  </a:cubicBezTo>
                  <a:cubicBezTo>
                    <a:pt x="2704" y="1800"/>
                    <a:pt x="2706" y="1798"/>
                    <a:pt x="2708" y="1800"/>
                  </a:cubicBezTo>
                  <a:cubicBezTo>
                    <a:pt x="2710" y="1801"/>
                    <a:pt x="2712" y="1802"/>
                    <a:pt x="2714" y="1803"/>
                  </a:cubicBezTo>
                  <a:cubicBezTo>
                    <a:pt x="2716" y="1805"/>
                    <a:pt x="2717" y="1806"/>
                    <a:pt x="2719" y="1807"/>
                  </a:cubicBezTo>
                  <a:cubicBezTo>
                    <a:pt x="2717" y="1809"/>
                    <a:pt x="2714" y="1806"/>
                    <a:pt x="2711" y="1804"/>
                  </a:cubicBezTo>
                  <a:close/>
                  <a:moveTo>
                    <a:pt x="2872" y="417"/>
                  </a:moveTo>
                  <a:cubicBezTo>
                    <a:pt x="2869" y="425"/>
                    <a:pt x="2861" y="429"/>
                    <a:pt x="2860" y="437"/>
                  </a:cubicBezTo>
                  <a:cubicBezTo>
                    <a:pt x="2855" y="439"/>
                    <a:pt x="2856" y="445"/>
                    <a:pt x="2852" y="447"/>
                  </a:cubicBezTo>
                  <a:cubicBezTo>
                    <a:pt x="2852" y="452"/>
                    <a:pt x="2845" y="451"/>
                    <a:pt x="2846" y="458"/>
                  </a:cubicBezTo>
                  <a:cubicBezTo>
                    <a:pt x="2841" y="464"/>
                    <a:pt x="2838" y="471"/>
                    <a:pt x="2834" y="479"/>
                  </a:cubicBezTo>
                  <a:cubicBezTo>
                    <a:pt x="2835" y="485"/>
                    <a:pt x="2830" y="486"/>
                    <a:pt x="2831" y="492"/>
                  </a:cubicBezTo>
                  <a:cubicBezTo>
                    <a:pt x="2827" y="494"/>
                    <a:pt x="2830" y="502"/>
                    <a:pt x="2825" y="503"/>
                  </a:cubicBezTo>
                  <a:cubicBezTo>
                    <a:pt x="2828" y="514"/>
                    <a:pt x="2823" y="518"/>
                    <a:pt x="2822" y="525"/>
                  </a:cubicBezTo>
                  <a:cubicBezTo>
                    <a:pt x="2824" y="535"/>
                    <a:pt x="2822" y="540"/>
                    <a:pt x="2822" y="547"/>
                  </a:cubicBezTo>
                  <a:cubicBezTo>
                    <a:pt x="2824" y="555"/>
                    <a:pt x="2816" y="565"/>
                    <a:pt x="2825" y="567"/>
                  </a:cubicBezTo>
                  <a:cubicBezTo>
                    <a:pt x="2826" y="553"/>
                    <a:pt x="2828" y="541"/>
                    <a:pt x="2827" y="525"/>
                  </a:cubicBezTo>
                  <a:cubicBezTo>
                    <a:pt x="2832" y="518"/>
                    <a:pt x="2829" y="504"/>
                    <a:pt x="2836" y="498"/>
                  </a:cubicBezTo>
                  <a:cubicBezTo>
                    <a:pt x="2838" y="488"/>
                    <a:pt x="2843" y="480"/>
                    <a:pt x="2845" y="469"/>
                  </a:cubicBezTo>
                  <a:cubicBezTo>
                    <a:pt x="2852" y="466"/>
                    <a:pt x="2851" y="456"/>
                    <a:pt x="2859" y="453"/>
                  </a:cubicBezTo>
                  <a:cubicBezTo>
                    <a:pt x="2858" y="447"/>
                    <a:pt x="2862" y="446"/>
                    <a:pt x="2865" y="444"/>
                  </a:cubicBezTo>
                  <a:cubicBezTo>
                    <a:pt x="2865" y="439"/>
                    <a:pt x="2865" y="434"/>
                    <a:pt x="2871" y="435"/>
                  </a:cubicBezTo>
                  <a:cubicBezTo>
                    <a:pt x="2874" y="428"/>
                    <a:pt x="2878" y="422"/>
                    <a:pt x="2882" y="416"/>
                  </a:cubicBezTo>
                  <a:cubicBezTo>
                    <a:pt x="2882" y="404"/>
                    <a:pt x="2882" y="404"/>
                    <a:pt x="2882" y="404"/>
                  </a:cubicBezTo>
                  <a:cubicBezTo>
                    <a:pt x="2881" y="405"/>
                    <a:pt x="2880" y="406"/>
                    <a:pt x="2880" y="408"/>
                  </a:cubicBezTo>
                  <a:cubicBezTo>
                    <a:pt x="2875" y="409"/>
                    <a:pt x="2875" y="415"/>
                    <a:pt x="2872" y="417"/>
                  </a:cubicBezTo>
                  <a:close/>
                  <a:moveTo>
                    <a:pt x="2880" y="351"/>
                  </a:moveTo>
                  <a:cubicBezTo>
                    <a:pt x="2879" y="353"/>
                    <a:pt x="2876" y="354"/>
                    <a:pt x="2874" y="356"/>
                  </a:cubicBezTo>
                  <a:cubicBezTo>
                    <a:pt x="2861" y="371"/>
                    <a:pt x="2846" y="383"/>
                    <a:pt x="2835" y="400"/>
                  </a:cubicBezTo>
                  <a:cubicBezTo>
                    <a:pt x="2826" y="404"/>
                    <a:pt x="2828" y="418"/>
                    <a:pt x="2817" y="421"/>
                  </a:cubicBezTo>
                  <a:cubicBezTo>
                    <a:pt x="2815" y="432"/>
                    <a:pt x="2806" y="437"/>
                    <a:pt x="2804" y="448"/>
                  </a:cubicBezTo>
                  <a:cubicBezTo>
                    <a:pt x="2799" y="450"/>
                    <a:pt x="2802" y="458"/>
                    <a:pt x="2796" y="459"/>
                  </a:cubicBezTo>
                  <a:cubicBezTo>
                    <a:pt x="2796" y="467"/>
                    <a:pt x="2789" y="467"/>
                    <a:pt x="2790" y="475"/>
                  </a:cubicBezTo>
                  <a:cubicBezTo>
                    <a:pt x="2789" y="480"/>
                    <a:pt x="2784" y="482"/>
                    <a:pt x="2785" y="489"/>
                  </a:cubicBezTo>
                  <a:cubicBezTo>
                    <a:pt x="2784" y="492"/>
                    <a:pt x="2782" y="493"/>
                    <a:pt x="2783" y="498"/>
                  </a:cubicBezTo>
                  <a:cubicBezTo>
                    <a:pt x="2781" y="498"/>
                    <a:pt x="2778" y="501"/>
                    <a:pt x="2781" y="502"/>
                  </a:cubicBezTo>
                  <a:cubicBezTo>
                    <a:pt x="2787" y="498"/>
                    <a:pt x="2788" y="490"/>
                    <a:pt x="2791" y="484"/>
                  </a:cubicBezTo>
                  <a:cubicBezTo>
                    <a:pt x="2795" y="479"/>
                    <a:pt x="2796" y="471"/>
                    <a:pt x="2801" y="466"/>
                  </a:cubicBezTo>
                  <a:cubicBezTo>
                    <a:pt x="2805" y="451"/>
                    <a:pt x="2815" y="442"/>
                    <a:pt x="2820" y="427"/>
                  </a:cubicBezTo>
                  <a:cubicBezTo>
                    <a:pt x="2829" y="422"/>
                    <a:pt x="2832" y="411"/>
                    <a:pt x="2840" y="404"/>
                  </a:cubicBezTo>
                  <a:cubicBezTo>
                    <a:pt x="2849" y="398"/>
                    <a:pt x="2852" y="387"/>
                    <a:pt x="2863" y="383"/>
                  </a:cubicBezTo>
                  <a:cubicBezTo>
                    <a:pt x="2868" y="374"/>
                    <a:pt x="2875" y="367"/>
                    <a:pt x="2882" y="360"/>
                  </a:cubicBezTo>
                  <a:cubicBezTo>
                    <a:pt x="2882" y="346"/>
                    <a:pt x="2882" y="346"/>
                    <a:pt x="2882" y="346"/>
                  </a:cubicBezTo>
                  <a:cubicBezTo>
                    <a:pt x="2881" y="346"/>
                    <a:pt x="2880" y="346"/>
                    <a:pt x="2880" y="346"/>
                  </a:cubicBezTo>
                  <a:cubicBezTo>
                    <a:pt x="2879" y="347"/>
                    <a:pt x="2881" y="350"/>
                    <a:pt x="2880" y="351"/>
                  </a:cubicBezTo>
                  <a:close/>
                  <a:moveTo>
                    <a:pt x="1310" y="33"/>
                  </a:moveTo>
                  <a:cubicBezTo>
                    <a:pt x="1314" y="31"/>
                    <a:pt x="1315" y="22"/>
                    <a:pt x="1317" y="16"/>
                  </a:cubicBezTo>
                  <a:cubicBezTo>
                    <a:pt x="1322" y="16"/>
                    <a:pt x="1320" y="1"/>
                    <a:pt x="1326" y="1"/>
                  </a:cubicBezTo>
                  <a:cubicBezTo>
                    <a:pt x="1326" y="1"/>
                    <a:pt x="1326" y="0"/>
                    <a:pt x="1326" y="0"/>
                  </a:cubicBezTo>
                  <a:cubicBezTo>
                    <a:pt x="1319" y="0"/>
                    <a:pt x="1319" y="0"/>
                    <a:pt x="1319" y="0"/>
                  </a:cubicBezTo>
                  <a:cubicBezTo>
                    <a:pt x="1316" y="4"/>
                    <a:pt x="1314" y="9"/>
                    <a:pt x="1311" y="13"/>
                  </a:cubicBezTo>
                  <a:cubicBezTo>
                    <a:pt x="1306" y="26"/>
                    <a:pt x="1301" y="42"/>
                    <a:pt x="1295" y="53"/>
                  </a:cubicBezTo>
                  <a:cubicBezTo>
                    <a:pt x="1298" y="60"/>
                    <a:pt x="1289" y="63"/>
                    <a:pt x="1289" y="72"/>
                  </a:cubicBezTo>
                  <a:cubicBezTo>
                    <a:pt x="1287" y="82"/>
                    <a:pt x="1288" y="83"/>
                    <a:pt x="1283" y="91"/>
                  </a:cubicBezTo>
                  <a:cubicBezTo>
                    <a:pt x="1280" y="88"/>
                    <a:pt x="1284" y="81"/>
                    <a:pt x="1283" y="77"/>
                  </a:cubicBezTo>
                  <a:cubicBezTo>
                    <a:pt x="1284" y="72"/>
                    <a:pt x="1286" y="67"/>
                    <a:pt x="1287" y="62"/>
                  </a:cubicBezTo>
                  <a:cubicBezTo>
                    <a:pt x="1288" y="53"/>
                    <a:pt x="1289" y="51"/>
                    <a:pt x="1292" y="39"/>
                  </a:cubicBezTo>
                  <a:cubicBezTo>
                    <a:pt x="1295" y="23"/>
                    <a:pt x="1301" y="12"/>
                    <a:pt x="1306" y="0"/>
                  </a:cubicBezTo>
                  <a:cubicBezTo>
                    <a:pt x="1298" y="0"/>
                    <a:pt x="1298" y="0"/>
                    <a:pt x="1298" y="0"/>
                  </a:cubicBezTo>
                  <a:cubicBezTo>
                    <a:pt x="1291" y="23"/>
                    <a:pt x="1289" y="32"/>
                    <a:pt x="1280" y="65"/>
                  </a:cubicBezTo>
                  <a:cubicBezTo>
                    <a:pt x="1279" y="76"/>
                    <a:pt x="1279" y="88"/>
                    <a:pt x="1275" y="102"/>
                  </a:cubicBezTo>
                  <a:cubicBezTo>
                    <a:pt x="1278" y="103"/>
                    <a:pt x="1281" y="103"/>
                    <a:pt x="1278" y="101"/>
                  </a:cubicBezTo>
                  <a:cubicBezTo>
                    <a:pt x="1280" y="97"/>
                    <a:pt x="1282" y="101"/>
                    <a:pt x="1282" y="104"/>
                  </a:cubicBezTo>
                  <a:cubicBezTo>
                    <a:pt x="1282" y="109"/>
                    <a:pt x="1274" y="117"/>
                    <a:pt x="1282" y="118"/>
                  </a:cubicBezTo>
                  <a:cubicBezTo>
                    <a:pt x="1287" y="94"/>
                    <a:pt x="1294" y="83"/>
                    <a:pt x="1296" y="65"/>
                  </a:cubicBezTo>
                  <a:cubicBezTo>
                    <a:pt x="1301" y="56"/>
                    <a:pt x="1305" y="44"/>
                    <a:pt x="1310" y="33"/>
                  </a:cubicBezTo>
                  <a:close/>
                  <a:moveTo>
                    <a:pt x="2871" y="310"/>
                  </a:moveTo>
                  <a:cubicBezTo>
                    <a:pt x="2868" y="312"/>
                    <a:pt x="2864" y="314"/>
                    <a:pt x="2865" y="319"/>
                  </a:cubicBezTo>
                  <a:cubicBezTo>
                    <a:pt x="2859" y="319"/>
                    <a:pt x="2858" y="323"/>
                    <a:pt x="2857" y="326"/>
                  </a:cubicBezTo>
                  <a:cubicBezTo>
                    <a:pt x="2846" y="336"/>
                    <a:pt x="2834" y="345"/>
                    <a:pt x="2826" y="357"/>
                  </a:cubicBezTo>
                  <a:cubicBezTo>
                    <a:pt x="2821" y="362"/>
                    <a:pt x="2814" y="366"/>
                    <a:pt x="2809" y="371"/>
                  </a:cubicBezTo>
                  <a:cubicBezTo>
                    <a:pt x="2803" y="375"/>
                    <a:pt x="2799" y="382"/>
                    <a:pt x="2793" y="385"/>
                  </a:cubicBezTo>
                  <a:cubicBezTo>
                    <a:pt x="2786" y="389"/>
                    <a:pt x="2786" y="398"/>
                    <a:pt x="2776" y="400"/>
                  </a:cubicBezTo>
                  <a:cubicBezTo>
                    <a:pt x="2775" y="403"/>
                    <a:pt x="2774" y="407"/>
                    <a:pt x="2768" y="407"/>
                  </a:cubicBezTo>
                  <a:cubicBezTo>
                    <a:pt x="2769" y="410"/>
                    <a:pt x="2760" y="414"/>
                    <a:pt x="2767" y="416"/>
                  </a:cubicBezTo>
                  <a:cubicBezTo>
                    <a:pt x="2763" y="408"/>
                    <a:pt x="2774" y="414"/>
                    <a:pt x="2773" y="409"/>
                  </a:cubicBezTo>
                  <a:cubicBezTo>
                    <a:pt x="2776" y="407"/>
                    <a:pt x="2778" y="405"/>
                    <a:pt x="2781" y="404"/>
                  </a:cubicBezTo>
                  <a:cubicBezTo>
                    <a:pt x="2784" y="397"/>
                    <a:pt x="2791" y="395"/>
                    <a:pt x="2795" y="390"/>
                  </a:cubicBezTo>
                  <a:cubicBezTo>
                    <a:pt x="2800" y="389"/>
                    <a:pt x="2798" y="383"/>
                    <a:pt x="2804" y="385"/>
                  </a:cubicBezTo>
                  <a:cubicBezTo>
                    <a:pt x="2801" y="378"/>
                    <a:pt x="2811" y="381"/>
                    <a:pt x="2810" y="375"/>
                  </a:cubicBezTo>
                  <a:cubicBezTo>
                    <a:pt x="2819" y="375"/>
                    <a:pt x="2820" y="367"/>
                    <a:pt x="2826" y="363"/>
                  </a:cubicBezTo>
                  <a:cubicBezTo>
                    <a:pt x="2835" y="354"/>
                    <a:pt x="2846" y="346"/>
                    <a:pt x="2853" y="335"/>
                  </a:cubicBezTo>
                  <a:cubicBezTo>
                    <a:pt x="2861" y="333"/>
                    <a:pt x="2863" y="327"/>
                    <a:pt x="2867" y="321"/>
                  </a:cubicBezTo>
                  <a:cubicBezTo>
                    <a:pt x="2875" y="320"/>
                    <a:pt x="2876" y="312"/>
                    <a:pt x="2882" y="310"/>
                  </a:cubicBezTo>
                  <a:cubicBezTo>
                    <a:pt x="2882" y="299"/>
                    <a:pt x="2882" y="299"/>
                    <a:pt x="2882" y="299"/>
                  </a:cubicBezTo>
                  <a:cubicBezTo>
                    <a:pt x="2878" y="302"/>
                    <a:pt x="2874" y="306"/>
                    <a:pt x="2871" y="310"/>
                  </a:cubicBezTo>
                  <a:close/>
                  <a:moveTo>
                    <a:pt x="1276" y="9"/>
                  </a:moveTo>
                  <a:cubicBezTo>
                    <a:pt x="1277" y="6"/>
                    <a:pt x="1278" y="3"/>
                    <a:pt x="1279" y="0"/>
                  </a:cubicBezTo>
                  <a:cubicBezTo>
                    <a:pt x="1274" y="0"/>
                    <a:pt x="1274" y="0"/>
                    <a:pt x="1274" y="0"/>
                  </a:cubicBezTo>
                  <a:cubicBezTo>
                    <a:pt x="1274" y="2"/>
                    <a:pt x="1273" y="4"/>
                    <a:pt x="1272" y="5"/>
                  </a:cubicBezTo>
                  <a:cubicBezTo>
                    <a:pt x="1272" y="8"/>
                    <a:pt x="1274" y="10"/>
                    <a:pt x="1272" y="14"/>
                  </a:cubicBezTo>
                  <a:cubicBezTo>
                    <a:pt x="1268" y="18"/>
                    <a:pt x="1272" y="25"/>
                    <a:pt x="1275" y="20"/>
                  </a:cubicBezTo>
                  <a:cubicBezTo>
                    <a:pt x="1270" y="19"/>
                    <a:pt x="1276" y="12"/>
                    <a:pt x="1276" y="9"/>
                  </a:cubicBezTo>
                  <a:close/>
                  <a:moveTo>
                    <a:pt x="569" y="1506"/>
                  </a:moveTo>
                  <a:cubicBezTo>
                    <a:pt x="567" y="1503"/>
                    <a:pt x="565" y="1505"/>
                    <a:pt x="562" y="1504"/>
                  </a:cubicBezTo>
                  <a:cubicBezTo>
                    <a:pt x="560" y="1502"/>
                    <a:pt x="557" y="1501"/>
                    <a:pt x="555" y="1501"/>
                  </a:cubicBezTo>
                  <a:cubicBezTo>
                    <a:pt x="545" y="1494"/>
                    <a:pt x="535" y="1489"/>
                    <a:pt x="525" y="1482"/>
                  </a:cubicBezTo>
                  <a:cubicBezTo>
                    <a:pt x="527" y="1480"/>
                    <a:pt x="525" y="1479"/>
                    <a:pt x="523" y="1478"/>
                  </a:cubicBezTo>
                  <a:cubicBezTo>
                    <a:pt x="521" y="1475"/>
                    <a:pt x="523" y="1473"/>
                    <a:pt x="519" y="1470"/>
                  </a:cubicBezTo>
                  <a:cubicBezTo>
                    <a:pt x="514" y="1466"/>
                    <a:pt x="509" y="1464"/>
                    <a:pt x="504" y="1459"/>
                  </a:cubicBezTo>
                  <a:cubicBezTo>
                    <a:pt x="507" y="1456"/>
                    <a:pt x="499" y="1449"/>
                    <a:pt x="496" y="1449"/>
                  </a:cubicBezTo>
                  <a:cubicBezTo>
                    <a:pt x="494" y="1445"/>
                    <a:pt x="499" y="1443"/>
                    <a:pt x="495" y="1439"/>
                  </a:cubicBezTo>
                  <a:cubicBezTo>
                    <a:pt x="497" y="1436"/>
                    <a:pt x="489" y="1431"/>
                    <a:pt x="492" y="1428"/>
                  </a:cubicBezTo>
                  <a:cubicBezTo>
                    <a:pt x="487" y="1420"/>
                    <a:pt x="488" y="1413"/>
                    <a:pt x="483" y="1404"/>
                  </a:cubicBezTo>
                  <a:cubicBezTo>
                    <a:pt x="485" y="1395"/>
                    <a:pt x="482" y="1385"/>
                    <a:pt x="485" y="1377"/>
                  </a:cubicBezTo>
                  <a:cubicBezTo>
                    <a:pt x="484" y="1366"/>
                    <a:pt x="489" y="1357"/>
                    <a:pt x="491" y="1348"/>
                  </a:cubicBezTo>
                  <a:cubicBezTo>
                    <a:pt x="495" y="1345"/>
                    <a:pt x="490" y="1341"/>
                    <a:pt x="496" y="1339"/>
                  </a:cubicBezTo>
                  <a:cubicBezTo>
                    <a:pt x="492" y="1335"/>
                    <a:pt x="507" y="1334"/>
                    <a:pt x="499" y="1329"/>
                  </a:cubicBezTo>
                  <a:cubicBezTo>
                    <a:pt x="492" y="1329"/>
                    <a:pt x="491" y="1341"/>
                    <a:pt x="482" y="1346"/>
                  </a:cubicBezTo>
                  <a:cubicBezTo>
                    <a:pt x="485" y="1353"/>
                    <a:pt x="478" y="1358"/>
                    <a:pt x="479" y="1365"/>
                  </a:cubicBezTo>
                  <a:cubicBezTo>
                    <a:pt x="477" y="1367"/>
                    <a:pt x="476" y="1370"/>
                    <a:pt x="475" y="1373"/>
                  </a:cubicBezTo>
                  <a:cubicBezTo>
                    <a:pt x="475" y="1375"/>
                    <a:pt x="475" y="1384"/>
                    <a:pt x="472" y="1381"/>
                  </a:cubicBezTo>
                  <a:cubicBezTo>
                    <a:pt x="475" y="1378"/>
                    <a:pt x="469" y="1375"/>
                    <a:pt x="471" y="1373"/>
                  </a:cubicBezTo>
                  <a:cubicBezTo>
                    <a:pt x="472" y="1369"/>
                    <a:pt x="470" y="1367"/>
                    <a:pt x="466" y="1366"/>
                  </a:cubicBezTo>
                  <a:cubicBezTo>
                    <a:pt x="467" y="1353"/>
                    <a:pt x="464" y="1340"/>
                    <a:pt x="463" y="1328"/>
                  </a:cubicBezTo>
                  <a:cubicBezTo>
                    <a:pt x="462" y="1315"/>
                    <a:pt x="460" y="1302"/>
                    <a:pt x="457" y="1289"/>
                  </a:cubicBezTo>
                  <a:cubicBezTo>
                    <a:pt x="453" y="1276"/>
                    <a:pt x="452" y="1263"/>
                    <a:pt x="448" y="1250"/>
                  </a:cubicBezTo>
                  <a:cubicBezTo>
                    <a:pt x="450" y="1244"/>
                    <a:pt x="442" y="1236"/>
                    <a:pt x="445" y="1231"/>
                  </a:cubicBezTo>
                  <a:cubicBezTo>
                    <a:pt x="440" y="1227"/>
                    <a:pt x="444" y="1224"/>
                    <a:pt x="441" y="1221"/>
                  </a:cubicBezTo>
                  <a:cubicBezTo>
                    <a:pt x="442" y="1218"/>
                    <a:pt x="436" y="1214"/>
                    <a:pt x="439" y="1211"/>
                  </a:cubicBezTo>
                  <a:cubicBezTo>
                    <a:pt x="431" y="1198"/>
                    <a:pt x="427" y="1185"/>
                    <a:pt x="419" y="1172"/>
                  </a:cubicBezTo>
                  <a:cubicBezTo>
                    <a:pt x="415" y="1166"/>
                    <a:pt x="412" y="1161"/>
                    <a:pt x="408" y="1156"/>
                  </a:cubicBezTo>
                  <a:cubicBezTo>
                    <a:pt x="404" y="1152"/>
                    <a:pt x="397" y="1147"/>
                    <a:pt x="390" y="1139"/>
                  </a:cubicBezTo>
                  <a:cubicBezTo>
                    <a:pt x="385" y="1130"/>
                    <a:pt x="382" y="1122"/>
                    <a:pt x="374" y="1113"/>
                  </a:cubicBezTo>
                  <a:cubicBezTo>
                    <a:pt x="378" y="1110"/>
                    <a:pt x="371" y="1106"/>
                    <a:pt x="373" y="1103"/>
                  </a:cubicBezTo>
                  <a:cubicBezTo>
                    <a:pt x="369" y="1099"/>
                    <a:pt x="372" y="1095"/>
                    <a:pt x="370" y="1092"/>
                  </a:cubicBezTo>
                  <a:cubicBezTo>
                    <a:pt x="368" y="1084"/>
                    <a:pt x="365" y="1076"/>
                    <a:pt x="365" y="1069"/>
                  </a:cubicBezTo>
                  <a:cubicBezTo>
                    <a:pt x="359" y="1060"/>
                    <a:pt x="363" y="1054"/>
                    <a:pt x="356" y="1045"/>
                  </a:cubicBezTo>
                  <a:cubicBezTo>
                    <a:pt x="358" y="1042"/>
                    <a:pt x="357" y="1038"/>
                    <a:pt x="353" y="1034"/>
                  </a:cubicBezTo>
                  <a:cubicBezTo>
                    <a:pt x="357" y="1033"/>
                    <a:pt x="349" y="1022"/>
                    <a:pt x="347" y="1025"/>
                  </a:cubicBezTo>
                  <a:cubicBezTo>
                    <a:pt x="354" y="1037"/>
                    <a:pt x="350" y="1046"/>
                    <a:pt x="357" y="1058"/>
                  </a:cubicBezTo>
                  <a:cubicBezTo>
                    <a:pt x="356" y="1069"/>
                    <a:pt x="364" y="1081"/>
                    <a:pt x="362" y="1092"/>
                  </a:cubicBezTo>
                  <a:cubicBezTo>
                    <a:pt x="359" y="1087"/>
                    <a:pt x="356" y="1083"/>
                    <a:pt x="353" y="1082"/>
                  </a:cubicBezTo>
                  <a:cubicBezTo>
                    <a:pt x="355" y="1081"/>
                    <a:pt x="353" y="1078"/>
                    <a:pt x="351" y="1076"/>
                  </a:cubicBezTo>
                  <a:cubicBezTo>
                    <a:pt x="349" y="1077"/>
                    <a:pt x="350" y="1080"/>
                    <a:pt x="347" y="1078"/>
                  </a:cubicBezTo>
                  <a:cubicBezTo>
                    <a:pt x="350" y="1071"/>
                    <a:pt x="343" y="1063"/>
                    <a:pt x="348" y="1057"/>
                  </a:cubicBezTo>
                  <a:cubicBezTo>
                    <a:pt x="342" y="1052"/>
                    <a:pt x="347" y="1049"/>
                    <a:pt x="345" y="1045"/>
                  </a:cubicBezTo>
                  <a:cubicBezTo>
                    <a:pt x="342" y="1041"/>
                    <a:pt x="344" y="1038"/>
                    <a:pt x="345" y="1034"/>
                  </a:cubicBezTo>
                  <a:cubicBezTo>
                    <a:pt x="342" y="1026"/>
                    <a:pt x="342" y="1019"/>
                    <a:pt x="343" y="1012"/>
                  </a:cubicBezTo>
                  <a:cubicBezTo>
                    <a:pt x="339" y="1004"/>
                    <a:pt x="340" y="997"/>
                    <a:pt x="340" y="990"/>
                  </a:cubicBezTo>
                  <a:cubicBezTo>
                    <a:pt x="334" y="974"/>
                    <a:pt x="333" y="959"/>
                    <a:pt x="329" y="944"/>
                  </a:cubicBezTo>
                  <a:cubicBezTo>
                    <a:pt x="325" y="936"/>
                    <a:pt x="323" y="928"/>
                    <a:pt x="321" y="921"/>
                  </a:cubicBezTo>
                  <a:cubicBezTo>
                    <a:pt x="315" y="916"/>
                    <a:pt x="318" y="913"/>
                    <a:pt x="315" y="909"/>
                  </a:cubicBezTo>
                  <a:cubicBezTo>
                    <a:pt x="309" y="906"/>
                    <a:pt x="315" y="898"/>
                    <a:pt x="308" y="900"/>
                  </a:cubicBezTo>
                  <a:cubicBezTo>
                    <a:pt x="312" y="911"/>
                    <a:pt x="315" y="922"/>
                    <a:pt x="319" y="933"/>
                  </a:cubicBezTo>
                  <a:cubicBezTo>
                    <a:pt x="320" y="938"/>
                    <a:pt x="320" y="943"/>
                    <a:pt x="325" y="950"/>
                  </a:cubicBezTo>
                  <a:cubicBezTo>
                    <a:pt x="324" y="955"/>
                    <a:pt x="324" y="961"/>
                    <a:pt x="330" y="968"/>
                  </a:cubicBezTo>
                  <a:cubicBezTo>
                    <a:pt x="328" y="985"/>
                    <a:pt x="338" y="1005"/>
                    <a:pt x="335" y="1023"/>
                  </a:cubicBezTo>
                  <a:cubicBezTo>
                    <a:pt x="338" y="1032"/>
                    <a:pt x="339" y="1041"/>
                    <a:pt x="338" y="1050"/>
                  </a:cubicBezTo>
                  <a:cubicBezTo>
                    <a:pt x="337" y="1055"/>
                    <a:pt x="340" y="1060"/>
                    <a:pt x="337" y="1064"/>
                  </a:cubicBezTo>
                  <a:cubicBezTo>
                    <a:pt x="341" y="1069"/>
                    <a:pt x="342" y="1074"/>
                    <a:pt x="339" y="1079"/>
                  </a:cubicBezTo>
                  <a:cubicBezTo>
                    <a:pt x="344" y="1098"/>
                    <a:pt x="343" y="1116"/>
                    <a:pt x="347" y="1135"/>
                  </a:cubicBezTo>
                  <a:cubicBezTo>
                    <a:pt x="348" y="1144"/>
                    <a:pt x="348" y="1153"/>
                    <a:pt x="352" y="1163"/>
                  </a:cubicBezTo>
                  <a:cubicBezTo>
                    <a:pt x="349" y="1168"/>
                    <a:pt x="357" y="1174"/>
                    <a:pt x="354" y="1178"/>
                  </a:cubicBezTo>
                  <a:cubicBezTo>
                    <a:pt x="356" y="1183"/>
                    <a:pt x="355" y="1188"/>
                    <a:pt x="359" y="1193"/>
                  </a:cubicBezTo>
                  <a:cubicBezTo>
                    <a:pt x="357" y="1197"/>
                    <a:pt x="359" y="1201"/>
                    <a:pt x="363" y="1206"/>
                  </a:cubicBezTo>
                  <a:cubicBezTo>
                    <a:pt x="361" y="1210"/>
                    <a:pt x="362" y="1215"/>
                    <a:pt x="366" y="1221"/>
                  </a:cubicBezTo>
                  <a:cubicBezTo>
                    <a:pt x="370" y="1226"/>
                    <a:pt x="367" y="1230"/>
                    <a:pt x="368" y="1235"/>
                  </a:cubicBezTo>
                  <a:cubicBezTo>
                    <a:pt x="374" y="1241"/>
                    <a:pt x="369" y="1245"/>
                    <a:pt x="373" y="1250"/>
                  </a:cubicBezTo>
                  <a:cubicBezTo>
                    <a:pt x="375" y="1259"/>
                    <a:pt x="376" y="1268"/>
                    <a:pt x="380" y="1278"/>
                  </a:cubicBezTo>
                  <a:cubicBezTo>
                    <a:pt x="376" y="1282"/>
                    <a:pt x="390" y="1289"/>
                    <a:pt x="382" y="1292"/>
                  </a:cubicBezTo>
                  <a:cubicBezTo>
                    <a:pt x="388" y="1298"/>
                    <a:pt x="386" y="1302"/>
                    <a:pt x="390" y="1307"/>
                  </a:cubicBezTo>
                  <a:cubicBezTo>
                    <a:pt x="387" y="1311"/>
                    <a:pt x="395" y="1317"/>
                    <a:pt x="391" y="1320"/>
                  </a:cubicBezTo>
                  <a:cubicBezTo>
                    <a:pt x="395" y="1326"/>
                    <a:pt x="395" y="1330"/>
                    <a:pt x="396" y="1335"/>
                  </a:cubicBezTo>
                  <a:cubicBezTo>
                    <a:pt x="398" y="1345"/>
                    <a:pt x="404" y="1355"/>
                    <a:pt x="407" y="1365"/>
                  </a:cubicBezTo>
                  <a:cubicBezTo>
                    <a:pt x="410" y="1375"/>
                    <a:pt x="412" y="1385"/>
                    <a:pt x="421" y="1395"/>
                  </a:cubicBezTo>
                  <a:cubicBezTo>
                    <a:pt x="421" y="1400"/>
                    <a:pt x="424" y="1405"/>
                    <a:pt x="426" y="1410"/>
                  </a:cubicBezTo>
                  <a:cubicBezTo>
                    <a:pt x="427" y="1413"/>
                    <a:pt x="430" y="1415"/>
                    <a:pt x="428" y="1417"/>
                  </a:cubicBezTo>
                  <a:cubicBezTo>
                    <a:pt x="430" y="1419"/>
                    <a:pt x="433" y="1419"/>
                    <a:pt x="429" y="1422"/>
                  </a:cubicBezTo>
                  <a:cubicBezTo>
                    <a:pt x="425" y="1413"/>
                    <a:pt x="419" y="1404"/>
                    <a:pt x="412" y="1394"/>
                  </a:cubicBezTo>
                  <a:cubicBezTo>
                    <a:pt x="405" y="1374"/>
                    <a:pt x="398" y="1363"/>
                    <a:pt x="386" y="1343"/>
                  </a:cubicBezTo>
                  <a:cubicBezTo>
                    <a:pt x="389" y="1338"/>
                    <a:pt x="380" y="1331"/>
                    <a:pt x="382" y="1326"/>
                  </a:cubicBezTo>
                  <a:cubicBezTo>
                    <a:pt x="377" y="1320"/>
                    <a:pt x="378" y="1314"/>
                    <a:pt x="371" y="1307"/>
                  </a:cubicBezTo>
                  <a:cubicBezTo>
                    <a:pt x="374" y="1305"/>
                    <a:pt x="369" y="1302"/>
                    <a:pt x="371" y="1300"/>
                  </a:cubicBezTo>
                  <a:cubicBezTo>
                    <a:pt x="366" y="1296"/>
                    <a:pt x="370" y="1293"/>
                    <a:pt x="367" y="1289"/>
                  </a:cubicBezTo>
                  <a:cubicBezTo>
                    <a:pt x="365" y="1283"/>
                    <a:pt x="363" y="1276"/>
                    <a:pt x="361" y="1270"/>
                  </a:cubicBezTo>
                  <a:cubicBezTo>
                    <a:pt x="356" y="1256"/>
                    <a:pt x="353" y="1243"/>
                    <a:pt x="348" y="1230"/>
                  </a:cubicBezTo>
                  <a:cubicBezTo>
                    <a:pt x="346" y="1218"/>
                    <a:pt x="344" y="1205"/>
                    <a:pt x="341" y="1193"/>
                  </a:cubicBezTo>
                  <a:cubicBezTo>
                    <a:pt x="339" y="1186"/>
                    <a:pt x="337" y="1180"/>
                    <a:pt x="338" y="1174"/>
                  </a:cubicBezTo>
                  <a:cubicBezTo>
                    <a:pt x="335" y="1170"/>
                    <a:pt x="335" y="1167"/>
                    <a:pt x="336" y="1164"/>
                  </a:cubicBezTo>
                  <a:cubicBezTo>
                    <a:pt x="338" y="1161"/>
                    <a:pt x="332" y="1157"/>
                    <a:pt x="335" y="1154"/>
                  </a:cubicBezTo>
                  <a:cubicBezTo>
                    <a:pt x="331" y="1142"/>
                    <a:pt x="329" y="1129"/>
                    <a:pt x="330" y="1118"/>
                  </a:cubicBezTo>
                  <a:cubicBezTo>
                    <a:pt x="326" y="1111"/>
                    <a:pt x="324" y="1104"/>
                    <a:pt x="327" y="1098"/>
                  </a:cubicBezTo>
                  <a:cubicBezTo>
                    <a:pt x="325" y="1095"/>
                    <a:pt x="324" y="1092"/>
                    <a:pt x="325" y="1089"/>
                  </a:cubicBezTo>
                  <a:cubicBezTo>
                    <a:pt x="327" y="1086"/>
                    <a:pt x="321" y="1082"/>
                    <a:pt x="324" y="1079"/>
                  </a:cubicBezTo>
                  <a:cubicBezTo>
                    <a:pt x="322" y="1067"/>
                    <a:pt x="320" y="1054"/>
                    <a:pt x="319" y="1042"/>
                  </a:cubicBezTo>
                  <a:cubicBezTo>
                    <a:pt x="318" y="1036"/>
                    <a:pt x="317" y="1029"/>
                    <a:pt x="316" y="1023"/>
                  </a:cubicBezTo>
                  <a:cubicBezTo>
                    <a:pt x="318" y="1017"/>
                    <a:pt x="311" y="1010"/>
                    <a:pt x="313" y="1004"/>
                  </a:cubicBezTo>
                  <a:cubicBezTo>
                    <a:pt x="304" y="1008"/>
                    <a:pt x="316" y="1016"/>
                    <a:pt x="312" y="1021"/>
                  </a:cubicBezTo>
                  <a:cubicBezTo>
                    <a:pt x="310" y="1024"/>
                    <a:pt x="316" y="1028"/>
                    <a:pt x="313" y="1030"/>
                  </a:cubicBezTo>
                  <a:cubicBezTo>
                    <a:pt x="308" y="1033"/>
                    <a:pt x="320" y="1038"/>
                    <a:pt x="312" y="1040"/>
                  </a:cubicBezTo>
                  <a:cubicBezTo>
                    <a:pt x="316" y="1046"/>
                    <a:pt x="315" y="1052"/>
                    <a:pt x="313" y="1057"/>
                  </a:cubicBezTo>
                  <a:cubicBezTo>
                    <a:pt x="317" y="1061"/>
                    <a:pt x="318" y="1064"/>
                    <a:pt x="315" y="1067"/>
                  </a:cubicBezTo>
                  <a:cubicBezTo>
                    <a:pt x="313" y="1069"/>
                    <a:pt x="320" y="1074"/>
                    <a:pt x="316" y="1076"/>
                  </a:cubicBezTo>
                  <a:cubicBezTo>
                    <a:pt x="317" y="1088"/>
                    <a:pt x="319" y="1101"/>
                    <a:pt x="321" y="1113"/>
                  </a:cubicBezTo>
                  <a:cubicBezTo>
                    <a:pt x="318" y="1116"/>
                    <a:pt x="324" y="1120"/>
                    <a:pt x="323" y="1123"/>
                  </a:cubicBezTo>
                  <a:cubicBezTo>
                    <a:pt x="318" y="1125"/>
                    <a:pt x="324" y="1129"/>
                    <a:pt x="321" y="1132"/>
                  </a:cubicBezTo>
                  <a:cubicBezTo>
                    <a:pt x="326" y="1136"/>
                    <a:pt x="320" y="1138"/>
                    <a:pt x="323" y="1141"/>
                  </a:cubicBezTo>
                  <a:cubicBezTo>
                    <a:pt x="322" y="1144"/>
                    <a:pt x="327" y="1148"/>
                    <a:pt x="321" y="1151"/>
                  </a:cubicBezTo>
                  <a:cubicBezTo>
                    <a:pt x="317" y="1145"/>
                    <a:pt x="322" y="1141"/>
                    <a:pt x="316" y="1136"/>
                  </a:cubicBezTo>
                  <a:cubicBezTo>
                    <a:pt x="317" y="1131"/>
                    <a:pt x="317" y="1125"/>
                    <a:pt x="312" y="1119"/>
                  </a:cubicBezTo>
                  <a:cubicBezTo>
                    <a:pt x="313" y="1114"/>
                    <a:pt x="310" y="1108"/>
                    <a:pt x="312" y="1104"/>
                  </a:cubicBezTo>
                  <a:cubicBezTo>
                    <a:pt x="308" y="1098"/>
                    <a:pt x="310" y="1093"/>
                    <a:pt x="308" y="1087"/>
                  </a:cubicBezTo>
                  <a:cubicBezTo>
                    <a:pt x="307" y="1083"/>
                    <a:pt x="307" y="1078"/>
                    <a:pt x="306" y="1073"/>
                  </a:cubicBezTo>
                  <a:cubicBezTo>
                    <a:pt x="308" y="1068"/>
                    <a:pt x="301" y="1062"/>
                    <a:pt x="306" y="1057"/>
                  </a:cubicBezTo>
                  <a:cubicBezTo>
                    <a:pt x="299" y="1051"/>
                    <a:pt x="309" y="1047"/>
                    <a:pt x="302" y="1041"/>
                  </a:cubicBezTo>
                  <a:cubicBezTo>
                    <a:pt x="301" y="1036"/>
                    <a:pt x="300" y="1030"/>
                    <a:pt x="302" y="1025"/>
                  </a:cubicBezTo>
                  <a:cubicBezTo>
                    <a:pt x="300" y="1020"/>
                    <a:pt x="299" y="1015"/>
                    <a:pt x="299" y="1011"/>
                  </a:cubicBezTo>
                  <a:cubicBezTo>
                    <a:pt x="300" y="1006"/>
                    <a:pt x="297" y="1000"/>
                    <a:pt x="299" y="995"/>
                  </a:cubicBezTo>
                  <a:cubicBezTo>
                    <a:pt x="295" y="989"/>
                    <a:pt x="294" y="984"/>
                    <a:pt x="298" y="979"/>
                  </a:cubicBezTo>
                  <a:cubicBezTo>
                    <a:pt x="292" y="973"/>
                    <a:pt x="298" y="969"/>
                    <a:pt x="295" y="963"/>
                  </a:cubicBezTo>
                  <a:cubicBezTo>
                    <a:pt x="293" y="953"/>
                    <a:pt x="294" y="943"/>
                    <a:pt x="292" y="933"/>
                  </a:cubicBezTo>
                  <a:cubicBezTo>
                    <a:pt x="288" y="927"/>
                    <a:pt x="293" y="923"/>
                    <a:pt x="288" y="917"/>
                  </a:cubicBezTo>
                  <a:cubicBezTo>
                    <a:pt x="292" y="912"/>
                    <a:pt x="284" y="906"/>
                    <a:pt x="285" y="901"/>
                  </a:cubicBezTo>
                  <a:cubicBezTo>
                    <a:pt x="284" y="895"/>
                    <a:pt x="285" y="890"/>
                    <a:pt x="284" y="885"/>
                  </a:cubicBezTo>
                  <a:cubicBezTo>
                    <a:pt x="285" y="877"/>
                    <a:pt x="281" y="878"/>
                    <a:pt x="282" y="870"/>
                  </a:cubicBezTo>
                  <a:cubicBezTo>
                    <a:pt x="279" y="859"/>
                    <a:pt x="275" y="847"/>
                    <a:pt x="277" y="837"/>
                  </a:cubicBezTo>
                  <a:cubicBezTo>
                    <a:pt x="273" y="831"/>
                    <a:pt x="271" y="826"/>
                    <a:pt x="272" y="822"/>
                  </a:cubicBezTo>
                  <a:cubicBezTo>
                    <a:pt x="267" y="818"/>
                    <a:pt x="272" y="807"/>
                    <a:pt x="264" y="808"/>
                  </a:cubicBezTo>
                  <a:cubicBezTo>
                    <a:pt x="266" y="820"/>
                    <a:pt x="267" y="831"/>
                    <a:pt x="274" y="844"/>
                  </a:cubicBezTo>
                  <a:cubicBezTo>
                    <a:pt x="265" y="848"/>
                    <a:pt x="277" y="856"/>
                    <a:pt x="273" y="861"/>
                  </a:cubicBezTo>
                  <a:cubicBezTo>
                    <a:pt x="275" y="864"/>
                    <a:pt x="275" y="867"/>
                    <a:pt x="273" y="869"/>
                  </a:cubicBezTo>
                  <a:cubicBezTo>
                    <a:pt x="276" y="873"/>
                    <a:pt x="277" y="876"/>
                    <a:pt x="275" y="879"/>
                  </a:cubicBezTo>
                  <a:cubicBezTo>
                    <a:pt x="278" y="891"/>
                    <a:pt x="274" y="901"/>
                    <a:pt x="278" y="914"/>
                  </a:cubicBezTo>
                  <a:cubicBezTo>
                    <a:pt x="275" y="918"/>
                    <a:pt x="278" y="923"/>
                    <a:pt x="274" y="927"/>
                  </a:cubicBezTo>
                  <a:cubicBezTo>
                    <a:pt x="275" y="929"/>
                    <a:pt x="274" y="931"/>
                    <a:pt x="273" y="933"/>
                  </a:cubicBezTo>
                  <a:cubicBezTo>
                    <a:pt x="271" y="935"/>
                    <a:pt x="275" y="939"/>
                    <a:pt x="270" y="940"/>
                  </a:cubicBezTo>
                  <a:cubicBezTo>
                    <a:pt x="276" y="945"/>
                    <a:pt x="274" y="943"/>
                    <a:pt x="277" y="949"/>
                  </a:cubicBezTo>
                  <a:cubicBezTo>
                    <a:pt x="274" y="951"/>
                    <a:pt x="273" y="947"/>
                    <a:pt x="271" y="948"/>
                  </a:cubicBezTo>
                  <a:cubicBezTo>
                    <a:pt x="272" y="951"/>
                    <a:pt x="270" y="952"/>
                    <a:pt x="273" y="955"/>
                  </a:cubicBezTo>
                  <a:cubicBezTo>
                    <a:pt x="268" y="959"/>
                    <a:pt x="269" y="964"/>
                    <a:pt x="269" y="968"/>
                  </a:cubicBezTo>
                  <a:cubicBezTo>
                    <a:pt x="265" y="976"/>
                    <a:pt x="267" y="986"/>
                    <a:pt x="263" y="994"/>
                  </a:cubicBezTo>
                  <a:cubicBezTo>
                    <a:pt x="267" y="1000"/>
                    <a:pt x="262" y="1005"/>
                    <a:pt x="265" y="1011"/>
                  </a:cubicBezTo>
                  <a:cubicBezTo>
                    <a:pt x="265" y="1018"/>
                    <a:pt x="266" y="1024"/>
                    <a:pt x="265" y="1030"/>
                  </a:cubicBezTo>
                  <a:cubicBezTo>
                    <a:pt x="267" y="1033"/>
                    <a:pt x="261" y="1035"/>
                    <a:pt x="265" y="1038"/>
                  </a:cubicBezTo>
                  <a:cubicBezTo>
                    <a:pt x="266" y="1041"/>
                    <a:pt x="261" y="1043"/>
                    <a:pt x="267" y="1048"/>
                  </a:cubicBezTo>
                  <a:cubicBezTo>
                    <a:pt x="263" y="1053"/>
                    <a:pt x="266" y="1060"/>
                    <a:pt x="266" y="1066"/>
                  </a:cubicBezTo>
                  <a:cubicBezTo>
                    <a:pt x="266" y="1072"/>
                    <a:pt x="268" y="1078"/>
                    <a:pt x="265" y="1083"/>
                  </a:cubicBezTo>
                  <a:cubicBezTo>
                    <a:pt x="271" y="1091"/>
                    <a:pt x="264" y="1096"/>
                    <a:pt x="268" y="1103"/>
                  </a:cubicBezTo>
                  <a:cubicBezTo>
                    <a:pt x="266" y="1114"/>
                    <a:pt x="269" y="1127"/>
                    <a:pt x="270" y="1139"/>
                  </a:cubicBezTo>
                  <a:cubicBezTo>
                    <a:pt x="270" y="1145"/>
                    <a:pt x="269" y="1150"/>
                    <a:pt x="272" y="1156"/>
                  </a:cubicBezTo>
                  <a:cubicBezTo>
                    <a:pt x="271" y="1162"/>
                    <a:pt x="272" y="1169"/>
                    <a:pt x="272" y="1175"/>
                  </a:cubicBezTo>
                  <a:cubicBezTo>
                    <a:pt x="278" y="1188"/>
                    <a:pt x="274" y="1199"/>
                    <a:pt x="280" y="1212"/>
                  </a:cubicBezTo>
                  <a:cubicBezTo>
                    <a:pt x="276" y="1217"/>
                    <a:pt x="282" y="1224"/>
                    <a:pt x="281" y="1230"/>
                  </a:cubicBezTo>
                  <a:cubicBezTo>
                    <a:pt x="278" y="1236"/>
                    <a:pt x="290" y="1244"/>
                    <a:pt x="284" y="1249"/>
                  </a:cubicBezTo>
                  <a:cubicBezTo>
                    <a:pt x="287" y="1255"/>
                    <a:pt x="288" y="1261"/>
                    <a:pt x="289" y="1267"/>
                  </a:cubicBezTo>
                  <a:cubicBezTo>
                    <a:pt x="295" y="1271"/>
                    <a:pt x="289" y="1273"/>
                    <a:pt x="291" y="1277"/>
                  </a:cubicBezTo>
                  <a:cubicBezTo>
                    <a:pt x="294" y="1280"/>
                    <a:pt x="295" y="1284"/>
                    <a:pt x="292" y="1286"/>
                  </a:cubicBezTo>
                  <a:cubicBezTo>
                    <a:pt x="296" y="1295"/>
                    <a:pt x="302" y="1305"/>
                    <a:pt x="300" y="1313"/>
                  </a:cubicBezTo>
                  <a:cubicBezTo>
                    <a:pt x="297" y="1307"/>
                    <a:pt x="291" y="1310"/>
                    <a:pt x="288" y="1303"/>
                  </a:cubicBezTo>
                  <a:cubicBezTo>
                    <a:pt x="286" y="1297"/>
                    <a:pt x="288" y="1292"/>
                    <a:pt x="284" y="1287"/>
                  </a:cubicBezTo>
                  <a:cubicBezTo>
                    <a:pt x="283" y="1282"/>
                    <a:pt x="274" y="1276"/>
                    <a:pt x="277" y="1273"/>
                  </a:cubicBezTo>
                  <a:cubicBezTo>
                    <a:pt x="276" y="1267"/>
                    <a:pt x="275" y="1269"/>
                    <a:pt x="271" y="1261"/>
                  </a:cubicBezTo>
                  <a:cubicBezTo>
                    <a:pt x="267" y="1251"/>
                    <a:pt x="264" y="1242"/>
                    <a:pt x="262" y="1233"/>
                  </a:cubicBezTo>
                  <a:cubicBezTo>
                    <a:pt x="254" y="1213"/>
                    <a:pt x="255" y="1195"/>
                    <a:pt x="245" y="1175"/>
                  </a:cubicBezTo>
                  <a:cubicBezTo>
                    <a:pt x="246" y="1168"/>
                    <a:pt x="246" y="1161"/>
                    <a:pt x="243" y="1153"/>
                  </a:cubicBezTo>
                  <a:cubicBezTo>
                    <a:pt x="247" y="1146"/>
                    <a:pt x="241" y="1137"/>
                    <a:pt x="242" y="1129"/>
                  </a:cubicBezTo>
                  <a:cubicBezTo>
                    <a:pt x="240" y="1122"/>
                    <a:pt x="241" y="1115"/>
                    <a:pt x="239" y="1107"/>
                  </a:cubicBezTo>
                  <a:cubicBezTo>
                    <a:pt x="241" y="1099"/>
                    <a:pt x="237" y="1091"/>
                    <a:pt x="239" y="1084"/>
                  </a:cubicBezTo>
                  <a:cubicBezTo>
                    <a:pt x="236" y="1068"/>
                    <a:pt x="239" y="1053"/>
                    <a:pt x="238" y="1038"/>
                  </a:cubicBezTo>
                  <a:cubicBezTo>
                    <a:pt x="238" y="1031"/>
                    <a:pt x="237" y="1023"/>
                    <a:pt x="239" y="1016"/>
                  </a:cubicBezTo>
                  <a:cubicBezTo>
                    <a:pt x="237" y="1008"/>
                    <a:pt x="242" y="1001"/>
                    <a:pt x="238" y="993"/>
                  </a:cubicBezTo>
                  <a:cubicBezTo>
                    <a:pt x="243" y="986"/>
                    <a:pt x="244" y="979"/>
                    <a:pt x="242" y="971"/>
                  </a:cubicBezTo>
                  <a:cubicBezTo>
                    <a:pt x="242" y="964"/>
                    <a:pt x="246" y="957"/>
                    <a:pt x="244" y="948"/>
                  </a:cubicBezTo>
                  <a:cubicBezTo>
                    <a:pt x="246" y="945"/>
                    <a:pt x="248" y="942"/>
                    <a:pt x="244" y="938"/>
                  </a:cubicBezTo>
                  <a:cubicBezTo>
                    <a:pt x="248" y="934"/>
                    <a:pt x="247" y="931"/>
                    <a:pt x="248" y="927"/>
                  </a:cubicBezTo>
                  <a:cubicBezTo>
                    <a:pt x="246" y="919"/>
                    <a:pt x="247" y="911"/>
                    <a:pt x="250" y="904"/>
                  </a:cubicBezTo>
                  <a:cubicBezTo>
                    <a:pt x="249" y="889"/>
                    <a:pt x="252" y="874"/>
                    <a:pt x="250" y="859"/>
                  </a:cubicBezTo>
                  <a:cubicBezTo>
                    <a:pt x="252" y="851"/>
                    <a:pt x="244" y="842"/>
                    <a:pt x="249" y="835"/>
                  </a:cubicBezTo>
                  <a:cubicBezTo>
                    <a:pt x="247" y="831"/>
                    <a:pt x="250" y="828"/>
                    <a:pt x="246" y="824"/>
                  </a:cubicBezTo>
                  <a:cubicBezTo>
                    <a:pt x="244" y="819"/>
                    <a:pt x="250" y="816"/>
                    <a:pt x="245" y="811"/>
                  </a:cubicBezTo>
                  <a:cubicBezTo>
                    <a:pt x="239" y="815"/>
                    <a:pt x="246" y="822"/>
                    <a:pt x="243" y="826"/>
                  </a:cubicBezTo>
                  <a:cubicBezTo>
                    <a:pt x="243" y="832"/>
                    <a:pt x="243" y="838"/>
                    <a:pt x="244" y="844"/>
                  </a:cubicBezTo>
                  <a:cubicBezTo>
                    <a:pt x="244" y="855"/>
                    <a:pt x="244" y="866"/>
                    <a:pt x="247" y="877"/>
                  </a:cubicBezTo>
                  <a:cubicBezTo>
                    <a:pt x="240" y="881"/>
                    <a:pt x="245" y="887"/>
                    <a:pt x="241" y="892"/>
                  </a:cubicBezTo>
                  <a:cubicBezTo>
                    <a:pt x="246" y="898"/>
                    <a:pt x="238" y="901"/>
                    <a:pt x="242" y="907"/>
                  </a:cubicBezTo>
                  <a:cubicBezTo>
                    <a:pt x="241" y="912"/>
                    <a:pt x="240" y="918"/>
                    <a:pt x="239" y="923"/>
                  </a:cubicBezTo>
                  <a:cubicBezTo>
                    <a:pt x="238" y="928"/>
                    <a:pt x="240" y="933"/>
                    <a:pt x="236" y="938"/>
                  </a:cubicBezTo>
                  <a:cubicBezTo>
                    <a:pt x="241" y="944"/>
                    <a:pt x="231" y="947"/>
                    <a:pt x="237" y="953"/>
                  </a:cubicBezTo>
                  <a:cubicBezTo>
                    <a:pt x="235" y="956"/>
                    <a:pt x="236" y="959"/>
                    <a:pt x="234" y="961"/>
                  </a:cubicBezTo>
                  <a:cubicBezTo>
                    <a:pt x="237" y="964"/>
                    <a:pt x="234" y="966"/>
                    <a:pt x="234" y="969"/>
                  </a:cubicBezTo>
                  <a:cubicBezTo>
                    <a:pt x="232" y="979"/>
                    <a:pt x="232" y="990"/>
                    <a:pt x="231" y="1001"/>
                  </a:cubicBezTo>
                  <a:cubicBezTo>
                    <a:pt x="230" y="1011"/>
                    <a:pt x="229" y="1021"/>
                    <a:pt x="229" y="1032"/>
                  </a:cubicBezTo>
                  <a:cubicBezTo>
                    <a:pt x="229" y="1037"/>
                    <a:pt x="229" y="1042"/>
                    <a:pt x="229" y="1048"/>
                  </a:cubicBezTo>
                  <a:cubicBezTo>
                    <a:pt x="227" y="1052"/>
                    <a:pt x="230" y="1058"/>
                    <a:pt x="229" y="1063"/>
                  </a:cubicBezTo>
                  <a:cubicBezTo>
                    <a:pt x="228" y="1068"/>
                    <a:pt x="231" y="1074"/>
                    <a:pt x="230" y="1079"/>
                  </a:cubicBezTo>
                  <a:cubicBezTo>
                    <a:pt x="229" y="1084"/>
                    <a:pt x="231" y="1090"/>
                    <a:pt x="230" y="1095"/>
                  </a:cubicBezTo>
                  <a:cubicBezTo>
                    <a:pt x="231" y="1100"/>
                    <a:pt x="231" y="1105"/>
                    <a:pt x="231" y="1110"/>
                  </a:cubicBezTo>
                  <a:cubicBezTo>
                    <a:pt x="232" y="1113"/>
                    <a:pt x="232" y="1116"/>
                    <a:pt x="231" y="1118"/>
                  </a:cubicBezTo>
                  <a:cubicBezTo>
                    <a:pt x="238" y="1122"/>
                    <a:pt x="226" y="1124"/>
                    <a:pt x="233" y="1128"/>
                  </a:cubicBezTo>
                  <a:cubicBezTo>
                    <a:pt x="230" y="1130"/>
                    <a:pt x="235" y="1134"/>
                    <a:pt x="233" y="1136"/>
                  </a:cubicBezTo>
                  <a:cubicBezTo>
                    <a:pt x="236" y="1139"/>
                    <a:pt x="234" y="1141"/>
                    <a:pt x="236" y="1144"/>
                  </a:cubicBezTo>
                  <a:cubicBezTo>
                    <a:pt x="233" y="1156"/>
                    <a:pt x="238" y="1168"/>
                    <a:pt x="238" y="1180"/>
                  </a:cubicBezTo>
                  <a:cubicBezTo>
                    <a:pt x="240" y="1183"/>
                    <a:pt x="242" y="1186"/>
                    <a:pt x="241" y="1189"/>
                  </a:cubicBezTo>
                  <a:cubicBezTo>
                    <a:pt x="240" y="1192"/>
                    <a:pt x="246" y="1196"/>
                    <a:pt x="243" y="1198"/>
                  </a:cubicBezTo>
                  <a:cubicBezTo>
                    <a:pt x="248" y="1202"/>
                    <a:pt x="244" y="1205"/>
                    <a:pt x="247" y="1208"/>
                  </a:cubicBezTo>
                  <a:cubicBezTo>
                    <a:pt x="246" y="1211"/>
                    <a:pt x="252" y="1216"/>
                    <a:pt x="249" y="1218"/>
                  </a:cubicBezTo>
                  <a:cubicBezTo>
                    <a:pt x="252" y="1231"/>
                    <a:pt x="254" y="1243"/>
                    <a:pt x="260" y="1256"/>
                  </a:cubicBezTo>
                  <a:cubicBezTo>
                    <a:pt x="265" y="1263"/>
                    <a:pt x="265" y="1269"/>
                    <a:pt x="269" y="1276"/>
                  </a:cubicBezTo>
                  <a:cubicBezTo>
                    <a:pt x="263" y="1278"/>
                    <a:pt x="276" y="1284"/>
                    <a:pt x="270" y="1286"/>
                  </a:cubicBezTo>
                  <a:cubicBezTo>
                    <a:pt x="271" y="1289"/>
                    <a:pt x="279" y="1294"/>
                    <a:pt x="275" y="1296"/>
                  </a:cubicBezTo>
                  <a:cubicBezTo>
                    <a:pt x="271" y="1287"/>
                    <a:pt x="265" y="1290"/>
                    <a:pt x="261" y="1284"/>
                  </a:cubicBezTo>
                  <a:cubicBezTo>
                    <a:pt x="256" y="1278"/>
                    <a:pt x="252" y="1271"/>
                    <a:pt x="253" y="1266"/>
                  </a:cubicBezTo>
                  <a:cubicBezTo>
                    <a:pt x="250" y="1262"/>
                    <a:pt x="246" y="1261"/>
                    <a:pt x="243" y="1255"/>
                  </a:cubicBezTo>
                  <a:cubicBezTo>
                    <a:pt x="245" y="1250"/>
                    <a:pt x="238" y="1244"/>
                    <a:pt x="240" y="1240"/>
                  </a:cubicBezTo>
                  <a:cubicBezTo>
                    <a:pt x="234" y="1234"/>
                    <a:pt x="237" y="1230"/>
                    <a:pt x="232" y="1225"/>
                  </a:cubicBezTo>
                  <a:cubicBezTo>
                    <a:pt x="234" y="1216"/>
                    <a:pt x="226" y="1205"/>
                    <a:pt x="228" y="1196"/>
                  </a:cubicBezTo>
                  <a:cubicBezTo>
                    <a:pt x="220" y="1185"/>
                    <a:pt x="223" y="1176"/>
                    <a:pt x="220" y="1166"/>
                  </a:cubicBezTo>
                  <a:cubicBezTo>
                    <a:pt x="219" y="1157"/>
                    <a:pt x="218" y="1147"/>
                    <a:pt x="215" y="1137"/>
                  </a:cubicBezTo>
                  <a:cubicBezTo>
                    <a:pt x="216" y="1133"/>
                    <a:pt x="218" y="1129"/>
                    <a:pt x="213" y="1123"/>
                  </a:cubicBezTo>
                  <a:cubicBezTo>
                    <a:pt x="213" y="1118"/>
                    <a:pt x="216" y="1114"/>
                    <a:pt x="211" y="1109"/>
                  </a:cubicBezTo>
                  <a:cubicBezTo>
                    <a:pt x="214" y="1104"/>
                    <a:pt x="213" y="1099"/>
                    <a:pt x="209" y="1094"/>
                  </a:cubicBezTo>
                  <a:cubicBezTo>
                    <a:pt x="213" y="1090"/>
                    <a:pt x="208" y="1085"/>
                    <a:pt x="209" y="1080"/>
                  </a:cubicBezTo>
                  <a:cubicBezTo>
                    <a:pt x="207" y="1061"/>
                    <a:pt x="211" y="1042"/>
                    <a:pt x="205" y="1022"/>
                  </a:cubicBezTo>
                  <a:cubicBezTo>
                    <a:pt x="210" y="1007"/>
                    <a:pt x="209" y="992"/>
                    <a:pt x="214" y="978"/>
                  </a:cubicBezTo>
                  <a:cubicBezTo>
                    <a:pt x="209" y="970"/>
                    <a:pt x="218" y="964"/>
                    <a:pt x="215" y="956"/>
                  </a:cubicBezTo>
                  <a:cubicBezTo>
                    <a:pt x="219" y="949"/>
                    <a:pt x="213" y="940"/>
                    <a:pt x="220" y="933"/>
                  </a:cubicBezTo>
                  <a:cubicBezTo>
                    <a:pt x="219" y="918"/>
                    <a:pt x="224" y="904"/>
                    <a:pt x="226" y="889"/>
                  </a:cubicBezTo>
                  <a:cubicBezTo>
                    <a:pt x="225" y="882"/>
                    <a:pt x="229" y="875"/>
                    <a:pt x="229" y="868"/>
                  </a:cubicBezTo>
                  <a:cubicBezTo>
                    <a:pt x="236" y="865"/>
                    <a:pt x="230" y="861"/>
                    <a:pt x="233" y="857"/>
                  </a:cubicBezTo>
                  <a:cubicBezTo>
                    <a:pt x="237" y="854"/>
                    <a:pt x="232" y="849"/>
                    <a:pt x="238" y="846"/>
                  </a:cubicBezTo>
                  <a:cubicBezTo>
                    <a:pt x="235" y="843"/>
                    <a:pt x="238" y="841"/>
                    <a:pt x="238" y="838"/>
                  </a:cubicBezTo>
                  <a:cubicBezTo>
                    <a:pt x="231" y="834"/>
                    <a:pt x="242" y="832"/>
                    <a:pt x="236" y="828"/>
                  </a:cubicBezTo>
                  <a:cubicBezTo>
                    <a:pt x="240" y="823"/>
                    <a:pt x="237" y="817"/>
                    <a:pt x="237" y="811"/>
                  </a:cubicBezTo>
                  <a:cubicBezTo>
                    <a:pt x="240" y="809"/>
                    <a:pt x="236" y="806"/>
                    <a:pt x="240" y="804"/>
                  </a:cubicBezTo>
                  <a:cubicBezTo>
                    <a:pt x="238" y="800"/>
                    <a:pt x="243" y="798"/>
                    <a:pt x="239" y="794"/>
                  </a:cubicBezTo>
                  <a:cubicBezTo>
                    <a:pt x="244" y="790"/>
                    <a:pt x="238" y="783"/>
                    <a:pt x="243" y="778"/>
                  </a:cubicBezTo>
                  <a:cubicBezTo>
                    <a:pt x="241" y="773"/>
                    <a:pt x="239" y="769"/>
                    <a:pt x="242" y="765"/>
                  </a:cubicBezTo>
                  <a:cubicBezTo>
                    <a:pt x="239" y="761"/>
                    <a:pt x="241" y="757"/>
                    <a:pt x="241" y="753"/>
                  </a:cubicBezTo>
                  <a:cubicBezTo>
                    <a:pt x="236" y="748"/>
                    <a:pt x="240" y="745"/>
                    <a:pt x="235" y="741"/>
                  </a:cubicBezTo>
                  <a:cubicBezTo>
                    <a:pt x="236" y="737"/>
                    <a:pt x="232" y="730"/>
                    <a:pt x="227" y="733"/>
                  </a:cubicBezTo>
                  <a:cubicBezTo>
                    <a:pt x="230" y="744"/>
                    <a:pt x="228" y="754"/>
                    <a:pt x="234" y="765"/>
                  </a:cubicBezTo>
                  <a:cubicBezTo>
                    <a:pt x="230" y="772"/>
                    <a:pt x="235" y="779"/>
                    <a:pt x="232" y="785"/>
                  </a:cubicBezTo>
                  <a:cubicBezTo>
                    <a:pt x="234" y="792"/>
                    <a:pt x="229" y="798"/>
                    <a:pt x="231" y="805"/>
                  </a:cubicBezTo>
                  <a:cubicBezTo>
                    <a:pt x="228" y="819"/>
                    <a:pt x="228" y="833"/>
                    <a:pt x="228" y="847"/>
                  </a:cubicBezTo>
                  <a:cubicBezTo>
                    <a:pt x="225" y="850"/>
                    <a:pt x="226" y="854"/>
                    <a:pt x="222" y="857"/>
                  </a:cubicBezTo>
                  <a:cubicBezTo>
                    <a:pt x="227" y="862"/>
                    <a:pt x="218" y="864"/>
                    <a:pt x="222" y="868"/>
                  </a:cubicBezTo>
                  <a:cubicBezTo>
                    <a:pt x="216" y="875"/>
                    <a:pt x="221" y="883"/>
                    <a:pt x="215" y="889"/>
                  </a:cubicBezTo>
                  <a:cubicBezTo>
                    <a:pt x="221" y="897"/>
                    <a:pt x="211" y="903"/>
                    <a:pt x="214" y="911"/>
                  </a:cubicBezTo>
                  <a:cubicBezTo>
                    <a:pt x="208" y="917"/>
                    <a:pt x="215" y="926"/>
                    <a:pt x="209" y="933"/>
                  </a:cubicBezTo>
                  <a:cubicBezTo>
                    <a:pt x="205" y="963"/>
                    <a:pt x="202" y="993"/>
                    <a:pt x="197" y="1022"/>
                  </a:cubicBezTo>
                  <a:cubicBezTo>
                    <a:pt x="201" y="1027"/>
                    <a:pt x="197" y="1031"/>
                    <a:pt x="200" y="1036"/>
                  </a:cubicBezTo>
                  <a:cubicBezTo>
                    <a:pt x="198" y="1041"/>
                    <a:pt x="201" y="1046"/>
                    <a:pt x="199" y="1050"/>
                  </a:cubicBezTo>
                  <a:cubicBezTo>
                    <a:pt x="203" y="1060"/>
                    <a:pt x="195" y="1068"/>
                    <a:pt x="200" y="1079"/>
                  </a:cubicBezTo>
                  <a:cubicBezTo>
                    <a:pt x="200" y="1083"/>
                    <a:pt x="197" y="1088"/>
                    <a:pt x="203" y="1093"/>
                  </a:cubicBezTo>
                  <a:cubicBezTo>
                    <a:pt x="201" y="1095"/>
                    <a:pt x="199" y="1097"/>
                    <a:pt x="202" y="1099"/>
                  </a:cubicBezTo>
                  <a:cubicBezTo>
                    <a:pt x="203" y="1102"/>
                    <a:pt x="201" y="1104"/>
                    <a:pt x="202" y="1107"/>
                  </a:cubicBezTo>
                  <a:cubicBezTo>
                    <a:pt x="206" y="1118"/>
                    <a:pt x="205" y="1127"/>
                    <a:pt x="208" y="1138"/>
                  </a:cubicBezTo>
                  <a:cubicBezTo>
                    <a:pt x="208" y="1147"/>
                    <a:pt x="210" y="1157"/>
                    <a:pt x="212" y="1167"/>
                  </a:cubicBezTo>
                  <a:cubicBezTo>
                    <a:pt x="211" y="1176"/>
                    <a:pt x="212" y="1185"/>
                    <a:pt x="217" y="1196"/>
                  </a:cubicBezTo>
                  <a:cubicBezTo>
                    <a:pt x="214" y="1200"/>
                    <a:pt x="222" y="1206"/>
                    <a:pt x="219" y="1210"/>
                  </a:cubicBezTo>
                  <a:cubicBezTo>
                    <a:pt x="225" y="1216"/>
                    <a:pt x="220" y="1220"/>
                    <a:pt x="224" y="1225"/>
                  </a:cubicBezTo>
                  <a:cubicBezTo>
                    <a:pt x="226" y="1230"/>
                    <a:pt x="225" y="1235"/>
                    <a:pt x="230" y="1240"/>
                  </a:cubicBezTo>
                  <a:cubicBezTo>
                    <a:pt x="227" y="1245"/>
                    <a:pt x="238" y="1252"/>
                    <a:pt x="230" y="1256"/>
                  </a:cubicBezTo>
                  <a:cubicBezTo>
                    <a:pt x="227" y="1254"/>
                    <a:pt x="226" y="1245"/>
                    <a:pt x="222" y="1248"/>
                  </a:cubicBezTo>
                  <a:cubicBezTo>
                    <a:pt x="220" y="1244"/>
                    <a:pt x="223" y="1241"/>
                    <a:pt x="219" y="1237"/>
                  </a:cubicBezTo>
                  <a:cubicBezTo>
                    <a:pt x="219" y="1229"/>
                    <a:pt x="216" y="1221"/>
                    <a:pt x="214" y="1214"/>
                  </a:cubicBezTo>
                  <a:cubicBezTo>
                    <a:pt x="212" y="1206"/>
                    <a:pt x="210" y="1199"/>
                    <a:pt x="208" y="1191"/>
                  </a:cubicBezTo>
                  <a:cubicBezTo>
                    <a:pt x="207" y="1183"/>
                    <a:pt x="201" y="1175"/>
                    <a:pt x="203" y="1168"/>
                  </a:cubicBezTo>
                  <a:cubicBezTo>
                    <a:pt x="197" y="1160"/>
                    <a:pt x="201" y="1153"/>
                    <a:pt x="194" y="1145"/>
                  </a:cubicBezTo>
                  <a:cubicBezTo>
                    <a:pt x="197" y="1138"/>
                    <a:pt x="190" y="1130"/>
                    <a:pt x="191" y="1123"/>
                  </a:cubicBezTo>
                  <a:cubicBezTo>
                    <a:pt x="192" y="1115"/>
                    <a:pt x="190" y="1108"/>
                    <a:pt x="189" y="1100"/>
                  </a:cubicBezTo>
                  <a:cubicBezTo>
                    <a:pt x="184" y="1096"/>
                    <a:pt x="193" y="1094"/>
                    <a:pt x="186" y="1089"/>
                  </a:cubicBezTo>
                  <a:cubicBezTo>
                    <a:pt x="190" y="1086"/>
                    <a:pt x="187" y="1082"/>
                    <a:pt x="183" y="1077"/>
                  </a:cubicBezTo>
                  <a:cubicBezTo>
                    <a:pt x="189" y="1066"/>
                    <a:pt x="184" y="1053"/>
                    <a:pt x="185" y="1042"/>
                  </a:cubicBezTo>
                  <a:cubicBezTo>
                    <a:pt x="187" y="1030"/>
                    <a:pt x="181" y="1016"/>
                    <a:pt x="185" y="1004"/>
                  </a:cubicBezTo>
                  <a:cubicBezTo>
                    <a:pt x="183" y="991"/>
                    <a:pt x="186" y="979"/>
                    <a:pt x="185" y="967"/>
                  </a:cubicBezTo>
                  <a:cubicBezTo>
                    <a:pt x="187" y="964"/>
                    <a:pt x="187" y="961"/>
                    <a:pt x="186" y="957"/>
                  </a:cubicBezTo>
                  <a:cubicBezTo>
                    <a:pt x="184" y="954"/>
                    <a:pt x="191" y="952"/>
                    <a:pt x="188" y="948"/>
                  </a:cubicBezTo>
                  <a:cubicBezTo>
                    <a:pt x="188" y="942"/>
                    <a:pt x="189" y="936"/>
                    <a:pt x="191" y="930"/>
                  </a:cubicBezTo>
                  <a:cubicBezTo>
                    <a:pt x="186" y="926"/>
                    <a:pt x="192" y="924"/>
                    <a:pt x="189" y="920"/>
                  </a:cubicBezTo>
                  <a:cubicBezTo>
                    <a:pt x="194" y="918"/>
                    <a:pt x="188" y="914"/>
                    <a:pt x="191" y="911"/>
                  </a:cubicBezTo>
                  <a:cubicBezTo>
                    <a:pt x="194" y="906"/>
                    <a:pt x="192" y="899"/>
                    <a:pt x="194" y="893"/>
                  </a:cubicBezTo>
                  <a:cubicBezTo>
                    <a:pt x="201" y="891"/>
                    <a:pt x="191" y="886"/>
                    <a:pt x="199" y="885"/>
                  </a:cubicBezTo>
                  <a:cubicBezTo>
                    <a:pt x="198" y="881"/>
                    <a:pt x="198" y="878"/>
                    <a:pt x="200" y="875"/>
                  </a:cubicBezTo>
                  <a:cubicBezTo>
                    <a:pt x="198" y="872"/>
                    <a:pt x="205" y="870"/>
                    <a:pt x="202" y="866"/>
                  </a:cubicBezTo>
                  <a:cubicBezTo>
                    <a:pt x="198" y="863"/>
                    <a:pt x="210" y="861"/>
                    <a:pt x="203" y="857"/>
                  </a:cubicBezTo>
                  <a:cubicBezTo>
                    <a:pt x="210" y="855"/>
                    <a:pt x="200" y="850"/>
                    <a:pt x="208" y="849"/>
                  </a:cubicBezTo>
                  <a:cubicBezTo>
                    <a:pt x="207" y="845"/>
                    <a:pt x="207" y="842"/>
                    <a:pt x="209" y="839"/>
                  </a:cubicBezTo>
                  <a:cubicBezTo>
                    <a:pt x="209" y="833"/>
                    <a:pt x="210" y="827"/>
                    <a:pt x="212" y="821"/>
                  </a:cubicBezTo>
                  <a:cubicBezTo>
                    <a:pt x="211" y="818"/>
                    <a:pt x="212" y="815"/>
                    <a:pt x="214" y="812"/>
                  </a:cubicBezTo>
                  <a:cubicBezTo>
                    <a:pt x="215" y="809"/>
                    <a:pt x="210" y="805"/>
                    <a:pt x="215" y="803"/>
                  </a:cubicBezTo>
                  <a:cubicBezTo>
                    <a:pt x="211" y="799"/>
                    <a:pt x="216" y="797"/>
                    <a:pt x="214" y="793"/>
                  </a:cubicBezTo>
                  <a:cubicBezTo>
                    <a:pt x="214" y="792"/>
                    <a:pt x="213" y="783"/>
                    <a:pt x="209" y="786"/>
                  </a:cubicBezTo>
                  <a:cubicBezTo>
                    <a:pt x="211" y="795"/>
                    <a:pt x="204" y="803"/>
                    <a:pt x="209" y="813"/>
                  </a:cubicBezTo>
                  <a:cubicBezTo>
                    <a:pt x="204" y="817"/>
                    <a:pt x="205" y="822"/>
                    <a:pt x="205" y="826"/>
                  </a:cubicBezTo>
                  <a:cubicBezTo>
                    <a:pt x="203" y="831"/>
                    <a:pt x="202" y="835"/>
                    <a:pt x="201" y="840"/>
                  </a:cubicBezTo>
                  <a:cubicBezTo>
                    <a:pt x="200" y="849"/>
                    <a:pt x="198" y="858"/>
                    <a:pt x="194" y="867"/>
                  </a:cubicBezTo>
                  <a:cubicBezTo>
                    <a:pt x="192" y="876"/>
                    <a:pt x="190" y="885"/>
                    <a:pt x="186" y="893"/>
                  </a:cubicBezTo>
                  <a:cubicBezTo>
                    <a:pt x="186" y="902"/>
                    <a:pt x="181" y="910"/>
                    <a:pt x="183" y="919"/>
                  </a:cubicBezTo>
                  <a:cubicBezTo>
                    <a:pt x="178" y="928"/>
                    <a:pt x="181" y="938"/>
                    <a:pt x="179" y="947"/>
                  </a:cubicBezTo>
                  <a:cubicBezTo>
                    <a:pt x="180" y="956"/>
                    <a:pt x="174" y="965"/>
                    <a:pt x="177" y="975"/>
                  </a:cubicBezTo>
                  <a:cubicBezTo>
                    <a:pt x="171" y="978"/>
                    <a:pt x="177" y="984"/>
                    <a:pt x="176" y="989"/>
                  </a:cubicBezTo>
                  <a:cubicBezTo>
                    <a:pt x="173" y="993"/>
                    <a:pt x="175" y="998"/>
                    <a:pt x="176" y="1003"/>
                  </a:cubicBezTo>
                  <a:cubicBezTo>
                    <a:pt x="174" y="1011"/>
                    <a:pt x="176" y="1020"/>
                    <a:pt x="176" y="1029"/>
                  </a:cubicBezTo>
                  <a:cubicBezTo>
                    <a:pt x="175" y="1038"/>
                    <a:pt x="177" y="1048"/>
                    <a:pt x="177" y="1058"/>
                  </a:cubicBezTo>
                  <a:cubicBezTo>
                    <a:pt x="176" y="1067"/>
                    <a:pt x="175" y="1076"/>
                    <a:pt x="179" y="1086"/>
                  </a:cubicBezTo>
                  <a:cubicBezTo>
                    <a:pt x="178" y="1090"/>
                    <a:pt x="182" y="1096"/>
                    <a:pt x="181" y="1100"/>
                  </a:cubicBezTo>
                  <a:cubicBezTo>
                    <a:pt x="180" y="1105"/>
                    <a:pt x="181" y="1110"/>
                    <a:pt x="183" y="1115"/>
                  </a:cubicBezTo>
                  <a:cubicBezTo>
                    <a:pt x="181" y="1133"/>
                    <a:pt x="190" y="1152"/>
                    <a:pt x="194" y="1171"/>
                  </a:cubicBezTo>
                  <a:cubicBezTo>
                    <a:pt x="195" y="1176"/>
                    <a:pt x="194" y="1181"/>
                    <a:pt x="199" y="1186"/>
                  </a:cubicBezTo>
                  <a:cubicBezTo>
                    <a:pt x="193" y="1190"/>
                    <a:pt x="202" y="1196"/>
                    <a:pt x="202" y="1201"/>
                  </a:cubicBezTo>
                  <a:cubicBezTo>
                    <a:pt x="201" y="1210"/>
                    <a:pt x="208" y="1221"/>
                    <a:pt x="206" y="1230"/>
                  </a:cubicBezTo>
                  <a:cubicBezTo>
                    <a:pt x="202" y="1229"/>
                    <a:pt x="199" y="1223"/>
                    <a:pt x="196" y="1219"/>
                  </a:cubicBezTo>
                  <a:cubicBezTo>
                    <a:pt x="204" y="1216"/>
                    <a:pt x="195" y="1210"/>
                    <a:pt x="198" y="1206"/>
                  </a:cubicBezTo>
                  <a:cubicBezTo>
                    <a:pt x="187" y="1195"/>
                    <a:pt x="189" y="1186"/>
                    <a:pt x="187" y="1176"/>
                  </a:cubicBezTo>
                  <a:cubicBezTo>
                    <a:pt x="181" y="1179"/>
                    <a:pt x="186" y="1171"/>
                    <a:pt x="182" y="1169"/>
                  </a:cubicBezTo>
                  <a:cubicBezTo>
                    <a:pt x="179" y="1165"/>
                    <a:pt x="181" y="1162"/>
                    <a:pt x="176" y="1157"/>
                  </a:cubicBezTo>
                  <a:cubicBezTo>
                    <a:pt x="178" y="1157"/>
                    <a:pt x="177" y="1156"/>
                    <a:pt x="177" y="1154"/>
                  </a:cubicBezTo>
                  <a:cubicBezTo>
                    <a:pt x="177" y="1150"/>
                    <a:pt x="180" y="1149"/>
                    <a:pt x="175" y="1145"/>
                  </a:cubicBezTo>
                  <a:cubicBezTo>
                    <a:pt x="179" y="1141"/>
                    <a:pt x="170" y="1135"/>
                    <a:pt x="173" y="1130"/>
                  </a:cubicBezTo>
                  <a:cubicBezTo>
                    <a:pt x="169" y="1125"/>
                    <a:pt x="172" y="1121"/>
                    <a:pt x="171" y="1116"/>
                  </a:cubicBezTo>
                  <a:cubicBezTo>
                    <a:pt x="169" y="1114"/>
                    <a:pt x="169" y="1111"/>
                    <a:pt x="169" y="1109"/>
                  </a:cubicBezTo>
                  <a:cubicBezTo>
                    <a:pt x="172" y="1107"/>
                    <a:pt x="166" y="1104"/>
                    <a:pt x="168" y="1101"/>
                  </a:cubicBezTo>
                  <a:cubicBezTo>
                    <a:pt x="164" y="1096"/>
                    <a:pt x="167" y="1092"/>
                    <a:pt x="166" y="1087"/>
                  </a:cubicBezTo>
                  <a:cubicBezTo>
                    <a:pt x="162" y="1082"/>
                    <a:pt x="165" y="1077"/>
                    <a:pt x="164" y="1073"/>
                  </a:cubicBezTo>
                  <a:cubicBezTo>
                    <a:pt x="161" y="1063"/>
                    <a:pt x="166" y="1054"/>
                    <a:pt x="162" y="1044"/>
                  </a:cubicBezTo>
                  <a:cubicBezTo>
                    <a:pt x="161" y="1042"/>
                    <a:pt x="162" y="1040"/>
                    <a:pt x="163" y="1038"/>
                  </a:cubicBezTo>
                  <a:cubicBezTo>
                    <a:pt x="162" y="1035"/>
                    <a:pt x="159" y="1032"/>
                    <a:pt x="163" y="1030"/>
                  </a:cubicBezTo>
                  <a:cubicBezTo>
                    <a:pt x="157" y="1024"/>
                    <a:pt x="163" y="1021"/>
                    <a:pt x="161" y="1016"/>
                  </a:cubicBezTo>
                  <a:cubicBezTo>
                    <a:pt x="158" y="1006"/>
                    <a:pt x="163" y="997"/>
                    <a:pt x="159" y="987"/>
                  </a:cubicBezTo>
                  <a:cubicBezTo>
                    <a:pt x="165" y="979"/>
                    <a:pt x="158" y="968"/>
                    <a:pt x="161" y="960"/>
                  </a:cubicBezTo>
                  <a:cubicBezTo>
                    <a:pt x="160" y="955"/>
                    <a:pt x="159" y="950"/>
                    <a:pt x="162" y="946"/>
                  </a:cubicBezTo>
                  <a:cubicBezTo>
                    <a:pt x="157" y="940"/>
                    <a:pt x="162" y="936"/>
                    <a:pt x="166" y="932"/>
                  </a:cubicBezTo>
                  <a:cubicBezTo>
                    <a:pt x="164" y="929"/>
                    <a:pt x="160" y="926"/>
                    <a:pt x="162" y="924"/>
                  </a:cubicBezTo>
                  <a:cubicBezTo>
                    <a:pt x="160" y="921"/>
                    <a:pt x="166" y="919"/>
                    <a:pt x="162" y="916"/>
                  </a:cubicBezTo>
                  <a:cubicBezTo>
                    <a:pt x="163" y="910"/>
                    <a:pt x="167" y="905"/>
                    <a:pt x="163" y="899"/>
                  </a:cubicBezTo>
                  <a:cubicBezTo>
                    <a:pt x="170" y="895"/>
                    <a:pt x="165" y="889"/>
                    <a:pt x="169" y="884"/>
                  </a:cubicBezTo>
                  <a:cubicBezTo>
                    <a:pt x="163" y="878"/>
                    <a:pt x="173" y="873"/>
                    <a:pt x="167" y="867"/>
                  </a:cubicBezTo>
                  <a:cubicBezTo>
                    <a:pt x="171" y="862"/>
                    <a:pt x="172" y="857"/>
                    <a:pt x="170" y="852"/>
                  </a:cubicBezTo>
                  <a:cubicBezTo>
                    <a:pt x="175" y="847"/>
                    <a:pt x="174" y="841"/>
                    <a:pt x="174" y="835"/>
                  </a:cubicBezTo>
                  <a:cubicBezTo>
                    <a:pt x="175" y="830"/>
                    <a:pt x="180" y="825"/>
                    <a:pt x="178" y="819"/>
                  </a:cubicBezTo>
                  <a:cubicBezTo>
                    <a:pt x="180" y="816"/>
                    <a:pt x="181" y="814"/>
                    <a:pt x="181" y="811"/>
                  </a:cubicBezTo>
                  <a:cubicBezTo>
                    <a:pt x="179" y="808"/>
                    <a:pt x="186" y="806"/>
                    <a:pt x="186" y="803"/>
                  </a:cubicBezTo>
                  <a:cubicBezTo>
                    <a:pt x="187" y="792"/>
                    <a:pt x="190" y="782"/>
                    <a:pt x="193" y="771"/>
                  </a:cubicBezTo>
                  <a:cubicBezTo>
                    <a:pt x="191" y="765"/>
                    <a:pt x="195" y="760"/>
                    <a:pt x="194" y="754"/>
                  </a:cubicBezTo>
                  <a:cubicBezTo>
                    <a:pt x="193" y="748"/>
                    <a:pt x="194" y="743"/>
                    <a:pt x="195" y="737"/>
                  </a:cubicBezTo>
                  <a:cubicBezTo>
                    <a:pt x="196" y="726"/>
                    <a:pt x="197" y="715"/>
                    <a:pt x="196" y="704"/>
                  </a:cubicBezTo>
                  <a:cubicBezTo>
                    <a:pt x="198" y="702"/>
                    <a:pt x="198" y="699"/>
                    <a:pt x="196" y="696"/>
                  </a:cubicBezTo>
                  <a:cubicBezTo>
                    <a:pt x="196" y="693"/>
                    <a:pt x="197" y="690"/>
                    <a:pt x="197" y="687"/>
                  </a:cubicBezTo>
                  <a:cubicBezTo>
                    <a:pt x="200" y="685"/>
                    <a:pt x="195" y="682"/>
                    <a:pt x="197" y="679"/>
                  </a:cubicBezTo>
                  <a:cubicBezTo>
                    <a:pt x="192" y="676"/>
                    <a:pt x="198" y="673"/>
                    <a:pt x="195" y="670"/>
                  </a:cubicBezTo>
                  <a:cubicBezTo>
                    <a:pt x="190" y="674"/>
                    <a:pt x="192" y="680"/>
                    <a:pt x="196" y="686"/>
                  </a:cubicBezTo>
                  <a:cubicBezTo>
                    <a:pt x="186" y="691"/>
                    <a:pt x="196" y="699"/>
                    <a:pt x="191" y="705"/>
                  </a:cubicBezTo>
                  <a:cubicBezTo>
                    <a:pt x="190" y="712"/>
                    <a:pt x="193" y="719"/>
                    <a:pt x="189" y="725"/>
                  </a:cubicBezTo>
                  <a:cubicBezTo>
                    <a:pt x="191" y="732"/>
                    <a:pt x="186" y="738"/>
                    <a:pt x="188" y="745"/>
                  </a:cubicBezTo>
                  <a:cubicBezTo>
                    <a:pt x="187" y="752"/>
                    <a:pt x="188" y="760"/>
                    <a:pt x="184" y="766"/>
                  </a:cubicBezTo>
                  <a:cubicBezTo>
                    <a:pt x="182" y="794"/>
                    <a:pt x="168" y="820"/>
                    <a:pt x="164" y="847"/>
                  </a:cubicBezTo>
                  <a:cubicBezTo>
                    <a:pt x="166" y="851"/>
                    <a:pt x="159" y="853"/>
                    <a:pt x="163" y="857"/>
                  </a:cubicBezTo>
                  <a:cubicBezTo>
                    <a:pt x="159" y="860"/>
                    <a:pt x="162" y="864"/>
                    <a:pt x="159" y="867"/>
                  </a:cubicBezTo>
                  <a:cubicBezTo>
                    <a:pt x="165" y="872"/>
                    <a:pt x="155" y="874"/>
                    <a:pt x="159" y="878"/>
                  </a:cubicBezTo>
                  <a:cubicBezTo>
                    <a:pt x="159" y="882"/>
                    <a:pt x="157" y="885"/>
                    <a:pt x="159" y="889"/>
                  </a:cubicBezTo>
                  <a:cubicBezTo>
                    <a:pt x="157" y="895"/>
                    <a:pt x="153" y="901"/>
                    <a:pt x="157" y="909"/>
                  </a:cubicBezTo>
                  <a:cubicBezTo>
                    <a:pt x="155" y="910"/>
                    <a:pt x="155" y="912"/>
                    <a:pt x="155" y="913"/>
                  </a:cubicBezTo>
                  <a:cubicBezTo>
                    <a:pt x="154" y="915"/>
                    <a:pt x="154" y="917"/>
                    <a:pt x="154" y="919"/>
                  </a:cubicBezTo>
                  <a:cubicBezTo>
                    <a:pt x="154" y="923"/>
                    <a:pt x="155" y="927"/>
                    <a:pt x="153" y="930"/>
                  </a:cubicBezTo>
                  <a:cubicBezTo>
                    <a:pt x="153" y="937"/>
                    <a:pt x="152" y="943"/>
                    <a:pt x="152" y="950"/>
                  </a:cubicBezTo>
                  <a:cubicBezTo>
                    <a:pt x="150" y="957"/>
                    <a:pt x="154" y="965"/>
                    <a:pt x="151" y="972"/>
                  </a:cubicBezTo>
                  <a:cubicBezTo>
                    <a:pt x="155" y="979"/>
                    <a:pt x="151" y="986"/>
                    <a:pt x="152" y="992"/>
                  </a:cubicBezTo>
                  <a:cubicBezTo>
                    <a:pt x="149" y="999"/>
                    <a:pt x="155" y="1008"/>
                    <a:pt x="149" y="1014"/>
                  </a:cubicBezTo>
                  <a:cubicBezTo>
                    <a:pt x="154" y="1019"/>
                    <a:pt x="151" y="1022"/>
                    <a:pt x="153" y="1027"/>
                  </a:cubicBezTo>
                  <a:cubicBezTo>
                    <a:pt x="150" y="1031"/>
                    <a:pt x="156" y="1037"/>
                    <a:pt x="152" y="1041"/>
                  </a:cubicBezTo>
                  <a:cubicBezTo>
                    <a:pt x="154" y="1045"/>
                    <a:pt x="156" y="1050"/>
                    <a:pt x="153" y="1054"/>
                  </a:cubicBezTo>
                  <a:cubicBezTo>
                    <a:pt x="154" y="1058"/>
                    <a:pt x="157" y="1064"/>
                    <a:pt x="152" y="1067"/>
                  </a:cubicBezTo>
                  <a:cubicBezTo>
                    <a:pt x="156" y="1071"/>
                    <a:pt x="157" y="1074"/>
                    <a:pt x="154" y="1077"/>
                  </a:cubicBezTo>
                  <a:cubicBezTo>
                    <a:pt x="159" y="1082"/>
                    <a:pt x="155" y="1085"/>
                    <a:pt x="156" y="1089"/>
                  </a:cubicBezTo>
                  <a:cubicBezTo>
                    <a:pt x="158" y="1092"/>
                    <a:pt x="156" y="1096"/>
                    <a:pt x="159" y="1100"/>
                  </a:cubicBezTo>
                  <a:cubicBezTo>
                    <a:pt x="158" y="1101"/>
                    <a:pt x="158" y="1103"/>
                    <a:pt x="160" y="1105"/>
                  </a:cubicBezTo>
                  <a:cubicBezTo>
                    <a:pt x="158" y="1106"/>
                    <a:pt x="156" y="1108"/>
                    <a:pt x="159" y="1111"/>
                  </a:cubicBezTo>
                  <a:cubicBezTo>
                    <a:pt x="160" y="1120"/>
                    <a:pt x="164" y="1130"/>
                    <a:pt x="167" y="1140"/>
                  </a:cubicBezTo>
                  <a:cubicBezTo>
                    <a:pt x="168" y="1150"/>
                    <a:pt x="172" y="1160"/>
                    <a:pt x="171" y="1169"/>
                  </a:cubicBezTo>
                  <a:cubicBezTo>
                    <a:pt x="173" y="1172"/>
                    <a:pt x="175" y="1175"/>
                    <a:pt x="174" y="1177"/>
                  </a:cubicBezTo>
                  <a:cubicBezTo>
                    <a:pt x="176" y="1180"/>
                    <a:pt x="180" y="1184"/>
                    <a:pt x="178" y="1186"/>
                  </a:cubicBezTo>
                  <a:cubicBezTo>
                    <a:pt x="180" y="1191"/>
                    <a:pt x="183" y="1197"/>
                    <a:pt x="181" y="1202"/>
                  </a:cubicBezTo>
                  <a:cubicBezTo>
                    <a:pt x="176" y="1191"/>
                    <a:pt x="168" y="1195"/>
                    <a:pt x="162" y="1183"/>
                  </a:cubicBezTo>
                  <a:cubicBezTo>
                    <a:pt x="160" y="1172"/>
                    <a:pt x="157" y="1160"/>
                    <a:pt x="154" y="1149"/>
                  </a:cubicBezTo>
                  <a:cubicBezTo>
                    <a:pt x="151" y="1137"/>
                    <a:pt x="151" y="1126"/>
                    <a:pt x="148" y="1114"/>
                  </a:cubicBezTo>
                  <a:cubicBezTo>
                    <a:pt x="151" y="1110"/>
                    <a:pt x="143" y="1112"/>
                    <a:pt x="146" y="1107"/>
                  </a:cubicBezTo>
                  <a:cubicBezTo>
                    <a:pt x="142" y="1103"/>
                    <a:pt x="146" y="1101"/>
                    <a:pt x="141" y="1097"/>
                  </a:cubicBezTo>
                  <a:cubicBezTo>
                    <a:pt x="146" y="1093"/>
                    <a:pt x="136" y="1087"/>
                    <a:pt x="142" y="1083"/>
                  </a:cubicBezTo>
                  <a:cubicBezTo>
                    <a:pt x="137" y="1077"/>
                    <a:pt x="142" y="1073"/>
                    <a:pt x="138" y="1067"/>
                  </a:cubicBezTo>
                  <a:cubicBezTo>
                    <a:pt x="139" y="1057"/>
                    <a:pt x="135" y="1046"/>
                    <a:pt x="135" y="1037"/>
                  </a:cubicBezTo>
                  <a:cubicBezTo>
                    <a:pt x="136" y="1027"/>
                    <a:pt x="133" y="1016"/>
                    <a:pt x="133" y="1006"/>
                  </a:cubicBezTo>
                  <a:cubicBezTo>
                    <a:pt x="134" y="1002"/>
                    <a:pt x="130" y="997"/>
                    <a:pt x="130" y="992"/>
                  </a:cubicBezTo>
                  <a:cubicBezTo>
                    <a:pt x="132" y="987"/>
                    <a:pt x="129" y="981"/>
                    <a:pt x="130" y="976"/>
                  </a:cubicBezTo>
                  <a:cubicBezTo>
                    <a:pt x="129" y="971"/>
                    <a:pt x="128" y="966"/>
                    <a:pt x="131" y="962"/>
                  </a:cubicBezTo>
                  <a:cubicBezTo>
                    <a:pt x="128" y="957"/>
                    <a:pt x="128" y="951"/>
                    <a:pt x="130" y="947"/>
                  </a:cubicBezTo>
                  <a:cubicBezTo>
                    <a:pt x="129" y="942"/>
                    <a:pt x="130" y="937"/>
                    <a:pt x="131" y="933"/>
                  </a:cubicBezTo>
                  <a:cubicBezTo>
                    <a:pt x="130" y="930"/>
                    <a:pt x="132" y="928"/>
                    <a:pt x="131" y="925"/>
                  </a:cubicBezTo>
                  <a:cubicBezTo>
                    <a:pt x="129" y="922"/>
                    <a:pt x="134" y="920"/>
                    <a:pt x="131" y="917"/>
                  </a:cubicBezTo>
                  <a:cubicBezTo>
                    <a:pt x="136" y="908"/>
                    <a:pt x="130" y="897"/>
                    <a:pt x="137" y="888"/>
                  </a:cubicBezTo>
                  <a:cubicBezTo>
                    <a:pt x="134" y="883"/>
                    <a:pt x="139" y="879"/>
                    <a:pt x="138" y="874"/>
                  </a:cubicBezTo>
                  <a:cubicBezTo>
                    <a:pt x="136" y="871"/>
                    <a:pt x="140" y="870"/>
                    <a:pt x="140" y="867"/>
                  </a:cubicBezTo>
                  <a:cubicBezTo>
                    <a:pt x="140" y="864"/>
                    <a:pt x="140" y="862"/>
                    <a:pt x="143" y="860"/>
                  </a:cubicBezTo>
                  <a:cubicBezTo>
                    <a:pt x="138" y="855"/>
                    <a:pt x="145" y="852"/>
                    <a:pt x="142" y="847"/>
                  </a:cubicBezTo>
                  <a:cubicBezTo>
                    <a:pt x="147" y="843"/>
                    <a:pt x="138" y="837"/>
                    <a:pt x="146" y="834"/>
                  </a:cubicBezTo>
                  <a:cubicBezTo>
                    <a:pt x="142" y="829"/>
                    <a:pt x="148" y="825"/>
                    <a:pt x="148" y="821"/>
                  </a:cubicBezTo>
                  <a:cubicBezTo>
                    <a:pt x="145" y="816"/>
                    <a:pt x="153" y="813"/>
                    <a:pt x="152" y="808"/>
                  </a:cubicBezTo>
                  <a:cubicBezTo>
                    <a:pt x="154" y="799"/>
                    <a:pt x="159" y="791"/>
                    <a:pt x="158" y="782"/>
                  </a:cubicBezTo>
                  <a:cubicBezTo>
                    <a:pt x="161" y="779"/>
                    <a:pt x="161" y="775"/>
                    <a:pt x="163" y="771"/>
                  </a:cubicBezTo>
                  <a:cubicBezTo>
                    <a:pt x="160" y="766"/>
                    <a:pt x="168" y="762"/>
                    <a:pt x="167" y="757"/>
                  </a:cubicBezTo>
                  <a:cubicBezTo>
                    <a:pt x="162" y="752"/>
                    <a:pt x="168" y="749"/>
                    <a:pt x="169" y="745"/>
                  </a:cubicBezTo>
                  <a:cubicBezTo>
                    <a:pt x="171" y="741"/>
                    <a:pt x="166" y="735"/>
                    <a:pt x="173" y="732"/>
                  </a:cubicBezTo>
                  <a:cubicBezTo>
                    <a:pt x="168" y="727"/>
                    <a:pt x="174" y="724"/>
                    <a:pt x="172" y="719"/>
                  </a:cubicBezTo>
                  <a:cubicBezTo>
                    <a:pt x="175" y="715"/>
                    <a:pt x="175" y="710"/>
                    <a:pt x="175" y="706"/>
                  </a:cubicBezTo>
                  <a:cubicBezTo>
                    <a:pt x="173" y="701"/>
                    <a:pt x="179" y="698"/>
                    <a:pt x="174" y="693"/>
                  </a:cubicBezTo>
                  <a:cubicBezTo>
                    <a:pt x="177" y="691"/>
                    <a:pt x="178" y="689"/>
                    <a:pt x="178" y="687"/>
                  </a:cubicBezTo>
                  <a:cubicBezTo>
                    <a:pt x="175" y="684"/>
                    <a:pt x="178" y="682"/>
                    <a:pt x="178" y="679"/>
                  </a:cubicBezTo>
                  <a:cubicBezTo>
                    <a:pt x="179" y="675"/>
                    <a:pt x="179" y="670"/>
                    <a:pt x="179" y="666"/>
                  </a:cubicBezTo>
                  <a:cubicBezTo>
                    <a:pt x="184" y="663"/>
                    <a:pt x="178" y="652"/>
                    <a:pt x="173" y="654"/>
                  </a:cubicBezTo>
                  <a:cubicBezTo>
                    <a:pt x="178" y="668"/>
                    <a:pt x="172" y="682"/>
                    <a:pt x="171" y="695"/>
                  </a:cubicBezTo>
                  <a:cubicBezTo>
                    <a:pt x="171" y="703"/>
                    <a:pt x="170" y="710"/>
                    <a:pt x="167" y="717"/>
                  </a:cubicBezTo>
                  <a:cubicBezTo>
                    <a:pt x="167" y="720"/>
                    <a:pt x="165" y="724"/>
                    <a:pt x="167" y="728"/>
                  </a:cubicBezTo>
                  <a:cubicBezTo>
                    <a:pt x="166" y="729"/>
                    <a:pt x="164" y="730"/>
                    <a:pt x="165" y="732"/>
                  </a:cubicBezTo>
                  <a:cubicBezTo>
                    <a:pt x="166" y="734"/>
                    <a:pt x="163" y="736"/>
                    <a:pt x="164" y="738"/>
                  </a:cubicBezTo>
                  <a:cubicBezTo>
                    <a:pt x="162" y="741"/>
                    <a:pt x="160" y="745"/>
                    <a:pt x="163" y="749"/>
                  </a:cubicBezTo>
                  <a:cubicBezTo>
                    <a:pt x="159" y="752"/>
                    <a:pt x="160" y="756"/>
                    <a:pt x="157" y="759"/>
                  </a:cubicBezTo>
                  <a:cubicBezTo>
                    <a:pt x="157" y="762"/>
                    <a:pt x="158" y="766"/>
                    <a:pt x="157" y="770"/>
                  </a:cubicBezTo>
                  <a:cubicBezTo>
                    <a:pt x="152" y="773"/>
                    <a:pt x="153" y="776"/>
                    <a:pt x="154" y="780"/>
                  </a:cubicBezTo>
                  <a:cubicBezTo>
                    <a:pt x="150" y="787"/>
                    <a:pt x="149" y="794"/>
                    <a:pt x="147" y="801"/>
                  </a:cubicBezTo>
                  <a:cubicBezTo>
                    <a:pt x="145" y="802"/>
                    <a:pt x="145" y="804"/>
                    <a:pt x="145" y="805"/>
                  </a:cubicBezTo>
                  <a:cubicBezTo>
                    <a:pt x="144" y="807"/>
                    <a:pt x="144" y="809"/>
                    <a:pt x="144" y="811"/>
                  </a:cubicBezTo>
                  <a:cubicBezTo>
                    <a:pt x="137" y="814"/>
                    <a:pt x="144" y="819"/>
                    <a:pt x="137" y="821"/>
                  </a:cubicBezTo>
                  <a:cubicBezTo>
                    <a:pt x="135" y="840"/>
                    <a:pt x="132" y="858"/>
                    <a:pt x="128" y="876"/>
                  </a:cubicBezTo>
                  <a:cubicBezTo>
                    <a:pt x="128" y="885"/>
                    <a:pt x="126" y="894"/>
                    <a:pt x="123" y="903"/>
                  </a:cubicBezTo>
                  <a:cubicBezTo>
                    <a:pt x="124" y="913"/>
                    <a:pt x="123" y="922"/>
                    <a:pt x="122" y="931"/>
                  </a:cubicBezTo>
                  <a:cubicBezTo>
                    <a:pt x="120" y="935"/>
                    <a:pt x="123" y="941"/>
                    <a:pt x="121" y="945"/>
                  </a:cubicBezTo>
                  <a:cubicBezTo>
                    <a:pt x="118" y="949"/>
                    <a:pt x="125" y="955"/>
                    <a:pt x="120" y="959"/>
                  </a:cubicBezTo>
                  <a:cubicBezTo>
                    <a:pt x="126" y="965"/>
                    <a:pt x="117" y="968"/>
                    <a:pt x="123" y="973"/>
                  </a:cubicBezTo>
                  <a:cubicBezTo>
                    <a:pt x="122" y="978"/>
                    <a:pt x="120" y="982"/>
                    <a:pt x="122" y="987"/>
                  </a:cubicBezTo>
                  <a:cubicBezTo>
                    <a:pt x="123" y="992"/>
                    <a:pt x="120" y="996"/>
                    <a:pt x="124" y="1002"/>
                  </a:cubicBezTo>
                  <a:cubicBezTo>
                    <a:pt x="125" y="1007"/>
                    <a:pt x="122" y="1011"/>
                    <a:pt x="126" y="1016"/>
                  </a:cubicBezTo>
                  <a:cubicBezTo>
                    <a:pt x="124" y="1025"/>
                    <a:pt x="130" y="1036"/>
                    <a:pt x="125" y="1044"/>
                  </a:cubicBezTo>
                  <a:cubicBezTo>
                    <a:pt x="137" y="1071"/>
                    <a:pt x="124" y="1093"/>
                    <a:pt x="142" y="1120"/>
                  </a:cubicBezTo>
                  <a:cubicBezTo>
                    <a:pt x="132" y="1127"/>
                    <a:pt x="147" y="1128"/>
                    <a:pt x="142" y="1136"/>
                  </a:cubicBezTo>
                  <a:cubicBezTo>
                    <a:pt x="140" y="1143"/>
                    <a:pt x="148" y="1151"/>
                    <a:pt x="143" y="1157"/>
                  </a:cubicBezTo>
                  <a:cubicBezTo>
                    <a:pt x="136" y="1148"/>
                    <a:pt x="133" y="1144"/>
                    <a:pt x="128" y="1138"/>
                  </a:cubicBezTo>
                  <a:cubicBezTo>
                    <a:pt x="132" y="1137"/>
                    <a:pt x="135" y="1141"/>
                    <a:pt x="136" y="1135"/>
                  </a:cubicBezTo>
                  <a:cubicBezTo>
                    <a:pt x="135" y="1126"/>
                    <a:pt x="128" y="1132"/>
                    <a:pt x="123" y="1120"/>
                  </a:cubicBezTo>
                  <a:cubicBezTo>
                    <a:pt x="125" y="1118"/>
                    <a:pt x="122" y="1115"/>
                    <a:pt x="123" y="1113"/>
                  </a:cubicBezTo>
                  <a:cubicBezTo>
                    <a:pt x="120" y="1109"/>
                    <a:pt x="126" y="1107"/>
                    <a:pt x="121" y="1103"/>
                  </a:cubicBezTo>
                  <a:cubicBezTo>
                    <a:pt x="121" y="1097"/>
                    <a:pt x="122" y="1092"/>
                    <a:pt x="119" y="1085"/>
                  </a:cubicBezTo>
                  <a:cubicBezTo>
                    <a:pt x="120" y="1074"/>
                    <a:pt x="112" y="1061"/>
                    <a:pt x="116" y="1050"/>
                  </a:cubicBezTo>
                  <a:cubicBezTo>
                    <a:pt x="110" y="1044"/>
                    <a:pt x="120" y="1040"/>
                    <a:pt x="114" y="1033"/>
                  </a:cubicBezTo>
                  <a:cubicBezTo>
                    <a:pt x="118" y="1028"/>
                    <a:pt x="113" y="1021"/>
                    <a:pt x="115" y="1016"/>
                  </a:cubicBezTo>
                  <a:cubicBezTo>
                    <a:pt x="114" y="1013"/>
                    <a:pt x="116" y="1011"/>
                    <a:pt x="112" y="1008"/>
                  </a:cubicBezTo>
                  <a:cubicBezTo>
                    <a:pt x="118" y="1005"/>
                    <a:pt x="113" y="1001"/>
                    <a:pt x="114" y="998"/>
                  </a:cubicBezTo>
                  <a:cubicBezTo>
                    <a:pt x="114" y="993"/>
                    <a:pt x="112" y="987"/>
                    <a:pt x="115" y="981"/>
                  </a:cubicBezTo>
                  <a:cubicBezTo>
                    <a:pt x="107" y="967"/>
                    <a:pt x="113" y="955"/>
                    <a:pt x="111" y="942"/>
                  </a:cubicBezTo>
                  <a:cubicBezTo>
                    <a:pt x="116" y="930"/>
                    <a:pt x="110" y="915"/>
                    <a:pt x="113" y="903"/>
                  </a:cubicBezTo>
                  <a:cubicBezTo>
                    <a:pt x="113" y="890"/>
                    <a:pt x="113" y="877"/>
                    <a:pt x="117" y="865"/>
                  </a:cubicBezTo>
                  <a:cubicBezTo>
                    <a:pt x="117" y="858"/>
                    <a:pt x="118" y="852"/>
                    <a:pt x="117" y="846"/>
                  </a:cubicBezTo>
                  <a:cubicBezTo>
                    <a:pt x="118" y="843"/>
                    <a:pt x="119" y="840"/>
                    <a:pt x="119" y="837"/>
                  </a:cubicBezTo>
                  <a:cubicBezTo>
                    <a:pt x="120" y="833"/>
                    <a:pt x="119" y="830"/>
                    <a:pt x="119" y="826"/>
                  </a:cubicBezTo>
                  <a:cubicBezTo>
                    <a:pt x="122" y="813"/>
                    <a:pt x="119" y="800"/>
                    <a:pt x="124" y="788"/>
                  </a:cubicBezTo>
                  <a:cubicBezTo>
                    <a:pt x="124" y="781"/>
                    <a:pt x="125" y="775"/>
                    <a:pt x="127" y="769"/>
                  </a:cubicBezTo>
                  <a:cubicBezTo>
                    <a:pt x="124" y="766"/>
                    <a:pt x="131" y="764"/>
                    <a:pt x="129" y="760"/>
                  </a:cubicBezTo>
                  <a:cubicBezTo>
                    <a:pt x="127" y="756"/>
                    <a:pt x="131" y="753"/>
                    <a:pt x="129" y="749"/>
                  </a:cubicBezTo>
                  <a:cubicBezTo>
                    <a:pt x="131" y="743"/>
                    <a:pt x="132" y="737"/>
                    <a:pt x="132" y="731"/>
                  </a:cubicBezTo>
                  <a:cubicBezTo>
                    <a:pt x="137" y="725"/>
                    <a:pt x="133" y="718"/>
                    <a:pt x="137" y="712"/>
                  </a:cubicBezTo>
                  <a:cubicBezTo>
                    <a:pt x="143" y="709"/>
                    <a:pt x="138" y="705"/>
                    <a:pt x="138" y="702"/>
                  </a:cubicBezTo>
                  <a:cubicBezTo>
                    <a:pt x="142" y="700"/>
                    <a:pt x="143" y="697"/>
                    <a:pt x="140" y="693"/>
                  </a:cubicBezTo>
                  <a:cubicBezTo>
                    <a:pt x="147" y="691"/>
                    <a:pt x="142" y="687"/>
                    <a:pt x="144" y="685"/>
                  </a:cubicBezTo>
                  <a:cubicBezTo>
                    <a:pt x="143" y="683"/>
                    <a:pt x="146" y="674"/>
                    <a:pt x="141" y="676"/>
                  </a:cubicBezTo>
                  <a:cubicBezTo>
                    <a:pt x="138" y="686"/>
                    <a:pt x="138" y="697"/>
                    <a:pt x="133" y="706"/>
                  </a:cubicBezTo>
                  <a:cubicBezTo>
                    <a:pt x="137" y="712"/>
                    <a:pt x="126" y="715"/>
                    <a:pt x="130" y="721"/>
                  </a:cubicBezTo>
                  <a:cubicBezTo>
                    <a:pt x="128" y="724"/>
                    <a:pt x="130" y="727"/>
                    <a:pt x="128" y="729"/>
                  </a:cubicBezTo>
                  <a:cubicBezTo>
                    <a:pt x="124" y="731"/>
                    <a:pt x="131" y="736"/>
                    <a:pt x="126" y="738"/>
                  </a:cubicBezTo>
                  <a:cubicBezTo>
                    <a:pt x="122" y="742"/>
                    <a:pt x="127" y="749"/>
                    <a:pt x="121" y="753"/>
                  </a:cubicBezTo>
                  <a:cubicBezTo>
                    <a:pt x="124" y="759"/>
                    <a:pt x="121" y="764"/>
                    <a:pt x="119" y="770"/>
                  </a:cubicBezTo>
                  <a:cubicBezTo>
                    <a:pt x="119" y="781"/>
                    <a:pt x="114" y="791"/>
                    <a:pt x="112" y="801"/>
                  </a:cubicBezTo>
                  <a:cubicBezTo>
                    <a:pt x="114" y="808"/>
                    <a:pt x="110" y="814"/>
                    <a:pt x="114" y="822"/>
                  </a:cubicBezTo>
                  <a:cubicBezTo>
                    <a:pt x="107" y="828"/>
                    <a:pt x="113" y="836"/>
                    <a:pt x="110" y="843"/>
                  </a:cubicBezTo>
                  <a:cubicBezTo>
                    <a:pt x="108" y="846"/>
                    <a:pt x="108" y="849"/>
                    <a:pt x="109" y="852"/>
                  </a:cubicBezTo>
                  <a:cubicBezTo>
                    <a:pt x="109" y="854"/>
                    <a:pt x="109" y="855"/>
                    <a:pt x="106" y="857"/>
                  </a:cubicBezTo>
                  <a:cubicBezTo>
                    <a:pt x="108" y="859"/>
                    <a:pt x="109" y="861"/>
                    <a:pt x="105" y="863"/>
                  </a:cubicBezTo>
                  <a:cubicBezTo>
                    <a:pt x="106" y="864"/>
                    <a:pt x="108" y="866"/>
                    <a:pt x="106" y="867"/>
                  </a:cubicBezTo>
                  <a:cubicBezTo>
                    <a:pt x="104" y="869"/>
                    <a:pt x="107" y="872"/>
                    <a:pt x="105" y="874"/>
                  </a:cubicBezTo>
                  <a:cubicBezTo>
                    <a:pt x="105" y="877"/>
                    <a:pt x="106" y="881"/>
                    <a:pt x="105" y="884"/>
                  </a:cubicBezTo>
                  <a:cubicBezTo>
                    <a:pt x="100" y="887"/>
                    <a:pt x="106" y="891"/>
                    <a:pt x="103" y="894"/>
                  </a:cubicBezTo>
                  <a:cubicBezTo>
                    <a:pt x="105" y="898"/>
                    <a:pt x="103" y="901"/>
                    <a:pt x="103" y="904"/>
                  </a:cubicBezTo>
                  <a:cubicBezTo>
                    <a:pt x="102" y="912"/>
                    <a:pt x="105" y="919"/>
                    <a:pt x="102" y="926"/>
                  </a:cubicBezTo>
                  <a:cubicBezTo>
                    <a:pt x="107" y="934"/>
                    <a:pt x="100" y="939"/>
                    <a:pt x="104" y="947"/>
                  </a:cubicBezTo>
                  <a:cubicBezTo>
                    <a:pt x="99" y="953"/>
                    <a:pt x="104" y="961"/>
                    <a:pt x="100" y="968"/>
                  </a:cubicBezTo>
                  <a:cubicBezTo>
                    <a:pt x="105" y="975"/>
                    <a:pt x="102" y="980"/>
                    <a:pt x="105" y="986"/>
                  </a:cubicBezTo>
                  <a:cubicBezTo>
                    <a:pt x="101" y="992"/>
                    <a:pt x="108" y="999"/>
                    <a:pt x="105" y="1005"/>
                  </a:cubicBezTo>
                  <a:cubicBezTo>
                    <a:pt x="104" y="1017"/>
                    <a:pt x="107" y="1030"/>
                    <a:pt x="105" y="1042"/>
                  </a:cubicBezTo>
                  <a:cubicBezTo>
                    <a:pt x="111" y="1050"/>
                    <a:pt x="103" y="1055"/>
                    <a:pt x="108" y="1062"/>
                  </a:cubicBezTo>
                  <a:cubicBezTo>
                    <a:pt x="106" y="1064"/>
                    <a:pt x="107" y="1068"/>
                    <a:pt x="109" y="1071"/>
                  </a:cubicBezTo>
                  <a:cubicBezTo>
                    <a:pt x="107" y="1074"/>
                    <a:pt x="107" y="1077"/>
                    <a:pt x="111" y="1081"/>
                  </a:cubicBezTo>
                  <a:cubicBezTo>
                    <a:pt x="110" y="1087"/>
                    <a:pt x="111" y="1093"/>
                    <a:pt x="114" y="1100"/>
                  </a:cubicBezTo>
                  <a:cubicBezTo>
                    <a:pt x="111" y="1103"/>
                    <a:pt x="117" y="1107"/>
                    <a:pt x="112" y="1109"/>
                  </a:cubicBezTo>
                  <a:cubicBezTo>
                    <a:pt x="114" y="1111"/>
                    <a:pt x="112" y="1112"/>
                    <a:pt x="113" y="1114"/>
                  </a:cubicBezTo>
                  <a:cubicBezTo>
                    <a:pt x="114" y="1115"/>
                    <a:pt x="113" y="1117"/>
                    <a:pt x="111" y="1115"/>
                  </a:cubicBezTo>
                  <a:cubicBezTo>
                    <a:pt x="107" y="1109"/>
                    <a:pt x="103" y="1103"/>
                    <a:pt x="99" y="1098"/>
                  </a:cubicBezTo>
                  <a:cubicBezTo>
                    <a:pt x="99" y="1089"/>
                    <a:pt x="93" y="1080"/>
                    <a:pt x="97" y="1072"/>
                  </a:cubicBezTo>
                  <a:cubicBezTo>
                    <a:pt x="93" y="1064"/>
                    <a:pt x="89" y="1055"/>
                    <a:pt x="90" y="1048"/>
                  </a:cubicBezTo>
                  <a:cubicBezTo>
                    <a:pt x="89" y="1044"/>
                    <a:pt x="86" y="1040"/>
                    <a:pt x="87" y="1036"/>
                  </a:cubicBezTo>
                  <a:cubicBezTo>
                    <a:pt x="88" y="1032"/>
                    <a:pt x="82" y="1027"/>
                    <a:pt x="86" y="1024"/>
                  </a:cubicBezTo>
                  <a:cubicBezTo>
                    <a:pt x="83" y="1019"/>
                    <a:pt x="85" y="1016"/>
                    <a:pt x="83" y="1012"/>
                  </a:cubicBezTo>
                  <a:cubicBezTo>
                    <a:pt x="84" y="1008"/>
                    <a:pt x="81" y="1003"/>
                    <a:pt x="82" y="999"/>
                  </a:cubicBezTo>
                  <a:cubicBezTo>
                    <a:pt x="82" y="995"/>
                    <a:pt x="79" y="991"/>
                    <a:pt x="81" y="987"/>
                  </a:cubicBezTo>
                  <a:cubicBezTo>
                    <a:pt x="80" y="984"/>
                    <a:pt x="79" y="982"/>
                    <a:pt x="82" y="981"/>
                  </a:cubicBezTo>
                  <a:cubicBezTo>
                    <a:pt x="81" y="978"/>
                    <a:pt x="79" y="976"/>
                    <a:pt x="77" y="974"/>
                  </a:cubicBezTo>
                  <a:cubicBezTo>
                    <a:pt x="79" y="971"/>
                    <a:pt x="78" y="969"/>
                    <a:pt x="80" y="966"/>
                  </a:cubicBezTo>
                  <a:cubicBezTo>
                    <a:pt x="85" y="964"/>
                    <a:pt x="73" y="959"/>
                    <a:pt x="82" y="957"/>
                  </a:cubicBezTo>
                  <a:cubicBezTo>
                    <a:pt x="79" y="950"/>
                    <a:pt x="80" y="944"/>
                    <a:pt x="82" y="938"/>
                  </a:cubicBezTo>
                  <a:cubicBezTo>
                    <a:pt x="79" y="925"/>
                    <a:pt x="82" y="913"/>
                    <a:pt x="82" y="901"/>
                  </a:cubicBezTo>
                  <a:cubicBezTo>
                    <a:pt x="84" y="896"/>
                    <a:pt x="80" y="889"/>
                    <a:pt x="83" y="884"/>
                  </a:cubicBezTo>
                  <a:cubicBezTo>
                    <a:pt x="78" y="880"/>
                    <a:pt x="84" y="878"/>
                    <a:pt x="84" y="875"/>
                  </a:cubicBezTo>
                  <a:cubicBezTo>
                    <a:pt x="82" y="871"/>
                    <a:pt x="81" y="868"/>
                    <a:pt x="83" y="865"/>
                  </a:cubicBezTo>
                  <a:cubicBezTo>
                    <a:pt x="86" y="863"/>
                    <a:pt x="80" y="858"/>
                    <a:pt x="84" y="856"/>
                  </a:cubicBezTo>
                  <a:cubicBezTo>
                    <a:pt x="86" y="853"/>
                    <a:pt x="87" y="850"/>
                    <a:pt x="86" y="847"/>
                  </a:cubicBezTo>
                  <a:cubicBezTo>
                    <a:pt x="87" y="841"/>
                    <a:pt x="88" y="835"/>
                    <a:pt x="92" y="829"/>
                  </a:cubicBezTo>
                  <a:cubicBezTo>
                    <a:pt x="87" y="825"/>
                    <a:pt x="90" y="823"/>
                    <a:pt x="91" y="820"/>
                  </a:cubicBezTo>
                  <a:cubicBezTo>
                    <a:pt x="91" y="816"/>
                    <a:pt x="92" y="815"/>
                    <a:pt x="92" y="810"/>
                  </a:cubicBezTo>
                  <a:cubicBezTo>
                    <a:pt x="93" y="807"/>
                    <a:pt x="93" y="804"/>
                    <a:pt x="94" y="801"/>
                  </a:cubicBezTo>
                  <a:cubicBezTo>
                    <a:pt x="91" y="798"/>
                    <a:pt x="99" y="796"/>
                    <a:pt x="95" y="792"/>
                  </a:cubicBezTo>
                  <a:cubicBezTo>
                    <a:pt x="98" y="790"/>
                    <a:pt x="92" y="785"/>
                    <a:pt x="97" y="783"/>
                  </a:cubicBezTo>
                  <a:cubicBezTo>
                    <a:pt x="97" y="780"/>
                    <a:pt x="98" y="777"/>
                    <a:pt x="98" y="774"/>
                  </a:cubicBezTo>
                  <a:cubicBezTo>
                    <a:pt x="99" y="767"/>
                    <a:pt x="97" y="760"/>
                    <a:pt x="100" y="754"/>
                  </a:cubicBezTo>
                  <a:cubicBezTo>
                    <a:pt x="99" y="751"/>
                    <a:pt x="100" y="748"/>
                    <a:pt x="102" y="745"/>
                  </a:cubicBezTo>
                  <a:cubicBezTo>
                    <a:pt x="105" y="742"/>
                    <a:pt x="99" y="738"/>
                    <a:pt x="103" y="736"/>
                  </a:cubicBezTo>
                  <a:cubicBezTo>
                    <a:pt x="104" y="733"/>
                    <a:pt x="104" y="730"/>
                    <a:pt x="105" y="727"/>
                  </a:cubicBezTo>
                  <a:cubicBezTo>
                    <a:pt x="103" y="723"/>
                    <a:pt x="111" y="720"/>
                    <a:pt x="105" y="716"/>
                  </a:cubicBezTo>
                  <a:cubicBezTo>
                    <a:pt x="108" y="713"/>
                    <a:pt x="104" y="709"/>
                    <a:pt x="109" y="707"/>
                  </a:cubicBezTo>
                  <a:cubicBezTo>
                    <a:pt x="110" y="704"/>
                    <a:pt x="105" y="700"/>
                    <a:pt x="111" y="698"/>
                  </a:cubicBezTo>
                  <a:cubicBezTo>
                    <a:pt x="106" y="690"/>
                    <a:pt x="115" y="685"/>
                    <a:pt x="110" y="677"/>
                  </a:cubicBezTo>
                  <a:cubicBezTo>
                    <a:pt x="112" y="672"/>
                    <a:pt x="114" y="665"/>
                    <a:pt x="110" y="659"/>
                  </a:cubicBezTo>
                  <a:cubicBezTo>
                    <a:pt x="116" y="653"/>
                    <a:pt x="108" y="646"/>
                    <a:pt x="113" y="640"/>
                  </a:cubicBezTo>
                  <a:cubicBezTo>
                    <a:pt x="108" y="633"/>
                    <a:pt x="114" y="628"/>
                    <a:pt x="110" y="621"/>
                  </a:cubicBezTo>
                  <a:cubicBezTo>
                    <a:pt x="118" y="619"/>
                    <a:pt x="107" y="614"/>
                    <a:pt x="111" y="612"/>
                  </a:cubicBezTo>
                  <a:cubicBezTo>
                    <a:pt x="110" y="608"/>
                    <a:pt x="114" y="605"/>
                    <a:pt x="109" y="601"/>
                  </a:cubicBezTo>
                  <a:cubicBezTo>
                    <a:pt x="114" y="595"/>
                    <a:pt x="109" y="588"/>
                    <a:pt x="112" y="582"/>
                  </a:cubicBezTo>
                  <a:cubicBezTo>
                    <a:pt x="109" y="575"/>
                    <a:pt x="113" y="569"/>
                    <a:pt x="110" y="562"/>
                  </a:cubicBezTo>
                  <a:cubicBezTo>
                    <a:pt x="104" y="558"/>
                    <a:pt x="115" y="556"/>
                    <a:pt x="109" y="552"/>
                  </a:cubicBezTo>
                  <a:cubicBezTo>
                    <a:pt x="113" y="550"/>
                    <a:pt x="107" y="546"/>
                    <a:pt x="110" y="543"/>
                  </a:cubicBezTo>
                  <a:cubicBezTo>
                    <a:pt x="108" y="540"/>
                    <a:pt x="107" y="536"/>
                    <a:pt x="109" y="533"/>
                  </a:cubicBezTo>
                  <a:cubicBezTo>
                    <a:pt x="103" y="531"/>
                    <a:pt x="109" y="522"/>
                    <a:pt x="103" y="525"/>
                  </a:cubicBezTo>
                  <a:cubicBezTo>
                    <a:pt x="104" y="529"/>
                    <a:pt x="102" y="533"/>
                    <a:pt x="107" y="538"/>
                  </a:cubicBezTo>
                  <a:cubicBezTo>
                    <a:pt x="103" y="542"/>
                    <a:pt x="105" y="547"/>
                    <a:pt x="106" y="552"/>
                  </a:cubicBezTo>
                  <a:cubicBezTo>
                    <a:pt x="103" y="561"/>
                    <a:pt x="108" y="571"/>
                    <a:pt x="104" y="580"/>
                  </a:cubicBezTo>
                  <a:cubicBezTo>
                    <a:pt x="109" y="590"/>
                    <a:pt x="103" y="598"/>
                    <a:pt x="106" y="608"/>
                  </a:cubicBezTo>
                  <a:cubicBezTo>
                    <a:pt x="107" y="613"/>
                    <a:pt x="106" y="617"/>
                    <a:pt x="105" y="622"/>
                  </a:cubicBezTo>
                  <a:cubicBezTo>
                    <a:pt x="106" y="627"/>
                    <a:pt x="107" y="632"/>
                    <a:pt x="104" y="636"/>
                  </a:cubicBezTo>
                  <a:cubicBezTo>
                    <a:pt x="105" y="640"/>
                    <a:pt x="104" y="644"/>
                    <a:pt x="105" y="648"/>
                  </a:cubicBezTo>
                  <a:cubicBezTo>
                    <a:pt x="104" y="653"/>
                    <a:pt x="104" y="658"/>
                    <a:pt x="104" y="662"/>
                  </a:cubicBezTo>
                  <a:cubicBezTo>
                    <a:pt x="98" y="671"/>
                    <a:pt x="107" y="682"/>
                    <a:pt x="100" y="690"/>
                  </a:cubicBezTo>
                  <a:cubicBezTo>
                    <a:pt x="104" y="700"/>
                    <a:pt x="97" y="708"/>
                    <a:pt x="98" y="718"/>
                  </a:cubicBezTo>
                  <a:cubicBezTo>
                    <a:pt x="95" y="722"/>
                    <a:pt x="98" y="727"/>
                    <a:pt x="95" y="731"/>
                  </a:cubicBezTo>
                  <a:cubicBezTo>
                    <a:pt x="99" y="736"/>
                    <a:pt x="91" y="740"/>
                    <a:pt x="91" y="744"/>
                  </a:cubicBezTo>
                  <a:cubicBezTo>
                    <a:pt x="93" y="759"/>
                    <a:pt x="88" y="772"/>
                    <a:pt x="88" y="786"/>
                  </a:cubicBezTo>
                  <a:cubicBezTo>
                    <a:pt x="86" y="793"/>
                    <a:pt x="84" y="800"/>
                    <a:pt x="82" y="807"/>
                  </a:cubicBezTo>
                  <a:cubicBezTo>
                    <a:pt x="84" y="811"/>
                    <a:pt x="82" y="814"/>
                    <a:pt x="81" y="818"/>
                  </a:cubicBezTo>
                  <a:cubicBezTo>
                    <a:pt x="84" y="822"/>
                    <a:pt x="79" y="825"/>
                    <a:pt x="78" y="828"/>
                  </a:cubicBezTo>
                  <a:cubicBezTo>
                    <a:pt x="80" y="835"/>
                    <a:pt x="77" y="842"/>
                    <a:pt x="76" y="848"/>
                  </a:cubicBezTo>
                  <a:cubicBezTo>
                    <a:pt x="72" y="855"/>
                    <a:pt x="77" y="863"/>
                    <a:pt x="73" y="870"/>
                  </a:cubicBezTo>
                  <a:cubicBezTo>
                    <a:pt x="75" y="874"/>
                    <a:pt x="70" y="877"/>
                    <a:pt x="73" y="881"/>
                  </a:cubicBezTo>
                  <a:cubicBezTo>
                    <a:pt x="72" y="884"/>
                    <a:pt x="70" y="887"/>
                    <a:pt x="72" y="891"/>
                  </a:cubicBezTo>
                  <a:cubicBezTo>
                    <a:pt x="72" y="899"/>
                    <a:pt x="75" y="906"/>
                    <a:pt x="72" y="913"/>
                  </a:cubicBezTo>
                  <a:cubicBezTo>
                    <a:pt x="72" y="920"/>
                    <a:pt x="74" y="927"/>
                    <a:pt x="70" y="933"/>
                  </a:cubicBezTo>
                  <a:cubicBezTo>
                    <a:pt x="71" y="941"/>
                    <a:pt x="73" y="948"/>
                    <a:pt x="69" y="955"/>
                  </a:cubicBezTo>
                  <a:cubicBezTo>
                    <a:pt x="73" y="963"/>
                    <a:pt x="69" y="970"/>
                    <a:pt x="72" y="977"/>
                  </a:cubicBezTo>
                  <a:cubicBezTo>
                    <a:pt x="72" y="985"/>
                    <a:pt x="70" y="992"/>
                    <a:pt x="74" y="1000"/>
                  </a:cubicBezTo>
                  <a:cubicBezTo>
                    <a:pt x="74" y="1007"/>
                    <a:pt x="73" y="1014"/>
                    <a:pt x="77" y="1022"/>
                  </a:cubicBezTo>
                  <a:cubicBezTo>
                    <a:pt x="74" y="1029"/>
                    <a:pt x="77" y="1037"/>
                    <a:pt x="79" y="1044"/>
                  </a:cubicBezTo>
                  <a:cubicBezTo>
                    <a:pt x="78" y="1048"/>
                    <a:pt x="81" y="1052"/>
                    <a:pt x="82" y="1056"/>
                  </a:cubicBezTo>
                  <a:cubicBezTo>
                    <a:pt x="81" y="1059"/>
                    <a:pt x="82" y="1063"/>
                    <a:pt x="85" y="1067"/>
                  </a:cubicBezTo>
                  <a:cubicBezTo>
                    <a:pt x="82" y="1074"/>
                    <a:pt x="90" y="1083"/>
                    <a:pt x="88" y="1089"/>
                  </a:cubicBezTo>
                  <a:cubicBezTo>
                    <a:pt x="86" y="1080"/>
                    <a:pt x="78" y="1076"/>
                    <a:pt x="72" y="1071"/>
                  </a:cubicBezTo>
                  <a:cubicBezTo>
                    <a:pt x="73" y="1065"/>
                    <a:pt x="69" y="1057"/>
                    <a:pt x="68" y="1050"/>
                  </a:cubicBezTo>
                  <a:cubicBezTo>
                    <a:pt x="71" y="1047"/>
                    <a:pt x="62" y="1042"/>
                    <a:pt x="68" y="1039"/>
                  </a:cubicBezTo>
                  <a:cubicBezTo>
                    <a:pt x="68" y="1036"/>
                    <a:pt x="65" y="1031"/>
                    <a:pt x="65" y="1028"/>
                  </a:cubicBezTo>
                  <a:cubicBezTo>
                    <a:pt x="65" y="1021"/>
                    <a:pt x="65" y="1013"/>
                    <a:pt x="63" y="1006"/>
                  </a:cubicBezTo>
                  <a:cubicBezTo>
                    <a:pt x="63" y="998"/>
                    <a:pt x="61" y="991"/>
                    <a:pt x="60" y="983"/>
                  </a:cubicBezTo>
                  <a:cubicBezTo>
                    <a:pt x="62" y="977"/>
                    <a:pt x="58" y="969"/>
                    <a:pt x="59" y="963"/>
                  </a:cubicBezTo>
                  <a:cubicBezTo>
                    <a:pt x="60" y="956"/>
                    <a:pt x="58" y="948"/>
                    <a:pt x="56" y="940"/>
                  </a:cubicBezTo>
                  <a:cubicBezTo>
                    <a:pt x="59" y="926"/>
                    <a:pt x="58" y="911"/>
                    <a:pt x="54" y="896"/>
                  </a:cubicBezTo>
                  <a:cubicBezTo>
                    <a:pt x="59" y="892"/>
                    <a:pt x="56" y="886"/>
                    <a:pt x="57" y="881"/>
                  </a:cubicBezTo>
                  <a:cubicBezTo>
                    <a:pt x="55" y="878"/>
                    <a:pt x="58" y="876"/>
                    <a:pt x="57" y="873"/>
                  </a:cubicBezTo>
                  <a:cubicBezTo>
                    <a:pt x="61" y="871"/>
                    <a:pt x="55" y="867"/>
                    <a:pt x="58" y="864"/>
                  </a:cubicBezTo>
                  <a:cubicBezTo>
                    <a:pt x="57" y="852"/>
                    <a:pt x="60" y="841"/>
                    <a:pt x="58" y="830"/>
                  </a:cubicBezTo>
                  <a:cubicBezTo>
                    <a:pt x="64" y="825"/>
                    <a:pt x="59" y="819"/>
                    <a:pt x="63" y="815"/>
                  </a:cubicBezTo>
                  <a:cubicBezTo>
                    <a:pt x="65" y="809"/>
                    <a:pt x="63" y="803"/>
                    <a:pt x="68" y="798"/>
                  </a:cubicBezTo>
                  <a:cubicBezTo>
                    <a:pt x="65" y="795"/>
                    <a:pt x="66" y="793"/>
                    <a:pt x="67" y="791"/>
                  </a:cubicBezTo>
                  <a:cubicBezTo>
                    <a:pt x="70" y="788"/>
                    <a:pt x="65" y="785"/>
                    <a:pt x="70" y="783"/>
                  </a:cubicBezTo>
                  <a:cubicBezTo>
                    <a:pt x="69" y="780"/>
                    <a:pt x="71" y="778"/>
                    <a:pt x="70" y="775"/>
                  </a:cubicBezTo>
                  <a:cubicBezTo>
                    <a:pt x="68" y="772"/>
                    <a:pt x="75" y="770"/>
                    <a:pt x="71" y="766"/>
                  </a:cubicBezTo>
                  <a:cubicBezTo>
                    <a:pt x="75" y="745"/>
                    <a:pt x="78" y="724"/>
                    <a:pt x="82" y="702"/>
                  </a:cubicBezTo>
                  <a:cubicBezTo>
                    <a:pt x="82" y="697"/>
                    <a:pt x="83" y="692"/>
                    <a:pt x="85" y="687"/>
                  </a:cubicBezTo>
                  <a:cubicBezTo>
                    <a:pt x="82" y="681"/>
                    <a:pt x="86" y="676"/>
                    <a:pt x="86" y="670"/>
                  </a:cubicBezTo>
                  <a:cubicBezTo>
                    <a:pt x="86" y="665"/>
                    <a:pt x="90" y="660"/>
                    <a:pt x="89" y="655"/>
                  </a:cubicBezTo>
                  <a:cubicBezTo>
                    <a:pt x="87" y="649"/>
                    <a:pt x="91" y="644"/>
                    <a:pt x="90" y="638"/>
                  </a:cubicBezTo>
                  <a:cubicBezTo>
                    <a:pt x="90" y="627"/>
                    <a:pt x="91" y="616"/>
                    <a:pt x="88" y="605"/>
                  </a:cubicBezTo>
                  <a:cubicBezTo>
                    <a:pt x="90" y="600"/>
                    <a:pt x="87" y="593"/>
                    <a:pt x="86" y="587"/>
                  </a:cubicBezTo>
                  <a:cubicBezTo>
                    <a:pt x="89" y="585"/>
                    <a:pt x="83" y="582"/>
                    <a:pt x="86" y="579"/>
                  </a:cubicBezTo>
                  <a:cubicBezTo>
                    <a:pt x="86" y="576"/>
                    <a:pt x="84" y="573"/>
                    <a:pt x="81" y="569"/>
                  </a:cubicBezTo>
                  <a:cubicBezTo>
                    <a:pt x="78" y="571"/>
                    <a:pt x="78" y="574"/>
                    <a:pt x="81" y="577"/>
                  </a:cubicBezTo>
                  <a:cubicBezTo>
                    <a:pt x="80" y="580"/>
                    <a:pt x="79" y="582"/>
                    <a:pt x="81" y="585"/>
                  </a:cubicBezTo>
                  <a:cubicBezTo>
                    <a:pt x="77" y="590"/>
                    <a:pt x="85" y="597"/>
                    <a:pt x="80" y="602"/>
                  </a:cubicBezTo>
                  <a:cubicBezTo>
                    <a:pt x="85" y="614"/>
                    <a:pt x="80" y="625"/>
                    <a:pt x="84" y="637"/>
                  </a:cubicBezTo>
                  <a:cubicBezTo>
                    <a:pt x="80" y="647"/>
                    <a:pt x="81" y="658"/>
                    <a:pt x="77" y="669"/>
                  </a:cubicBezTo>
                  <a:cubicBezTo>
                    <a:pt x="79" y="674"/>
                    <a:pt x="76" y="679"/>
                    <a:pt x="74" y="684"/>
                  </a:cubicBezTo>
                  <a:cubicBezTo>
                    <a:pt x="78" y="690"/>
                    <a:pt x="70" y="695"/>
                    <a:pt x="73" y="701"/>
                  </a:cubicBezTo>
                  <a:cubicBezTo>
                    <a:pt x="71" y="706"/>
                    <a:pt x="70" y="711"/>
                    <a:pt x="70" y="716"/>
                  </a:cubicBezTo>
                  <a:cubicBezTo>
                    <a:pt x="72" y="719"/>
                    <a:pt x="68" y="721"/>
                    <a:pt x="68" y="723"/>
                  </a:cubicBezTo>
                  <a:cubicBezTo>
                    <a:pt x="74" y="728"/>
                    <a:pt x="63" y="729"/>
                    <a:pt x="69" y="733"/>
                  </a:cubicBezTo>
                  <a:cubicBezTo>
                    <a:pt x="65" y="738"/>
                    <a:pt x="66" y="743"/>
                    <a:pt x="64" y="748"/>
                  </a:cubicBezTo>
                  <a:cubicBezTo>
                    <a:pt x="69" y="754"/>
                    <a:pt x="60" y="759"/>
                    <a:pt x="62" y="765"/>
                  </a:cubicBezTo>
                  <a:cubicBezTo>
                    <a:pt x="62" y="787"/>
                    <a:pt x="52" y="807"/>
                    <a:pt x="52" y="829"/>
                  </a:cubicBezTo>
                  <a:cubicBezTo>
                    <a:pt x="47" y="833"/>
                    <a:pt x="50" y="839"/>
                    <a:pt x="49" y="844"/>
                  </a:cubicBezTo>
                  <a:cubicBezTo>
                    <a:pt x="47" y="849"/>
                    <a:pt x="49" y="855"/>
                    <a:pt x="48" y="861"/>
                  </a:cubicBezTo>
                  <a:cubicBezTo>
                    <a:pt x="48" y="863"/>
                    <a:pt x="49" y="866"/>
                    <a:pt x="48" y="869"/>
                  </a:cubicBezTo>
                  <a:cubicBezTo>
                    <a:pt x="45" y="871"/>
                    <a:pt x="51" y="875"/>
                    <a:pt x="46" y="878"/>
                  </a:cubicBezTo>
                  <a:cubicBezTo>
                    <a:pt x="46" y="883"/>
                    <a:pt x="49" y="890"/>
                    <a:pt x="45" y="895"/>
                  </a:cubicBezTo>
                  <a:cubicBezTo>
                    <a:pt x="47" y="898"/>
                    <a:pt x="47" y="900"/>
                    <a:pt x="45" y="903"/>
                  </a:cubicBezTo>
                  <a:cubicBezTo>
                    <a:pt x="49" y="906"/>
                    <a:pt x="50" y="910"/>
                    <a:pt x="47" y="912"/>
                  </a:cubicBezTo>
                  <a:cubicBezTo>
                    <a:pt x="52" y="916"/>
                    <a:pt x="46" y="918"/>
                    <a:pt x="48" y="922"/>
                  </a:cubicBezTo>
                  <a:cubicBezTo>
                    <a:pt x="50" y="925"/>
                    <a:pt x="44" y="927"/>
                    <a:pt x="50" y="931"/>
                  </a:cubicBezTo>
                  <a:cubicBezTo>
                    <a:pt x="47" y="937"/>
                    <a:pt x="47" y="943"/>
                    <a:pt x="49" y="948"/>
                  </a:cubicBezTo>
                  <a:cubicBezTo>
                    <a:pt x="51" y="955"/>
                    <a:pt x="47" y="961"/>
                    <a:pt x="52" y="968"/>
                  </a:cubicBezTo>
                  <a:cubicBezTo>
                    <a:pt x="49" y="979"/>
                    <a:pt x="53" y="992"/>
                    <a:pt x="53" y="1004"/>
                  </a:cubicBezTo>
                  <a:cubicBezTo>
                    <a:pt x="54" y="1010"/>
                    <a:pt x="54" y="1017"/>
                    <a:pt x="56" y="1023"/>
                  </a:cubicBezTo>
                  <a:cubicBezTo>
                    <a:pt x="54" y="1029"/>
                    <a:pt x="61" y="1036"/>
                    <a:pt x="56" y="1042"/>
                  </a:cubicBezTo>
                  <a:cubicBezTo>
                    <a:pt x="56" y="1035"/>
                    <a:pt x="48" y="1027"/>
                    <a:pt x="49" y="1020"/>
                  </a:cubicBezTo>
                  <a:cubicBezTo>
                    <a:pt x="43" y="1013"/>
                    <a:pt x="47" y="1007"/>
                    <a:pt x="39" y="998"/>
                  </a:cubicBezTo>
                  <a:cubicBezTo>
                    <a:pt x="43" y="990"/>
                    <a:pt x="32" y="979"/>
                    <a:pt x="37" y="970"/>
                  </a:cubicBezTo>
                  <a:cubicBezTo>
                    <a:pt x="36" y="968"/>
                    <a:pt x="33" y="965"/>
                    <a:pt x="35" y="963"/>
                  </a:cubicBezTo>
                  <a:cubicBezTo>
                    <a:pt x="38" y="961"/>
                    <a:pt x="33" y="958"/>
                    <a:pt x="35" y="956"/>
                  </a:cubicBezTo>
                  <a:cubicBezTo>
                    <a:pt x="34" y="953"/>
                    <a:pt x="32" y="951"/>
                    <a:pt x="36" y="949"/>
                  </a:cubicBezTo>
                  <a:cubicBezTo>
                    <a:pt x="34" y="946"/>
                    <a:pt x="32" y="944"/>
                    <a:pt x="33" y="941"/>
                  </a:cubicBezTo>
                  <a:cubicBezTo>
                    <a:pt x="33" y="932"/>
                    <a:pt x="33" y="922"/>
                    <a:pt x="31" y="913"/>
                  </a:cubicBezTo>
                  <a:cubicBezTo>
                    <a:pt x="36" y="909"/>
                    <a:pt x="29" y="903"/>
                    <a:pt x="32" y="899"/>
                  </a:cubicBezTo>
                  <a:cubicBezTo>
                    <a:pt x="30" y="894"/>
                    <a:pt x="32" y="889"/>
                    <a:pt x="33" y="885"/>
                  </a:cubicBezTo>
                  <a:cubicBezTo>
                    <a:pt x="31" y="875"/>
                    <a:pt x="30" y="866"/>
                    <a:pt x="34" y="857"/>
                  </a:cubicBezTo>
                  <a:cubicBezTo>
                    <a:pt x="30" y="852"/>
                    <a:pt x="39" y="848"/>
                    <a:pt x="35" y="843"/>
                  </a:cubicBezTo>
                  <a:cubicBezTo>
                    <a:pt x="38" y="839"/>
                    <a:pt x="35" y="834"/>
                    <a:pt x="36" y="829"/>
                  </a:cubicBezTo>
                  <a:cubicBezTo>
                    <a:pt x="41" y="825"/>
                    <a:pt x="37" y="820"/>
                    <a:pt x="40" y="816"/>
                  </a:cubicBezTo>
                  <a:cubicBezTo>
                    <a:pt x="38" y="811"/>
                    <a:pt x="42" y="807"/>
                    <a:pt x="40" y="802"/>
                  </a:cubicBezTo>
                  <a:cubicBezTo>
                    <a:pt x="46" y="793"/>
                    <a:pt x="42" y="782"/>
                    <a:pt x="47" y="773"/>
                  </a:cubicBezTo>
                  <a:cubicBezTo>
                    <a:pt x="45" y="768"/>
                    <a:pt x="49" y="764"/>
                    <a:pt x="48" y="759"/>
                  </a:cubicBezTo>
                  <a:cubicBezTo>
                    <a:pt x="55" y="756"/>
                    <a:pt x="47" y="750"/>
                    <a:pt x="51" y="746"/>
                  </a:cubicBezTo>
                  <a:cubicBezTo>
                    <a:pt x="50" y="743"/>
                    <a:pt x="53" y="742"/>
                    <a:pt x="52" y="740"/>
                  </a:cubicBezTo>
                  <a:cubicBezTo>
                    <a:pt x="51" y="737"/>
                    <a:pt x="56" y="735"/>
                    <a:pt x="52" y="732"/>
                  </a:cubicBezTo>
                  <a:cubicBezTo>
                    <a:pt x="54" y="727"/>
                    <a:pt x="58" y="723"/>
                    <a:pt x="56" y="718"/>
                  </a:cubicBezTo>
                  <a:cubicBezTo>
                    <a:pt x="58" y="717"/>
                    <a:pt x="59" y="715"/>
                    <a:pt x="60" y="713"/>
                  </a:cubicBezTo>
                  <a:cubicBezTo>
                    <a:pt x="57" y="710"/>
                    <a:pt x="60" y="708"/>
                    <a:pt x="60" y="705"/>
                  </a:cubicBezTo>
                  <a:cubicBezTo>
                    <a:pt x="59" y="703"/>
                    <a:pt x="60" y="701"/>
                    <a:pt x="61" y="699"/>
                  </a:cubicBezTo>
                  <a:cubicBezTo>
                    <a:pt x="64" y="697"/>
                    <a:pt x="59" y="693"/>
                    <a:pt x="64" y="691"/>
                  </a:cubicBezTo>
                  <a:cubicBezTo>
                    <a:pt x="59" y="681"/>
                    <a:pt x="65" y="672"/>
                    <a:pt x="67" y="662"/>
                  </a:cubicBezTo>
                  <a:cubicBezTo>
                    <a:pt x="65" y="657"/>
                    <a:pt x="69" y="653"/>
                    <a:pt x="68" y="648"/>
                  </a:cubicBezTo>
                  <a:cubicBezTo>
                    <a:pt x="69" y="647"/>
                    <a:pt x="69" y="644"/>
                    <a:pt x="69" y="642"/>
                  </a:cubicBezTo>
                  <a:cubicBezTo>
                    <a:pt x="67" y="639"/>
                    <a:pt x="72" y="638"/>
                    <a:pt x="68" y="634"/>
                  </a:cubicBezTo>
                  <a:cubicBezTo>
                    <a:pt x="70" y="630"/>
                    <a:pt x="73" y="626"/>
                    <a:pt x="69" y="621"/>
                  </a:cubicBezTo>
                  <a:cubicBezTo>
                    <a:pt x="71" y="616"/>
                    <a:pt x="74" y="612"/>
                    <a:pt x="70" y="607"/>
                  </a:cubicBezTo>
                  <a:cubicBezTo>
                    <a:pt x="75" y="598"/>
                    <a:pt x="69" y="588"/>
                    <a:pt x="72" y="579"/>
                  </a:cubicBezTo>
                  <a:cubicBezTo>
                    <a:pt x="69" y="568"/>
                    <a:pt x="67" y="558"/>
                    <a:pt x="69" y="549"/>
                  </a:cubicBezTo>
                  <a:cubicBezTo>
                    <a:pt x="63" y="543"/>
                    <a:pt x="67" y="539"/>
                    <a:pt x="61" y="538"/>
                  </a:cubicBezTo>
                  <a:cubicBezTo>
                    <a:pt x="64" y="535"/>
                    <a:pt x="61" y="531"/>
                    <a:pt x="65" y="528"/>
                  </a:cubicBezTo>
                  <a:cubicBezTo>
                    <a:pt x="61" y="523"/>
                    <a:pt x="60" y="518"/>
                    <a:pt x="61" y="514"/>
                  </a:cubicBezTo>
                  <a:cubicBezTo>
                    <a:pt x="57" y="510"/>
                    <a:pt x="56" y="506"/>
                    <a:pt x="58" y="503"/>
                  </a:cubicBezTo>
                  <a:cubicBezTo>
                    <a:pt x="53" y="500"/>
                    <a:pt x="57" y="491"/>
                    <a:pt x="50" y="492"/>
                  </a:cubicBezTo>
                  <a:cubicBezTo>
                    <a:pt x="55" y="506"/>
                    <a:pt x="53" y="518"/>
                    <a:pt x="62" y="532"/>
                  </a:cubicBezTo>
                  <a:cubicBezTo>
                    <a:pt x="53" y="537"/>
                    <a:pt x="66" y="546"/>
                    <a:pt x="60" y="552"/>
                  </a:cubicBezTo>
                  <a:cubicBezTo>
                    <a:pt x="66" y="556"/>
                    <a:pt x="62" y="559"/>
                    <a:pt x="63" y="563"/>
                  </a:cubicBezTo>
                  <a:cubicBezTo>
                    <a:pt x="63" y="567"/>
                    <a:pt x="64" y="571"/>
                    <a:pt x="63" y="574"/>
                  </a:cubicBezTo>
                  <a:cubicBezTo>
                    <a:pt x="66" y="581"/>
                    <a:pt x="64" y="588"/>
                    <a:pt x="64" y="595"/>
                  </a:cubicBezTo>
                  <a:cubicBezTo>
                    <a:pt x="61" y="598"/>
                    <a:pt x="69" y="603"/>
                    <a:pt x="64" y="606"/>
                  </a:cubicBezTo>
                  <a:cubicBezTo>
                    <a:pt x="69" y="610"/>
                    <a:pt x="62" y="612"/>
                    <a:pt x="67" y="617"/>
                  </a:cubicBezTo>
                  <a:cubicBezTo>
                    <a:pt x="61" y="622"/>
                    <a:pt x="63" y="628"/>
                    <a:pt x="62" y="633"/>
                  </a:cubicBezTo>
                  <a:cubicBezTo>
                    <a:pt x="57" y="636"/>
                    <a:pt x="62" y="640"/>
                    <a:pt x="61" y="643"/>
                  </a:cubicBezTo>
                  <a:cubicBezTo>
                    <a:pt x="60" y="646"/>
                    <a:pt x="60" y="649"/>
                    <a:pt x="59" y="652"/>
                  </a:cubicBezTo>
                  <a:cubicBezTo>
                    <a:pt x="55" y="663"/>
                    <a:pt x="57" y="675"/>
                    <a:pt x="55" y="687"/>
                  </a:cubicBezTo>
                  <a:cubicBezTo>
                    <a:pt x="53" y="693"/>
                    <a:pt x="49" y="699"/>
                    <a:pt x="50" y="706"/>
                  </a:cubicBezTo>
                  <a:cubicBezTo>
                    <a:pt x="46" y="713"/>
                    <a:pt x="47" y="721"/>
                    <a:pt x="47" y="728"/>
                  </a:cubicBezTo>
                  <a:cubicBezTo>
                    <a:pt x="40" y="730"/>
                    <a:pt x="48" y="735"/>
                    <a:pt x="43" y="738"/>
                  </a:cubicBezTo>
                  <a:cubicBezTo>
                    <a:pt x="40" y="741"/>
                    <a:pt x="43" y="745"/>
                    <a:pt x="40" y="748"/>
                  </a:cubicBezTo>
                  <a:cubicBezTo>
                    <a:pt x="46" y="753"/>
                    <a:pt x="36" y="755"/>
                    <a:pt x="40" y="759"/>
                  </a:cubicBezTo>
                  <a:cubicBezTo>
                    <a:pt x="40" y="763"/>
                    <a:pt x="38" y="766"/>
                    <a:pt x="36" y="770"/>
                  </a:cubicBezTo>
                  <a:cubicBezTo>
                    <a:pt x="37" y="777"/>
                    <a:pt x="35" y="784"/>
                    <a:pt x="33" y="791"/>
                  </a:cubicBezTo>
                  <a:cubicBezTo>
                    <a:pt x="37" y="795"/>
                    <a:pt x="27" y="797"/>
                    <a:pt x="33" y="802"/>
                  </a:cubicBezTo>
                  <a:cubicBezTo>
                    <a:pt x="29" y="805"/>
                    <a:pt x="33" y="809"/>
                    <a:pt x="29" y="812"/>
                  </a:cubicBezTo>
                  <a:cubicBezTo>
                    <a:pt x="31" y="816"/>
                    <a:pt x="29" y="820"/>
                    <a:pt x="29" y="823"/>
                  </a:cubicBezTo>
                  <a:cubicBezTo>
                    <a:pt x="24" y="826"/>
                    <a:pt x="33" y="831"/>
                    <a:pt x="26" y="834"/>
                  </a:cubicBezTo>
                  <a:cubicBezTo>
                    <a:pt x="26" y="841"/>
                    <a:pt x="25" y="848"/>
                    <a:pt x="22" y="855"/>
                  </a:cubicBezTo>
                  <a:cubicBezTo>
                    <a:pt x="24" y="864"/>
                    <a:pt x="22" y="872"/>
                    <a:pt x="21" y="880"/>
                  </a:cubicBezTo>
                  <a:cubicBezTo>
                    <a:pt x="22" y="884"/>
                    <a:pt x="20" y="888"/>
                    <a:pt x="22" y="892"/>
                  </a:cubicBezTo>
                  <a:cubicBezTo>
                    <a:pt x="23" y="895"/>
                    <a:pt x="22" y="897"/>
                    <a:pt x="21" y="899"/>
                  </a:cubicBezTo>
                  <a:cubicBezTo>
                    <a:pt x="22" y="901"/>
                    <a:pt x="21" y="905"/>
                    <a:pt x="19" y="903"/>
                  </a:cubicBezTo>
                  <a:cubicBezTo>
                    <a:pt x="20" y="899"/>
                    <a:pt x="17" y="895"/>
                    <a:pt x="16" y="891"/>
                  </a:cubicBezTo>
                  <a:cubicBezTo>
                    <a:pt x="18" y="888"/>
                    <a:pt x="15" y="883"/>
                    <a:pt x="15" y="879"/>
                  </a:cubicBezTo>
                  <a:cubicBezTo>
                    <a:pt x="17" y="871"/>
                    <a:pt x="12" y="862"/>
                    <a:pt x="16" y="854"/>
                  </a:cubicBezTo>
                  <a:cubicBezTo>
                    <a:pt x="11" y="849"/>
                    <a:pt x="18" y="847"/>
                    <a:pt x="13" y="842"/>
                  </a:cubicBezTo>
                  <a:cubicBezTo>
                    <a:pt x="18" y="839"/>
                    <a:pt x="14" y="834"/>
                    <a:pt x="15" y="830"/>
                  </a:cubicBezTo>
                  <a:cubicBezTo>
                    <a:pt x="17" y="826"/>
                    <a:pt x="14" y="822"/>
                    <a:pt x="14" y="818"/>
                  </a:cubicBezTo>
                  <a:cubicBezTo>
                    <a:pt x="16" y="814"/>
                    <a:pt x="17" y="810"/>
                    <a:pt x="16" y="806"/>
                  </a:cubicBezTo>
                  <a:cubicBezTo>
                    <a:pt x="16" y="773"/>
                    <a:pt x="21" y="741"/>
                    <a:pt x="28" y="709"/>
                  </a:cubicBezTo>
                  <a:cubicBezTo>
                    <a:pt x="22" y="700"/>
                    <a:pt x="32" y="694"/>
                    <a:pt x="24" y="685"/>
                  </a:cubicBezTo>
                  <a:cubicBezTo>
                    <a:pt x="27" y="681"/>
                    <a:pt x="30" y="676"/>
                    <a:pt x="31" y="672"/>
                  </a:cubicBezTo>
                  <a:cubicBezTo>
                    <a:pt x="29" y="668"/>
                    <a:pt x="32" y="665"/>
                    <a:pt x="28" y="661"/>
                  </a:cubicBezTo>
                  <a:cubicBezTo>
                    <a:pt x="33" y="658"/>
                    <a:pt x="32" y="654"/>
                    <a:pt x="31" y="650"/>
                  </a:cubicBezTo>
                  <a:cubicBezTo>
                    <a:pt x="30" y="642"/>
                    <a:pt x="36" y="635"/>
                    <a:pt x="31" y="627"/>
                  </a:cubicBezTo>
                  <a:cubicBezTo>
                    <a:pt x="34" y="623"/>
                    <a:pt x="31" y="619"/>
                    <a:pt x="34" y="616"/>
                  </a:cubicBezTo>
                  <a:cubicBezTo>
                    <a:pt x="33" y="614"/>
                    <a:pt x="32" y="612"/>
                    <a:pt x="35" y="610"/>
                  </a:cubicBezTo>
                  <a:cubicBezTo>
                    <a:pt x="34" y="608"/>
                    <a:pt x="31" y="605"/>
                    <a:pt x="33" y="603"/>
                  </a:cubicBezTo>
                  <a:cubicBezTo>
                    <a:pt x="34" y="600"/>
                    <a:pt x="33" y="596"/>
                    <a:pt x="33" y="593"/>
                  </a:cubicBezTo>
                  <a:cubicBezTo>
                    <a:pt x="32" y="590"/>
                    <a:pt x="36" y="581"/>
                    <a:pt x="29" y="582"/>
                  </a:cubicBezTo>
                  <a:cubicBezTo>
                    <a:pt x="35" y="588"/>
                    <a:pt x="28" y="592"/>
                    <a:pt x="28" y="596"/>
                  </a:cubicBezTo>
                  <a:cubicBezTo>
                    <a:pt x="29" y="602"/>
                    <a:pt x="30" y="607"/>
                    <a:pt x="28" y="612"/>
                  </a:cubicBezTo>
                  <a:cubicBezTo>
                    <a:pt x="28" y="622"/>
                    <a:pt x="27" y="633"/>
                    <a:pt x="26" y="643"/>
                  </a:cubicBezTo>
                  <a:cubicBezTo>
                    <a:pt x="23" y="652"/>
                    <a:pt x="25" y="663"/>
                    <a:pt x="23" y="672"/>
                  </a:cubicBezTo>
                  <a:cubicBezTo>
                    <a:pt x="19" y="677"/>
                    <a:pt x="20" y="682"/>
                    <a:pt x="21" y="687"/>
                  </a:cubicBezTo>
                  <a:cubicBezTo>
                    <a:pt x="16" y="692"/>
                    <a:pt x="22" y="698"/>
                    <a:pt x="18" y="703"/>
                  </a:cubicBezTo>
                  <a:cubicBezTo>
                    <a:pt x="19" y="705"/>
                    <a:pt x="18" y="707"/>
                    <a:pt x="17" y="709"/>
                  </a:cubicBezTo>
                  <a:cubicBezTo>
                    <a:pt x="14" y="711"/>
                    <a:pt x="19" y="714"/>
                    <a:pt x="14" y="716"/>
                  </a:cubicBezTo>
                  <a:cubicBezTo>
                    <a:pt x="19" y="722"/>
                    <a:pt x="12" y="726"/>
                    <a:pt x="15" y="732"/>
                  </a:cubicBezTo>
                  <a:cubicBezTo>
                    <a:pt x="14" y="742"/>
                    <a:pt x="11" y="752"/>
                    <a:pt x="10" y="762"/>
                  </a:cubicBezTo>
                  <a:cubicBezTo>
                    <a:pt x="7" y="764"/>
                    <a:pt x="10" y="767"/>
                    <a:pt x="10" y="770"/>
                  </a:cubicBezTo>
                  <a:cubicBezTo>
                    <a:pt x="8" y="772"/>
                    <a:pt x="8" y="775"/>
                    <a:pt x="10" y="778"/>
                  </a:cubicBezTo>
                  <a:cubicBezTo>
                    <a:pt x="2" y="782"/>
                    <a:pt x="11" y="788"/>
                    <a:pt x="8" y="793"/>
                  </a:cubicBezTo>
                  <a:cubicBezTo>
                    <a:pt x="11" y="804"/>
                    <a:pt x="3" y="813"/>
                    <a:pt x="8" y="825"/>
                  </a:cubicBezTo>
                  <a:cubicBezTo>
                    <a:pt x="3" y="827"/>
                    <a:pt x="7" y="831"/>
                    <a:pt x="4" y="833"/>
                  </a:cubicBezTo>
                  <a:cubicBezTo>
                    <a:pt x="8" y="837"/>
                    <a:pt x="5" y="838"/>
                    <a:pt x="2" y="839"/>
                  </a:cubicBezTo>
                  <a:cubicBezTo>
                    <a:pt x="1" y="839"/>
                    <a:pt x="0" y="839"/>
                    <a:pt x="0" y="839"/>
                  </a:cubicBezTo>
                  <a:cubicBezTo>
                    <a:pt x="1" y="839"/>
                    <a:pt x="1" y="840"/>
                    <a:pt x="2" y="840"/>
                  </a:cubicBezTo>
                  <a:cubicBezTo>
                    <a:pt x="6" y="843"/>
                    <a:pt x="6" y="847"/>
                    <a:pt x="4" y="852"/>
                  </a:cubicBezTo>
                  <a:cubicBezTo>
                    <a:pt x="7" y="858"/>
                    <a:pt x="6" y="864"/>
                    <a:pt x="6" y="869"/>
                  </a:cubicBezTo>
                  <a:cubicBezTo>
                    <a:pt x="8" y="881"/>
                    <a:pt x="9" y="892"/>
                    <a:pt x="8" y="903"/>
                  </a:cubicBezTo>
                  <a:cubicBezTo>
                    <a:pt x="9" y="906"/>
                    <a:pt x="12" y="911"/>
                    <a:pt x="11" y="914"/>
                  </a:cubicBezTo>
                  <a:cubicBezTo>
                    <a:pt x="12" y="918"/>
                    <a:pt x="15" y="922"/>
                    <a:pt x="13" y="925"/>
                  </a:cubicBezTo>
                  <a:cubicBezTo>
                    <a:pt x="12" y="932"/>
                    <a:pt x="18" y="941"/>
                    <a:pt x="16" y="948"/>
                  </a:cubicBezTo>
                  <a:cubicBezTo>
                    <a:pt x="20" y="956"/>
                    <a:pt x="19" y="963"/>
                    <a:pt x="22" y="971"/>
                  </a:cubicBezTo>
                  <a:cubicBezTo>
                    <a:pt x="18" y="978"/>
                    <a:pt x="26" y="987"/>
                    <a:pt x="22" y="994"/>
                  </a:cubicBezTo>
                  <a:cubicBezTo>
                    <a:pt x="22" y="989"/>
                    <a:pt x="17" y="983"/>
                    <a:pt x="16" y="977"/>
                  </a:cubicBezTo>
                  <a:cubicBezTo>
                    <a:pt x="18" y="973"/>
                    <a:pt x="9" y="966"/>
                    <a:pt x="12" y="961"/>
                  </a:cubicBezTo>
                  <a:cubicBezTo>
                    <a:pt x="5" y="953"/>
                    <a:pt x="4" y="946"/>
                    <a:pt x="2" y="939"/>
                  </a:cubicBezTo>
                  <a:cubicBezTo>
                    <a:pt x="2" y="989"/>
                    <a:pt x="2" y="989"/>
                    <a:pt x="2" y="989"/>
                  </a:cubicBezTo>
                  <a:cubicBezTo>
                    <a:pt x="4" y="993"/>
                    <a:pt x="13" y="993"/>
                    <a:pt x="9" y="998"/>
                  </a:cubicBezTo>
                  <a:cubicBezTo>
                    <a:pt x="7" y="996"/>
                    <a:pt x="4" y="994"/>
                    <a:pt x="2" y="992"/>
                  </a:cubicBezTo>
                  <a:cubicBezTo>
                    <a:pt x="2" y="1009"/>
                    <a:pt x="2" y="1009"/>
                    <a:pt x="2" y="1009"/>
                  </a:cubicBezTo>
                  <a:cubicBezTo>
                    <a:pt x="4" y="1010"/>
                    <a:pt x="6" y="1011"/>
                    <a:pt x="8" y="1012"/>
                  </a:cubicBezTo>
                  <a:cubicBezTo>
                    <a:pt x="10" y="1015"/>
                    <a:pt x="13" y="1017"/>
                    <a:pt x="15" y="1018"/>
                  </a:cubicBezTo>
                  <a:cubicBezTo>
                    <a:pt x="18" y="1020"/>
                    <a:pt x="20" y="1029"/>
                    <a:pt x="23" y="1026"/>
                  </a:cubicBezTo>
                  <a:cubicBezTo>
                    <a:pt x="25" y="1028"/>
                    <a:pt x="27" y="1031"/>
                    <a:pt x="30" y="1034"/>
                  </a:cubicBezTo>
                  <a:cubicBezTo>
                    <a:pt x="30" y="1039"/>
                    <a:pt x="39" y="1037"/>
                    <a:pt x="35" y="1041"/>
                  </a:cubicBezTo>
                  <a:cubicBezTo>
                    <a:pt x="24" y="1034"/>
                    <a:pt x="13" y="1026"/>
                    <a:pt x="2" y="1020"/>
                  </a:cubicBezTo>
                  <a:cubicBezTo>
                    <a:pt x="2" y="1030"/>
                    <a:pt x="2" y="1030"/>
                    <a:pt x="2" y="1030"/>
                  </a:cubicBezTo>
                  <a:cubicBezTo>
                    <a:pt x="3" y="1031"/>
                    <a:pt x="4" y="1031"/>
                    <a:pt x="5" y="1030"/>
                  </a:cubicBezTo>
                  <a:cubicBezTo>
                    <a:pt x="10" y="1036"/>
                    <a:pt x="16" y="1038"/>
                    <a:pt x="22" y="1042"/>
                  </a:cubicBezTo>
                  <a:cubicBezTo>
                    <a:pt x="24" y="1049"/>
                    <a:pt x="28" y="1045"/>
                    <a:pt x="30" y="1050"/>
                  </a:cubicBezTo>
                  <a:cubicBezTo>
                    <a:pt x="33" y="1049"/>
                    <a:pt x="34" y="1055"/>
                    <a:pt x="37" y="1053"/>
                  </a:cubicBezTo>
                  <a:cubicBezTo>
                    <a:pt x="40" y="1060"/>
                    <a:pt x="47" y="1060"/>
                    <a:pt x="46" y="1065"/>
                  </a:cubicBezTo>
                  <a:cubicBezTo>
                    <a:pt x="53" y="1069"/>
                    <a:pt x="60" y="1072"/>
                    <a:pt x="66" y="1078"/>
                  </a:cubicBezTo>
                  <a:cubicBezTo>
                    <a:pt x="60" y="1080"/>
                    <a:pt x="55" y="1075"/>
                    <a:pt x="50" y="1071"/>
                  </a:cubicBezTo>
                  <a:cubicBezTo>
                    <a:pt x="48" y="1070"/>
                    <a:pt x="45" y="1072"/>
                    <a:pt x="43" y="1068"/>
                  </a:cubicBezTo>
                  <a:cubicBezTo>
                    <a:pt x="40" y="1069"/>
                    <a:pt x="38" y="1063"/>
                    <a:pt x="35" y="1065"/>
                  </a:cubicBezTo>
                  <a:cubicBezTo>
                    <a:pt x="26" y="1057"/>
                    <a:pt x="16" y="1055"/>
                    <a:pt x="7" y="1048"/>
                  </a:cubicBezTo>
                  <a:cubicBezTo>
                    <a:pt x="5" y="1048"/>
                    <a:pt x="4" y="1047"/>
                    <a:pt x="2" y="1047"/>
                  </a:cubicBezTo>
                  <a:cubicBezTo>
                    <a:pt x="2" y="1056"/>
                    <a:pt x="2" y="1056"/>
                    <a:pt x="2" y="1056"/>
                  </a:cubicBezTo>
                  <a:cubicBezTo>
                    <a:pt x="3" y="1057"/>
                    <a:pt x="4" y="1057"/>
                    <a:pt x="5" y="1057"/>
                  </a:cubicBezTo>
                  <a:cubicBezTo>
                    <a:pt x="12" y="1060"/>
                    <a:pt x="19" y="1065"/>
                    <a:pt x="26" y="1067"/>
                  </a:cubicBezTo>
                  <a:cubicBezTo>
                    <a:pt x="28" y="1073"/>
                    <a:pt x="32" y="1070"/>
                    <a:pt x="36" y="1073"/>
                  </a:cubicBezTo>
                  <a:cubicBezTo>
                    <a:pt x="38" y="1078"/>
                    <a:pt x="42" y="1080"/>
                    <a:pt x="45" y="1079"/>
                  </a:cubicBezTo>
                  <a:cubicBezTo>
                    <a:pt x="59" y="1087"/>
                    <a:pt x="72" y="1096"/>
                    <a:pt x="85" y="1105"/>
                  </a:cubicBezTo>
                  <a:cubicBezTo>
                    <a:pt x="87" y="1111"/>
                    <a:pt x="91" y="1107"/>
                    <a:pt x="93" y="1112"/>
                  </a:cubicBezTo>
                  <a:cubicBezTo>
                    <a:pt x="94" y="1116"/>
                    <a:pt x="103" y="1121"/>
                    <a:pt x="99" y="1124"/>
                  </a:cubicBezTo>
                  <a:cubicBezTo>
                    <a:pt x="88" y="1115"/>
                    <a:pt x="77" y="1112"/>
                    <a:pt x="66" y="1105"/>
                  </a:cubicBezTo>
                  <a:cubicBezTo>
                    <a:pt x="55" y="1099"/>
                    <a:pt x="44" y="1092"/>
                    <a:pt x="33" y="1088"/>
                  </a:cubicBezTo>
                  <a:cubicBezTo>
                    <a:pt x="23" y="1084"/>
                    <a:pt x="12" y="1079"/>
                    <a:pt x="2" y="1075"/>
                  </a:cubicBezTo>
                  <a:cubicBezTo>
                    <a:pt x="2" y="1083"/>
                    <a:pt x="2" y="1083"/>
                    <a:pt x="2" y="1083"/>
                  </a:cubicBezTo>
                  <a:cubicBezTo>
                    <a:pt x="5" y="1084"/>
                    <a:pt x="8" y="1086"/>
                    <a:pt x="11" y="1088"/>
                  </a:cubicBezTo>
                  <a:cubicBezTo>
                    <a:pt x="17" y="1093"/>
                    <a:pt x="24" y="1088"/>
                    <a:pt x="28" y="1097"/>
                  </a:cubicBezTo>
                  <a:cubicBezTo>
                    <a:pt x="34" y="1097"/>
                    <a:pt x="40" y="1098"/>
                    <a:pt x="44" y="1104"/>
                  </a:cubicBezTo>
                  <a:cubicBezTo>
                    <a:pt x="51" y="1103"/>
                    <a:pt x="56" y="1112"/>
                    <a:pt x="62" y="1110"/>
                  </a:cubicBezTo>
                  <a:cubicBezTo>
                    <a:pt x="73" y="1120"/>
                    <a:pt x="84" y="1123"/>
                    <a:pt x="95" y="1130"/>
                  </a:cubicBezTo>
                  <a:cubicBezTo>
                    <a:pt x="101" y="1137"/>
                    <a:pt x="108" y="1140"/>
                    <a:pt x="114" y="1145"/>
                  </a:cubicBezTo>
                  <a:cubicBezTo>
                    <a:pt x="118" y="1147"/>
                    <a:pt x="120" y="1151"/>
                    <a:pt x="124" y="1152"/>
                  </a:cubicBezTo>
                  <a:cubicBezTo>
                    <a:pt x="126" y="1152"/>
                    <a:pt x="134" y="1157"/>
                    <a:pt x="130" y="1161"/>
                  </a:cubicBezTo>
                  <a:cubicBezTo>
                    <a:pt x="125" y="1157"/>
                    <a:pt x="119" y="1155"/>
                    <a:pt x="114" y="1149"/>
                  </a:cubicBezTo>
                  <a:cubicBezTo>
                    <a:pt x="107" y="1150"/>
                    <a:pt x="102" y="1144"/>
                    <a:pt x="96" y="1139"/>
                  </a:cubicBezTo>
                  <a:cubicBezTo>
                    <a:pt x="93" y="1141"/>
                    <a:pt x="91" y="1134"/>
                    <a:pt x="88" y="1135"/>
                  </a:cubicBezTo>
                  <a:cubicBezTo>
                    <a:pt x="84" y="1137"/>
                    <a:pt x="82" y="1130"/>
                    <a:pt x="79" y="1130"/>
                  </a:cubicBezTo>
                  <a:cubicBezTo>
                    <a:pt x="74" y="1126"/>
                    <a:pt x="68" y="1125"/>
                    <a:pt x="62" y="1118"/>
                  </a:cubicBezTo>
                  <a:cubicBezTo>
                    <a:pt x="49" y="1118"/>
                    <a:pt x="38" y="1110"/>
                    <a:pt x="26" y="1104"/>
                  </a:cubicBezTo>
                  <a:cubicBezTo>
                    <a:pt x="19" y="1102"/>
                    <a:pt x="13" y="1099"/>
                    <a:pt x="7" y="1096"/>
                  </a:cubicBezTo>
                  <a:cubicBezTo>
                    <a:pt x="5" y="1097"/>
                    <a:pt x="3" y="1096"/>
                    <a:pt x="2" y="1094"/>
                  </a:cubicBezTo>
                  <a:cubicBezTo>
                    <a:pt x="2" y="1104"/>
                    <a:pt x="2" y="1104"/>
                    <a:pt x="2" y="1104"/>
                  </a:cubicBezTo>
                  <a:cubicBezTo>
                    <a:pt x="4" y="1105"/>
                    <a:pt x="7" y="1106"/>
                    <a:pt x="9" y="1108"/>
                  </a:cubicBezTo>
                  <a:cubicBezTo>
                    <a:pt x="16" y="1110"/>
                    <a:pt x="21" y="1117"/>
                    <a:pt x="28" y="1115"/>
                  </a:cubicBezTo>
                  <a:cubicBezTo>
                    <a:pt x="34" y="1124"/>
                    <a:pt x="43" y="1118"/>
                    <a:pt x="49" y="1125"/>
                  </a:cubicBezTo>
                  <a:cubicBezTo>
                    <a:pt x="55" y="1127"/>
                    <a:pt x="61" y="1130"/>
                    <a:pt x="68" y="1133"/>
                  </a:cubicBezTo>
                  <a:cubicBezTo>
                    <a:pt x="71" y="1138"/>
                    <a:pt x="74" y="1137"/>
                    <a:pt x="78" y="1139"/>
                  </a:cubicBezTo>
                  <a:cubicBezTo>
                    <a:pt x="81" y="1139"/>
                    <a:pt x="83" y="1146"/>
                    <a:pt x="86" y="1144"/>
                  </a:cubicBezTo>
                  <a:cubicBezTo>
                    <a:pt x="89" y="1146"/>
                    <a:pt x="92" y="1151"/>
                    <a:pt x="96" y="1150"/>
                  </a:cubicBezTo>
                  <a:cubicBezTo>
                    <a:pt x="99" y="1150"/>
                    <a:pt x="101" y="1157"/>
                    <a:pt x="105" y="1155"/>
                  </a:cubicBezTo>
                  <a:cubicBezTo>
                    <a:pt x="111" y="1163"/>
                    <a:pt x="118" y="1164"/>
                    <a:pt x="124" y="1171"/>
                  </a:cubicBezTo>
                  <a:cubicBezTo>
                    <a:pt x="131" y="1169"/>
                    <a:pt x="136" y="1182"/>
                    <a:pt x="142" y="1182"/>
                  </a:cubicBezTo>
                  <a:cubicBezTo>
                    <a:pt x="148" y="1188"/>
                    <a:pt x="154" y="1193"/>
                    <a:pt x="160" y="1195"/>
                  </a:cubicBezTo>
                  <a:cubicBezTo>
                    <a:pt x="166" y="1202"/>
                    <a:pt x="172" y="1209"/>
                    <a:pt x="178" y="1212"/>
                  </a:cubicBezTo>
                  <a:cubicBezTo>
                    <a:pt x="179" y="1215"/>
                    <a:pt x="177" y="1215"/>
                    <a:pt x="176" y="1214"/>
                  </a:cubicBezTo>
                  <a:cubicBezTo>
                    <a:pt x="169" y="1211"/>
                    <a:pt x="163" y="1204"/>
                    <a:pt x="156" y="1204"/>
                  </a:cubicBezTo>
                  <a:cubicBezTo>
                    <a:pt x="151" y="1194"/>
                    <a:pt x="143" y="1199"/>
                    <a:pt x="137" y="1193"/>
                  </a:cubicBezTo>
                  <a:cubicBezTo>
                    <a:pt x="135" y="1189"/>
                    <a:pt x="131" y="1190"/>
                    <a:pt x="127" y="1190"/>
                  </a:cubicBezTo>
                  <a:cubicBezTo>
                    <a:pt x="125" y="1185"/>
                    <a:pt x="122" y="1183"/>
                    <a:pt x="118" y="1185"/>
                  </a:cubicBezTo>
                  <a:cubicBezTo>
                    <a:pt x="113" y="1180"/>
                    <a:pt x="106" y="1180"/>
                    <a:pt x="100" y="1174"/>
                  </a:cubicBezTo>
                  <a:cubicBezTo>
                    <a:pt x="93" y="1174"/>
                    <a:pt x="87" y="1168"/>
                    <a:pt x="81" y="1166"/>
                  </a:cubicBezTo>
                  <a:cubicBezTo>
                    <a:pt x="77" y="1169"/>
                    <a:pt x="74" y="1161"/>
                    <a:pt x="70" y="1163"/>
                  </a:cubicBezTo>
                  <a:cubicBezTo>
                    <a:pt x="67" y="1165"/>
                    <a:pt x="64" y="1163"/>
                    <a:pt x="62" y="1159"/>
                  </a:cubicBezTo>
                  <a:cubicBezTo>
                    <a:pt x="55" y="1160"/>
                    <a:pt x="49" y="1153"/>
                    <a:pt x="43" y="1151"/>
                  </a:cubicBezTo>
                  <a:cubicBezTo>
                    <a:pt x="37" y="1146"/>
                    <a:pt x="30" y="1148"/>
                    <a:pt x="24" y="1143"/>
                  </a:cubicBezTo>
                  <a:cubicBezTo>
                    <a:pt x="20" y="1144"/>
                    <a:pt x="18" y="1134"/>
                    <a:pt x="13" y="1140"/>
                  </a:cubicBezTo>
                  <a:cubicBezTo>
                    <a:pt x="11" y="1135"/>
                    <a:pt x="7" y="1136"/>
                    <a:pt x="4" y="1130"/>
                  </a:cubicBezTo>
                  <a:cubicBezTo>
                    <a:pt x="3" y="1131"/>
                    <a:pt x="3" y="1131"/>
                    <a:pt x="2" y="1131"/>
                  </a:cubicBezTo>
                  <a:cubicBezTo>
                    <a:pt x="2" y="1141"/>
                    <a:pt x="2" y="1141"/>
                    <a:pt x="2" y="1141"/>
                  </a:cubicBezTo>
                  <a:cubicBezTo>
                    <a:pt x="8" y="1145"/>
                    <a:pt x="15" y="1148"/>
                    <a:pt x="21" y="1150"/>
                  </a:cubicBezTo>
                  <a:cubicBezTo>
                    <a:pt x="26" y="1153"/>
                    <a:pt x="31" y="1155"/>
                    <a:pt x="36" y="1156"/>
                  </a:cubicBezTo>
                  <a:cubicBezTo>
                    <a:pt x="38" y="1159"/>
                    <a:pt x="41" y="1158"/>
                    <a:pt x="43" y="1162"/>
                  </a:cubicBezTo>
                  <a:cubicBezTo>
                    <a:pt x="46" y="1160"/>
                    <a:pt x="47" y="1166"/>
                    <a:pt x="50" y="1164"/>
                  </a:cubicBezTo>
                  <a:cubicBezTo>
                    <a:pt x="60" y="1169"/>
                    <a:pt x="70" y="1173"/>
                    <a:pt x="81" y="1177"/>
                  </a:cubicBezTo>
                  <a:cubicBezTo>
                    <a:pt x="91" y="1177"/>
                    <a:pt x="100" y="1188"/>
                    <a:pt x="110" y="1189"/>
                  </a:cubicBezTo>
                  <a:cubicBezTo>
                    <a:pt x="114" y="1194"/>
                    <a:pt x="120" y="1191"/>
                    <a:pt x="124" y="1197"/>
                  </a:cubicBezTo>
                  <a:cubicBezTo>
                    <a:pt x="129" y="1197"/>
                    <a:pt x="134" y="1202"/>
                    <a:pt x="139" y="1203"/>
                  </a:cubicBezTo>
                  <a:cubicBezTo>
                    <a:pt x="141" y="1207"/>
                    <a:pt x="144" y="1205"/>
                    <a:pt x="146" y="1206"/>
                  </a:cubicBezTo>
                  <a:cubicBezTo>
                    <a:pt x="148" y="1209"/>
                    <a:pt x="151" y="1211"/>
                    <a:pt x="153" y="1211"/>
                  </a:cubicBezTo>
                  <a:cubicBezTo>
                    <a:pt x="158" y="1211"/>
                    <a:pt x="163" y="1216"/>
                    <a:pt x="167" y="1220"/>
                  </a:cubicBezTo>
                  <a:cubicBezTo>
                    <a:pt x="172" y="1221"/>
                    <a:pt x="177" y="1223"/>
                    <a:pt x="181" y="1229"/>
                  </a:cubicBezTo>
                  <a:cubicBezTo>
                    <a:pt x="184" y="1227"/>
                    <a:pt x="186" y="1231"/>
                    <a:pt x="189" y="1231"/>
                  </a:cubicBezTo>
                  <a:cubicBezTo>
                    <a:pt x="191" y="1235"/>
                    <a:pt x="195" y="1230"/>
                    <a:pt x="197" y="1236"/>
                  </a:cubicBezTo>
                  <a:cubicBezTo>
                    <a:pt x="202" y="1238"/>
                    <a:pt x="206" y="1248"/>
                    <a:pt x="211" y="1248"/>
                  </a:cubicBezTo>
                  <a:cubicBezTo>
                    <a:pt x="213" y="1251"/>
                    <a:pt x="215" y="1254"/>
                    <a:pt x="217" y="1257"/>
                  </a:cubicBezTo>
                  <a:cubicBezTo>
                    <a:pt x="219" y="1257"/>
                    <a:pt x="227" y="1260"/>
                    <a:pt x="222" y="1264"/>
                  </a:cubicBezTo>
                  <a:cubicBezTo>
                    <a:pt x="213" y="1257"/>
                    <a:pt x="202" y="1254"/>
                    <a:pt x="193" y="1245"/>
                  </a:cubicBezTo>
                  <a:cubicBezTo>
                    <a:pt x="182" y="1242"/>
                    <a:pt x="172" y="1234"/>
                    <a:pt x="161" y="1230"/>
                  </a:cubicBezTo>
                  <a:cubicBezTo>
                    <a:pt x="155" y="1232"/>
                    <a:pt x="152" y="1221"/>
                    <a:pt x="146" y="1224"/>
                  </a:cubicBezTo>
                  <a:cubicBezTo>
                    <a:pt x="141" y="1220"/>
                    <a:pt x="136" y="1216"/>
                    <a:pt x="130" y="1217"/>
                  </a:cubicBezTo>
                  <a:cubicBezTo>
                    <a:pt x="120" y="1210"/>
                    <a:pt x="109" y="1208"/>
                    <a:pt x="98" y="1205"/>
                  </a:cubicBezTo>
                  <a:cubicBezTo>
                    <a:pt x="94" y="1200"/>
                    <a:pt x="89" y="1200"/>
                    <a:pt x="85" y="1195"/>
                  </a:cubicBezTo>
                  <a:cubicBezTo>
                    <a:pt x="81" y="1199"/>
                    <a:pt x="78" y="1195"/>
                    <a:pt x="75" y="1192"/>
                  </a:cubicBezTo>
                  <a:cubicBezTo>
                    <a:pt x="71" y="1194"/>
                    <a:pt x="68" y="1190"/>
                    <a:pt x="65" y="1189"/>
                  </a:cubicBezTo>
                  <a:cubicBezTo>
                    <a:pt x="61" y="1189"/>
                    <a:pt x="57" y="1190"/>
                    <a:pt x="54" y="1185"/>
                  </a:cubicBezTo>
                  <a:cubicBezTo>
                    <a:pt x="50" y="1185"/>
                    <a:pt x="46" y="1183"/>
                    <a:pt x="42" y="1183"/>
                  </a:cubicBezTo>
                  <a:cubicBezTo>
                    <a:pt x="35" y="1177"/>
                    <a:pt x="27" y="1180"/>
                    <a:pt x="21" y="1172"/>
                  </a:cubicBezTo>
                  <a:cubicBezTo>
                    <a:pt x="14" y="1172"/>
                    <a:pt x="8" y="1169"/>
                    <a:pt x="2" y="1165"/>
                  </a:cubicBezTo>
                  <a:cubicBezTo>
                    <a:pt x="2" y="1182"/>
                    <a:pt x="2" y="1182"/>
                    <a:pt x="2" y="1182"/>
                  </a:cubicBezTo>
                  <a:cubicBezTo>
                    <a:pt x="4" y="1184"/>
                    <a:pt x="6" y="1187"/>
                    <a:pt x="9" y="1186"/>
                  </a:cubicBezTo>
                  <a:cubicBezTo>
                    <a:pt x="12" y="1193"/>
                    <a:pt x="18" y="1190"/>
                    <a:pt x="21" y="1196"/>
                  </a:cubicBezTo>
                  <a:cubicBezTo>
                    <a:pt x="26" y="1195"/>
                    <a:pt x="29" y="1198"/>
                    <a:pt x="32" y="1204"/>
                  </a:cubicBezTo>
                  <a:cubicBezTo>
                    <a:pt x="37" y="1202"/>
                    <a:pt x="41" y="1205"/>
                    <a:pt x="44" y="1209"/>
                  </a:cubicBezTo>
                  <a:cubicBezTo>
                    <a:pt x="52" y="1214"/>
                    <a:pt x="61" y="1214"/>
                    <a:pt x="68" y="1224"/>
                  </a:cubicBezTo>
                  <a:cubicBezTo>
                    <a:pt x="76" y="1224"/>
                    <a:pt x="84" y="1230"/>
                    <a:pt x="92" y="1231"/>
                  </a:cubicBezTo>
                  <a:cubicBezTo>
                    <a:pt x="95" y="1237"/>
                    <a:pt x="98" y="1236"/>
                    <a:pt x="101" y="1240"/>
                  </a:cubicBezTo>
                  <a:cubicBezTo>
                    <a:pt x="103" y="1238"/>
                    <a:pt x="104" y="1242"/>
                    <a:pt x="106" y="1243"/>
                  </a:cubicBezTo>
                  <a:cubicBezTo>
                    <a:pt x="107" y="1243"/>
                    <a:pt x="111" y="1239"/>
                    <a:pt x="112" y="1244"/>
                  </a:cubicBezTo>
                  <a:cubicBezTo>
                    <a:pt x="115" y="1247"/>
                    <a:pt x="119" y="1246"/>
                    <a:pt x="122" y="1247"/>
                  </a:cubicBezTo>
                  <a:cubicBezTo>
                    <a:pt x="129" y="1251"/>
                    <a:pt x="136" y="1250"/>
                    <a:pt x="142" y="1257"/>
                  </a:cubicBezTo>
                  <a:cubicBezTo>
                    <a:pt x="146" y="1257"/>
                    <a:pt x="149" y="1259"/>
                    <a:pt x="153" y="1260"/>
                  </a:cubicBezTo>
                  <a:cubicBezTo>
                    <a:pt x="156" y="1263"/>
                    <a:pt x="160" y="1259"/>
                    <a:pt x="163" y="1266"/>
                  </a:cubicBezTo>
                  <a:cubicBezTo>
                    <a:pt x="171" y="1265"/>
                    <a:pt x="178" y="1270"/>
                    <a:pt x="185" y="1272"/>
                  </a:cubicBezTo>
                  <a:cubicBezTo>
                    <a:pt x="191" y="1277"/>
                    <a:pt x="198" y="1275"/>
                    <a:pt x="204" y="1282"/>
                  </a:cubicBezTo>
                  <a:cubicBezTo>
                    <a:pt x="207" y="1282"/>
                    <a:pt x="211" y="1281"/>
                    <a:pt x="214" y="1286"/>
                  </a:cubicBezTo>
                  <a:cubicBezTo>
                    <a:pt x="218" y="1286"/>
                    <a:pt x="221" y="1285"/>
                    <a:pt x="225" y="1286"/>
                  </a:cubicBezTo>
                  <a:cubicBezTo>
                    <a:pt x="229" y="1288"/>
                    <a:pt x="233" y="1291"/>
                    <a:pt x="238" y="1290"/>
                  </a:cubicBezTo>
                  <a:cubicBezTo>
                    <a:pt x="242" y="1297"/>
                    <a:pt x="246" y="1298"/>
                    <a:pt x="251" y="1297"/>
                  </a:cubicBezTo>
                  <a:cubicBezTo>
                    <a:pt x="255" y="1301"/>
                    <a:pt x="260" y="1303"/>
                    <a:pt x="264" y="1304"/>
                  </a:cubicBezTo>
                  <a:cubicBezTo>
                    <a:pt x="267" y="1306"/>
                    <a:pt x="268" y="1305"/>
                    <a:pt x="268" y="1309"/>
                  </a:cubicBezTo>
                  <a:cubicBezTo>
                    <a:pt x="271" y="1308"/>
                    <a:pt x="273" y="1308"/>
                    <a:pt x="276" y="1309"/>
                  </a:cubicBezTo>
                  <a:cubicBezTo>
                    <a:pt x="285" y="1323"/>
                    <a:pt x="291" y="1321"/>
                    <a:pt x="298" y="1333"/>
                  </a:cubicBezTo>
                  <a:cubicBezTo>
                    <a:pt x="284" y="1331"/>
                    <a:pt x="271" y="1321"/>
                    <a:pt x="256" y="1323"/>
                  </a:cubicBezTo>
                  <a:cubicBezTo>
                    <a:pt x="253" y="1318"/>
                    <a:pt x="250" y="1319"/>
                    <a:pt x="246" y="1319"/>
                  </a:cubicBezTo>
                  <a:cubicBezTo>
                    <a:pt x="242" y="1319"/>
                    <a:pt x="239" y="1317"/>
                    <a:pt x="236" y="1316"/>
                  </a:cubicBezTo>
                  <a:cubicBezTo>
                    <a:pt x="228" y="1317"/>
                    <a:pt x="221" y="1308"/>
                    <a:pt x="213" y="1311"/>
                  </a:cubicBezTo>
                  <a:cubicBezTo>
                    <a:pt x="211" y="1304"/>
                    <a:pt x="205" y="1312"/>
                    <a:pt x="203" y="1307"/>
                  </a:cubicBezTo>
                  <a:cubicBezTo>
                    <a:pt x="200" y="1304"/>
                    <a:pt x="195" y="1307"/>
                    <a:pt x="192" y="1304"/>
                  </a:cubicBezTo>
                  <a:cubicBezTo>
                    <a:pt x="184" y="1307"/>
                    <a:pt x="178" y="1296"/>
                    <a:pt x="170" y="1299"/>
                  </a:cubicBezTo>
                  <a:cubicBezTo>
                    <a:pt x="166" y="1301"/>
                    <a:pt x="163" y="1293"/>
                    <a:pt x="159" y="1295"/>
                  </a:cubicBezTo>
                  <a:cubicBezTo>
                    <a:pt x="156" y="1292"/>
                    <a:pt x="152" y="1295"/>
                    <a:pt x="149" y="1292"/>
                  </a:cubicBezTo>
                  <a:cubicBezTo>
                    <a:pt x="141" y="1291"/>
                    <a:pt x="135" y="1284"/>
                    <a:pt x="127" y="1284"/>
                  </a:cubicBezTo>
                  <a:cubicBezTo>
                    <a:pt x="125" y="1283"/>
                    <a:pt x="124" y="1280"/>
                    <a:pt x="123" y="1281"/>
                  </a:cubicBezTo>
                  <a:cubicBezTo>
                    <a:pt x="120" y="1283"/>
                    <a:pt x="119" y="1279"/>
                    <a:pt x="116" y="1280"/>
                  </a:cubicBezTo>
                  <a:cubicBezTo>
                    <a:pt x="114" y="1276"/>
                    <a:pt x="110" y="1277"/>
                    <a:pt x="107" y="1274"/>
                  </a:cubicBezTo>
                  <a:cubicBezTo>
                    <a:pt x="99" y="1273"/>
                    <a:pt x="92" y="1266"/>
                    <a:pt x="85" y="1266"/>
                  </a:cubicBezTo>
                  <a:cubicBezTo>
                    <a:pt x="78" y="1261"/>
                    <a:pt x="71" y="1257"/>
                    <a:pt x="64" y="1256"/>
                  </a:cubicBezTo>
                  <a:cubicBezTo>
                    <a:pt x="62" y="1250"/>
                    <a:pt x="58" y="1253"/>
                    <a:pt x="55" y="1247"/>
                  </a:cubicBezTo>
                  <a:cubicBezTo>
                    <a:pt x="50" y="1251"/>
                    <a:pt x="47" y="1243"/>
                    <a:pt x="43" y="1241"/>
                  </a:cubicBezTo>
                  <a:cubicBezTo>
                    <a:pt x="36" y="1243"/>
                    <a:pt x="31" y="1229"/>
                    <a:pt x="23" y="1232"/>
                  </a:cubicBezTo>
                  <a:cubicBezTo>
                    <a:pt x="20" y="1225"/>
                    <a:pt x="16" y="1229"/>
                    <a:pt x="14" y="1222"/>
                  </a:cubicBezTo>
                  <a:cubicBezTo>
                    <a:pt x="9" y="1225"/>
                    <a:pt x="6" y="1216"/>
                    <a:pt x="2" y="1217"/>
                  </a:cubicBezTo>
                  <a:cubicBezTo>
                    <a:pt x="2" y="1217"/>
                    <a:pt x="2" y="1217"/>
                    <a:pt x="2" y="1217"/>
                  </a:cubicBezTo>
                  <a:cubicBezTo>
                    <a:pt x="2" y="1224"/>
                    <a:pt x="2" y="1224"/>
                    <a:pt x="2" y="1224"/>
                  </a:cubicBezTo>
                  <a:cubicBezTo>
                    <a:pt x="8" y="1228"/>
                    <a:pt x="14" y="1232"/>
                    <a:pt x="21" y="1236"/>
                  </a:cubicBezTo>
                  <a:cubicBezTo>
                    <a:pt x="31" y="1243"/>
                    <a:pt x="42" y="1248"/>
                    <a:pt x="52" y="1257"/>
                  </a:cubicBezTo>
                  <a:cubicBezTo>
                    <a:pt x="57" y="1257"/>
                    <a:pt x="62" y="1262"/>
                    <a:pt x="68" y="1264"/>
                  </a:cubicBezTo>
                  <a:cubicBezTo>
                    <a:pt x="74" y="1263"/>
                    <a:pt x="78" y="1273"/>
                    <a:pt x="84" y="1272"/>
                  </a:cubicBezTo>
                  <a:cubicBezTo>
                    <a:pt x="88" y="1277"/>
                    <a:pt x="94" y="1276"/>
                    <a:pt x="100" y="1279"/>
                  </a:cubicBezTo>
                  <a:cubicBezTo>
                    <a:pt x="102" y="1277"/>
                    <a:pt x="104" y="1283"/>
                    <a:pt x="107" y="1282"/>
                  </a:cubicBezTo>
                  <a:cubicBezTo>
                    <a:pt x="109" y="1288"/>
                    <a:pt x="113" y="1283"/>
                    <a:pt x="115" y="1286"/>
                  </a:cubicBezTo>
                  <a:cubicBezTo>
                    <a:pt x="121" y="1288"/>
                    <a:pt x="126" y="1291"/>
                    <a:pt x="131" y="1294"/>
                  </a:cubicBezTo>
                  <a:cubicBezTo>
                    <a:pt x="132" y="1296"/>
                    <a:pt x="133" y="1294"/>
                    <a:pt x="134" y="1294"/>
                  </a:cubicBezTo>
                  <a:cubicBezTo>
                    <a:pt x="140" y="1295"/>
                    <a:pt x="143" y="1301"/>
                    <a:pt x="147" y="1301"/>
                  </a:cubicBezTo>
                  <a:cubicBezTo>
                    <a:pt x="153" y="1301"/>
                    <a:pt x="158" y="1304"/>
                    <a:pt x="164" y="1305"/>
                  </a:cubicBezTo>
                  <a:cubicBezTo>
                    <a:pt x="166" y="1309"/>
                    <a:pt x="169" y="1307"/>
                    <a:pt x="171" y="1308"/>
                  </a:cubicBezTo>
                  <a:cubicBezTo>
                    <a:pt x="174" y="1308"/>
                    <a:pt x="177" y="1310"/>
                    <a:pt x="180" y="1313"/>
                  </a:cubicBezTo>
                  <a:cubicBezTo>
                    <a:pt x="186" y="1309"/>
                    <a:pt x="190" y="1318"/>
                    <a:pt x="197" y="1314"/>
                  </a:cubicBezTo>
                  <a:cubicBezTo>
                    <a:pt x="202" y="1317"/>
                    <a:pt x="208" y="1315"/>
                    <a:pt x="213" y="1318"/>
                  </a:cubicBezTo>
                  <a:cubicBezTo>
                    <a:pt x="231" y="1325"/>
                    <a:pt x="250" y="1332"/>
                    <a:pt x="269" y="1332"/>
                  </a:cubicBezTo>
                  <a:cubicBezTo>
                    <a:pt x="273" y="1338"/>
                    <a:pt x="278" y="1336"/>
                    <a:pt x="282" y="1336"/>
                  </a:cubicBezTo>
                  <a:cubicBezTo>
                    <a:pt x="286" y="1344"/>
                    <a:pt x="291" y="1339"/>
                    <a:pt x="295" y="1343"/>
                  </a:cubicBezTo>
                  <a:cubicBezTo>
                    <a:pt x="300" y="1343"/>
                    <a:pt x="303" y="1349"/>
                    <a:pt x="308" y="1350"/>
                  </a:cubicBezTo>
                  <a:cubicBezTo>
                    <a:pt x="313" y="1351"/>
                    <a:pt x="318" y="1353"/>
                    <a:pt x="322" y="1359"/>
                  </a:cubicBezTo>
                  <a:cubicBezTo>
                    <a:pt x="319" y="1359"/>
                    <a:pt x="315" y="1360"/>
                    <a:pt x="312" y="1355"/>
                  </a:cubicBezTo>
                  <a:cubicBezTo>
                    <a:pt x="307" y="1361"/>
                    <a:pt x="305" y="1351"/>
                    <a:pt x="301" y="1355"/>
                  </a:cubicBezTo>
                  <a:cubicBezTo>
                    <a:pt x="294" y="1353"/>
                    <a:pt x="287" y="1350"/>
                    <a:pt x="280" y="1348"/>
                  </a:cubicBezTo>
                  <a:cubicBezTo>
                    <a:pt x="278" y="1349"/>
                    <a:pt x="277" y="1348"/>
                    <a:pt x="276" y="1346"/>
                  </a:cubicBezTo>
                  <a:cubicBezTo>
                    <a:pt x="274" y="1347"/>
                    <a:pt x="271" y="1349"/>
                    <a:pt x="270" y="1345"/>
                  </a:cubicBezTo>
                  <a:cubicBezTo>
                    <a:pt x="266" y="1347"/>
                    <a:pt x="263" y="1343"/>
                    <a:pt x="259" y="1345"/>
                  </a:cubicBezTo>
                  <a:cubicBezTo>
                    <a:pt x="251" y="1346"/>
                    <a:pt x="244" y="1341"/>
                    <a:pt x="236" y="1343"/>
                  </a:cubicBezTo>
                  <a:cubicBezTo>
                    <a:pt x="233" y="1343"/>
                    <a:pt x="231" y="1336"/>
                    <a:pt x="227" y="1338"/>
                  </a:cubicBezTo>
                  <a:cubicBezTo>
                    <a:pt x="223" y="1340"/>
                    <a:pt x="220" y="1336"/>
                    <a:pt x="216" y="1338"/>
                  </a:cubicBezTo>
                  <a:cubicBezTo>
                    <a:pt x="210" y="1334"/>
                    <a:pt x="203" y="1336"/>
                    <a:pt x="197" y="1333"/>
                  </a:cubicBezTo>
                  <a:cubicBezTo>
                    <a:pt x="184" y="1331"/>
                    <a:pt x="171" y="1324"/>
                    <a:pt x="158" y="1323"/>
                  </a:cubicBezTo>
                  <a:cubicBezTo>
                    <a:pt x="156" y="1319"/>
                    <a:pt x="151" y="1320"/>
                    <a:pt x="149" y="1319"/>
                  </a:cubicBezTo>
                  <a:cubicBezTo>
                    <a:pt x="146" y="1317"/>
                    <a:pt x="143" y="1316"/>
                    <a:pt x="139" y="1315"/>
                  </a:cubicBezTo>
                  <a:cubicBezTo>
                    <a:pt x="133" y="1311"/>
                    <a:pt x="127" y="1307"/>
                    <a:pt x="120" y="1307"/>
                  </a:cubicBezTo>
                  <a:cubicBezTo>
                    <a:pt x="114" y="1302"/>
                    <a:pt x="107" y="1300"/>
                    <a:pt x="101" y="1300"/>
                  </a:cubicBezTo>
                  <a:cubicBezTo>
                    <a:pt x="98" y="1293"/>
                    <a:pt x="94" y="1296"/>
                    <a:pt x="91" y="1293"/>
                  </a:cubicBezTo>
                  <a:cubicBezTo>
                    <a:pt x="89" y="1292"/>
                    <a:pt x="88" y="1292"/>
                    <a:pt x="86" y="1294"/>
                  </a:cubicBezTo>
                  <a:cubicBezTo>
                    <a:pt x="84" y="1292"/>
                    <a:pt x="83" y="1289"/>
                    <a:pt x="80" y="1290"/>
                  </a:cubicBezTo>
                  <a:cubicBezTo>
                    <a:pt x="86" y="1301"/>
                    <a:pt x="95" y="1299"/>
                    <a:pt x="101" y="1304"/>
                  </a:cubicBezTo>
                  <a:cubicBezTo>
                    <a:pt x="105" y="1308"/>
                    <a:pt x="109" y="1311"/>
                    <a:pt x="113" y="1309"/>
                  </a:cubicBezTo>
                  <a:cubicBezTo>
                    <a:pt x="116" y="1315"/>
                    <a:pt x="120" y="1318"/>
                    <a:pt x="124" y="1318"/>
                  </a:cubicBezTo>
                  <a:cubicBezTo>
                    <a:pt x="131" y="1326"/>
                    <a:pt x="139" y="1323"/>
                    <a:pt x="145" y="1332"/>
                  </a:cubicBezTo>
                  <a:cubicBezTo>
                    <a:pt x="150" y="1331"/>
                    <a:pt x="153" y="1336"/>
                    <a:pt x="157" y="1337"/>
                  </a:cubicBezTo>
                  <a:cubicBezTo>
                    <a:pt x="162" y="1334"/>
                    <a:pt x="165" y="1341"/>
                    <a:pt x="168" y="1345"/>
                  </a:cubicBezTo>
                  <a:cubicBezTo>
                    <a:pt x="173" y="1344"/>
                    <a:pt x="177" y="1347"/>
                    <a:pt x="182" y="1349"/>
                  </a:cubicBezTo>
                  <a:cubicBezTo>
                    <a:pt x="186" y="1353"/>
                    <a:pt x="192" y="1348"/>
                    <a:pt x="196" y="1355"/>
                  </a:cubicBezTo>
                  <a:cubicBezTo>
                    <a:pt x="200" y="1355"/>
                    <a:pt x="203" y="1361"/>
                    <a:pt x="207" y="1366"/>
                  </a:cubicBezTo>
                  <a:cubicBezTo>
                    <a:pt x="212" y="1367"/>
                    <a:pt x="218" y="1368"/>
                    <a:pt x="222" y="1376"/>
                  </a:cubicBezTo>
                  <a:cubicBezTo>
                    <a:pt x="228" y="1374"/>
                    <a:pt x="233" y="1382"/>
                    <a:pt x="238" y="1387"/>
                  </a:cubicBezTo>
                  <a:cubicBezTo>
                    <a:pt x="248" y="1386"/>
                    <a:pt x="256" y="1397"/>
                    <a:pt x="265" y="1399"/>
                  </a:cubicBezTo>
                  <a:cubicBezTo>
                    <a:pt x="274" y="1408"/>
                    <a:pt x="285" y="1407"/>
                    <a:pt x="294" y="1413"/>
                  </a:cubicBezTo>
                  <a:cubicBezTo>
                    <a:pt x="298" y="1417"/>
                    <a:pt x="303" y="1416"/>
                    <a:pt x="308" y="1417"/>
                  </a:cubicBezTo>
                  <a:cubicBezTo>
                    <a:pt x="312" y="1420"/>
                    <a:pt x="317" y="1422"/>
                    <a:pt x="322" y="1423"/>
                  </a:cubicBezTo>
                  <a:cubicBezTo>
                    <a:pt x="332" y="1425"/>
                    <a:pt x="342" y="1428"/>
                    <a:pt x="352" y="1434"/>
                  </a:cubicBezTo>
                  <a:cubicBezTo>
                    <a:pt x="362" y="1432"/>
                    <a:pt x="370" y="1443"/>
                    <a:pt x="380" y="1440"/>
                  </a:cubicBezTo>
                  <a:cubicBezTo>
                    <a:pt x="385" y="1444"/>
                    <a:pt x="390" y="1443"/>
                    <a:pt x="395" y="1446"/>
                  </a:cubicBezTo>
                  <a:cubicBezTo>
                    <a:pt x="399" y="1452"/>
                    <a:pt x="405" y="1447"/>
                    <a:pt x="410" y="1451"/>
                  </a:cubicBezTo>
                  <a:cubicBezTo>
                    <a:pt x="415" y="1454"/>
                    <a:pt x="420" y="1454"/>
                    <a:pt x="425" y="1454"/>
                  </a:cubicBezTo>
                  <a:cubicBezTo>
                    <a:pt x="430" y="1455"/>
                    <a:pt x="435" y="1459"/>
                    <a:pt x="440" y="1460"/>
                  </a:cubicBezTo>
                  <a:cubicBezTo>
                    <a:pt x="445" y="1462"/>
                    <a:pt x="450" y="1463"/>
                    <a:pt x="454" y="1465"/>
                  </a:cubicBezTo>
                  <a:cubicBezTo>
                    <a:pt x="457" y="1464"/>
                    <a:pt x="459" y="1466"/>
                    <a:pt x="462" y="1465"/>
                  </a:cubicBezTo>
                  <a:cubicBezTo>
                    <a:pt x="464" y="1469"/>
                    <a:pt x="468" y="1468"/>
                    <a:pt x="466" y="1470"/>
                  </a:cubicBezTo>
                  <a:cubicBezTo>
                    <a:pt x="447" y="1472"/>
                    <a:pt x="427" y="1478"/>
                    <a:pt x="406" y="1492"/>
                  </a:cubicBezTo>
                  <a:cubicBezTo>
                    <a:pt x="404" y="1489"/>
                    <a:pt x="401" y="1493"/>
                    <a:pt x="398" y="1495"/>
                  </a:cubicBezTo>
                  <a:cubicBezTo>
                    <a:pt x="395" y="1493"/>
                    <a:pt x="392" y="1494"/>
                    <a:pt x="388" y="1496"/>
                  </a:cubicBezTo>
                  <a:cubicBezTo>
                    <a:pt x="382" y="1495"/>
                    <a:pt x="376" y="1503"/>
                    <a:pt x="378" y="1509"/>
                  </a:cubicBezTo>
                  <a:cubicBezTo>
                    <a:pt x="384" y="1509"/>
                    <a:pt x="391" y="1502"/>
                    <a:pt x="397" y="1501"/>
                  </a:cubicBezTo>
                  <a:cubicBezTo>
                    <a:pt x="403" y="1499"/>
                    <a:pt x="410" y="1498"/>
                    <a:pt x="417" y="1492"/>
                  </a:cubicBezTo>
                  <a:cubicBezTo>
                    <a:pt x="423" y="1494"/>
                    <a:pt x="430" y="1489"/>
                    <a:pt x="437" y="1486"/>
                  </a:cubicBezTo>
                  <a:cubicBezTo>
                    <a:pt x="443" y="1486"/>
                    <a:pt x="451" y="1478"/>
                    <a:pt x="456" y="1486"/>
                  </a:cubicBezTo>
                  <a:cubicBezTo>
                    <a:pt x="449" y="1487"/>
                    <a:pt x="442" y="1492"/>
                    <a:pt x="436" y="1492"/>
                  </a:cubicBezTo>
                  <a:cubicBezTo>
                    <a:pt x="429" y="1500"/>
                    <a:pt x="421" y="1493"/>
                    <a:pt x="419" y="1501"/>
                  </a:cubicBezTo>
                  <a:cubicBezTo>
                    <a:pt x="422" y="1512"/>
                    <a:pt x="429" y="1502"/>
                    <a:pt x="434" y="1504"/>
                  </a:cubicBezTo>
                  <a:cubicBezTo>
                    <a:pt x="441" y="1497"/>
                    <a:pt x="446" y="1500"/>
                    <a:pt x="453" y="1493"/>
                  </a:cubicBezTo>
                  <a:cubicBezTo>
                    <a:pt x="458" y="1496"/>
                    <a:pt x="463" y="1493"/>
                    <a:pt x="469" y="1490"/>
                  </a:cubicBezTo>
                  <a:cubicBezTo>
                    <a:pt x="475" y="1494"/>
                    <a:pt x="481" y="1493"/>
                    <a:pt x="488" y="1490"/>
                  </a:cubicBezTo>
                  <a:cubicBezTo>
                    <a:pt x="492" y="1494"/>
                    <a:pt x="498" y="1494"/>
                    <a:pt x="502" y="1498"/>
                  </a:cubicBezTo>
                  <a:cubicBezTo>
                    <a:pt x="507" y="1498"/>
                    <a:pt x="513" y="1493"/>
                    <a:pt x="518" y="1498"/>
                  </a:cubicBezTo>
                  <a:cubicBezTo>
                    <a:pt x="521" y="1501"/>
                    <a:pt x="525" y="1497"/>
                    <a:pt x="528" y="1504"/>
                  </a:cubicBezTo>
                  <a:cubicBezTo>
                    <a:pt x="533" y="1498"/>
                    <a:pt x="535" y="1509"/>
                    <a:pt x="540" y="1506"/>
                  </a:cubicBezTo>
                  <a:cubicBezTo>
                    <a:pt x="547" y="1512"/>
                    <a:pt x="555" y="1511"/>
                    <a:pt x="561" y="1518"/>
                  </a:cubicBezTo>
                  <a:cubicBezTo>
                    <a:pt x="565" y="1512"/>
                    <a:pt x="568" y="1517"/>
                    <a:pt x="571" y="1516"/>
                  </a:cubicBezTo>
                  <a:cubicBezTo>
                    <a:pt x="575" y="1512"/>
                    <a:pt x="576" y="1525"/>
                    <a:pt x="580" y="1518"/>
                  </a:cubicBezTo>
                  <a:cubicBezTo>
                    <a:pt x="581" y="1511"/>
                    <a:pt x="574" y="1509"/>
                    <a:pt x="569" y="1506"/>
                  </a:cubicBezTo>
                  <a:close/>
                  <a:moveTo>
                    <a:pt x="213" y="1273"/>
                  </a:moveTo>
                  <a:cubicBezTo>
                    <a:pt x="209" y="1272"/>
                    <a:pt x="204" y="1271"/>
                    <a:pt x="200" y="1269"/>
                  </a:cubicBezTo>
                  <a:cubicBezTo>
                    <a:pt x="192" y="1263"/>
                    <a:pt x="183" y="1264"/>
                    <a:pt x="175" y="1257"/>
                  </a:cubicBezTo>
                  <a:cubicBezTo>
                    <a:pt x="171" y="1257"/>
                    <a:pt x="166" y="1255"/>
                    <a:pt x="162" y="1254"/>
                  </a:cubicBezTo>
                  <a:cubicBezTo>
                    <a:pt x="158" y="1252"/>
                    <a:pt x="154" y="1248"/>
                    <a:pt x="150" y="1248"/>
                  </a:cubicBezTo>
                  <a:cubicBezTo>
                    <a:pt x="141" y="1247"/>
                    <a:pt x="133" y="1242"/>
                    <a:pt x="125" y="1240"/>
                  </a:cubicBezTo>
                  <a:cubicBezTo>
                    <a:pt x="109" y="1231"/>
                    <a:pt x="91" y="1228"/>
                    <a:pt x="76" y="1216"/>
                  </a:cubicBezTo>
                  <a:cubicBezTo>
                    <a:pt x="71" y="1214"/>
                    <a:pt x="66" y="1215"/>
                    <a:pt x="63" y="1209"/>
                  </a:cubicBezTo>
                  <a:cubicBezTo>
                    <a:pt x="58" y="1214"/>
                    <a:pt x="56" y="1202"/>
                    <a:pt x="51" y="1204"/>
                  </a:cubicBezTo>
                  <a:cubicBezTo>
                    <a:pt x="43" y="1199"/>
                    <a:pt x="35" y="1193"/>
                    <a:pt x="27" y="1192"/>
                  </a:cubicBezTo>
                  <a:cubicBezTo>
                    <a:pt x="23" y="1187"/>
                    <a:pt x="20" y="1184"/>
                    <a:pt x="15" y="1184"/>
                  </a:cubicBezTo>
                  <a:cubicBezTo>
                    <a:pt x="14" y="1181"/>
                    <a:pt x="17" y="1183"/>
                    <a:pt x="19" y="1181"/>
                  </a:cubicBezTo>
                  <a:cubicBezTo>
                    <a:pt x="21" y="1182"/>
                    <a:pt x="23" y="1183"/>
                    <a:pt x="25" y="1185"/>
                  </a:cubicBezTo>
                  <a:cubicBezTo>
                    <a:pt x="30" y="1180"/>
                    <a:pt x="32" y="1194"/>
                    <a:pt x="37" y="1187"/>
                  </a:cubicBezTo>
                  <a:cubicBezTo>
                    <a:pt x="43" y="1195"/>
                    <a:pt x="52" y="1192"/>
                    <a:pt x="58" y="1199"/>
                  </a:cubicBezTo>
                  <a:cubicBezTo>
                    <a:pt x="60" y="1200"/>
                    <a:pt x="63" y="1197"/>
                    <a:pt x="64" y="1200"/>
                  </a:cubicBezTo>
                  <a:cubicBezTo>
                    <a:pt x="66" y="1203"/>
                    <a:pt x="68" y="1202"/>
                    <a:pt x="70" y="1201"/>
                  </a:cubicBezTo>
                  <a:cubicBezTo>
                    <a:pt x="73" y="1207"/>
                    <a:pt x="78" y="1201"/>
                    <a:pt x="80" y="1207"/>
                  </a:cubicBezTo>
                  <a:cubicBezTo>
                    <a:pt x="88" y="1207"/>
                    <a:pt x="95" y="1212"/>
                    <a:pt x="102" y="1215"/>
                  </a:cubicBezTo>
                  <a:cubicBezTo>
                    <a:pt x="111" y="1215"/>
                    <a:pt x="118" y="1221"/>
                    <a:pt x="126" y="1226"/>
                  </a:cubicBezTo>
                  <a:cubicBezTo>
                    <a:pt x="134" y="1225"/>
                    <a:pt x="141" y="1230"/>
                    <a:pt x="148" y="1234"/>
                  </a:cubicBezTo>
                  <a:cubicBezTo>
                    <a:pt x="152" y="1234"/>
                    <a:pt x="155" y="1239"/>
                    <a:pt x="159" y="1239"/>
                  </a:cubicBezTo>
                  <a:cubicBezTo>
                    <a:pt x="163" y="1242"/>
                    <a:pt x="167" y="1239"/>
                    <a:pt x="169" y="1245"/>
                  </a:cubicBezTo>
                  <a:cubicBezTo>
                    <a:pt x="177" y="1247"/>
                    <a:pt x="183" y="1254"/>
                    <a:pt x="191" y="1254"/>
                  </a:cubicBezTo>
                  <a:cubicBezTo>
                    <a:pt x="193" y="1256"/>
                    <a:pt x="194" y="1257"/>
                    <a:pt x="195" y="1259"/>
                  </a:cubicBezTo>
                  <a:cubicBezTo>
                    <a:pt x="200" y="1262"/>
                    <a:pt x="205" y="1264"/>
                    <a:pt x="210" y="1265"/>
                  </a:cubicBezTo>
                  <a:cubicBezTo>
                    <a:pt x="214" y="1268"/>
                    <a:pt x="219" y="1274"/>
                    <a:pt x="224" y="1273"/>
                  </a:cubicBezTo>
                  <a:cubicBezTo>
                    <a:pt x="225" y="1282"/>
                    <a:pt x="216" y="1271"/>
                    <a:pt x="213" y="1273"/>
                  </a:cubicBezTo>
                  <a:close/>
                  <a:moveTo>
                    <a:pt x="401" y="1319"/>
                  </a:moveTo>
                  <a:cubicBezTo>
                    <a:pt x="402" y="1315"/>
                    <a:pt x="399" y="1311"/>
                    <a:pt x="398" y="1307"/>
                  </a:cubicBezTo>
                  <a:cubicBezTo>
                    <a:pt x="394" y="1300"/>
                    <a:pt x="397" y="1293"/>
                    <a:pt x="391" y="1286"/>
                  </a:cubicBezTo>
                  <a:cubicBezTo>
                    <a:pt x="392" y="1282"/>
                    <a:pt x="389" y="1278"/>
                    <a:pt x="388" y="1274"/>
                  </a:cubicBezTo>
                  <a:cubicBezTo>
                    <a:pt x="388" y="1271"/>
                    <a:pt x="385" y="1266"/>
                    <a:pt x="385" y="1263"/>
                  </a:cubicBezTo>
                  <a:cubicBezTo>
                    <a:pt x="380" y="1258"/>
                    <a:pt x="388" y="1256"/>
                    <a:pt x="382" y="1251"/>
                  </a:cubicBezTo>
                  <a:cubicBezTo>
                    <a:pt x="384" y="1249"/>
                    <a:pt x="378" y="1244"/>
                    <a:pt x="381" y="1242"/>
                  </a:cubicBezTo>
                  <a:cubicBezTo>
                    <a:pt x="375" y="1239"/>
                    <a:pt x="384" y="1231"/>
                    <a:pt x="378" y="1233"/>
                  </a:cubicBezTo>
                  <a:cubicBezTo>
                    <a:pt x="376" y="1230"/>
                    <a:pt x="380" y="1227"/>
                    <a:pt x="375" y="1222"/>
                  </a:cubicBezTo>
                  <a:cubicBezTo>
                    <a:pt x="373" y="1215"/>
                    <a:pt x="367" y="1207"/>
                    <a:pt x="371" y="1201"/>
                  </a:cubicBezTo>
                  <a:cubicBezTo>
                    <a:pt x="362" y="1185"/>
                    <a:pt x="367" y="1172"/>
                    <a:pt x="358" y="1157"/>
                  </a:cubicBezTo>
                  <a:cubicBezTo>
                    <a:pt x="358" y="1150"/>
                    <a:pt x="360" y="1145"/>
                    <a:pt x="355" y="1137"/>
                  </a:cubicBezTo>
                  <a:cubicBezTo>
                    <a:pt x="359" y="1132"/>
                    <a:pt x="353" y="1126"/>
                    <a:pt x="353" y="1120"/>
                  </a:cubicBezTo>
                  <a:cubicBezTo>
                    <a:pt x="358" y="1115"/>
                    <a:pt x="348" y="1107"/>
                    <a:pt x="353" y="1101"/>
                  </a:cubicBezTo>
                  <a:cubicBezTo>
                    <a:pt x="349" y="1095"/>
                    <a:pt x="352" y="1090"/>
                    <a:pt x="348" y="1083"/>
                  </a:cubicBezTo>
                  <a:cubicBezTo>
                    <a:pt x="353" y="1081"/>
                    <a:pt x="355" y="1091"/>
                    <a:pt x="359" y="1094"/>
                  </a:cubicBezTo>
                  <a:cubicBezTo>
                    <a:pt x="359" y="1100"/>
                    <a:pt x="367" y="1107"/>
                    <a:pt x="367" y="1113"/>
                  </a:cubicBezTo>
                  <a:cubicBezTo>
                    <a:pt x="370" y="1122"/>
                    <a:pt x="369" y="1131"/>
                    <a:pt x="373" y="1140"/>
                  </a:cubicBezTo>
                  <a:cubicBezTo>
                    <a:pt x="372" y="1145"/>
                    <a:pt x="373" y="1150"/>
                    <a:pt x="375" y="1155"/>
                  </a:cubicBezTo>
                  <a:cubicBezTo>
                    <a:pt x="371" y="1158"/>
                    <a:pt x="379" y="1164"/>
                    <a:pt x="376" y="1168"/>
                  </a:cubicBezTo>
                  <a:cubicBezTo>
                    <a:pt x="379" y="1177"/>
                    <a:pt x="379" y="1186"/>
                    <a:pt x="382" y="1195"/>
                  </a:cubicBezTo>
                  <a:cubicBezTo>
                    <a:pt x="380" y="1199"/>
                    <a:pt x="387" y="1204"/>
                    <a:pt x="383" y="1208"/>
                  </a:cubicBezTo>
                  <a:cubicBezTo>
                    <a:pt x="386" y="1212"/>
                    <a:pt x="385" y="1217"/>
                    <a:pt x="391" y="1222"/>
                  </a:cubicBezTo>
                  <a:cubicBezTo>
                    <a:pt x="385" y="1225"/>
                    <a:pt x="389" y="1231"/>
                    <a:pt x="393" y="1236"/>
                  </a:cubicBezTo>
                  <a:cubicBezTo>
                    <a:pt x="387" y="1239"/>
                    <a:pt x="393" y="1244"/>
                    <a:pt x="394" y="1249"/>
                  </a:cubicBezTo>
                  <a:cubicBezTo>
                    <a:pt x="388" y="1256"/>
                    <a:pt x="401" y="1266"/>
                    <a:pt x="396" y="1274"/>
                  </a:cubicBezTo>
                  <a:cubicBezTo>
                    <a:pt x="403" y="1280"/>
                    <a:pt x="397" y="1284"/>
                    <a:pt x="401" y="1289"/>
                  </a:cubicBezTo>
                  <a:cubicBezTo>
                    <a:pt x="403" y="1293"/>
                    <a:pt x="401" y="1297"/>
                    <a:pt x="402" y="1302"/>
                  </a:cubicBezTo>
                  <a:cubicBezTo>
                    <a:pt x="404" y="1310"/>
                    <a:pt x="405" y="1319"/>
                    <a:pt x="407" y="1328"/>
                  </a:cubicBezTo>
                  <a:cubicBezTo>
                    <a:pt x="401" y="1330"/>
                    <a:pt x="404" y="1321"/>
                    <a:pt x="401" y="1319"/>
                  </a:cubicBezTo>
                  <a:close/>
                  <a:moveTo>
                    <a:pt x="421" y="1377"/>
                  </a:moveTo>
                  <a:cubicBezTo>
                    <a:pt x="418" y="1372"/>
                    <a:pt x="419" y="1368"/>
                    <a:pt x="414" y="1363"/>
                  </a:cubicBezTo>
                  <a:cubicBezTo>
                    <a:pt x="418" y="1359"/>
                    <a:pt x="409" y="1353"/>
                    <a:pt x="411" y="1349"/>
                  </a:cubicBezTo>
                  <a:cubicBezTo>
                    <a:pt x="406" y="1343"/>
                    <a:pt x="409" y="1340"/>
                    <a:pt x="404" y="1335"/>
                  </a:cubicBezTo>
                  <a:cubicBezTo>
                    <a:pt x="412" y="1329"/>
                    <a:pt x="410" y="1343"/>
                    <a:pt x="412" y="1346"/>
                  </a:cubicBezTo>
                  <a:cubicBezTo>
                    <a:pt x="416" y="1351"/>
                    <a:pt x="414" y="1355"/>
                    <a:pt x="420" y="1361"/>
                  </a:cubicBezTo>
                  <a:cubicBezTo>
                    <a:pt x="417" y="1369"/>
                    <a:pt x="427" y="1379"/>
                    <a:pt x="428" y="1387"/>
                  </a:cubicBezTo>
                  <a:cubicBezTo>
                    <a:pt x="422" y="1389"/>
                    <a:pt x="424" y="1379"/>
                    <a:pt x="421" y="1377"/>
                  </a:cubicBezTo>
                  <a:close/>
                  <a:moveTo>
                    <a:pt x="346" y="1256"/>
                  </a:moveTo>
                  <a:cubicBezTo>
                    <a:pt x="348" y="1260"/>
                    <a:pt x="351" y="1263"/>
                    <a:pt x="353" y="1267"/>
                  </a:cubicBezTo>
                  <a:cubicBezTo>
                    <a:pt x="350" y="1272"/>
                    <a:pt x="357" y="1278"/>
                    <a:pt x="357" y="1283"/>
                  </a:cubicBezTo>
                  <a:cubicBezTo>
                    <a:pt x="355" y="1288"/>
                    <a:pt x="358" y="1294"/>
                    <a:pt x="360" y="1299"/>
                  </a:cubicBezTo>
                  <a:cubicBezTo>
                    <a:pt x="361" y="1305"/>
                    <a:pt x="367" y="1311"/>
                    <a:pt x="367" y="1316"/>
                  </a:cubicBezTo>
                  <a:cubicBezTo>
                    <a:pt x="370" y="1319"/>
                    <a:pt x="369" y="1322"/>
                    <a:pt x="370" y="1324"/>
                  </a:cubicBezTo>
                  <a:cubicBezTo>
                    <a:pt x="372" y="1327"/>
                    <a:pt x="374" y="1329"/>
                    <a:pt x="372" y="1331"/>
                  </a:cubicBezTo>
                  <a:cubicBezTo>
                    <a:pt x="379" y="1340"/>
                    <a:pt x="379" y="1356"/>
                    <a:pt x="388" y="1360"/>
                  </a:cubicBezTo>
                  <a:cubicBezTo>
                    <a:pt x="386" y="1362"/>
                    <a:pt x="389" y="1366"/>
                    <a:pt x="391" y="1369"/>
                  </a:cubicBezTo>
                  <a:cubicBezTo>
                    <a:pt x="393" y="1372"/>
                    <a:pt x="391" y="1374"/>
                    <a:pt x="394" y="1377"/>
                  </a:cubicBezTo>
                  <a:cubicBezTo>
                    <a:pt x="394" y="1382"/>
                    <a:pt x="403" y="1388"/>
                    <a:pt x="396" y="1391"/>
                  </a:cubicBezTo>
                  <a:cubicBezTo>
                    <a:pt x="375" y="1365"/>
                    <a:pt x="374" y="1342"/>
                    <a:pt x="359" y="1316"/>
                  </a:cubicBezTo>
                  <a:cubicBezTo>
                    <a:pt x="360" y="1311"/>
                    <a:pt x="360" y="1306"/>
                    <a:pt x="355" y="1300"/>
                  </a:cubicBezTo>
                  <a:cubicBezTo>
                    <a:pt x="358" y="1296"/>
                    <a:pt x="352" y="1290"/>
                    <a:pt x="353" y="1286"/>
                  </a:cubicBezTo>
                  <a:cubicBezTo>
                    <a:pt x="353" y="1281"/>
                    <a:pt x="349" y="1276"/>
                    <a:pt x="348" y="1271"/>
                  </a:cubicBezTo>
                  <a:cubicBezTo>
                    <a:pt x="350" y="1266"/>
                    <a:pt x="345" y="1261"/>
                    <a:pt x="346" y="1256"/>
                  </a:cubicBezTo>
                  <a:cubicBezTo>
                    <a:pt x="339" y="1250"/>
                    <a:pt x="351" y="1252"/>
                    <a:pt x="346" y="1256"/>
                  </a:cubicBezTo>
                  <a:close/>
                  <a:moveTo>
                    <a:pt x="328" y="1175"/>
                  </a:moveTo>
                  <a:cubicBezTo>
                    <a:pt x="330" y="1177"/>
                    <a:pt x="330" y="1179"/>
                    <a:pt x="329" y="1180"/>
                  </a:cubicBezTo>
                  <a:cubicBezTo>
                    <a:pt x="333" y="1184"/>
                    <a:pt x="328" y="1186"/>
                    <a:pt x="333" y="1190"/>
                  </a:cubicBezTo>
                  <a:cubicBezTo>
                    <a:pt x="329" y="1194"/>
                    <a:pt x="335" y="1200"/>
                    <a:pt x="333" y="1204"/>
                  </a:cubicBezTo>
                  <a:cubicBezTo>
                    <a:pt x="330" y="1199"/>
                    <a:pt x="329" y="1195"/>
                    <a:pt x="332" y="1191"/>
                  </a:cubicBezTo>
                  <a:cubicBezTo>
                    <a:pt x="327" y="1184"/>
                    <a:pt x="327" y="1178"/>
                    <a:pt x="325" y="1172"/>
                  </a:cubicBezTo>
                  <a:cubicBezTo>
                    <a:pt x="329" y="1171"/>
                    <a:pt x="326" y="1173"/>
                    <a:pt x="328" y="1175"/>
                  </a:cubicBezTo>
                  <a:close/>
                  <a:moveTo>
                    <a:pt x="323" y="1157"/>
                  </a:moveTo>
                  <a:cubicBezTo>
                    <a:pt x="322" y="1149"/>
                    <a:pt x="331" y="1168"/>
                    <a:pt x="324" y="1162"/>
                  </a:cubicBezTo>
                  <a:cubicBezTo>
                    <a:pt x="321" y="1160"/>
                    <a:pt x="323" y="1159"/>
                    <a:pt x="323" y="1157"/>
                  </a:cubicBezTo>
                  <a:close/>
                  <a:moveTo>
                    <a:pt x="283" y="988"/>
                  </a:moveTo>
                  <a:cubicBezTo>
                    <a:pt x="282" y="979"/>
                    <a:pt x="287" y="972"/>
                    <a:pt x="284" y="963"/>
                  </a:cubicBezTo>
                  <a:cubicBezTo>
                    <a:pt x="286" y="959"/>
                    <a:pt x="282" y="954"/>
                    <a:pt x="286" y="951"/>
                  </a:cubicBezTo>
                  <a:cubicBezTo>
                    <a:pt x="281" y="946"/>
                    <a:pt x="288" y="944"/>
                    <a:pt x="283" y="939"/>
                  </a:cubicBezTo>
                  <a:cubicBezTo>
                    <a:pt x="286" y="938"/>
                    <a:pt x="287" y="942"/>
                    <a:pt x="286" y="943"/>
                  </a:cubicBezTo>
                  <a:cubicBezTo>
                    <a:pt x="288" y="945"/>
                    <a:pt x="286" y="947"/>
                    <a:pt x="288" y="949"/>
                  </a:cubicBezTo>
                  <a:cubicBezTo>
                    <a:pt x="286" y="951"/>
                    <a:pt x="289" y="954"/>
                    <a:pt x="287" y="956"/>
                  </a:cubicBezTo>
                  <a:cubicBezTo>
                    <a:pt x="287" y="957"/>
                    <a:pt x="286" y="959"/>
                    <a:pt x="287" y="960"/>
                  </a:cubicBezTo>
                  <a:cubicBezTo>
                    <a:pt x="286" y="962"/>
                    <a:pt x="288" y="965"/>
                    <a:pt x="289" y="967"/>
                  </a:cubicBezTo>
                  <a:cubicBezTo>
                    <a:pt x="288" y="969"/>
                    <a:pt x="287" y="971"/>
                    <a:pt x="288" y="973"/>
                  </a:cubicBezTo>
                  <a:cubicBezTo>
                    <a:pt x="288" y="977"/>
                    <a:pt x="289" y="981"/>
                    <a:pt x="288" y="984"/>
                  </a:cubicBezTo>
                  <a:cubicBezTo>
                    <a:pt x="291" y="989"/>
                    <a:pt x="289" y="993"/>
                    <a:pt x="289" y="997"/>
                  </a:cubicBezTo>
                  <a:cubicBezTo>
                    <a:pt x="289" y="1001"/>
                    <a:pt x="292" y="1005"/>
                    <a:pt x="290" y="1009"/>
                  </a:cubicBezTo>
                  <a:cubicBezTo>
                    <a:pt x="294" y="1018"/>
                    <a:pt x="290" y="1025"/>
                    <a:pt x="294" y="1033"/>
                  </a:cubicBezTo>
                  <a:cubicBezTo>
                    <a:pt x="293" y="1041"/>
                    <a:pt x="296" y="1049"/>
                    <a:pt x="295" y="1057"/>
                  </a:cubicBezTo>
                  <a:cubicBezTo>
                    <a:pt x="297" y="1065"/>
                    <a:pt x="299" y="1073"/>
                    <a:pt x="298" y="1081"/>
                  </a:cubicBezTo>
                  <a:cubicBezTo>
                    <a:pt x="302" y="1090"/>
                    <a:pt x="299" y="1098"/>
                    <a:pt x="303" y="1107"/>
                  </a:cubicBezTo>
                  <a:cubicBezTo>
                    <a:pt x="301" y="1111"/>
                    <a:pt x="305" y="1115"/>
                    <a:pt x="304" y="1120"/>
                  </a:cubicBezTo>
                  <a:cubicBezTo>
                    <a:pt x="306" y="1124"/>
                    <a:pt x="302" y="1126"/>
                    <a:pt x="307" y="1131"/>
                  </a:cubicBezTo>
                  <a:cubicBezTo>
                    <a:pt x="307" y="1139"/>
                    <a:pt x="312" y="1147"/>
                    <a:pt x="311" y="1155"/>
                  </a:cubicBezTo>
                  <a:cubicBezTo>
                    <a:pt x="316" y="1160"/>
                    <a:pt x="313" y="1164"/>
                    <a:pt x="315" y="1168"/>
                  </a:cubicBezTo>
                  <a:cubicBezTo>
                    <a:pt x="316" y="1172"/>
                    <a:pt x="319" y="1176"/>
                    <a:pt x="318" y="1180"/>
                  </a:cubicBezTo>
                  <a:cubicBezTo>
                    <a:pt x="321" y="1196"/>
                    <a:pt x="325" y="1213"/>
                    <a:pt x="330" y="1230"/>
                  </a:cubicBezTo>
                  <a:cubicBezTo>
                    <a:pt x="332" y="1238"/>
                    <a:pt x="332" y="1246"/>
                    <a:pt x="337" y="1255"/>
                  </a:cubicBezTo>
                  <a:cubicBezTo>
                    <a:pt x="333" y="1262"/>
                    <a:pt x="343" y="1271"/>
                    <a:pt x="340" y="1279"/>
                  </a:cubicBezTo>
                  <a:cubicBezTo>
                    <a:pt x="345" y="1288"/>
                    <a:pt x="343" y="1296"/>
                    <a:pt x="348" y="1305"/>
                  </a:cubicBezTo>
                  <a:cubicBezTo>
                    <a:pt x="350" y="1310"/>
                    <a:pt x="348" y="1313"/>
                    <a:pt x="352" y="1318"/>
                  </a:cubicBezTo>
                  <a:cubicBezTo>
                    <a:pt x="347" y="1321"/>
                    <a:pt x="361" y="1327"/>
                    <a:pt x="355" y="1330"/>
                  </a:cubicBezTo>
                  <a:cubicBezTo>
                    <a:pt x="359" y="1346"/>
                    <a:pt x="369" y="1363"/>
                    <a:pt x="378" y="1380"/>
                  </a:cubicBezTo>
                  <a:cubicBezTo>
                    <a:pt x="371" y="1382"/>
                    <a:pt x="367" y="1370"/>
                    <a:pt x="361" y="1371"/>
                  </a:cubicBezTo>
                  <a:cubicBezTo>
                    <a:pt x="356" y="1364"/>
                    <a:pt x="351" y="1357"/>
                    <a:pt x="346" y="1350"/>
                  </a:cubicBezTo>
                  <a:cubicBezTo>
                    <a:pt x="341" y="1344"/>
                    <a:pt x="342" y="1339"/>
                    <a:pt x="336" y="1333"/>
                  </a:cubicBezTo>
                  <a:cubicBezTo>
                    <a:pt x="337" y="1329"/>
                    <a:pt x="335" y="1324"/>
                    <a:pt x="332" y="1320"/>
                  </a:cubicBezTo>
                  <a:cubicBezTo>
                    <a:pt x="330" y="1315"/>
                    <a:pt x="333" y="1311"/>
                    <a:pt x="328" y="1306"/>
                  </a:cubicBezTo>
                  <a:cubicBezTo>
                    <a:pt x="325" y="1298"/>
                    <a:pt x="326" y="1289"/>
                    <a:pt x="317" y="1280"/>
                  </a:cubicBezTo>
                  <a:cubicBezTo>
                    <a:pt x="319" y="1272"/>
                    <a:pt x="314" y="1262"/>
                    <a:pt x="312" y="1254"/>
                  </a:cubicBezTo>
                  <a:cubicBezTo>
                    <a:pt x="315" y="1250"/>
                    <a:pt x="308" y="1245"/>
                    <a:pt x="311" y="1241"/>
                  </a:cubicBezTo>
                  <a:cubicBezTo>
                    <a:pt x="309" y="1237"/>
                    <a:pt x="311" y="1234"/>
                    <a:pt x="308" y="1230"/>
                  </a:cubicBezTo>
                  <a:cubicBezTo>
                    <a:pt x="309" y="1222"/>
                    <a:pt x="303" y="1213"/>
                    <a:pt x="304" y="1206"/>
                  </a:cubicBezTo>
                  <a:cubicBezTo>
                    <a:pt x="300" y="1202"/>
                    <a:pt x="304" y="1200"/>
                    <a:pt x="303" y="1196"/>
                  </a:cubicBezTo>
                  <a:cubicBezTo>
                    <a:pt x="302" y="1195"/>
                    <a:pt x="300" y="1194"/>
                    <a:pt x="300" y="1192"/>
                  </a:cubicBezTo>
                  <a:cubicBezTo>
                    <a:pt x="300" y="1191"/>
                    <a:pt x="301" y="1188"/>
                    <a:pt x="301" y="1186"/>
                  </a:cubicBezTo>
                  <a:cubicBezTo>
                    <a:pt x="301" y="1184"/>
                    <a:pt x="298" y="1183"/>
                    <a:pt x="300" y="1181"/>
                  </a:cubicBezTo>
                  <a:cubicBezTo>
                    <a:pt x="297" y="1172"/>
                    <a:pt x="294" y="1164"/>
                    <a:pt x="295" y="1156"/>
                  </a:cubicBezTo>
                  <a:cubicBezTo>
                    <a:pt x="292" y="1147"/>
                    <a:pt x="291" y="1139"/>
                    <a:pt x="292" y="1131"/>
                  </a:cubicBezTo>
                  <a:cubicBezTo>
                    <a:pt x="288" y="1123"/>
                    <a:pt x="288" y="1115"/>
                    <a:pt x="288" y="1107"/>
                  </a:cubicBezTo>
                  <a:cubicBezTo>
                    <a:pt x="287" y="1099"/>
                    <a:pt x="286" y="1092"/>
                    <a:pt x="287" y="1084"/>
                  </a:cubicBezTo>
                  <a:cubicBezTo>
                    <a:pt x="283" y="1067"/>
                    <a:pt x="283" y="1051"/>
                    <a:pt x="281" y="1034"/>
                  </a:cubicBezTo>
                  <a:cubicBezTo>
                    <a:pt x="280" y="1018"/>
                    <a:pt x="281" y="1003"/>
                    <a:pt x="283" y="988"/>
                  </a:cubicBezTo>
                  <a:close/>
                  <a:moveTo>
                    <a:pt x="332" y="1346"/>
                  </a:moveTo>
                  <a:cubicBezTo>
                    <a:pt x="326" y="1348"/>
                    <a:pt x="326" y="1337"/>
                    <a:pt x="323" y="1334"/>
                  </a:cubicBezTo>
                  <a:cubicBezTo>
                    <a:pt x="330" y="1332"/>
                    <a:pt x="330" y="1343"/>
                    <a:pt x="332" y="1346"/>
                  </a:cubicBezTo>
                  <a:close/>
                  <a:moveTo>
                    <a:pt x="274" y="1069"/>
                  </a:moveTo>
                  <a:cubicBezTo>
                    <a:pt x="280" y="1068"/>
                    <a:pt x="274" y="1073"/>
                    <a:pt x="276" y="1076"/>
                  </a:cubicBezTo>
                  <a:cubicBezTo>
                    <a:pt x="280" y="1081"/>
                    <a:pt x="271" y="1077"/>
                    <a:pt x="274" y="1069"/>
                  </a:cubicBezTo>
                  <a:close/>
                  <a:moveTo>
                    <a:pt x="312" y="1310"/>
                  </a:moveTo>
                  <a:cubicBezTo>
                    <a:pt x="312" y="1305"/>
                    <a:pt x="306" y="1299"/>
                    <a:pt x="305" y="1293"/>
                  </a:cubicBezTo>
                  <a:cubicBezTo>
                    <a:pt x="306" y="1288"/>
                    <a:pt x="301" y="1282"/>
                    <a:pt x="302" y="1277"/>
                  </a:cubicBezTo>
                  <a:cubicBezTo>
                    <a:pt x="299" y="1274"/>
                    <a:pt x="300" y="1271"/>
                    <a:pt x="301" y="1269"/>
                  </a:cubicBezTo>
                  <a:cubicBezTo>
                    <a:pt x="297" y="1268"/>
                    <a:pt x="299" y="1267"/>
                    <a:pt x="297" y="1264"/>
                  </a:cubicBezTo>
                  <a:cubicBezTo>
                    <a:pt x="293" y="1252"/>
                    <a:pt x="293" y="1241"/>
                    <a:pt x="289" y="1230"/>
                  </a:cubicBezTo>
                  <a:cubicBezTo>
                    <a:pt x="290" y="1224"/>
                    <a:pt x="287" y="1219"/>
                    <a:pt x="289" y="1214"/>
                  </a:cubicBezTo>
                  <a:cubicBezTo>
                    <a:pt x="284" y="1208"/>
                    <a:pt x="288" y="1203"/>
                    <a:pt x="288" y="1198"/>
                  </a:cubicBezTo>
                  <a:cubicBezTo>
                    <a:pt x="282" y="1179"/>
                    <a:pt x="280" y="1161"/>
                    <a:pt x="279" y="1143"/>
                  </a:cubicBezTo>
                  <a:cubicBezTo>
                    <a:pt x="280" y="1135"/>
                    <a:pt x="275" y="1125"/>
                    <a:pt x="278" y="1117"/>
                  </a:cubicBezTo>
                  <a:cubicBezTo>
                    <a:pt x="272" y="1107"/>
                    <a:pt x="279" y="1099"/>
                    <a:pt x="275" y="1090"/>
                  </a:cubicBezTo>
                  <a:cubicBezTo>
                    <a:pt x="280" y="1087"/>
                    <a:pt x="276" y="1096"/>
                    <a:pt x="278" y="1098"/>
                  </a:cubicBezTo>
                  <a:cubicBezTo>
                    <a:pt x="278" y="1102"/>
                    <a:pt x="279" y="1105"/>
                    <a:pt x="278" y="1109"/>
                  </a:cubicBezTo>
                  <a:cubicBezTo>
                    <a:pt x="280" y="1116"/>
                    <a:pt x="282" y="1123"/>
                    <a:pt x="279" y="1129"/>
                  </a:cubicBezTo>
                  <a:cubicBezTo>
                    <a:pt x="282" y="1137"/>
                    <a:pt x="284" y="1145"/>
                    <a:pt x="285" y="1152"/>
                  </a:cubicBezTo>
                  <a:cubicBezTo>
                    <a:pt x="283" y="1156"/>
                    <a:pt x="286" y="1160"/>
                    <a:pt x="288" y="1164"/>
                  </a:cubicBezTo>
                  <a:cubicBezTo>
                    <a:pt x="283" y="1166"/>
                    <a:pt x="289" y="1170"/>
                    <a:pt x="286" y="1173"/>
                  </a:cubicBezTo>
                  <a:cubicBezTo>
                    <a:pt x="290" y="1180"/>
                    <a:pt x="293" y="1186"/>
                    <a:pt x="292" y="1193"/>
                  </a:cubicBezTo>
                  <a:cubicBezTo>
                    <a:pt x="293" y="1196"/>
                    <a:pt x="293" y="1199"/>
                    <a:pt x="294" y="1202"/>
                  </a:cubicBezTo>
                  <a:cubicBezTo>
                    <a:pt x="292" y="1205"/>
                    <a:pt x="298" y="1209"/>
                    <a:pt x="295" y="1212"/>
                  </a:cubicBezTo>
                  <a:cubicBezTo>
                    <a:pt x="298" y="1224"/>
                    <a:pt x="298" y="1236"/>
                    <a:pt x="303" y="1249"/>
                  </a:cubicBezTo>
                  <a:cubicBezTo>
                    <a:pt x="304" y="1274"/>
                    <a:pt x="322" y="1301"/>
                    <a:pt x="323" y="1326"/>
                  </a:cubicBezTo>
                  <a:cubicBezTo>
                    <a:pt x="317" y="1326"/>
                    <a:pt x="313" y="1314"/>
                    <a:pt x="312" y="1310"/>
                  </a:cubicBezTo>
                  <a:close/>
                  <a:moveTo>
                    <a:pt x="187" y="1342"/>
                  </a:moveTo>
                  <a:cubicBezTo>
                    <a:pt x="179" y="1343"/>
                    <a:pt x="172" y="1334"/>
                    <a:pt x="164" y="1335"/>
                  </a:cubicBezTo>
                  <a:cubicBezTo>
                    <a:pt x="161" y="1329"/>
                    <a:pt x="168" y="1336"/>
                    <a:pt x="170" y="1333"/>
                  </a:cubicBezTo>
                  <a:cubicBezTo>
                    <a:pt x="172" y="1335"/>
                    <a:pt x="175" y="1334"/>
                    <a:pt x="178" y="1336"/>
                  </a:cubicBezTo>
                  <a:cubicBezTo>
                    <a:pt x="183" y="1339"/>
                    <a:pt x="189" y="1337"/>
                    <a:pt x="193" y="1343"/>
                  </a:cubicBezTo>
                  <a:cubicBezTo>
                    <a:pt x="203" y="1344"/>
                    <a:pt x="213" y="1345"/>
                    <a:pt x="223" y="1347"/>
                  </a:cubicBezTo>
                  <a:cubicBezTo>
                    <a:pt x="227" y="1349"/>
                    <a:pt x="233" y="1350"/>
                    <a:pt x="238" y="1349"/>
                  </a:cubicBezTo>
                  <a:cubicBezTo>
                    <a:pt x="242" y="1352"/>
                    <a:pt x="247" y="1352"/>
                    <a:pt x="251" y="1353"/>
                  </a:cubicBezTo>
                  <a:cubicBezTo>
                    <a:pt x="257" y="1351"/>
                    <a:pt x="261" y="1355"/>
                    <a:pt x="266" y="1356"/>
                  </a:cubicBezTo>
                  <a:cubicBezTo>
                    <a:pt x="271" y="1356"/>
                    <a:pt x="276" y="1357"/>
                    <a:pt x="280" y="1359"/>
                  </a:cubicBezTo>
                  <a:cubicBezTo>
                    <a:pt x="289" y="1360"/>
                    <a:pt x="298" y="1365"/>
                    <a:pt x="307" y="1364"/>
                  </a:cubicBezTo>
                  <a:cubicBezTo>
                    <a:pt x="318" y="1372"/>
                    <a:pt x="331" y="1371"/>
                    <a:pt x="342" y="1379"/>
                  </a:cubicBezTo>
                  <a:cubicBezTo>
                    <a:pt x="345" y="1378"/>
                    <a:pt x="349" y="1379"/>
                    <a:pt x="351" y="1381"/>
                  </a:cubicBezTo>
                  <a:cubicBezTo>
                    <a:pt x="353" y="1388"/>
                    <a:pt x="358" y="1378"/>
                    <a:pt x="360" y="1385"/>
                  </a:cubicBezTo>
                  <a:cubicBezTo>
                    <a:pt x="366" y="1383"/>
                    <a:pt x="370" y="1393"/>
                    <a:pt x="376" y="1390"/>
                  </a:cubicBezTo>
                  <a:cubicBezTo>
                    <a:pt x="378" y="1392"/>
                    <a:pt x="380" y="1395"/>
                    <a:pt x="382" y="1394"/>
                  </a:cubicBezTo>
                  <a:cubicBezTo>
                    <a:pt x="382" y="1396"/>
                    <a:pt x="382" y="1398"/>
                    <a:pt x="385" y="1397"/>
                  </a:cubicBezTo>
                  <a:cubicBezTo>
                    <a:pt x="388" y="1398"/>
                    <a:pt x="391" y="1402"/>
                    <a:pt x="394" y="1407"/>
                  </a:cubicBezTo>
                  <a:cubicBezTo>
                    <a:pt x="387" y="1409"/>
                    <a:pt x="382" y="1402"/>
                    <a:pt x="376" y="1404"/>
                  </a:cubicBezTo>
                  <a:cubicBezTo>
                    <a:pt x="370" y="1398"/>
                    <a:pt x="364" y="1400"/>
                    <a:pt x="358" y="1394"/>
                  </a:cubicBezTo>
                  <a:cubicBezTo>
                    <a:pt x="354" y="1394"/>
                    <a:pt x="349" y="1394"/>
                    <a:pt x="345" y="1391"/>
                  </a:cubicBezTo>
                  <a:cubicBezTo>
                    <a:pt x="341" y="1390"/>
                    <a:pt x="337" y="1390"/>
                    <a:pt x="333" y="1389"/>
                  </a:cubicBezTo>
                  <a:cubicBezTo>
                    <a:pt x="325" y="1388"/>
                    <a:pt x="317" y="1383"/>
                    <a:pt x="309" y="1381"/>
                  </a:cubicBezTo>
                  <a:cubicBezTo>
                    <a:pt x="300" y="1380"/>
                    <a:pt x="292" y="1378"/>
                    <a:pt x="283" y="1376"/>
                  </a:cubicBezTo>
                  <a:cubicBezTo>
                    <a:pt x="275" y="1374"/>
                    <a:pt x="267" y="1373"/>
                    <a:pt x="260" y="1368"/>
                  </a:cubicBezTo>
                  <a:cubicBezTo>
                    <a:pt x="257" y="1367"/>
                    <a:pt x="254" y="1370"/>
                    <a:pt x="252" y="1366"/>
                  </a:cubicBezTo>
                  <a:cubicBezTo>
                    <a:pt x="250" y="1367"/>
                    <a:pt x="249" y="1363"/>
                    <a:pt x="246" y="1365"/>
                  </a:cubicBezTo>
                  <a:cubicBezTo>
                    <a:pt x="243" y="1361"/>
                    <a:pt x="238" y="1366"/>
                    <a:pt x="235" y="1360"/>
                  </a:cubicBezTo>
                  <a:cubicBezTo>
                    <a:pt x="226" y="1359"/>
                    <a:pt x="219" y="1355"/>
                    <a:pt x="211" y="1352"/>
                  </a:cubicBezTo>
                  <a:cubicBezTo>
                    <a:pt x="203" y="1348"/>
                    <a:pt x="195" y="1348"/>
                    <a:pt x="187" y="1342"/>
                  </a:cubicBezTo>
                  <a:close/>
                  <a:moveTo>
                    <a:pt x="458" y="1455"/>
                  </a:moveTo>
                  <a:cubicBezTo>
                    <a:pt x="455" y="1456"/>
                    <a:pt x="452" y="1455"/>
                    <a:pt x="450" y="1452"/>
                  </a:cubicBezTo>
                  <a:cubicBezTo>
                    <a:pt x="445" y="1452"/>
                    <a:pt x="439" y="1449"/>
                    <a:pt x="434" y="1448"/>
                  </a:cubicBezTo>
                  <a:cubicBezTo>
                    <a:pt x="424" y="1443"/>
                    <a:pt x="413" y="1443"/>
                    <a:pt x="403" y="1438"/>
                  </a:cubicBezTo>
                  <a:cubicBezTo>
                    <a:pt x="392" y="1436"/>
                    <a:pt x="382" y="1430"/>
                    <a:pt x="371" y="1431"/>
                  </a:cubicBezTo>
                  <a:cubicBezTo>
                    <a:pt x="367" y="1424"/>
                    <a:pt x="360" y="1431"/>
                    <a:pt x="355" y="1424"/>
                  </a:cubicBezTo>
                  <a:cubicBezTo>
                    <a:pt x="349" y="1426"/>
                    <a:pt x="345" y="1419"/>
                    <a:pt x="340" y="1421"/>
                  </a:cubicBezTo>
                  <a:cubicBezTo>
                    <a:pt x="330" y="1413"/>
                    <a:pt x="318" y="1415"/>
                    <a:pt x="307" y="1409"/>
                  </a:cubicBezTo>
                  <a:cubicBezTo>
                    <a:pt x="303" y="1404"/>
                    <a:pt x="296" y="1409"/>
                    <a:pt x="292" y="1402"/>
                  </a:cubicBezTo>
                  <a:cubicBezTo>
                    <a:pt x="286" y="1402"/>
                    <a:pt x="281" y="1400"/>
                    <a:pt x="277" y="1396"/>
                  </a:cubicBezTo>
                  <a:cubicBezTo>
                    <a:pt x="266" y="1394"/>
                    <a:pt x="256" y="1388"/>
                    <a:pt x="246" y="1383"/>
                  </a:cubicBezTo>
                  <a:cubicBezTo>
                    <a:pt x="242" y="1376"/>
                    <a:pt x="235" y="1381"/>
                    <a:pt x="231" y="1373"/>
                  </a:cubicBezTo>
                  <a:cubicBezTo>
                    <a:pt x="225" y="1374"/>
                    <a:pt x="221" y="1366"/>
                    <a:pt x="216" y="1367"/>
                  </a:cubicBezTo>
                  <a:cubicBezTo>
                    <a:pt x="215" y="1366"/>
                    <a:pt x="213" y="1364"/>
                    <a:pt x="212" y="1362"/>
                  </a:cubicBezTo>
                  <a:cubicBezTo>
                    <a:pt x="222" y="1362"/>
                    <a:pt x="231" y="1368"/>
                    <a:pt x="240" y="1371"/>
                  </a:cubicBezTo>
                  <a:cubicBezTo>
                    <a:pt x="250" y="1375"/>
                    <a:pt x="259" y="1378"/>
                    <a:pt x="268" y="1381"/>
                  </a:cubicBezTo>
                  <a:cubicBezTo>
                    <a:pt x="273" y="1385"/>
                    <a:pt x="278" y="1384"/>
                    <a:pt x="283" y="1386"/>
                  </a:cubicBezTo>
                  <a:cubicBezTo>
                    <a:pt x="286" y="1386"/>
                    <a:pt x="288" y="1386"/>
                    <a:pt x="291" y="1389"/>
                  </a:cubicBezTo>
                  <a:cubicBezTo>
                    <a:pt x="293" y="1386"/>
                    <a:pt x="295" y="1388"/>
                    <a:pt x="297" y="1390"/>
                  </a:cubicBezTo>
                  <a:cubicBezTo>
                    <a:pt x="302" y="1386"/>
                    <a:pt x="305" y="1394"/>
                    <a:pt x="311" y="1391"/>
                  </a:cubicBezTo>
                  <a:cubicBezTo>
                    <a:pt x="312" y="1396"/>
                    <a:pt x="316" y="1391"/>
                    <a:pt x="318" y="1394"/>
                  </a:cubicBezTo>
                  <a:cubicBezTo>
                    <a:pt x="320" y="1395"/>
                    <a:pt x="322" y="1395"/>
                    <a:pt x="323" y="1398"/>
                  </a:cubicBezTo>
                  <a:cubicBezTo>
                    <a:pt x="328" y="1399"/>
                    <a:pt x="334" y="1397"/>
                    <a:pt x="339" y="1400"/>
                  </a:cubicBezTo>
                  <a:cubicBezTo>
                    <a:pt x="343" y="1400"/>
                    <a:pt x="347" y="1406"/>
                    <a:pt x="353" y="1401"/>
                  </a:cubicBezTo>
                  <a:cubicBezTo>
                    <a:pt x="362" y="1410"/>
                    <a:pt x="372" y="1410"/>
                    <a:pt x="381" y="1415"/>
                  </a:cubicBezTo>
                  <a:cubicBezTo>
                    <a:pt x="391" y="1415"/>
                    <a:pt x="400" y="1424"/>
                    <a:pt x="410" y="1425"/>
                  </a:cubicBezTo>
                  <a:cubicBezTo>
                    <a:pt x="418" y="1433"/>
                    <a:pt x="428" y="1431"/>
                    <a:pt x="437" y="1437"/>
                  </a:cubicBezTo>
                  <a:cubicBezTo>
                    <a:pt x="446" y="1444"/>
                    <a:pt x="455" y="1450"/>
                    <a:pt x="464" y="1453"/>
                  </a:cubicBezTo>
                  <a:cubicBezTo>
                    <a:pt x="467" y="1457"/>
                    <a:pt x="459" y="1457"/>
                    <a:pt x="458" y="1455"/>
                  </a:cubicBezTo>
                  <a:close/>
                  <a:moveTo>
                    <a:pt x="436" y="1425"/>
                  </a:moveTo>
                  <a:cubicBezTo>
                    <a:pt x="438" y="1423"/>
                    <a:pt x="440" y="1422"/>
                    <a:pt x="442" y="1421"/>
                  </a:cubicBezTo>
                  <a:cubicBezTo>
                    <a:pt x="443" y="1423"/>
                    <a:pt x="445" y="1426"/>
                    <a:pt x="447" y="1428"/>
                  </a:cubicBezTo>
                  <a:cubicBezTo>
                    <a:pt x="442" y="1432"/>
                    <a:pt x="439" y="1427"/>
                    <a:pt x="436" y="1425"/>
                  </a:cubicBezTo>
                  <a:close/>
                  <a:moveTo>
                    <a:pt x="456" y="1429"/>
                  </a:moveTo>
                  <a:cubicBezTo>
                    <a:pt x="459" y="1426"/>
                    <a:pt x="451" y="1421"/>
                    <a:pt x="453" y="1418"/>
                  </a:cubicBezTo>
                  <a:cubicBezTo>
                    <a:pt x="445" y="1410"/>
                    <a:pt x="447" y="1404"/>
                    <a:pt x="440" y="1395"/>
                  </a:cubicBezTo>
                  <a:cubicBezTo>
                    <a:pt x="441" y="1391"/>
                    <a:pt x="437" y="1386"/>
                    <a:pt x="437" y="1381"/>
                  </a:cubicBezTo>
                  <a:cubicBezTo>
                    <a:pt x="432" y="1376"/>
                    <a:pt x="436" y="1373"/>
                    <a:pt x="430" y="1367"/>
                  </a:cubicBezTo>
                  <a:cubicBezTo>
                    <a:pt x="431" y="1363"/>
                    <a:pt x="429" y="1359"/>
                    <a:pt x="426" y="1354"/>
                  </a:cubicBezTo>
                  <a:cubicBezTo>
                    <a:pt x="424" y="1350"/>
                    <a:pt x="424" y="1346"/>
                    <a:pt x="419" y="1340"/>
                  </a:cubicBezTo>
                  <a:cubicBezTo>
                    <a:pt x="421" y="1337"/>
                    <a:pt x="418" y="1332"/>
                    <a:pt x="418" y="1328"/>
                  </a:cubicBezTo>
                  <a:cubicBezTo>
                    <a:pt x="413" y="1323"/>
                    <a:pt x="421" y="1320"/>
                    <a:pt x="414" y="1315"/>
                  </a:cubicBezTo>
                  <a:cubicBezTo>
                    <a:pt x="411" y="1306"/>
                    <a:pt x="417" y="1298"/>
                    <a:pt x="409" y="1289"/>
                  </a:cubicBezTo>
                  <a:cubicBezTo>
                    <a:pt x="412" y="1281"/>
                    <a:pt x="405" y="1271"/>
                    <a:pt x="404" y="1263"/>
                  </a:cubicBezTo>
                  <a:cubicBezTo>
                    <a:pt x="407" y="1259"/>
                    <a:pt x="399" y="1254"/>
                    <a:pt x="403" y="1250"/>
                  </a:cubicBezTo>
                  <a:cubicBezTo>
                    <a:pt x="401" y="1246"/>
                    <a:pt x="406" y="1243"/>
                    <a:pt x="400" y="1239"/>
                  </a:cubicBezTo>
                  <a:cubicBezTo>
                    <a:pt x="401" y="1231"/>
                    <a:pt x="398" y="1222"/>
                    <a:pt x="395" y="1213"/>
                  </a:cubicBezTo>
                  <a:cubicBezTo>
                    <a:pt x="395" y="1205"/>
                    <a:pt x="390" y="1196"/>
                    <a:pt x="391" y="1189"/>
                  </a:cubicBezTo>
                  <a:cubicBezTo>
                    <a:pt x="386" y="1180"/>
                    <a:pt x="390" y="1172"/>
                    <a:pt x="383" y="1162"/>
                  </a:cubicBezTo>
                  <a:cubicBezTo>
                    <a:pt x="384" y="1155"/>
                    <a:pt x="384" y="1147"/>
                    <a:pt x="379" y="1138"/>
                  </a:cubicBezTo>
                  <a:cubicBezTo>
                    <a:pt x="388" y="1139"/>
                    <a:pt x="385" y="1151"/>
                    <a:pt x="392" y="1156"/>
                  </a:cubicBezTo>
                  <a:cubicBezTo>
                    <a:pt x="388" y="1159"/>
                    <a:pt x="396" y="1163"/>
                    <a:pt x="397" y="1166"/>
                  </a:cubicBezTo>
                  <a:cubicBezTo>
                    <a:pt x="396" y="1169"/>
                    <a:pt x="398" y="1172"/>
                    <a:pt x="400" y="1175"/>
                  </a:cubicBezTo>
                  <a:cubicBezTo>
                    <a:pt x="404" y="1186"/>
                    <a:pt x="406" y="1198"/>
                    <a:pt x="411" y="1209"/>
                  </a:cubicBezTo>
                  <a:cubicBezTo>
                    <a:pt x="411" y="1215"/>
                    <a:pt x="412" y="1220"/>
                    <a:pt x="415" y="1226"/>
                  </a:cubicBezTo>
                  <a:cubicBezTo>
                    <a:pt x="413" y="1230"/>
                    <a:pt x="416" y="1236"/>
                    <a:pt x="415" y="1241"/>
                  </a:cubicBezTo>
                  <a:cubicBezTo>
                    <a:pt x="420" y="1253"/>
                    <a:pt x="418" y="1264"/>
                    <a:pt x="424" y="1276"/>
                  </a:cubicBezTo>
                  <a:cubicBezTo>
                    <a:pt x="422" y="1280"/>
                    <a:pt x="429" y="1287"/>
                    <a:pt x="424" y="1291"/>
                  </a:cubicBezTo>
                  <a:cubicBezTo>
                    <a:pt x="431" y="1298"/>
                    <a:pt x="427" y="1302"/>
                    <a:pt x="431" y="1308"/>
                  </a:cubicBezTo>
                  <a:cubicBezTo>
                    <a:pt x="427" y="1318"/>
                    <a:pt x="439" y="1331"/>
                    <a:pt x="436" y="1342"/>
                  </a:cubicBezTo>
                  <a:cubicBezTo>
                    <a:pt x="443" y="1348"/>
                    <a:pt x="434" y="1352"/>
                    <a:pt x="440" y="1358"/>
                  </a:cubicBezTo>
                  <a:cubicBezTo>
                    <a:pt x="442" y="1364"/>
                    <a:pt x="441" y="1369"/>
                    <a:pt x="443" y="1374"/>
                  </a:cubicBezTo>
                  <a:cubicBezTo>
                    <a:pt x="449" y="1381"/>
                    <a:pt x="443" y="1386"/>
                    <a:pt x="451" y="1393"/>
                  </a:cubicBezTo>
                  <a:cubicBezTo>
                    <a:pt x="449" y="1395"/>
                    <a:pt x="454" y="1398"/>
                    <a:pt x="451" y="1401"/>
                  </a:cubicBezTo>
                  <a:cubicBezTo>
                    <a:pt x="451" y="1403"/>
                    <a:pt x="452" y="1406"/>
                    <a:pt x="454" y="1409"/>
                  </a:cubicBezTo>
                  <a:cubicBezTo>
                    <a:pt x="455" y="1419"/>
                    <a:pt x="463" y="1433"/>
                    <a:pt x="465" y="1439"/>
                  </a:cubicBezTo>
                  <a:cubicBezTo>
                    <a:pt x="461" y="1441"/>
                    <a:pt x="459" y="1432"/>
                    <a:pt x="456" y="1429"/>
                  </a:cubicBezTo>
                  <a:close/>
                  <a:moveTo>
                    <a:pt x="462" y="1401"/>
                  </a:moveTo>
                  <a:cubicBezTo>
                    <a:pt x="462" y="1396"/>
                    <a:pt x="459" y="1390"/>
                    <a:pt x="459" y="1385"/>
                  </a:cubicBezTo>
                  <a:cubicBezTo>
                    <a:pt x="451" y="1378"/>
                    <a:pt x="458" y="1374"/>
                    <a:pt x="452" y="1368"/>
                  </a:cubicBezTo>
                  <a:cubicBezTo>
                    <a:pt x="452" y="1363"/>
                    <a:pt x="448" y="1357"/>
                    <a:pt x="451" y="1352"/>
                  </a:cubicBezTo>
                  <a:cubicBezTo>
                    <a:pt x="448" y="1351"/>
                    <a:pt x="449" y="1350"/>
                    <a:pt x="448" y="1347"/>
                  </a:cubicBezTo>
                  <a:cubicBezTo>
                    <a:pt x="450" y="1344"/>
                    <a:pt x="444" y="1345"/>
                    <a:pt x="447" y="1342"/>
                  </a:cubicBezTo>
                  <a:cubicBezTo>
                    <a:pt x="446" y="1337"/>
                    <a:pt x="444" y="1331"/>
                    <a:pt x="443" y="1326"/>
                  </a:cubicBezTo>
                  <a:cubicBezTo>
                    <a:pt x="441" y="1320"/>
                    <a:pt x="442" y="1315"/>
                    <a:pt x="440" y="1310"/>
                  </a:cubicBezTo>
                  <a:cubicBezTo>
                    <a:pt x="437" y="1304"/>
                    <a:pt x="442" y="1300"/>
                    <a:pt x="436" y="1293"/>
                  </a:cubicBezTo>
                  <a:cubicBezTo>
                    <a:pt x="441" y="1289"/>
                    <a:pt x="434" y="1282"/>
                    <a:pt x="433" y="1277"/>
                  </a:cubicBezTo>
                  <a:cubicBezTo>
                    <a:pt x="433" y="1272"/>
                    <a:pt x="430" y="1266"/>
                    <a:pt x="429" y="1261"/>
                  </a:cubicBezTo>
                  <a:cubicBezTo>
                    <a:pt x="429" y="1250"/>
                    <a:pt x="423" y="1239"/>
                    <a:pt x="425" y="1229"/>
                  </a:cubicBezTo>
                  <a:cubicBezTo>
                    <a:pt x="419" y="1207"/>
                    <a:pt x="414" y="1185"/>
                    <a:pt x="402" y="1163"/>
                  </a:cubicBezTo>
                  <a:cubicBezTo>
                    <a:pt x="406" y="1160"/>
                    <a:pt x="408" y="1170"/>
                    <a:pt x="411" y="1172"/>
                  </a:cubicBezTo>
                  <a:cubicBezTo>
                    <a:pt x="415" y="1171"/>
                    <a:pt x="412" y="1174"/>
                    <a:pt x="414" y="1175"/>
                  </a:cubicBezTo>
                  <a:cubicBezTo>
                    <a:pt x="415" y="1177"/>
                    <a:pt x="416" y="1179"/>
                    <a:pt x="418" y="1181"/>
                  </a:cubicBezTo>
                  <a:cubicBezTo>
                    <a:pt x="419" y="1186"/>
                    <a:pt x="424" y="1192"/>
                    <a:pt x="424" y="1198"/>
                  </a:cubicBezTo>
                  <a:cubicBezTo>
                    <a:pt x="424" y="1202"/>
                    <a:pt x="431" y="1208"/>
                    <a:pt x="430" y="1212"/>
                  </a:cubicBezTo>
                  <a:cubicBezTo>
                    <a:pt x="433" y="1218"/>
                    <a:pt x="432" y="1222"/>
                    <a:pt x="435" y="1227"/>
                  </a:cubicBezTo>
                  <a:cubicBezTo>
                    <a:pt x="442" y="1233"/>
                    <a:pt x="433" y="1237"/>
                    <a:pt x="440" y="1242"/>
                  </a:cubicBezTo>
                  <a:cubicBezTo>
                    <a:pt x="438" y="1245"/>
                    <a:pt x="443" y="1248"/>
                    <a:pt x="440" y="1250"/>
                  </a:cubicBezTo>
                  <a:cubicBezTo>
                    <a:pt x="441" y="1252"/>
                    <a:pt x="441" y="1254"/>
                    <a:pt x="442" y="1257"/>
                  </a:cubicBezTo>
                  <a:cubicBezTo>
                    <a:pt x="441" y="1261"/>
                    <a:pt x="445" y="1267"/>
                    <a:pt x="445" y="1271"/>
                  </a:cubicBezTo>
                  <a:cubicBezTo>
                    <a:pt x="447" y="1281"/>
                    <a:pt x="447" y="1290"/>
                    <a:pt x="452" y="1301"/>
                  </a:cubicBezTo>
                  <a:cubicBezTo>
                    <a:pt x="451" y="1321"/>
                    <a:pt x="459" y="1342"/>
                    <a:pt x="456" y="1362"/>
                  </a:cubicBezTo>
                  <a:cubicBezTo>
                    <a:pt x="461" y="1372"/>
                    <a:pt x="461" y="1380"/>
                    <a:pt x="464" y="1389"/>
                  </a:cubicBezTo>
                  <a:cubicBezTo>
                    <a:pt x="466" y="1397"/>
                    <a:pt x="470" y="1406"/>
                    <a:pt x="469" y="1415"/>
                  </a:cubicBezTo>
                  <a:cubicBezTo>
                    <a:pt x="463" y="1415"/>
                    <a:pt x="464" y="1404"/>
                    <a:pt x="462" y="1401"/>
                  </a:cubicBezTo>
                  <a:close/>
                  <a:moveTo>
                    <a:pt x="468" y="1421"/>
                  </a:moveTo>
                  <a:cubicBezTo>
                    <a:pt x="474" y="1420"/>
                    <a:pt x="475" y="1432"/>
                    <a:pt x="476" y="1436"/>
                  </a:cubicBezTo>
                  <a:cubicBezTo>
                    <a:pt x="469" y="1436"/>
                    <a:pt x="472" y="1425"/>
                    <a:pt x="468" y="1421"/>
                  </a:cubicBezTo>
                  <a:close/>
                  <a:moveTo>
                    <a:pt x="2876" y="41"/>
                  </a:moveTo>
                  <a:cubicBezTo>
                    <a:pt x="2868" y="44"/>
                    <a:pt x="2869" y="54"/>
                    <a:pt x="2862" y="57"/>
                  </a:cubicBezTo>
                  <a:cubicBezTo>
                    <a:pt x="2864" y="64"/>
                    <a:pt x="2854" y="60"/>
                    <a:pt x="2858" y="68"/>
                  </a:cubicBezTo>
                  <a:cubicBezTo>
                    <a:pt x="2854" y="69"/>
                    <a:pt x="2854" y="74"/>
                    <a:pt x="2850" y="75"/>
                  </a:cubicBezTo>
                  <a:cubicBezTo>
                    <a:pt x="2849" y="80"/>
                    <a:pt x="2850" y="85"/>
                    <a:pt x="2844" y="85"/>
                  </a:cubicBezTo>
                  <a:cubicBezTo>
                    <a:pt x="2845" y="90"/>
                    <a:pt x="2841" y="92"/>
                    <a:pt x="2838" y="94"/>
                  </a:cubicBezTo>
                  <a:cubicBezTo>
                    <a:pt x="2834" y="99"/>
                    <a:pt x="2832" y="107"/>
                    <a:pt x="2824" y="110"/>
                  </a:cubicBezTo>
                  <a:cubicBezTo>
                    <a:pt x="2823" y="114"/>
                    <a:pt x="2824" y="119"/>
                    <a:pt x="2818" y="119"/>
                  </a:cubicBezTo>
                  <a:cubicBezTo>
                    <a:pt x="2818" y="121"/>
                    <a:pt x="2818" y="123"/>
                    <a:pt x="2816" y="124"/>
                  </a:cubicBezTo>
                  <a:cubicBezTo>
                    <a:pt x="2813" y="124"/>
                    <a:pt x="2814" y="128"/>
                    <a:pt x="2812" y="128"/>
                  </a:cubicBezTo>
                  <a:cubicBezTo>
                    <a:pt x="2812" y="133"/>
                    <a:pt x="2806" y="133"/>
                    <a:pt x="2806" y="137"/>
                  </a:cubicBezTo>
                  <a:cubicBezTo>
                    <a:pt x="2800" y="137"/>
                    <a:pt x="2805" y="146"/>
                    <a:pt x="2798" y="145"/>
                  </a:cubicBezTo>
                  <a:cubicBezTo>
                    <a:pt x="2798" y="149"/>
                    <a:pt x="2792" y="149"/>
                    <a:pt x="2792" y="154"/>
                  </a:cubicBezTo>
                  <a:cubicBezTo>
                    <a:pt x="2793" y="159"/>
                    <a:pt x="2784" y="156"/>
                    <a:pt x="2786" y="163"/>
                  </a:cubicBezTo>
                  <a:cubicBezTo>
                    <a:pt x="2780" y="168"/>
                    <a:pt x="2777" y="176"/>
                    <a:pt x="2772" y="181"/>
                  </a:cubicBezTo>
                  <a:cubicBezTo>
                    <a:pt x="2771" y="186"/>
                    <a:pt x="2764" y="184"/>
                    <a:pt x="2766" y="191"/>
                  </a:cubicBezTo>
                  <a:cubicBezTo>
                    <a:pt x="2763" y="193"/>
                    <a:pt x="2762" y="197"/>
                    <a:pt x="2760" y="200"/>
                  </a:cubicBezTo>
                  <a:cubicBezTo>
                    <a:pt x="2756" y="205"/>
                    <a:pt x="2752" y="212"/>
                    <a:pt x="2748" y="218"/>
                  </a:cubicBezTo>
                  <a:cubicBezTo>
                    <a:pt x="2744" y="224"/>
                    <a:pt x="2741" y="231"/>
                    <a:pt x="2737" y="236"/>
                  </a:cubicBezTo>
                  <a:cubicBezTo>
                    <a:pt x="2735" y="239"/>
                    <a:pt x="2733" y="243"/>
                    <a:pt x="2731" y="246"/>
                  </a:cubicBezTo>
                  <a:cubicBezTo>
                    <a:pt x="2726" y="246"/>
                    <a:pt x="2729" y="254"/>
                    <a:pt x="2725" y="255"/>
                  </a:cubicBezTo>
                  <a:cubicBezTo>
                    <a:pt x="2727" y="261"/>
                    <a:pt x="2717" y="258"/>
                    <a:pt x="2721" y="266"/>
                  </a:cubicBezTo>
                  <a:cubicBezTo>
                    <a:pt x="2717" y="267"/>
                    <a:pt x="2717" y="272"/>
                    <a:pt x="2715" y="275"/>
                  </a:cubicBezTo>
                  <a:cubicBezTo>
                    <a:pt x="2712" y="277"/>
                    <a:pt x="2713" y="282"/>
                    <a:pt x="2712" y="286"/>
                  </a:cubicBezTo>
                  <a:cubicBezTo>
                    <a:pt x="2707" y="287"/>
                    <a:pt x="2710" y="294"/>
                    <a:pt x="2706" y="295"/>
                  </a:cubicBezTo>
                  <a:cubicBezTo>
                    <a:pt x="2705" y="299"/>
                    <a:pt x="2705" y="304"/>
                    <a:pt x="2702" y="307"/>
                  </a:cubicBezTo>
                  <a:cubicBezTo>
                    <a:pt x="2698" y="308"/>
                    <a:pt x="2703" y="317"/>
                    <a:pt x="2699" y="318"/>
                  </a:cubicBezTo>
                  <a:cubicBezTo>
                    <a:pt x="2699" y="323"/>
                    <a:pt x="2695" y="324"/>
                    <a:pt x="2697" y="331"/>
                  </a:cubicBezTo>
                  <a:cubicBezTo>
                    <a:pt x="2695" y="332"/>
                    <a:pt x="2690" y="341"/>
                    <a:pt x="2696" y="342"/>
                  </a:cubicBezTo>
                  <a:cubicBezTo>
                    <a:pt x="2700" y="322"/>
                    <a:pt x="2709" y="307"/>
                    <a:pt x="2714" y="288"/>
                  </a:cubicBezTo>
                  <a:cubicBezTo>
                    <a:pt x="2718" y="286"/>
                    <a:pt x="2717" y="280"/>
                    <a:pt x="2720" y="277"/>
                  </a:cubicBezTo>
                  <a:cubicBezTo>
                    <a:pt x="2720" y="271"/>
                    <a:pt x="2726" y="270"/>
                    <a:pt x="2725" y="263"/>
                  </a:cubicBezTo>
                  <a:cubicBezTo>
                    <a:pt x="2728" y="263"/>
                    <a:pt x="2729" y="261"/>
                    <a:pt x="2729" y="259"/>
                  </a:cubicBezTo>
                  <a:cubicBezTo>
                    <a:pt x="2729" y="255"/>
                    <a:pt x="2735" y="257"/>
                    <a:pt x="2733" y="252"/>
                  </a:cubicBezTo>
                  <a:cubicBezTo>
                    <a:pt x="2736" y="248"/>
                    <a:pt x="2739" y="245"/>
                    <a:pt x="2741" y="240"/>
                  </a:cubicBezTo>
                  <a:cubicBezTo>
                    <a:pt x="2748" y="235"/>
                    <a:pt x="2752" y="227"/>
                    <a:pt x="2755" y="218"/>
                  </a:cubicBezTo>
                  <a:cubicBezTo>
                    <a:pt x="2762" y="212"/>
                    <a:pt x="2768" y="206"/>
                    <a:pt x="2771" y="197"/>
                  </a:cubicBezTo>
                  <a:cubicBezTo>
                    <a:pt x="2782" y="182"/>
                    <a:pt x="2792" y="167"/>
                    <a:pt x="2803" y="153"/>
                  </a:cubicBezTo>
                  <a:cubicBezTo>
                    <a:pt x="2808" y="152"/>
                    <a:pt x="2807" y="146"/>
                    <a:pt x="2811" y="144"/>
                  </a:cubicBezTo>
                  <a:cubicBezTo>
                    <a:pt x="2811" y="137"/>
                    <a:pt x="2820" y="139"/>
                    <a:pt x="2819" y="132"/>
                  </a:cubicBezTo>
                  <a:cubicBezTo>
                    <a:pt x="2825" y="132"/>
                    <a:pt x="2824" y="126"/>
                    <a:pt x="2827" y="123"/>
                  </a:cubicBezTo>
                  <a:cubicBezTo>
                    <a:pt x="2829" y="122"/>
                    <a:pt x="2830" y="120"/>
                    <a:pt x="2831" y="118"/>
                  </a:cubicBezTo>
                  <a:cubicBezTo>
                    <a:pt x="2831" y="115"/>
                    <a:pt x="2836" y="116"/>
                    <a:pt x="2835" y="111"/>
                  </a:cubicBezTo>
                  <a:cubicBezTo>
                    <a:pt x="2848" y="99"/>
                    <a:pt x="2858" y="84"/>
                    <a:pt x="2867" y="68"/>
                  </a:cubicBezTo>
                  <a:cubicBezTo>
                    <a:pt x="2872" y="60"/>
                    <a:pt x="2877" y="53"/>
                    <a:pt x="2880" y="45"/>
                  </a:cubicBezTo>
                  <a:cubicBezTo>
                    <a:pt x="2881" y="44"/>
                    <a:pt x="2881" y="44"/>
                    <a:pt x="2882" y="43"/>
                  </a:cubicBezTo>
                  <a:cubicBezTo>
                    <a:pt x="2882" y="26"/>
                    <a:pt x="2882" y="26"/>
                    <a:pt x="2882" y="26"/>
                  </a:cubicBezTo>
                  <a:cubicBezTo>
                    <a:pt x="2877" y="29"/>
                    <a:pt x="2877" y="35"/>
                    <a:pt x="2876" y="41"/>
                  </a:cubicBezTo>
                  <a:close/>
                  <a:moveTo>
                    <a:pt x="1429" y="143"/>
                  </a:moveTo>
                  <a:cubicBezTo>
                    <a:pt x="1430" y="148"/>
                    <a:pt x="1427" y="154"/>
                    <a:pt x="1430" y="157"/>
                  </a:cubicBezTo>
                  <a:cubicBezTo>
                    <a:pt x="1429" y="176"/>
                    <a:pt x="1432" y="192"/>
                    <a:pt x="1429" y="212"/>
                  </a:cubicBezTo>
                  <a:cubicBezTo>
                    <a:pt x="1431" y="219"/>
                    <a:pt x="1431" y="228"/>
                    <a:pt x="1431" y="237"/>
                  </a:cubicBezTo>
                  <a:cubicBezTo>
                    <a:pt x="1428" y="243"/>
                    <a:pt x="1434" y="245"/>
                    <a:pt x="1431" y="251"/>
                  </a:cubicBezTo>
                  <a:cubicBezTo>
                    <a:pt x="1437" y="252"/>
                    <a:pt x="1425" y="264"/>
                    <a:pt x="1434" y="263"/>
                  </a:cubicBezTo>
                  <a:cubicBezTo>
                    <a:pt x="1438" y="240"/>
                    <a:pt x="1437" y="220"/>
                    <a:pt x="1435" y="200"/>
                  </a:cubicBezTo>
                  <a:cubicBezTo>
                    <a:pt x="1439" y="192"/>
                    <a:pt x="1434" y="190"/>
                    <a:pt x="1438" y="182"/>
                  </a:cubicBezTo>
                  <a:cubicBezTo>
                    <a:pt x="1434" y="179"/>
                    <a:pt x="1439" y="171"/>
                    <a:pt x="1435" y="168"/>
                  </a:cubicBezTo>
                  <a:cubicBezTo>
                    <a:pt x="1438" y="156"/>
                    <a:pt x="1435" y="146"/>
                    <a:pt x="1436" y="134"/>
                  </a:cubicBezTo>
                  <a:cubicBezTo>
                    <a:pt x="1434" y="133"/>
                    <a:pt x="1436" y="131"/>
                    <a:pt x="1438" y="130"/>
                  </a:cubicBezTo>
                  <a:cubicBezTo>
                    <a:pt x="1437" y="127"/>
                    <a:pt x="1437" y="124"/>
                    <a:pt x="1435" y="122"/>
                  </a:cubicBezTo>
                  <a:cubicBezTo>
                    <a:pt x="1434" y="118"/>
                    <a:pt x="1439" y="110"/>
                    <a:pt x="1436" y="107"/>
                  </a:cubicBezTo>
                  <a:cubicBezTo>
                    <a:pt x="1437" y="95"/>
                    <a:pt x="1437" y="85"/>
                    <a:pt x="1436" y="75"/>
                  </a:cubicBezTo>
                  <a:cubicBezTo>
                    <a:pt x="1438" y="52"/>
                    <a:pt x="1443" y="28"/>
                    <a:pt x="1448" y="3"/>
                  </a:cubicBezTo>
                  <a:cubicBezTo>
                    <a:pt x="1448" y="2"/>
                    <a:pt x="1449" y="1"/>
                    <a:pt x="1449" y="0"/>
                  </a:cubicBezTo>
                  <a:cubicBezTo>
                    <a:pt x="1441" y="0"/>
                    <a:pt x="1441" y="0"/>
                    <a:pt x="1441" y="0"/>
                  </a:cubicBezTo>
                  <a:cubicBezTo>
                    <a:pt x="1438" y="18"/>
                    <a:pt x="1433" y="35"/>
                    <a:pt x="1430" y="50"/>
                  </a:cubicBezTo>
                  <a:cubicBezTo>
                    <a:pt x="1429" y="68"/>
                    <a:pt x="1428" y="86"/>
                    <a:pt x="1427" y="104"/>
                  </a:cubicBezTo>
                  <a:cubicBezTo>
                    <a:pt x="1429" y="112"/>
                    <a:pt x="1427" y="121"/>
                    <a:pt x="1429" y="129"/>
                  </a:cubicBezTo>
                  <a:cubicBezTo>
                    <a:pt x="1428" y="135"/>
                    <a:pt x="1429" y="139"/>
                    <a:pt x="1429" y="143"/>
                  </a:cubicBezTo>
                  <a:close/>
                  <a:moveTo>
                    <a:pt x="8" y="541"/>
                  </a:moveTo>
                  <a:cubicBezTo>
                    <a:pt x="11" y="539"/>
                    <a:pt x="9" y="536"/>
                    <a:pt x="10" y="534"/>
                  </a:cubicBezTo>
                  <a:cubicBezTo>
                    <a:pt x="10" y="529"/>
                    <a:pt x="11" y="524"/>
                    <a:pt x="13" y="519"/>
                  </a:cubicBezTo>
                  <a:cubicBezTo>
                    <a:pt x="16" y="508"/>
                    <a:pt x="9" y="496"/>
                    <a:pt x="17" y="487"/>
                  </a:cubicBezTo>
                  <a:cubicBezTo>
                    <a:pt x="10" y="476"/>
                    <a:pt x="16" y="468"/>
                    <a:pt x="12" y="458"/>
                  </a:cubicBezTo>
                  <a:cubicBezTo>
                    <a:pt x="14" y="453"/>
                    <a:pt x="8" y="448"/>
                    <a:pt x="13" y="444"/>
                  </a:cubicBezTo>
                  <a:cubicBezTo>
                    <a:pt x="12" y="442"/>
                    <a:pt x="9" y="439"/>
                    <a:pt x="11" y="437"/>
                  </a:cubicBezTo>
                  <a:cubicBezTo>
                    <a:pt x="8" y="435"/>
                    <a:pt x="10" y="431"/>
                    <a:pt x="7" y="432"/>
                  </a:cubicBezTo>
                  <a:cubicBezTo>
                    <a:pt x="8" y="441"/>
                    <a:pt x="7" y="450"/>
                    <a:pt x="7" y="458"/>
                  </a:cubicBezTo>
                  <a:cubicBezTo>
                    <a:pt x="10" y="468"/>
                    <a:pt x="5" y="476"/>
                    <a:pt x="11" y="486"/>
                  </a:cubicBezTo>
                  <a:cubicBezTo>
                    <a:pt x="8" y="490"/>
                    <a:pt x="5" y="494"/>
                    <a:pt x="7" y="499"/>
                  </a:cubicBezTo>
                  <a:cubicBezTo>
                    <a:pt x="6" y="504"/>
                    <a:pt x="9" y="510"/>
                    <a:pt x="4" y="514"/>
                  </a:cubicBezTo>
                  <a:cubicBezTo>
                    <a:pt x="6" y="517"/>
                    <a:pt x="7" y="519"/>
                    <a:pt x="3" y="520"/>
                  </a:cubicBezTo>
                  <a:cubicBezTo>
                    <a:pt x="4" y="523"/>
                    <a:pt x="4" y="526"/>
                    <a:pt x="3" y="528"/>
                  </a:cubicBezTo>
                  <a:cubicBezTo>
                    <a:pt x="3" y="530"/>
                    <a:pt x="3" y="532"/>
                    <a:pt x="2" y="534"/>
                  </a:cubicBezTo>
                  <a:cubicBezTo>
                    <a:pt x="2" y="577"/>
                    <a:pt x="2" y="577"/>
                    <a:pt x="2" y="577"/>
                  </a:cubicBezTo>
                  <a:cubicBezTo>
                    <a:pt x="4" y="567"/>
                    <a:pt x="7" y="559"/>
                    <a:pt x="8" y="549"/>
                  </a:cubicBezTo>
                  <a:cubicBezTo>
                    <a:pt x="9" y="547"/>
                    <a:pt x="10" y="544"/>
                    <a:pt x="8" y="541"/>
                  </a:cubicBezTo>
                  <a:close/>
                  <a:moveTo>
                    <a:pt x="2875" y="253"/>
                  </a:moveTo>
                  <a:cubicBezTo>
                    <a:pt x="2868" y="262"/>
                    <a:pt x="2862" y="273"/>
                    <a:pt x="2856" y="283"/>
                  </a:cubicBezTo>
                  <a:cubicBezTo>
                    <a:pt x="2853" y="283"/>
                    <a:pt x="2854" y="287"/>
                    <a:pt x="2852" y="287"/>
                  </a:cubicBezTo>
                  <a:cubicBezTo>
                    <a:pt x="2849" y="288"/>
                    <a:pt x="2848" y="290"/>
                    <a:pt x="2848" y="292"/>
                  </a:cubicBezTo>
                  <a:cubicBezTo>
                    <a:pt x="2843" y="294"/>
                    <a:pt x="2842" y="300"/>
                    <a:pt x="2837" y="301"/>
                  </a:cubicBezTo>
                  <a:cubicBezTo>
                    <a:pt x="2835" y="311"/>
                    <a:pt x="2827" y="315"/>
                    <a:pt x="2821" y="322"/>
                  </a:cubicBezTo>
                  <a:cubicBezTo>
                    <a:pt x="2811" y="337"/>
                    <a:pt x="2798" y="350"/>
                    <a:pt x="2785" y="362"/>
                  </a:cubicBezTo>
                  <a:cubicBezTo>
                    <a:pt x="2779" y="369"/>
                    <a:pt x="2771" y="373"/>
                    <a:pt x="2766" y="381"/>
                  </a:cubicBezTo>
                  <a:cubicBezTo>
                    <a:pt x="2763" y="381"/>
                    <a:pt x="2765" y="385"/>
                    <a:pt x="2762" y="385"/>
                  </a:cubicBezTo>
                  <a:cubicBezTo>
                    <a:pt x="2760" y="386"/>
                    <a:pt x="2759" y="388"/>
                    <a:pt x="2758" y="390"/>
                  </a:cubicBezTo>
                  <a:cubicBezTo>
                    <a:pt x="2753" y="392"/>
                    <a:pt x="2753" y="398"/>
                    <a:pt x="2748" y="399"/>
                  </a:cubicBezTo>
                  <a:cubicBezTo>
                    <a:pt x="2744" y="408"/>
                    <a:pt x="2736" y="412"/>
                    <a:pt x="2732" y="420"/>
                  </a:cubicBezTo>
                  <a:cubicBezTo>
                    <a:pt x="2727" y="422"/>
                    <a:pt x="2727" y="428"/>
                    <a:pt x="2724" y="432"/>
                  </a:cubicBezTo>
                  <a:cubicBezTo>
                    <a:pt x="2721" y="435"/>
                    <a:pt x="2716" y="437"/>
                    <a:pt x="2716" y="443"/>
                  </a:cubicBezTo>
                  <a:cubicBezTo>
                    <a:pt x="2722" y="443"/>
                    <a:pt x="2724" y="438"/>
                    <a:pt x="2726" y="434"/>
                  </a:cubicBezTo>
                  <a:cubicBezTo>
                    <a:pt x="2729" y="430"/>
                    <a:pt x="2735" y="428"/>
                    <a:pt x="2736" y="422"/>
                  </a:cubicBezTo>
                  <a:cubicBezTo>
                    <a:pt x="2740" y="419"/>
                    <a:pt x="2743" y="415"/>
                    <a:pt x="2744" y="411"/>
                  </a:cubicBezTo>
                  <a:cubicBezTo>
                    <a:pt x="2749" y="408"/>
                    <a:pt x="2752" y="404"/>
                    <a:pt x="2755" y="399"/>
                  </a:cubicBezTo>
                  <a:cubicBezTo>
                    <a:pt x="2757" y="399"/>
                    <a:pt x="2760" y="398"/>
                    <a:pt x="2759" y="394"/>
                  </a:cubicBezTo>
                  <a:cubicBezTo>
                    <a:pt x="2761" y="393"/>
                    <a:pt x="2763" y="392"/>
                    <a:pt x="2765" y="390"/>
                  </a:cubicBezTo>
                  <a:cubicBezTo>
                    <a:pt x="2769" y="387"/>
                    <a:pt x="2773" y="383"/>
                    <a:pt x="2775" y="378"/>
                  </a:cubicBezTo>
                  <a:cubicBezTo>
                    <a:pt x="2778" y="377"/>
                    <a:pt x="2780" y="377"/>
                    <a:pt x="2779" y="373"/>
                  </a:cubicBezTo>
                  <a:cubicBezTo>
                    <a:pt x="2783" y="373"/>
                    <a:pt x="2784" y="371"/>
                    <a:pt x="2785" y="368"/>
                  </a:cubicBezTo>
                  <a:cubicBezTo>
                    <a:pt x="2793" y="368"/>
                    <a:pt x="2792" y="361"/>
                    <a:pt x="2798" y="359"/>
                  </a:cubicBezTo>
                  <a:cubicBezTo>
                    <a:pt x="2812" y="345"/>
                    <a:pt x="2825" y="331"/>
                    <a:pt x="2838" y="317"/>
                  </a:cubicBezTo>
                  <a:cubicBezTo>
                    <a:pt x="2851" y="301"/>
                    <a:pt x="2863" y="285"/>
                    <a:pt x="2877" y="270"/>
                  </a:cubicBezTo>
                  <a:cubicBezTo>
                    <a:pt x="2878" y="267"/>
                    <a:pt x="2880" y="263"/>
                    <a:pt x="2882" y="260"/>
                  </a:cubicBezTo>
                  <a:cubicBezTo>
                    <a:pt x="2882" y="245"/>
                    <a:pt x="2882" y="245"/>
                    <a:pt x="2882" y="245"/>
                  </a:cubicBezTo>
                  <a:cubicBezTo>
                    <a:pt x="2880" y="248"/>
                    <a:pt x="2879" y="251"/>
                    <a:pt x="2875" y="253"/>
                  </a:cubicBezTo>
                  <a:close/>
                  <a:moveTo>
                    <a:pt x="1363" y="128"/>
                  </a:moveTo>
                  <a:cubicBezTo>
                    <a:pt x="1366" y="126"/>
                    <a:pt x="1368" y="123"/>
                    <a:pt x="1368" y="118"/>
                  </a:cubicBezTo>
                  <a:cubicBezTo>
                    <a:pt x="1368" y="117"/>
                    <a:pt x="1366" y="107"/>
                    <a:pt x="1371" y="108"/>
                  </a:cubicBezTo>
                  <a:cubicBezTo>
                    <a:pt x="1374" y="96"/>
                    <a:pt x="1374" y="97"/>
                    <a:pt x="1376" y="86"/>
                  </a:cubicBezTo>
                  <a:cubicBezTo>
                    <a:pt x="1382" y="80"/>
                    <a:pt x="1384" y="63"/>
                    <a:pt x="1388" y="51"/>
                  </a:cubicBezTo>
                  <a:cubicBezTo>
                    <a:pt x="1393" y="49"/>
                    <a:pt x="1391" y="45"/>
                    <a:pt x="1391" y="41"/>
                  </a:cubicBezTo>
                  <a:cubicBezTo>
                    <a:pt x="1397" y="40"/>
                    <a:pt x="1396" y="28"/>
                    <a:pt x="1399" y="23"/>
                  </a:cubicBezTo>
                  <a:cubicBezTo>
                    <a:pt x="1403" y="19"/>
                    <a:pt x="1404" y="8"/>
                    <a:pt x="1409" y="0"/>
                  </a:cubicBezTo>
                  <a:cubicBezTo>
                    <a:pt x="1403" y="0"/>
                    <a:pt x="1403" y="0"/>
                    <a:pt x="1403" y="0"/>
                  </a:cubicBezTo>
                  <a:cubicBezTo>
                    <a:pt x="1398" y="13"/>
                    <a:pt x="1393" y="27"/>
                    <a:pt x="1387" y="40"/>
                  </a:cubicBezTo>
                  <a:cubicBezTo>
                    <a:pt x="1383" y="55"/>
                    <a:pt x="1378" y="70"/>
                    <a:pt x="1374" y="86"/>
                  </a:cubicBezTo>
                  <a:cubicBezTo>
                    <a:pt x="1369" y="91"/>
                    <a:pt x="1372" y="95"/>
                    <a:pt x="1368" y="105"/>
                  </a:cubicBezTo>
                  <a:cubicBezTo>
                    <a:pt x="1367" y="109"/>
                    <a:pt x="1365" y="113"/>
                    <a:pt x="1364" y="117"/>
                  </a:cubicBezTo>
                  <a:cubicBezTo>
                    <a:pt x="1364" y="120"/>
                    <a:pt x="1359" y="127"/>
                    <a:pt x="1363" y="128"/>
                  </a:cubicBezTo>
                  <a:close/>
                  <a:moveTo>
                    <a:pt x="1367" y="0"/>
                  </a:moveTo>
                  <a:cubicBezTo>
                    <a:pt x="1362" y="0"/>
                    <a:pt x="1362" y="0"/>
                    <a:pt x="1362" y="0"/>
                  </a:cubicBezTo>
                  <a:cubicBezTo>
                    <a:pt x="1357" y="12"/>
                    <a:pt x="1352" y="24"/>
                    <a:pt x="1348" y="35"/>
                  </a:cubicBezTo>
                  <a:cubicBezTo>
                    <a:pt x="1346" y="40"/>
                    <a:pt x="1344" y="48"/>
                    <a:pt x="1342" y="54"/>
                  </a:cubicBezTo>
                  <a:cubicBezTo>
                    <a:pt x="1340" y="62"/>
                    <a:pt x="1336" y="68"/>
                    <a:pt x="1339" y="73"/>
                  </a:cubicBezTo>
                  <a:cubicBezTo>
                    <a:pt x="1347" y="51"/>
                    <a:pt x="1357" y="25"/>
                    <a:pt x="1367" y="0"/>
                  </a:cubicBezTo>
                  <a:close/>
                  <a:moveTo>
                    <a:pt x="2878" y="222"/>
                  </a:moveTo>
                  <a:cubicBezTo>
                    <a:pt x="2879" y="226"/>
                    <a:pt x="2875" y="227"/>
                    <a:pt x="2874" y="229"/>
                  </a:cubicBezTo>
                  <a:cubicBezTo>
                    <a:pt x="2873" y="234"/>
                    <a:pt x="2870" y="236"/>
                    <a:pt x="2868" y="240"/>
                  </a:cubicBezTo>
                  <a:cubicBezTo>
                    <a:pt x="2862" y="241"/>
                    <a:pt x="2865" y="250"/>
                    <a:pt x="2858" y="250"/>
                  </a:cubicBezTo>
                  <a:cubicBezTo>
                    <a:pt x="2855" y="259"/>
                    <a:pt x="2848" y="264"/>
                    <a:pt x="2842" y="270"/>
                  </a:cubicBezTo>
                  <a:cubicBezTo>
                    <a:pt x="2837" y="278"/>
                    <a:pt x="2832" y="284"/>
                    <a:pt x="2825" y="289"/>
                  </a:cubicBezTo>
                  <a:cubicBezTo>
                    <a:pt x="2825" y="294"/>
                    <a:pt x="2819" y="294"/>
                    <a:pt x="2817" y="298"/>
                  </a:cubicBezTo>
                  <a:cubicBezTo>
                    <a:pt x="2809" y="297"/>
                    <a:pt x="2813" y="307"/>
                    <a:pt x="2807" y="308"/>
                  </a:cubicBezTo>
                  <a:cubicBezTo>
                    <a:pt x="2796" y="321"/>
                    <a:pt x="2784" y="334"/>
                    <a:pt x="2770" y="345"/>
                  </a:cubicBezTo>
                  <a:cubicBezTo>
                    <a:pt x="2766" y="353"/>
                    <a:pt x="2758" y="358"/>
                    <a:pt x="2752" y="364"/>
                  </a:cubicBezTo>
                  <a:cubicBezTo>
                    <a:pt x="2752" y="370"/>
                    <a:pt x="2744" y="368"/>
                    <a:pt x="2744" y="374"/>
                  </a:cubicBezTo>
                  <a:cubicBezTo>
                    <a:pt x="2739" y="375"/>
                    <a:pt x="2740" y="382"/>
                    <a:pt x="2734" y="383"/>
                  </a:cubicBezTo>
                  <a:cubicBezTo>
                    <a:pt x="2733" y="388"/>
                    <a:pt x="2730" y="390"/>
                    <a:pt x="2728" y="394"/>
                  </a:cubicBezTo>
                  <a:cubicBezTo>
                    <a:pt x="2720" y="393"/>
                    <a:pt x="2724" y="403"/>
                    <a:pt x="2718" y="404"/>
                  </a:cubicBezTo>
                  <a:cubicBezTo>
                    <a:pt x="2716" y="408"/>
                    <a:pt x="2713" y="411"/>
                    <a:pt x="2712" y="415"/>
                  </a:cubicBezTo>
                  <a:cubicBezTo>
                    <a:pt x="2710" y="416"/>
                    <a:pt x="2709" y="418"/>
                    <a:pt x="2708" y="420"/>
                  </a:cubicBezTo>
                  <a:cubicBezTo>
                    <a:pt x="2708" y="422"/>
                    <a:pt x="2704" y="425"/>
                    <a:pt x="2708" y="426"/>
                  </a:cubicBezTo>
                  <a:cubicBezTo>
                    <a:pt x="2711" y="422"/>
                    <a:pt x="2714" y="418"/>
                    <a:pt x="2718" y="415"/>
                  </a:cubicBezTo>
                  <a:cubicBezTo>
                    <a:pt x="2718" y="410"/>
                    <a:pt x="2721" y="410"/>
                    <a:pt x="2722" y="408"/>
                  </a:cubicBezTo>
                  <a:cubicBezTo>
                    <a:pt x="2726" y="407"/>
                    <a:pt x="2723" y="401"/>
                    <a:pt x="2728" y="401"/>
                  </a:cubicBezTo>
                  <a:cubicBezTo>
                    <a:pt x="2731" y="396"/>
                    <a:pt x="2734" y="392"/>
                    <a:pt x="2739" y="389"/>
                  </a:cubicBezTo>
                  <a:cubicBezTo>
                    <a:pt x="2739" y="382"/>
                    <a:pt x="2748" y="383"/>
                    <a:pt x="2748" y="375"/>
                  </a:cubicBezTo>
                  <a:cubicBezTo>
                    <a:pt x="2760" y="371"/>
                    <a:pt x="2763" y="359"/>
                    <a:pt x="2773" y="354"/>
                  </a:cubicBezTo>
                  <a:cubicBezTo>
                    <a:pt x="2780" y="345"/>
                    <a:pt x="2790" y="338"/>
                    <a:pt x="2798" y="330"/>
                  </a:cubicBezTo>
                  <a:cubicBezTo>
                    <a:pt x="2807" y="324"/>
                    <a:pt x="2811" y="314"/>
                    <a:pt x="2820" y="307"/>
                  </a:cubicBezTo>
                  <a:cubicBezTo>
                    <a:pt x="2826" y="298"/>
                    <a:pt x="2836" y="292"/>
                    <a:pt x="2843" y="284"/>
                  </a:cubicBezTo>
                  <a:cubicBezTo>
                    <a:pt x="2848" y="274"/>
                    <a:pt x="2857" y="268"/>
                    <a:pt x="2863" y="258"/>
                  </a:cubicBezTo>
                  <a:cubicBezTo>
                    <a:pt x="2863" y="255"/>
                    <a:pt x="2867" y="255"/>
                    <a:pt x="2869" y="253"/>
                  </a:cubicBezTo>
                  <a:cubicBezTo>
                    <a:pt x="2866" y="246"/>
                    <a:pt x="2876" y="251"/>
                    <a:pt x="2873" y="244"/>
                  </a:cubicBezTo>
                  <a:cubicBezTo>
                    <a:pt x="2878" y="242"/>
                    <a:pt x="2878" y="237"/>
                    <a:pt x="2882" y="234"/>
                  </a:cubicBezTo>
                  <a:cubicBezTo>
                    <a:pt x="2882" y="217"/>
                    <a:pt x="2882" y="217"/>
                    <a:pt x="2882" y="217"/>
                  </a:cubicBezTo>
                  <a:cubicBezTo>
                    <a:pt x="2882" y="217"/>
                    <a:pt x="2882" y="217"/>
                    <a:pt x="2882" y="217"/>
                  </a:cubicBezTo>
                  <a:cubicBezTo>
                    <a:pt x="2879" y="218"/>
                    <a:pt x="2878" y="220"/>
                    <a:pt x="2878" y="222"/>
                  </a:cubicBezTo>
                  <a:close/>
                  <a:moveTo>
                    <a:pt x="2859" y="171"/>
                  </a:moveTo>
                  <a:cubicBezTo>
                    <a:pt x="2852" y="175"/>
                    <a:pt x="2852" y="185"/>
                    <a:pt x="2842" y="187"/>
                  </a:cubicBezTo>
                  <a:cubicBezTo>
                    <a:pt x="2841" y="195"/>
                    <a:pt x="2836" y="198"/>
                    <a:pt x="2835" y="205"/>
                  </a:cubicBezTo>
                  <a:cubicBezTo>
                    <a:pt x="2828" y="212"/>
                    <a:pt x="2822" y="219"/>
                    <a:pt x="2817" y="226"/>
                  </a:cubicBezTo>
                  <a:cubicBezTo>
                    <a:pt x="2816" y="231"/>
                    <a:pt x="2810" y="233"/>
                    <a:pt x="2809" y="238"/>
                  </a:cubicBezTo>
                  <a:cubicBezTo>
                    <a:pt x="2803" y="239"/>
                    <a:pt x="2807" y="248"/>
                    <a:pt x="2799" y="247"/>
                  </a:cubicBezTo>
                  <a:cubicBezTo>
                    <a:pt x="2799" y="254"/>
                    <a:pt x="2794" y="256"/>
                    <a:pt x="2791" y="259"/>
                  </a:cubicBezTo>
                  <a:cubicBezTo>
                    <a:pt x="2789" y="263"/>
                    <a:pt x="2787" y="268"/>
                    <a:pt x="2783" y="270"/>
                  </a:cubicBezTo>
                  <a:cubicBezTo>
                    <a:pt x="2783" y="277"/>
                    <a:pt x="2779" y="279"/>
                    <a:pt x="2777" y="284"/>
                  </a:cubicBezTo>
                  <a:cubicBezTo>
                    <a:pt x="2773" y="287"/>
                    <a:pt x="2772" y="293"/>
                    <a:pt x="2767" y="295"/>
                  </a:cubicBezTo>
                  <a:cubicBezTo>
                    <a:pt x="2758" y="313"/>
                    <a:pt x="2743" y="325"/>
                    <a:pt x="2735" y="344"/>
                  </a:cubicBezTo>
                  <a:cubicBezTo>
                    <a:pt x="2731" y="346"/>
                    <a:pt x="2730" y="352"/>
                    <a:pt x="2727" y="355"/>
                  </a:cubicBezTo>
                  <a:cubicBezTo>
                    <a:pt x="2727" y="360"/>
                    <a:pt x="2719" y="360"/>
                    <a:pt x="2722" y="369"/>
                  </a:cubicBezTo>
                  <a:cubicBezTo>
                    <a:pt x="2713" y="374"/>
                    <a:pt x="2712" y="386"/>
                    <a:pt x="2706" y="394"/>
                  </a:cubicBezTo>
                  <a:cubicBezTo>
                    <a:pt x="2712" y="392"/>
                    <a:pt x="2713" y="386"/>
                    <a:pt x="2716" y="382"/>
                  </a:cubicBezTo>
                  <a:cubicBezTo>
                    <a:pt x="2722" y="379"/>
                    <a:pt x="2721" y="372"/>
                    <a:pt x="2726" y="368"/>
                  </a:cubicBezTo>
                  <a:cubicBezTo>
                    <a:pt x="2732" y="359"/>
                    <a:pt x="2737" y="349"/>
                    <a:pt x="2744" y="341"/>
                  </a:cubicBezTo>
                  <a:cubicBezTo>
                    <a:pt x="2751" y="333"/>
                    <a:pt x="2755" y="322"/>
                    <a:pt x="2764" y="315"/>
                  </a:cubicBezTo>
                  <a:cubicBezTo>
                    <a:pt x="2768" y="304"/>
                    <a:pt x="2778" y="298"/>
                    <a:pt x="2782" y="286"/>
                  </a:cubicBezTo>
                  <a:cubicBezTo>
                    <a:pt x="2784" y="285"/>
                    <a:pt x="2786" y="283"/>
                    <a:pt x="2785" y="279"/>
                  </a:cubicBezTo>
                  <a:cubicBezTo>
                    <a:pt x="2790" y="279"/>
                    <a:pt x="2790" y="276"/>
                    <a:pt x="2792" y="274"/>
                  </a:cubicBezTo>
                  <a:cubicBezTo>
                    <a:pt x="2795" y="269"/>
                    <a:pt x="2796" y="263"/>
                    <a:pt x="2802" y="260"/>
                  </a:cubicBezTo>
                  <a:cubicBezTo>
                    <a:pt x="2801" y="253"/>
                    <a:pt x="2811" y="255"/>
                    <a:pt x="2809" y="247"/>
                  </a:cubicBezTo>
                  <a:cubicBezTo>
                    <a:pt x="2818" y="247"/>
                    <a:pt x="2815" y="237"/>
                    <a:pt x="2822" y="235"/>
                  </a:cubicBezTo>
                  <a:cubicBezTo>
                    <a:pt x="2822" y="229"/>
                    <a:pt x="2829" y="227"/>
                    <a:pt x="2829" y="221"/>
                  </a:cubicBezTo>
                  <a:cubicBezTo>
                    <a:pt x="2835" y="218"/>
                    <a:pt x="2836" y="212"/>
                    <a:pt x="2842" y="209"/>
                  </a:cubicBezTo>
                  <a:cubicBezTo>
                    <a:pt x="2845" y="205"/>
                    <a:pt x="2846" y="198"/>
                    <a:pt x="2852" y="195"/>
                  </a:cubicBezTo>
                  <a:cubicBezTo>
                    <a:pt x="2850" y="187"/>
                    <a:pt x="2861" y="188"/>
                    <a:pt x="2859" y="180"/>
                  </a:cubicBezTo>
                  <a:cubicBezTo>
                    <a:pt x="2863" y="178"/>
                    <a:pt x="2869" y="178"/>
                    <a:pt x="2868" y="172"/>
                  </a:cubicBezTo>
                  <a:cubicBezTo>
                    <a:pt x="2875" y="168"/>
                    <a:pt x="2876" y="158"/>
                    <a:pt x="2881" y="152"/>
                  </a:cubicBezTo>
                  <a:cubicBezTo>
                    <a:pt x="2882" y="152"/>
                    <a:pt x="2882" y="151"/>
                    <a:pt x="2882" y="151"/>
                  </a:cubicBezTo>
                  <a:cubicBezTo>
                    <a:pt x="2882" y="135"/>
                    <a:pt x="2882" y="135"/>
                    <a:pt x="2882" y="135"/>
                  </a:cubicBezTo>
                  <a:cubicBezTo>
                    <a:pt x="2879" y="141"/>
                    <a:pt x="2875" y="146"/>
                    <a:pt x="2870" y="150"/>
                  </a:cubicBezTo>
                  <a:cubicBezTo>
                    <a:pt x="2868" y="159"/>
                    <a:pt x="2863" y="164"/>
                    <a:pt x="2859" y="171"/>
                  </a:cubicBezTo>
                  <a:close/>
                  <a:moveTo>
                    <a:pt x="2878" y="100"/>
                  </a:moveTo>
                  <a:cubicBezTo>
                    <a:pt x="2870" y="102"/>
                    <a:pt x="2872" y="113"/>
                    <a:pt x="2866" y="116"/>
                  </a:cubicBezTo>
                  <a:cubicBezTo>
                    <a:pt x="2866" y="120"/>
                    <a:pt x="2860" y="119"/>
                    <a:pt x="2862" y="125"/>
                  </a:cubicBezTo>
                  <a:cubicBezTo>
                    <a:pt x="2857" y="124"/>
                    <a:pt x="2864" y="135"/>
                    <a:pt x="2856" y="132"/>
                  </a:cubicBezTo>
                  <a:cubicBezTo>
                    <a:pt x="2855" y="140"/>
                    <a:pt x="2849" y="143"/>
                    <a:pt x="2849" y="152"/>
                  </a:cubicBezTo>
                  <a:cubicBezTo>
                    <a:pt x="2843" y="151"/>
                    <a:pt x="2845" y="157"/>
                    <a:pt x="2843" y="159"/>
                  </a:cubicBezTo>
                  <a:cubicBezTo>
                    <a:pt x="2840" y="160"/>
                    <a:pt x="2837" y="163"/>
                    <a:pt x="2836" y="166"/>
                  </a:cubicBezTo>
                  <a:cubicBezTo>
                    <a:pt x="2834" y="173"/>
                    <a:pt x="2830" y="178"/>
                    <a:pt x="2825" y="182"/>
                  </a:cubicBezTo>
                  <a:cubicBezTo>
                    <a:pt x="2825" y="187"/>
                    <a:pt x="2823" y="189"/>
                    <a:pt x="2818" y="189"/>
                  </a:cubicBezTo>
                  <a:cubicBezTo>
                    <a:pt x="2819" y="195"/>
                    <a:pt x="2818" y="198"/>
                    <a:pt x="2813" y="198"/>
                  </a:cubicBezTo>
                  <a:cubicBezTo>
                    <a:pt x="2812" y="207"/>
                    <a:pt x="2804" y="209"/>
                    <a:pt x="2803" y="216"/>
                  </a:cubicBezTo>
                  <a:cubicBezTo>
                    <a:pt x="2794" y="226"/>
                    <a:pt x="2789" y="238"/>
                    <a:pt x="2779" y="246"/>
                  </a:cubicBezTo>
                  <a:cubicBezTo>
                    <a:pt x="2773" y="259"/>
                    <a:pt x="2764" y="269"/>
                    <a:pt x="2757" y="281"/>
                  </a:cubicBezTo>
                  <a:cubicBezTo>
                    <a:pt x="2751" y="284"/>
                    <a:pt x="2752" y="292"/>
                    <a:pt x="2745" y="295"/>
                  </a:cubicBezTo>
                  <a:cubicBezTo>
                    <a:pt x="2740" y="300"/>
                    <a:pt x="2741" y="309"/>
                    <a:pt x="2733" y="311"/>
                  </a:cubicBezTo>
                  <a:cubicBezTo>
                    <a:pt x="2733" y="320"/>
                    <a:pt x="2724" y="321"/>
                    <a:pt x="2723" y="329"/>
                  </a:cubicBezTo>
                  <a:cubicBezTo>
                    <a:pt x="2721" y="335"/>
                    <a:pt x="2714" y="339"/>
                    <a:pt x="2714" y="347"/>
                  </a:cubicBezTo>
                  <a:cubicBezTo>
                    <a:pt x="2710" y="352"/>
                    <a:pt x="2708" y="359"/>
                    <a:pt x="2704" y="363"/>
                  </a:cubicBezTo>
                  <a:cubicBezTo>
                    <a:pt x="2703" y="371"/>
                    <a:pt x="2697" y="375"/>
                    <a:pt x="2697" y="383"/>
                  </a:cubicBezTo>
                  <a:cubicBezTo>
                    <a:pt x="2693" y="384"/>
                    <a:pt x="2696" y="391"/>
                    <a:pt x="2693" y="392"/>
                  </a:cubicBezTo>
                  <a:cubicBezTo>
                    <a:pt x="2691" y="395"/>
                    <a:pt x="2691" y="401"/>
                    <a:pt x="2689" y="404"/>
                  </a:cubicBezTo>
                  <a:cubicBezTo>
                    <a:pt x="2686" y="405"/>
                    <a:pt x="2690" y="412"/>
                    <a:pt x="2686" y="413"/>
                  </a:cubicBezTo>
                  <a:cubicBezTo>
                    <a:pt x="2687" y="416"/>
                    <a:pt x="2680" y="422"/>
                    <a:pt x="2686" y="423"/>
                  </a:cubicBezTo>
                  <a:cubicBezTo>
                    <a:pt x="2687" y="417"/>
                    <a:pt x="2691" y="414"/>
                    <a:pt x="2692" y="408"/>
                  </a:cubicBezTo>
                  <a:cubicBezTo>
                    <a:pt x="2693" y="402"/>
                    <a:pt x="2698" y="398"/>
                    <a:pt x="2697" y="390"/>
                  </a:cubicBezTo>
                  <a:cubicBezTo>
                    <a:pt x="2703" y="388"/>
                    <a:pt x="2701" y="378"/>
                    <a:pt x="2705" y="374"/>
                  </a:cubicBezTo>
                  <a:cubicBezTo>
                    <a:pt x="2705" y="367"/>
                    <a:pt x="2712" y="366"/>
                    <a:pt x="2712" y="358"/>
                  </a:cubicBezTo>
                  <a:cubicBezTo>
                    <a:pt x="2719" y="350"/>
                    <a:pt x="2723" y="339"/>
                    <a:pt x="2730" y="331"/>
                  </a:cubicBezTo>
                  <a:cubicBezTo>
                    <a:pt x="2733" y="326"/>
                    <a:pt x="2734" y="320"/>
                    <a:pt x="2740" y="317"/>
                  </a:cubicBezTo>
                  <a:cubicBezTo>
                    <a:pt x="2744" y="313"/>
                    <a:pt x="2745" y="306"/>
                    <a:pt x="2750" y="303"/>
                  </a:cubicBezTo>
                  <a:cubicBezTo>
                    <a:pt x="2754" y="292"/>
                    <a:pt x="2763" y="286"/>
                    <a:pt x="2768" y="276"/>
                  </a:cubicBezTo>
                  <a:cubicBezTo>
                    <a:pt x="2772" y="272"/>
                    <a:pt x="2774" y="266"/>
                    <a:pt x="2778" y="262"/>
                  </a:cubicBezTo>
                  <a:cubicBezTo>
                    <a:pt x="2782" y="258"/>
                    <a:pt x="2787" y="255"/>
                    <a:pt x="2788" y="248"/>
                  </a:cubicBezTo>
                  <a:cubicBezTo>
                    <a:pt x="2794" y="240"/>
                    <a:pt x="2801" y="231"/>
                    <a:pt x="2808" y="223"/>
                  </a:cubicBezTo>
                  <a:cubicBezTo>
                    <a:pt x="2815" y="214"/>
                    <a:pt x="2818" y="201"/>
                    <a:pt x="2828" y="195"/>
                  </a:cubicBezTo>
                  <a:cubicBezTo>
                    <a:pt x="2830" y="190"/>
                    <a:pt x="2832" y="185"/>
                    <a:pt x="2835" y="181"/>
                  </a:cubicBezTo>
                  <a:cubicBezTo>
                    <a:pt x="2836" y="179"/>
                    <a:pt x="2838" y="177"/>
                    <a:pt x="2842" y="176"/>
                  </a:cubicBezTo>
                  <a:cubicBezTo>
                    <a:pt x="2842" y="172"/>
                    <a:pt x="2843" y="169"/>
                    <a:pt x="2845" y="167"/>
                  </a:cubicBezTo>
                  <a:cubicBezTo>
                    <a:pt x="2851" y="157"/>
                    <a:pt x="2859" y="150"/>
                    <a:pt x="2863" y="138"/>
                  </a:cubicBezTo>
                  <a:cubicBezTo>
                    <a:pt x="2871" y="130"/>
                    <a:pt x="2873" y="118"/>
                    <a:pt x="2881" y="110"/>
                  </a:cubicBezTo>
                  <a:cubicBezTo>
                    <a:pt x="2881" y="109"/>
                    <a:pt x="2881" y="107"/>
                    <a:pt x="2882" y="105"/>
                  </a:cubicBezTo>
                  <a:cubicBezTo>
                    <a:pt x="2882" y="86"/>
                    <a:pt x="2882" y="86"/>
                    <a:pt x="2882" y="86"/>
                  </a:cubicBezTo>
                  <a:cubicBezTo>
                    <a:pt x="2879" y="90"/>
                    <a:pt x="2877" y="93"/>
                    <a:pt x="2878" y="10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49"/>
            <p:cNvSpPr>
              <a:spLocks noEditPoints="1"/>
            </p:cNvSpPr>
            <p:nvPr/>
          </p:nvSpPr>
          <p:spPr bwMode="auto">
            <a:xfrm>
              <a:off x="1930" y="0"/>
              <a:ext cx="8641213" cy="6867426"/>
            </a:xfrm>
            <a:custGeom>
              <a:avLst/>
              <a:gdLst/>
              <a:ahLst/>
              <a:cxnLst/>
              <a:rect l="0" t="0" r="r" b="b"/>
              <a:pathLst>
                <a:path w="2726" h="2162">
                  <a:moveTo>
                    <a:pt x="2608" y="2112"/>
                  </a:moveTo>
                  <a:cubicBezTo>
                    <a:pt x="2614" y="2110"/>
                    <a:pt x="2601" y="2106"/>
                    <a:pt x="2606" y="2103"/>
                  </a:cubicBezTo>
                  <a:cubicBezTo>
                    <a:pt x="2604" y="2100"/>
                    <a:pt x="2602" y="2096"/>
                    <a:pt x="2604" y="2093"/>
                  </a:cubicBezTo>
                  <a:cubicBezTo>
                    <a:pt x="2588" y="2074"/>
                    <a:pt x="2586" y="2062"/>
                    <a:pt x="2570" y="2045"/>
                  </a:cubicBezTo>
                  <a:cubicBezTo>
                    <a:pt x="2557" y="2035"/>
                    <a:pt x="2545" y="2023"/>
                    <a:pt x="2533" y="2016"/>
                  </a:cubicBezTo>
                  <a:cubicBezTo>
                    <a:pt x="2527" y="2009"/>
                    <a:pt x="2520" y="2009"/>
                    <a:pt x="2514" y="2001"/>
                  </a:cubicBezTo>
                  <a:cubicBezTo>
                    <a:pt x="2507" y="2000"/>
                    <a:pt x="2501" y="1990"/>
                    <a:pt x="2494" y="1992"/>
                  </a:cubicBezTo>
                  <a:cubicBezTo>
                    <a:pt x="2508" y="2005"/>
                    <a:pt x="2523" y="2014"/>
                    <a:pt x="2537" y="2024"/>
                  </a:cubicBezTo>
                  <a:cubicBezTo>
                    <a:pt x="2544" y="2032"/>
                    <a:pt x="2552" y="2038"/>
                    <a:pt x="2559" y="2043"/>
                  </a:cubicBezTo>
                  <a:cubicBezTo>
                    <a:pt x="2556" y="2046"/>
                    <a:pt x="2565" y="2051"/>
                    <a:pt x="2567" y="2055"/>
                  </a:cubicBezTo>
                  <a:cubicBezTo>
                    <a:pt x="2572" y="2060"/>
                    <a:pt x="2576" y="2065"/>
                    <a:pt x="2580" y="2070"/>
                  </a:cubicBezTo>
                  <a:cubicBezTo>
                    <a:pt x="2585" y="2078"/>
                    <a:pt x="2588" y="2092"/>
                    <a:pt x="2596" y="2094"/>
                  </a:cubicBezTo>
                  <a:cubicBezTo>
                    <a:pt x="2592" y="2100"/>
                    <a:pt x="2600" y="2106"/>
                    <a:pt x="2599" y="2112"/>
                  </a:cubicBezTo>
                  <a:cubicBezTo>
                    <a:pt x="2602" y="2117"/>
                    <a:pt x="2606" y="2123"/>
                    <a:pt x="2606" y="2129"/>
                  </a:cubicBezTo>
                  <a:cubicBezTo>
                    <a:pt x="2612" y="2139"/>
                    <a:pt x="2614" y="2149"/>
                    <a:pt x="2620" y="2160"/>
                  </a:cubicBezTo>
                  <a:cubicBezTo>
                    <a:pt x="2629" y="2160"/>
                    <a:pt x="2629" y="2160"/>
                    <a:pt x="2629" y="2160"/>
                  </a:cubicBezTo>
                  <a:cubicBezTo>
                    <a:pt x="2624" y="2150"/>
                    <a:pt x="2624" y="2141"/>
                    <a:pt x="2616" y="2131"/>
                  </a:cubicBezTo>
                  <a:cubicBezTo>
                    <a:pt x="2617" y="2125"/>
                    <a:pt x="2611" y="2119"/>
                    <a:pt x="2608" y="2112"/>
                  </a:cubicBezTo>
                  <a:close/>
                  <a:moveTo>
                    <a:pt x="1185" y="997"/>
                  </a:moveTo>
                  <a:cubicBezTo>
                    <a:pt x="1185" y="991"/>
                    <a:pt x="1188" y="987"/>
                    <a:pt x="1188" y="981"/>
                  </a:cubicBezTo>
                  <a:cubicBezTo>
                    <a:pt x="1191" y="971"/>
                    <a:pt x="1193" y="960"/>
                    <a:pt x="1196" y="951"/>
                  </a:cubicBezTo>
                  <a:cubicBezTo>
                    <a:pt x="1195" y="944"/>
                    <a:pt x="1199" y="941"/>
                    <a:pt x="1200" y="936"/>
                  </a:cubicBezTo>
                  <a:cubicBezTo>
                    <a:pt x="1204" y="933"/>
                    <a:pt x="1201" y="925"/>
                    <a:pt x="1207" y="922"/>
                  </a:cubicBezTo>
                  <a:cubicBezTo>
                    <a:pt x="1205" y="912"/>
                    <a:pt x="1209" y="906"/>
                    <a:pt x="1209" y="897"/>
                  </a:cubicBezTo>
                  <a:cubicBezTo>
                    <a:pt x="1214" y="892"/>
                    <a:pt x="1214" y="882"/>
                    <a:pt x="1218" y="876"/>
                  </a:cubicBezTo>
                  <a:cubicBezTo>
                    <a:pt x="1220" y="867"/>
                    <a:pt x="1221" y="859"/>
                    <a:pt x="1225" y="852"/>
                  </a:cubicBezTo>
                  <a:cubicBezTo>
                    <a:pt x="1226" y="843"/>
                    <a:pt x="1229" y="836"/>
                    <a:pt x="1227" y="825"/>
                  </a:cubicBezTo>
                  <a:cubicBezTo>
                    <a:pt x="1232" y="821"/>
                    <a:pt x="1231" y="812"/>
                    <a:pt x="1235" y="806"/>
                  </a:cubicBezTo>
                  <a:cubicBezTo>
                    <a:pt x="1238" y="801"/>
                    <a:pt x="1237" y="792"/>
                    <a:pt x="1242" y="787"/>
                  </a:cubicBezTo>
                  <a:cubicBezTo>
                    <a:pt x="1240" y="781"/>
                    <a:pt x="1245" y="779"/>
                    <a:pt x="1242" y="772"/>
                  </a:cubicBezTo>
                  <a:cubicBezTo>
                    <a:pt x="1248" y="765"/>
                    <a:pt x="1248" y="754"/>
                    <a:pt x="1252" y="745"/>
                  </a:cubicBezTo>
                  <a:cubicBezTo>
                    <a:pt x="1254" y="735"/>
                    <a:pt x="1261" y="729"/>
                    <a:pt x="1263" y="719"/>
                  </a:cubicBezTo>
                  <a:cubicBezTo>
                    <a:pt x="1265" y="718"/>
                    <a:pt x="1266" y="716"/>
                    <a:pt x="1267" y="714"/>
                  </a:cubicBezTo>
                  <a:cubicBezTo>
                    <a:pt x="1266" y="711"/>
                    <a:pt x="1272" y="711"/>
                    <a:pt x="1270" y="707"/>
                  </a:cubicBezTo>
                  <a:cubicBezTo>
                    <a:pt x="1276" y="705"/>
                    <a:pt x="1275" y="699"/>
                    <a:pt x="1276" y="695"/>
                  </a:cubicBezTo>
                  <a:cubicBezTo>
                    <a:pt x="1279" y="691"/>
                    <a:pt x="1281" y="687"/>
                    <a:pt x="1283" y="682"/>
                  </a:cubicBezTo>
                  <a:cubicBezTo>
                    <a:pt x="1287" y="682"/>
                    <a:pt x="1287" y="679"/>
                    <a:pt x="1289" y="677"/>
                  </a:cubicBezTo>
                  <a:cubicBezTo>
                    <a:pt x="1289" y="674"/>
                    <a:pt x="1291" y="671"/>
                    <a:pt x="1293" y="674"/>
                  </a:cubicBezTo>
                  <a:cubicBezTo>
                    <a:pt x="1287" y="687"/>
                    <a:pt x="1284" y="702"/>
                    <a:pt x="1275" y="713"/>
                  </a:cubicBezTo>
                  <a:cubicBezTo>
                    <a:pt x="1276" y="722"/>
                    <a:pt x="1271" y="727"/>
                    <a:pt x="1271" y="736"/>
                  </a:cubicBezTo>
                  <a:cubicBezTo>
                    <a:pt x="1266" y="737"/>
                    <a:pt x="1270" y="744"/>
                    <a:pt x="1266" y="745"/>
                  </a:cubicBezTo>
                  <a:cubicBezTo>
                    <a:pt x="1270" y="753"/>
                    <a:pt x="1261" y="750"/>
                    <a:pt x="1263" y="757"/>
                  </a:cubicBezTo>
                  <a:cubicBezTo>
                    <a:pt x="1262" y="768"/>
                    <a:pt x="1257" y="776"/>
                    <a:pt x="1258" y="789"/>
                  </a:cubicBezTo>
                  <a:cubicBezTo>
                    <a:pt x="1255" y="789"/>
                    <a:pt x="1257" y="793"/>
                    <a:pt x="1254" y="794"/>
                  </a:cubicBezTo>
                  <a:cubicBezTo>
                    <a:pt x="1256" y="798"/>
                    <a:pt x="1252" y="799"/>
                    <a:pt x="1251" y="801"/>
                  </a:cubicBezTo>
                  <a:cubicBezTo>
                    <a:pt x="1257" y="802"/>
                    <a:pt x="1251" y="812"/>
                    <a:pt x="1249" y="815"/>
                  </a:cubicBezTo>
                  <a:cubicBezTo>
                    <a:pt x="1251" y="821"/>
                    <a:pt x="1249" y="825"/>
                    <a:pt x="1248" y="830"/>
                  </a:cubicBezTo>
                  <a:cubicBezTo>
                    <a:pt x="1249" y="834"/>
                    <a:pt x="1246" y="836"/>
                    <a:pt x="1247" y="839"/>
                  </a:cubicBezTo>
                  <a:cubicBezTo>
                    <a:pt x="1244" y="840"/>
                    <a:pt x="1247" y="846"/>
                    <a:pt x="1244" y="847"/>
                  </a:cubicBezTo>
                  <a:cubicBezTo>
                    <a:pt x="1245" y="853"/>
                    <a:pt x="1242" y="856"/>
                    <a:pt x="1242" y="862"/>
                  </a:cubicBezTo>
                  <a:cubicBezTo>
                    <a:pt x="1239" y="866"/>
                    <a:pt x="1243" y="876"/>
                    <a:pt x="1236" y="877"/>
                  </a:cubicBezTo>
                  <a:cubicBezTo>
                    <a:pt x="1239" y="894"/>
                    <a:pt x="1233" y="905"/>
                    <a:pt x="1233" y="920"/>
                  </a:cubicBezTo>
                  <a:cubicBezTo>
                    <a:pt x="1231" y="926"/>
                    <a:pt x="1230" y="933"/>
                    <a:pt x="1230" y="940"/>
                  </a:cubicBezTo>
                  <a:cubicBezTo>
                    <a:pt x="1226" y="945"/>
                    <a:pt x="1228" y="955"/>
                    <a:pt x="1225" y="961"/>
                  </a:cubicBezTo>
                  <a:cubicBezTo>
                    <a:pt x="1221" y="962"/>
                    <a:pt x="1225" y="968"/>
                    <a:pt x="1222" y="970"/>
                  </a:cubicBezTo>
                  <a:cubicBezTo>
                    <a:pt x="1223" y="975"/>
                    <a:pt x="1217" y="974"/>
                    <a:pt x="1219" y="980"/>
                  </a:cubicBezTo>
                  <a:cubicBezTo>
                    <a:pt x="1214" y="980"/>
                    <a:pt x="1222" y="989"/>
                    <a:pt x="1214" y="987"/>
                  </a:cubicBezTo>
                  <a:cubicBezTo>
                    <a:pt x="1215" y="992"/>
                    <a:pt x="1212" y="994"/>
                    <a:pt x="1212" y="999"/>
                  </a:cubicBezTo>
                  <a:cubicBezTo>
                    <a:pt x="1208" y="1012"/>
                    <a:pt x="1200" y="1022"/>
                    <a:pt x="1196" y="1035"/>
                  </a:cubicBezTo>
                  <a:cubicBezTo>
                    <a:pt x="1206" y="1032"/>
                    <a:pt x="1206" y="1023"/>
                    <a:pt x="1210" y="1017"/>
                  </a:cubicBezTo>
                  <a:cubicBezTo>
                    <a:pt x="1210" y="1012"/>
                    <a:pt x="1215" y="1011"/>
                    <a:pt x="1215" y="1007"/>
                  </a:cubicBezTo>
                  <a:cubicBezTo>
                    <a:pt x="1215" y="1004"/>
                    <a:pt x="1219" y="1004"/>
                    <a:pt x="1219" y="1002"/>
                  </a:cubicBezTo>
                  <a:cubicBezTo>
                    <a:pt x="1219" y="999"/>
                    <a:pt x="1221" y="998"/>
                    <a:pt x="1222" y="997"/>
                  </a:cubicBezTo>
                  <a:cubicBezTo>
                    <a:pt x="1221" y="989"/>
                    <a:pt x="1227" y="985"/>
                    <a:pt x="1228" y="978"/>
                  </a:cubicBezTo>
                  <a:cubicBezTo>
                    <a:pt x="1230" y="971"/>
                    <a:pt x="1230" y="963"/>
                    <a:pt x="1235" y="959"/>
                  </a:cubicBezTo>
                  <a:cubicBezTo>
                    <a:pt x="1235" y="951"/>
                    <a:pt x="1238" y="945"/>
                    <a:pt x="1238" y="938"/>
                  </a:cubicBezTo>
                  <a:cubicBezTo>
                    <a:pt x="1244" y="934"/>
                    <a:pt x="1236" y="921"/>
                    <a:pt x="1244" y="918"/>
                  </a:cubicBezTo>
                  <a:cubicBezTo>
                    <a:pt x="1243" y="910"/>
                    <a:pt x="1241" y="901"/>
                    <a:pt x="1247" y="897"/>
                  </a:cubicBezTo>
                  <a:cubicBezTo>
                    <a:pt x="1247" y="894"/>
                    <a:pt x="1242" y="887"/>
                    <a:pt x="1247" y="886"/>
                  </a:cubicBezTo>
                  <a:cubicBezTo>
                    <a:pt x="1247" y="882"/>
                    <a:pt x="1246" y="877"/>
                    <a:pt x="1249" y="875"/>
                  </a:cubicBezTo>
                  <a:cubicBezTo>
                    <a:pt x="1252" y="860"/>
                    <a:pt x="1253" y="845"/>
                    <a:pt x="1257" y="831"/>
                  </a:cubicBezTo>
                  <a:cubicBezTo>
                    <a:pt x="1261" y="826"/>
                    <a:pt x="1259" y="817"/>
                    <a:pt x="1260" y="811"/>
                  </a:cubicBezTo>
                  <a:cubicBezTo>
                    <a:pt x="1264" y="805"/>
                    <a:pt x="1264" y="797"/>
                    <a:pt x="1265" y="790"/>
                  </a:cubicBezTo>
                  <a:cubicBezTo>
                    <a:pt x="1268" y="784"/>
                    <a:pt x="1267" y="775"/>
                    <a:pt x="1270" y="769"/>
                  </a:cubicBezTo>
                  <a:cubicBezTo>
                    <a:pt x="1271" y="762"/>
                    <a:pt x="1273" y="755"/>
                    <a:pt x="1278" y="750"/>
                  </a:cubicBezTo>
                  <a:cubicBezTo>
                    <a:pt x="1277" y="734"/>
                    <a:pt x="1284" y="723"/>
                    <a:pt x="1288" y="710"/>
                  </a:cubicBezTo>
                  <a:cubicBezTo>
                    <a:pt x="1292" y="709"/>
                    <a:pt x="1288" y="703"/>
                    <a:pt x="1291" y="701"/>
                  </a:cubicBezTo>
                  <a:cubicBezTo>
                    <a:pt x="1295" y="699"/>
                    <a:pt x="1294" y="694"/>
                    <a:pt x="1296" y="691"/>
                  </a:cubicBezTo>
                  <a:cubicBezTo>
                    <a:pt x="1299" y="685"/>
                    <a:pt x="1303" y="680"/>
                    <a:pt x="1303" y="672"/>
                  </a:cubicBezTo>
                  <a:cubicBezTo>
                    <a:pt x="1315" y="659"/>
                    <a:pt x="1322" y="644"/>
                    <a:pt x="1331" y="629"/>
                  </a:cubicBezTo>
                  <a:cubicBezTo>
                    <a:pt x="1336" y="628"/>
                    <a:pt x="1334" y="621"/>
                    <a:pt x="1341" y="621"/>
                  </a:cubicBezTo>
                  <a:cubicBezTo>
                    <a:pt x="1340" y="615"/>
                    <a:pt x="1345" y="613"/>
                    <a:pt x="1350" y="610"/>
                  </a:cubicBezTo>
                  <a:cubicBezTo>
                    <a:pt x="1351" y="606"/>
                    <a:pt x="1355" y="604"/>
                    <a:pt x="1360" y="602"/>
                  </a:cubicBezTo>
                  <a:cubicBezTo>
                    <a:pt x="1360" y="600"/>
                    <a:pt x="1361" y="598"/>
                    <a:pt x="1363" y="597"/>
                  </a:cubicBezTo>
                  <a:cubicBezTo>
                    <a:pt x="1363" y="595"/>
                    <a:pt x="1366" y="591"/>
                    <a:pt x="1367" y="594"/>
                  </a:cubicBezTo>
                  <a:cubicBezTo>
                    <a:pt x="1367" y="599"/>
                    <a:pt x="1362" y="599"/>
                    <a:pt x="1360" y="602"/>
                  </a:cubicBezTo>
                  <a:cubicBezTo>
                    <a:pt x="1357" y="605"/>
                    <a:pt x="1359" y="611"/>
                    <a:pt x="1352" y="612"/>
                  </a:cubicBezTo>
                  <a:cubicBezTo>
                    <a:pt x="1355" y="619"/>
                    <a:pt x="1348" y="619"/>
                    <a:pt x="1348" y="624"/>
                  </a:cubicBezTo>
                  <a:cubicBezTo>
                    <a:pt x="1343" y="626"/>
                    <a:pt x="1344" y="632"/>
                    <a:pt x="1341" y="634"/>
                  </a:cubicBezTo>
                  <a:cubicBezTo>
                    <a:pt x="1337" y="642"/>
                    <a:pt x="1333" y="648"/>
                    <a:pt x="1327" y="654"/>
                  </a:cubicBezTo>
                  <a:cubicBezTo>
                    <a:pt x="1328" y="665"/>
                    <a:pt x="1318" y="668"/>
                    <a:pt x="1318" y="678"/>
                  </a:cubicBezTo>
                  <a:cubicBezTo>
                    <a:pt x="1313" y="685"/>
                    <a:pt x="1309" y="692"/>
                    <a:pt x="1306" y="700"/>
                  </a:cubicBezTo>
                  <a:cubicBezTo>
                    <a:pt x="1301" y="707"/>
                    <a:pt x="1302" y="718"/>
                    <a:pt x="1297" y="724"/>
                  </a:cubicBezTo>
                  <a:cubicBezTo>
                    <a:pt x="1295" y="733"/>
                    <a:pt x="1291" y="740"/>
                    <a:pt x="1291" y="750"/>
                  </a:cubicBezTo>
                  <a:cubicBezTo>
                    <a:pt x="1286" y="756"/>
                    <a:pt x="1286" y="766"/>
                    <a:pt x="1279" y="772"/>
                  </a:cubicBezTo>
                  <a:cubicBezTo>
                    <a:pt x="1280" y="786"/>
                    <a:pt x="1277" y="797"/>
                    <a:pt x="1273" y="808"/>
                  </a:cubicBezTo>
                  <a:cubicBezTo>
                    <a:pt x="1272" y="814"/>
                    <a:pt x="1268" y="819"/>
                    <a:pt x="1267" y="825"/>
                  </a:cubicBezTo>
                  <a:cubicBezTo>
                    <a:pt x="1263" y="829"/>
                    <a:pt x="1267" y="838"/>
                    <a:pt x="1261" y="841"/>
                  </a:cubicBezTo>
                  <a:cubicBezTo>
                    <a:pt x="1262" y="844"/>
                    <a:pt x="1266" y="846"/>
                    <a:pt x="1262" y="848"/>
                  </a:cubicBezTo>
                  <a:cubicBezTo>
                    <a:pt x="1259" y="850"/>
                    <a:pt x="1263" y="856"/>
                    <a:pt x="1259" y="857"/>
                  </a:cubicBezTo>
                  <a:cubicBezTo>
                    <a:pt x="1259" y="864"/>
                    <a:pt x="1258" y="870"/>
                    <a:pt x="1256" y="876"/>
                  </a:cubicBezTo>
                  <a:cubicBezTo>
                    <a:pt x="1256" y="882"/>
                    <a:pt x="1254" y="888"/>
                    <a:pt x="1253" y="894"/>
                  </a:cubicBezTo>
                  <a:cubicBezTo>
                    <a:pt x="1256" y="904"/>
                    <a:pt x="1247" y="905"/>
                    <a:pt x="1252" y="916"/>
                  </a:cubicBezTo>
                  <a:cubicBezTo>
                    <a:pt x="1244" y="926"/>
                    <a:pt x="1247" y="944"/>
                    <a:pt x="1239" y="954"/>
                  </a:cubicBezTo>
                  <a:cubicBezTo>
                    <a:pt x="1238" y="970"/>
                    <a:pt x="1230" y="980"/>
                    <a:pt x="1229" y="996"/>
                  </a:cubicBezTo>
                  <a:cubicBezTo>
                    <a:pt x="1222" y="1007"/>
                    <a:pt x="1221" y="1022"/>
                    <a:pt x="1214" y="1034"/>
                  </a:cubicBezTo>
                  <a:cubicBezTo>
                    <a:pt x="1215" y="1043"/>
                    <a:pt x="1207" y="1046"/>
                    <a:pt x="1208" y="1055"/>
                  </a:cubicBezTo>
                  <a:cubicBezTo>
                    <a:pt x="1206" y="1056"/>
                    <a:pt x="1204" y="1059"/>
                    <a:pt x="1203" y="1062"/>
                  </a:cubicBezTo>
                  <a:cubicBezTo>
                    <a:pt x="1198" y="1064"/>
                    <a:pt x="1199" y="1069"/>
                    <a:pt x="1204" y="1069"/>
                  </a:cubicBezTo>
                  <a:cubicBezTo>
                    <a:pt x="1208" y="1059"/>
                    <a:pt x="1216" y="1053"/>
                    <a:pt x="1217" y="1042"/>
                  </a:cubicBezTo>
                  <a:cubicBezTo>
                    <a:pt x="1222" y="1039"/>
                    <a:pt x="1218" y="1031"/>
                    <a:pt x="1224" y="1030"/>
                  </a:cubicBezTo>
                  <a:cubicBezTo>
                    <a:pt x="1224" y="1024"/>
                    <a:pt x="1228" y="1020"/>
                    <a:pt x="1228" y="1014"/>
                  </a:cubicBezTo>
                  <a:cubicBezTo>
                    <a:pt x="1233" y="1005"/>
                    <a:pt x="1235" y="995"/>
                    <a:pt x="1241" y="987"/>
                  </a:cubicBezTo>
                  <a:cubicBezTo>
                    <a:pt x="1240" y="974"/>
                    <a:pt x="1246" y="966"/>
                    <a:pt x="1248" y="954"/>
                  </a:cubicBezTo>
                  <a:cubicBezTo>
                    <a:pt x="1256" y="948"/>
                    <a:pt x="1253" y="934"/>
                    <a:pt x="1258" y="926"/>
                  </a:cubicBezTo>
                  <a:cubicBezTo>
                    <a:pt x="1256" y="913"/>
                    <a:pt x="1263" y="906"/>
                    <a:pt x="1264" y="894"/>
                  </a:cubicBezTo>
                  <a:cubicBezTo>
                    <a:pt x="1263" y="882"/>
                    <a:pt x="1268" y="873"/>
                    <a:pt x="1269" y="862"/>
                  </a:cubicBezTo>
                  <a:cubicBezTo>
                    <a:pt x="1269" y="850"/>
                    <a:pt x="1276" y="842"/>
                    <a:pt x="1274" y="828"/>
                  </a:cubicBezTo>
                  <a:cubicBezTo>
                    <a:pt x="1281" y="827"/>
                    <a:pt x="1277" y="817"/>
                    <a:pt x="1280" y="814"/>
                  </a:cubicBezTo>
                  <a:cubicBezTo>
                    <a:pt x="1283" y="809"/>
                    <a:pt x="1281" y="802"/>
                    <a:pt x="1286" y="799"/>
                  </a:cubicBezTo>
                  <a:cubicBezTo>
                    <a:pt x="1287" y="793"/>
                    <a:pt x="1286" y="787"/>
                    <a:pt x="1290" y="783"/>
                  </a:cubicBezTo>
                  <a:cubicBezTo>
                    <a:pt x="1287" y="774"/>
                    <a:pt x="1296" y="773"/>
                    <a:pt x="1294" y="765"/>
                  </a:cubicBezTo>
                  <a:cubicBezTo>
                    <a:pt x="1299" y="755"/>
                    <a:pt x="1300" y="743"/>
                    <a:pt x="1306" y="734"/>
                  </a:cubicBezTo>
                  <a:cubicBezTo>
                    <a:pt x="1308" y="722"/>
                    <a:pt x="1315" y="714"/>
                    <a:pt x="1315" y="701"/>
                  </a:cubicBezTo>
                  <a:cubicBezTo>
                    <a:pt x="1324" y="691"/>
                    <a:pt x="1328" y="679"/>
                    <a:pt x="1333" y="667"/>
                  </a:cubicBezTo>
                  <a:cubicBezTo>
                    <a:pt x="1339" y="663"/>
                    <a:pt x="1338" y="654"/>
                    <a:pt x="1344" y="651"/>
                  </a:cubicBezTo>
                  <a:cubicBezTo>
                    <a:pt x="1343" y="643"/>
                    <a:pt x="1352" y="641"/>
                    <a:pt x="1352" y="632"/>
                  </a:cubicBezTo>
                  <a:cubicBezTo>
                    <a:pt x="1358" y="633"/>
                    <a:pt x="1355" y="627"/>
                    <a:pt x="1357" y="625"/>
                  </a:cubicBezTo>
                  <a:cubicBezTo>
                    <a:pt x="1360" y="623"/>
                    <a:pt x="1362" y="620"/>
                    <a:pt x="1362" y="617"/>
                  </a:cubicBezTo>
                  <a:cubicBezTo>
                    <a:pt x="1368" y="613"/>
                    <a:pt x="1369" y="606"/>
                    <a:pt x="1375" y="602"/>
                  </a:cubicBezTo>
                  <a:cubicBezTo>
                    <a:pt x="1378" y="596"/>
                    <a:pt x="1385" y="592"/>
                    <a:pt x="1388" y="586"/>
                  </a:cubicBezTo>
                  <a:cubicBezTo>
                    <a:pt x="1394" y="586"/>
                    <a:pt x="1391" y="581"/>
                    <a:pt x="1395" y="580"/>
                  </a:cubicBezTo>
                  <a:cubicBezTo>
                    <a:pt x="1397" y="579"/>
                    <a:pt x="1400" y="579"/>
                    <a:pt x="1399" y="577"/>
                  </a:cubicBezTo>
                  <a:cubicBezTo>
                    <a:pt x="1402" y="577"/>
                    <a:pt x="1402" y="573"/>
                    <a:pt x="1404" y="576"/>
                  </a:cubicBezTo>
                  <a:cubicBezTo>
                    <a:pt x="1404" y="583"/>
                    <a:pt x="1394" y="582"/>
                    <a:pt x="1397" y="591"/>
                  </a:cubicBezTo>
                  <a:cubicBezTo>
                    <a:pt x="1390" y="596"/>
                    <a:pt x="1388" y="606"/>
                    <a:pt x="1379" y="610"/>
                  </a:cubicBezTo>
                  <a:cubicBezTo>
                    <a:pt x="1379" y="617"/>
                    <a:pt x="1373" y="621"/>
                    <a:pt x="1373" y="628"/>
                  </a:cubicBezTo>
                  <a:cubicBezTo>
                    <a:pt x="1367" y="632"/>
                    <a:pt x="1368" y="640"/>
                    <a:pt x="1363" y="644"/>
                  </a:cubicBezTo>
                  <a:cubicBezTo>
                    <a:pt x="1364" y="652"/>
                    <a:pt x="1355" y="654"/>
                    <a:pt x="1355" y="661"/>
                  </a:cubicBezTo>
                  <a:cubicBezTo>
                    <a:pt x="1351" y="666"/>
                    <a:pt x="1350" y="672"/>
                    <a:pt x="1347" y="678"/>
                  </a:cubicBezTo>
                  <a:cubicBezTo>
                    <a:pt x="1341" y="689"/>
                    <a:pt x="1339" y="703"/>
                    <a:pt x="1330" y="711"/>
                  </a:cubicBezTo>
                  <a:cubicBezTo>
                    <a:pt x="1329" y="726"/>
                    <a:pt x="1324" y="737"/>
                    <a:pt x="1317" y="747"/>
                  </a:cubicBezTo>
                  <a:cubicBezTo>
                    <a:pt x="1317" y="755"/>
                    <a:pt x="1313" y="767"/>
                    <a:pt x="1310" y="771"/>
                  </a:cubicBezTo>
                  <a:cubicBezTo>
                    <a:pt x="1310" y="771"/>
                    <a:pt x="1311" y="774"/>
                    <a:pt x="1311" y="775"/>
                  </a:cubicBezTo>
                  <a:cubicBezTo>
                    <a:pt x="1310" y="778"/>
                    <a:pt x="1309" y="780"/>
                    <a:pt x="1308" y="782"/>
                  </a:cubicBezTo>
                  <a:cubicBezTo>
                    <a:pt x="1307" y="783"/>
                    <a:pt x="1310" y="784"/>
                    <a:pt x="1310" y="784"/>
                  </a:cubicBezTo>
                  <a:cubicBezTo>
                    <a:pt x="1310" y="787"/>
                    <a:pt x="1308" y="787"/>
                    <a:pt x="1309" y="791"/>
                  </a:cubicBezTo>
                  <a:cubicBezTo>
                    <a:pt x="1305" y="796"/>
                    <a:pt x="1305" y="805"/>
                    <a:pt x="1302" y="812"/>
                  </a:cubicBezTo>
                  <a:cubicBezTo>
                    <a:pt x="1296" y="817"/>
                    <a:pt x="1299" y="829"/>
                    <a:pt x="1295" y="835"/>
                  </a:cubicBezTo>
                  <a:cubicBezTo>
                    <a:pt x="1293" y="852"/>
                    <a:pt x="1287" y="866"/>
                    <a:pt x="1284" y="882"/>
                  </a:cubicBezTo>
                  <a:cubicBezTo>
                    <a:pt x="1276" y="894"/>
                    <a:pt x="1274" y="911"/>
                    <a:pt x="1267" y="924"/>
                  </a:cubicBezTo>
                  <a:cubicBezTo>
                    <a:pt x="1266" y="933"/>
                    <a:pt x="1260" y="938"/>
                    <a:pt x="1260" y="948"/>
                  </a:cubicBezTo>
                  <a:cubicBezTo>
                    <a:pt x="1257" y="950"/>
                    <a:pt x="1254" y="952"/>
                    <a:pt x="1255" y="958"/>
                  </a:cubicBezTo>
                  <a:cubicBezTo>
                    <a:pt x="1253" y="959"/>
                    <a:pt x="1252" y="961"/>
                    <a:pt x="1252" y="963"/>
                  </a:cubicBezTo>
                  <a:cubicBezTo>
                    <a:pt x="1249" y="963"/>
                    <a:pt x="1250" y="966"/>
                    <a:pt x="1254" y="964"/>
                  </a:cubicBezTo>
                  <a:cubicBezTo>
                    <a:pt x="1259" y="958"/>
                    <a:pt x="1262" y="951"/>
                    <a:pt x="1266" y="945"/>
                  </a:cubicBezTo>
                  <a:cubicBezTo>
                    <a:pt x="1270" y="943"/>
                    <a:pt x="1266" y="936"/>
                    <a:pt x="1274" y="937"/>
                  </a:cubicBezTo>
                  <a:cubicBezTo>
                    <a:pt x="1275" y="932"/>
                    <a:pt x="1280" y="931"/>
                    <a:pt x="1283" y="928"/>
                  </a:cubicBezTo>
                  <a:cubicBezTo>
                    <a:pt x="1283" y="931"/>
                    <a:pt x="1274" y="941"/>
                    <a:pt x="1283" y="939"/>
                  </a:cubicBezTo>
                  <a:cubicBezTo>
                    <a:pt x="1286" y="938"/>
                    <a:pt x="1285" y="934"/>
                    <a:pt x="1286" y="932"/>
                  </a:cubicBezTo>
                  <a:cubicBezTo>
                    <a:pt x="1286" y="929"/>
                    <a:pt x="1291" y="929"/>
                    <a:pt x="1289" y="925"/>
                  </a:cubicBezTo>
                  <a:cubicBezTo>
                    <a:pt x="1293" y="921"/>
                    <a:pt x="1296" y="917"/>
                    <a:pt x="1298" y="912"/>
                  </a:cubicBezTo>
                  <a:cubicBezTo>
                    <a:pt x="1307" y="909"/>
                    <a:pt x="1309" y="903"/>
                    <a:pt x="1315" y="898"/>
                  </a:cubicBezTo>
                  <a:cubicBezTo>
                    <a:pt x="1319" y="891"/>
                    <a:pt x="1326" y="887"/>
                    <a:pt x="1330" y="880"/>
                  </a:cubicBezTo>
                  <a:cubicBezTo>
                    <a:pt x="1339" y="868"/>
                    <a:pt x="1349" y="857"/>
                    <a:pt x="1354" y="842"/>
                  </a:cubicBezTo>
                  <a:cubicBezTo>
                    <a:pt x="1363" y="839"/>
                    <a:pt x="1363" y="829"/>
                    <a:pt x="1373" y="826"/>
                  </a:cubicBezTo>
                  <a:cubicBezTo>
                    <a:pt x="1376" y="817"/>
                    <a:pt x="1385" y="813"/>
                    <a:pt x="1390" y="807"/>
                  </a:cubicBezTo>
                  <a:cubicBezTo>
                    <a:pt x="1399" y="794"/>
                    <a:pt x="1412" y="782"/>
                    <a:pt x="1420" y="768"/>
                  </a:cubicBezTo>
                  <a:cubicBezTo>
                    <a:pt x="1424" y="766"/>
                    <a:pt x="1426" y="762"/>
                    <a:pt x="1428" y="758"/>
                  </a:cubicBezTo>
                  <a:cubicBezTo>
                    <a:pt x="1433" y="757"/>
                    <a:pt x="1432" y="751"/>
                    <a:pt x="1435" y="748"/>
                  </a:cubicBezTo>
                  <a:cubicBezTo>
                    <a:pt x="1439" y="746"/>
                    <a:pt x="1438" y="741"/>
                    <a:pt x="1442" y="738"/>
                  </a:cubicBezTo>
                  <a:cubicBezTo>
                    <a:pt x="1444" y="735"/>
                    <a:pt x="1446" y="731"/>
                    <a:pt x="1449" y="728"/>
                  </a:cubicBezTo>
                  <a:cubicBezTo>
                    <a:pt x="1449" y="723"/>
                    <a:pt x="1452" y="720"/>
                    <a:pt x="1453" y="716"/>
                  </a:cubicBezTo>
                  <a:cubicBezTo>
                    <a:pt x="1455" y="715"/>
                    <a:pt x="1456" y="713"/>
                    <a:pt x="1457" y="711"/>
                  </a:cubicBezTo>
                  <a:cubicBezTo>
                    <a:pt x="1456" y="708"/>
                    <a:pt x="1460" y="708"/>
                    <a:pt x="1460" y="706"/>
                  </a:cubicBezTo>
                  <a:cubicBezTo>
                    <a:pt x="1462" y="702"/>
                    <a:pt x="1465" y="699"/>
                    <a:pt x="1465" y="694"/>
                  </a:cubicBezTo>
                  <a:cubicBezTo>
                    <a:pt x="1470" y="693"/>
                    <a:pt x="1468" y="686"/>
                    <a:pt x="1474" y="686"/>
                  </a:cubicBezTo>
                  <a:cubicBezTo>
                    <a:pt x="1474" y="680"/>
                    <a:pt x="1475" y="675"/>
                    <a:pt x="1478" y="671"/>
                  </a:cubicBezTo>
                  <a:cubicBezTo>
                    <a:pt x="1481" y="667"/>
                    <a:pt x="1483" y="664"/>
                    <a:pt x="1485" y="659"/>
                  </a:cubicBezTo>
                  <a:cubicBezTo>
                    <a:pt x="1489" y="650"/>
                    <a:pt x="1493" y="641"/>
                    <a:pt x="1495" y="631"/>
                  </a:cubicBezTo>
                  <a:cubicBezTo>
                    <a:pt x="1498" y="630"/>
                    <a:pt x="1497" y="627"/>
                    <a:pt x="1499" y="626"/>
                  </a:cubicBezTo>
                  <a:cubicBezTo>
                    <a:pt x="1501" y="625"/>
                    <a:pt x="1502" y="623"/>
                    <a:pt x="1502" y="621"/>
                  </a:cubicBezTo>
                  <a:cubicBezTo>
                    <a:pt x="1507" y="618"/>
                    <a:pt x="1503" y="610"/>
                    <a:pt x="1509" y="608"/>
                  </a:cubicBezTo>
                  <a:cubicBezTo>
                    <a:pt x="1510" y="604"/>
                    <a:pt x="1512" y="601"/>
                    <a:pt x="1514" y="596"/>
                  </a:cubicBezTo>
                  <a:cubicBezTo>
                    <a:pt x="1513" y="590"/>
                    <a:pt x="1521" y="590"/>
                    <a:pt x="1518" y="582"/>
                  </a:cubicBezTo>
                  <a:cubicBezTo>
                    <a:pt x="1522" y="579"/>
                    <a:pt x="1525" y="575"/>
                    <a:pt x="1526" y="570"/>
                  </a:cubicBezTo>
                  <a:cubicBezTo>
                    <a:pt x="1529" y="568"/>
                    <a:pt x="1530" y="566"/>
                    <a:pt x="1530" y="563"/>
                  </a:cubicBezTo>
                  <a:cubicBezTo>
                    <a:pt x="1537" y="564"/>
                    <a:pt x="1530" y="555"/>
                    <a:pt x="1537" y="557"/>
                  </a:cubicBezTo>
                  <a:cubicBezTo>
                    <a:pt x="1537" y="547"/>
                    <a:pt x="1542" y="541"/>
                    <a:pt x="1542" y="532"/>
                  </a:cubicBezTo>
                  <a:cubicBezTo>
                    <a:pt x="1550" y="529"/>
                    <a:pt x="1548" y="521"/>
                    <a:pt x="1552" y="516"/>
                  </a:cubicBezTo>
                  <a:cubicBezTo>
                    <a:pt x="1555" y="515"/>
                    <a:pt x="1557" y="512"/>
                    <a:pt x="1558" y="509"/>
                  </a:cubicBezTo>
                  <a:cubicBezTo>
                    <a:pt x="1560" y="509"/>
                    <a:pt x="1558" y="506"/>
                    <a:pt x="1559" y="504"/>
                  </a:cubicBezTo>
                  <a:cubicBezTo>
                    <a:pt x="1560" y="502"/>
                    <a:pt x="1565" y="503"/>
                    <a:pt x="1562" y="499"/>
                  </a:cubicBezTo>
                  <a:cubicBezTo>
                    <a:pt x="1568" y="495"/>
                    <a:pt x="1564" y="485"/>
                    <a:pt x="1573" y="484"/>
                  </a:cubicBezTo>
                  <a:cubicBezTo>
                    <a:pt x="1573" y="480"/>
                    <a:pt x="1573" y="476"/>
                    <a:pt x="1576" y="474"/>
                  </a:cubicBezTo>
                  <a:cubicBezTo>
                    <a:pt x="1580" y="473"/>
                    <a:pt x="1576" y="466"/>
                    <a:pt x="1583" y="467"/>
                  </a:cubicBezTo>
                  <a:cubicBezTo>
                    <a:pt x="1581" y="478"/>
                    <a:pt x="1577" y="487"/>
                    <a:pt x="1576" y="499"/>
                  </a:cubicBezTo>
                  <a:cubicBezTo>
                    <a:pt x="1575" y="504"/>
                    <a:pt x="1572" y="509"/>
                    <a:pt x="1575" y="517"/>
                  </a:cubicBezTo>
                  <a:cubicBezTo>
                    <a:pt x="1571" y="518"/>
                    <a:pt x="1574" y="522"/>
                    <a:pt x="1574" y="526"/>
                  </a:cubicBezTo>
                  <a:cubicBezTo>
                    <a:pt x="1578" y="525"/>
                    <a:pt x="1579" y="527"/>
                    <a:pt x="1579" y="531"/>
                  </a:cubicBezTo>
                  <a:cubicBezTo>
                    <a:pt x="1589" y="530"/>
                    <a:pt x="1581" y="518"/>
                    <a:pt x="1585" y="513"/>
                  </a:cubicBezTo>
                  <a:cubicBezTo>
                    <a:pt x="1586" y="505"/>
                    <a:pt x="1586" y="497"/>
                    <a:pt x="1587" y="490"/>
                  </a:cubicBezTo>
                  <a:cubicBezTo>
                    <a:pt x="1586" y="481"/>
                    <a:pt x="1592" y="479"/>
                    <a:pt x="1590" y="470"/>
                  </a:cubicBezTo>
                  <a:cubicBezTo>
                    <a:pt x="1594" y="464"/>
                    <a:pt x="1595" y="457"/>
                    <a:pt x="1601" y="452"/>
                  </a:cubicBezTo>
                  <a:cubicBezTo>
                    <a:pt x="1600" y="460"/>
                    <a:pt x="1597" y="466"/>
                    <a:pt x="1601" y="477"/>
                  </a:cubicBezTo>
                  <a:cubicBezTo>
                    <a:pt x="1610" y="475"/>
                    <a:pt x="1604" y="463"/>
                    <a:pt x="1608" y="458"/>
                  </a:cubicBezTo>
                  <a:cubicBezTo>
                    <a:pt x="1605" y="451"/>
                    <a:pt x="1609" y="449"/>
                    <a:pt x="1611" y="446"/>
                  </a:cubicBezTo>
                  <a:cubicBezTo>
                    <a:pt x="1609" y="441"/>
                    <a:pt x="1613" y="439"/>
                    <a:pt x="1615" y="436"/>
                  </a:cubicBezTo>
                  <a:cubicBezTo>
                    <a:pt x="1617" y="443"/>
                    <a:pt x="1611" y="446"/>
                    <a:pt x="1614" y="454"/>
                  </a:cubicBezTo>
                  <a:cubicBezTo>
                    <a:pt x="1614" y="457"/>
                    <a:pt x="1618" y="455"/>
                    <a:pt x="1619" y="456"/>
                  </a:cubicBezTo>
                  <a:cubicBezTo>
                    <a:pt x="1620" y="457"/>
                    <a:pt x="1620" y="462"/>
                    <a:pt x="1620" y="464"/>
                  </a:cubicBezTo>
                  <a:cubicBezTo>
                    <a:pt x="1622" y="470"/>
                    <a:pt x="1618" y="475"/>
                    <a:pt x="1623" y="477"/>
                  </a:cubicBezTo>
                  <a:cubicBezTo>
                    <a:pt x="1635" y="471"/>
                    <a:pt x="1628" y="461"/>
                    <a:pt x="1629" y="449"/>
                  </a:cubicBezTo>
                  <a:cubicBezTo>
                    <a:pt x="1633" y="447"/>
                    <a:pt x="1627" y="437"/>
                    <a:pt x="1633" y="435"/>
                  </a:cubicBezTo>
                  <a:cubicBezTo>
                    <a:pt x="1631" y="428"/>
                    <a:pt x="1635" y="424"/>
                    <a:pt x="1634" y="417"/>
                  </a:cubicBezTo>
                  <a:cubicBezTo>
                    <a:pt x="1636" y="417"/>
                    <a:pt x="1636" y="415"/>
                    <a:pt x="1636" y="413"/>
                  </a:cubicBezTo>
                  <a:cubicBezTo>
                    <a:pt x="1641" y="408"/>
                    <a:pt x="1644" y="403"/>
                    <a:pt x="1646" y="395"/>
                  </a:cubicBezTo>
                  <a:cubicBezTo>
                    <a:pt x="1646" y="391"/>
                    <a:pt x="1659" y="394"/>
                    <a:pt x="1655" y="387"/>
                  </a:cubicBezTo>
                  <a:cubicBezTo>
                    <a:pt x="1660" y="384"/>
                    <a:pt x="1662" y="378"/>
                    <a:pt x="1664" y="372"/>
                  </a:cubicBezTo>
                  <a:cubicBezTo>
                    <a:pt x="1667" y="372"/>
                    <a:pt x="1664" y="366"/>
                    <a:pt x="1667" y="365"/>
                  </a:cubicBezTo>
                  <a:cubicBezTo>
                    <a:pt x="1670" y="360"/>
                    <a:pt x="1666" y="362"/>
                    <a:pt x="1665" y="356"/>
                  </a:cubicBezTo>
                  <a:cubicBezTo>
                    <a:pt x="1648" y="357"/>
                    <a:pt x="1651" y="371"/>
                    <a:pt x="1635" y="373"/>
                  </a:cubicBezTo>
                  <a:cubicBezTo>
                    <a:pt x="1626" y="375"/>
                    <a:pt x="1623" y="368"/>
                    <a:pt x="1615" y="370"/>
                  </a:cubicBezTo>
                  <a:cubicBezTo>
                    <a:pt x="1613" y="367"/>
                    <a:pt x="1610" y="365"/>
                    <a:pt x="1607" y="365"/>
                  </a:cubicBezTo>
                  <a:cubicBezTo>
                    <a:pt x="1604" y="362"/>
                    <a:pt x="1602" y="359"/>
                    <a:pt x="1599" y="357"/>
                  </a:cubicBezTo>
                  <a:cubicBezTo>
                    <a:pt x="1591" y="356"/>
                    <a:pt x="1589" y="346"/>
                    <a:pt x="1581" y="345"/>
                  </a:cubicBezTo>
                  <a:cubicBezTo>
                    <a:pt x="1579" y="335"/>
                    <a:pt x="1568" y="339"/>
                    <a:pt x="1567" y="328"/>
                  </a:cubicBezTo>
                  <a:cubicBezTo>
                    <a:pt x="1559" y="326"/>
                    <a:pt x="1560" y="313"/>
                    <a:pt x="1549" y="315"/>
                  </a:cubicBezTo>
                  <a:cubicBezTo>
                    <a:pt x="1554" y="327"/>
                    <a:pt x="1562" y="333"/>
                    <a:pt x="1568" y="343"/>
                  </a:cubicBezTo>
                  <a:cubicBezTo>
                    <a:pt x="1572" y="346"/>
                    <a:pt x="1575" y="350"/>
                    <a:pt x="1579" y="354"/>
                  </a:cubicBezTo>
                  <a:cubicBezTo>
                    <a:pt x="1582" y="359"/>
                    <a:pt x="1587" y="360"/>
                    <a:pt x="1588" y="368"/>
                  </a:cubicBezTo>
                  <a:cubicBezTo>
                    <a:pt x="1592" y="370"/>
                    <a:pt x="1597" y="371"/>
                    <a:pt x="1598" y="377"/>
                  </a:cubicBezTo>
                  <a:cubicBezTo>
                    <a:pt x="1603" y="379"/>
                    <a:pt x="1607" y="382"/>
                    <a:pt x="1611" y="386"/>
                  </a:cubicBezTo>
                  <a:cubicBezTo>
                    <a:pt x="1615" y="390"/>
                    <a:pt x="1624" y="387"/>
                    <a:pt x="1626" y="395"/>
                  </a:cubicBezTo>
                  <a:cubicBezTo>
                    <a:pt x="1604" y="399"/>
                    <a:pt x="1600" y="401"/>
                    <a:pt x="1581" y="403"/>
                  </a:cubicBezTo>
                  <a:cubicBezTo>
                    <a:pt x="1577" y="403"/>
                    <a:pt x="1578" y="398"/>
                    <a:pt x="1573" y="400"/>
                  </a:cubicBezTo>
                  <a:cubicBezTo>
                    <a:pt x="1570" y="400"/>
                    <a:pt x="1566" y="401"/>
                    <a:pt x="1563" y="402"/>
                  </a:cubicBezTo>
                  <a:cubicBezTo>
                    <a:pt x="1557" y="397"/>
                    <a:pt x="1550" y="397"/>
                    <a:pt x="1542" y="396"/>
                  </a:cubicBezTo>
                  <a:cubicBezTo>
                    <a:pt x="1535" y="399"/>
                    <a:pt x="1537" y="391"/>
                    <a:pt x="1530" y="394"/>
                  </a:cubicBezTo>
                  <a:cubicBezTo>
                    <a:pt x="1526" y="394"/>
                    <a:pt x="1521" y="395"/>
                    <a:pt x="1519" y="392"/>
                  </a:cubicBezTo>
                  <a:cubicBezTo>
                    <a:pt x="1514" y="392"/>
                    <a:pt x="1509" y="393"/>
                    <a:pt x="1509" y="387"/>
                  </a:cubicBezTo>
                  <a:cubicBezTo>
                    <a:pt x="1504" y="388"/>
                    <a:pt x="1500" y="387"/>
                    <a:pt x="1498" y="384"/>
                  </a:cubicBezTo>
                  <a:cubicBezTo>
                    <a:pt x="1488" y="385"/>
                    <a:pt x="1482" y="381"/>
                    <a:pt x="1476" y="377"/>
                  </a:cubicBezTo>
                  <a:cubicBezTo>
                    <a:pt x="1460" y="376"/>
                    <a:pt x="1450" y="367"/>
                    <a:pt x="1436" y="362"/>
                  </a:cubicBezTo>
                  <a:cubicBezTo>
                    <a:pt x="1429" y="359"/>
                    <a:pt x="1422" y="357"/>
                    <a:pt x="1416" y="353"/>
                  </a:cubicBezTo>
                  <a:cubicBezTo>
                    <a:pt x="1408" y="352"/>
                    <a:pt x="1404" y="346"/>
                    <a:pt x="1399" y="340"/>
                  </a:cubicBezTo>
                  <a:cubicBezTo>
                    <a:pt x="1389" y="338"/>
                    <a:pt x="1381" y="335"/>
                    <a:pt x="1375" y="329"/>
                  </a:cubicBezTo>
                  <a:cubicBezTo>
                    <a:pt x="1368" y="331"/>
                    <a:pt x="1368" y="324"/>
                    <a:pt x="1363" y="325"/>
                  </a:cubicBezTo>
                  <a:cubicBezTo>
                    <a:pt x="1359" y="321"/>
                    <a:pt x="1354" y="321"/>
                    <a:pt x="1350" y="318"/>
                  </a:cubicBezTo>
                  <a:cubicBezTo>
                    <a:pt x="1341" y="317"/>
                    <a:pt x="1335" y="310"/>
                    <a:pt x="1324" y="309"/>
                  </a:cubicBezTo>
                  <a:cubicBezTo>
                    <a:pt x="1322" y="306"/>
                    <a:pt x="1316" y="307"/>
                    <a:pt x="1313" y="305"/>
                  </a:cubicBezTo>
                  <a:cubicBezTo>
                    <a:pt x="1309" y="302"/>
                    <a:pt x="1304" y="301"/>
                    <a:pt x="1299" y="301"/>
                  </a:cubicBezTo>
                  <a:cubicBezTo>
                    <a:pt x="1296" y="294"/>
                    <a:pt x="1288" y="295"/>
                    <a:pt x="1283" y="290"/>
                  </a:cubicBezTo>
                  <a:cubicBezTo>
                    <a:pt x="1278" y="286"/>
                    <a:pt x="1270" y="287"/>
                    <a:pt x="1264" y="282"/>
                  </a:cubicBezTo>
                  <a:cubicBezTo>
                    <a:pt x="1256" y="283"/>
                    <a:pt x="1251" y="279"/>
                    <a:pt x="1244" y="280"/>
                  </a:cubicBezTo>
                  <a:cubicBezTo>
                    <a:pt x="1239" y="275"/>
                    <a:pt x="1228" y="279"/>
                    <a:pt x="1223" y="274"/>
                  </a:cubicBezTo>
                  <a:cubicBezTo>
                    <a:pt x="1210" y="276"/>
                    <a:pt x="1198" y="277"/>
                    <a:pt x="1186" y="277"/>
                  </a:cubicBezTo>
                  <a:cubicBezTo>
                    <a:pt x="1181" y="277"/>
                    <a:pt x="1177" y="278"/>
                    <a:pt x="1173" y="279"/>
                  </a:cubicBezTo>
                  <a:cubicBezTo>
                    <a:pt x="1169" y="281"/>
                    <a:pt x="1159" y="278"/>
                    <a:pt x="1163" y="285"/>
                  </a:cubicBezTo>
                  <a:cubicBezTo>
                    <a:pt x="1188" y="279"/>
                    <a:pt x="1207" y="283"/>
                    <a:pt x="1229" y="282"/>
                  </a:cubicBezTo>
                  <a:cubicBezTo>
                    <a:pt x="1230" y="286"/>
                    <a:pt x="1236" y="282"/>
                    <a:pt x="1238" y="285"/>
                  </a:cubicBezTo>
                  <a:cubicBezTo>
                    <a:pt x="1241" y="288"/>
                    <a:pt x="1244" y="289"/>
                    <a:pt x="1250" y="287"/>
                  </a:cubicBezTo>
                  <a:cubicBezTo>
                    <a:pt x="1251" y="291"/>
                    <a:pt x="1257" y="287"/>
                    <a:pt x="1259" y="290"/>
                  </a:cubicBezTo>
                  <a:cubicBezTo>
                    <a:pt x="1261" y="293"/>
                    <a:pt x="1266" y="292"/>
                    <a:pt x="1270" y="292"/>
                  </a:cubicBezTo>
                  <a:cubicBezTo>
                    <a:pt x="1278" y="302"/>
                    <a:pt x="1293" y="301"/>
                    <a:pt x="1300" y="311"/>
                  </a:cubicBezTo>
                  <a:cubicBezTo>
                    <a:pt x="1335" y="317"/>
                    <a:pt x="1360" y="337"/>
                    <a:pt x="1391" y="348"/>
                  </a:cubicBezTo>
                  <a:cubicBezTo>
                    <a:pt x="1393" y="352"/>
                    <a:pt x="1398" y="351"/>
                    <a:pt x="1399" y="356"/>
                  </a:cubicBezTo>
                  <a:cubicBezTo>
                    <a:pt x="1402" y="355"/>
                    <a:pt x="1402" y="359"/>
                    <a:pt x="1404" y="359"/>
                  </a:cubicBezTo>
                  <a:cubicBezTo>
                    <a:pt x="1407" y="359"/>
                    <a:pt x="1408" y="361"/>
                    <a:pt x="1409" y="363"/>
                  </a:cubicBezTo>
                  <a:cubicBezTo>
                    <a:pt x="1419" y="362"/>
                    <a:pt x="1422" y="372"/>
                    <a:pt x="1433" y="370"/>
                  </a:cubicBezTo>
                  <a:cubicBezTo>
                    <a:pt x="1445" y="379"/>
                    <a:pt x="1462" y="381"/>
                    <a:pt x="1474" y="391"/>
                  </a:cubicBezTo>
                  <a:cubicBezTo>
                    <a:pt x="1481" y="388"/>
                    <a:pt x="1483" y="391"/>
                    <a:pt x="1486" y="393"/>
                  </a:cubicBezTo>
                  <a:cubicBezTo>
                    <a:pt x="1492" y="392"/>
                    <a:pt x="1493" y="397"/>
                    <a:pt x="1499" y="395"/>
                  </a:cubicBezTo>
                  <a:cubicBezTo>
                    <a:pt x="1504" y="402"/>
                    <a:pt x="1516" y="398"/>
                    <a:pt x="1521" y="405"/>
                  </a:cubicBezTo>
                  <a:cubicBezTo>
                    <a:pt x="1538" y="403"/>
                    <a:pt x="1548" y="410"/>
                    <a:pt x="1564" y="410"/>
                  </a:cubicBezTo>
                  <a:cubicBezTo>
                    <a:pt x="1570" y="413"/>
                    <a:pt x="1580" y="408"/>
                    <a:pt x="1585" y="413"/>
                  </a:cubicBezTo>
                  <a:cubicBezTo>
                    <a:pt x="1589" y="411"/>
                    <a:pt x="1593" y="412"/>
                    <a:pt x="1596" y="413"/>
                  </a:cubicBezTo>
                  <a:cubicBezTo>
                    <a:pt x="1598" y="413"/>
                    <a:pt x="1600" y="413"/>
                    <a:pt x="1602" y="412"/>
                  </a:cubicBezTo>
                  <a:cubicBezTo>
                    <a:pt x="1605" y="412"/>
                    <a:pt x="1605" y="408"/>
                    <a:pt x="1607" y="411"/>
                  </a:cubicBezTo>
                  <a:cubicBezTo>
                    <a:pt x="1604" y="415"/>
                    <a:pt x="1600" y="417"/>
                    <a:pt x="1594" y="418"/>
                  </a:cubicBezTo>
                  <a:cubicBezTo>
                    <a:pt x="1593" y="415"/>
                    <a:pt x="1592" y="417"/>
                    <a:pt x="1590" y="419"/>
                  </a:cubicBezTo>
                  <a:cubicBezTo>
                    <a:pt x="1587" y="419"/>
                    <a:pt x="1583" y="420"/>
                    <a:pt x="1579" y="421"/>
                  </a:cubicBezTo>
                  <a:cubicBezTo>
                    <a:pt x="1568" y="417"/>
                    <a:pt x="1554" y="419"/>
                    <a:pt x="1545" y="414"/>
                  </a:cubicBezTo>
                  <a:cubicBezTo>
                    <a:pt x="1529" y="416"/>
                    <a:pt x="1519" y="411"/>
                    <a:pt x="1508" y="407"/>
                  </a:cubicBezTo>
                  <a:cubicBezTo>
                    <a:pt x="1508" y="411"/>
                    <a:pt x="1505" y="407"/>
                    <a:pt x="1502" y="408"/>
                  </a:cubicBezTo>
                  <a:cubicBezTo>
                    <a:pt x="1498" y="409"/>
                    <a:pt x="1497" y="406"/>
                    <a:pt x="1493" y="407"/>
                  </a:cubicBezTo>
                  <a:cubicBezTo>
                    <a:pt x="1480" y="399"/>
                    <a:pt x="1462" y="398"/>
                    <a:pt x="1450" y="389"/>
                  </a:cubicBezTo>
                  <a:cubicBezTo>
                    <a:pt x="1444" y="390"/>
                    <a:pt x="1442" y="387"/>
                    <a:pt x="1440" y="384"/>
                  </a:cubicBezTo>
                  <a:cubicBezTo>
                    <a:pt x="1434" y="385"/>
                    <a:pt x="1432" y="381"/>
                    <a:pt x="1428" y="379"/>
                  </a:cubicBezTo>
                  <a:cubicBezTo>
                    <a:pt x="1425" y="377"/>
                    <a:pt x="1419" y="377"/>
                    <a:pt x="1416" y="375"/>
                  </a:cubicBezTo>
                  <a:cubicBezTo>
                    <a:pt x="1413" y="371"/>
                    <a:pt x="1408" y="372"/>
                    <a:pt x="1404" y="370"/>
                  </a:cubicBezTo>
                  <a:cubicBezTo>
                    <a:pt x="1399" y="365"/>
                    <a:pt x="1390" y="363"/>
                    <a:pt x="1383" y="361"/>
                  </a:cubicBezTo>
                  <a:cubicBezTo>
                    <a:pt x="1381" y="357"/>
                    <a:pt x="1376" y="358"/>
                    <a:pt x="1373" y="356"/>
                  </a:cubicBezTo>
                  <a:cubicBezTo>
                    <a:pt x="1370" y="356"/>
                    <a:pt x="1370" y="353"/>
                    <a:pt x="1368" y="352"/>
                  </a:cubicBezTo>
                  <a:cubicBezTo>
                    <a:pt x="1365" y="352"/>
                    <a:pt x="1364" y="351"/>
                    <a:pt x="1363" y="349"/>
                  </a:cubicBezTo>
                  <a:cubicBezTo>
                    <a:pt x="1356" y="352"/>
                    <a:pt x="1357" y="344"/>
                    <a:pt x="1351" y="347"/>
                  </a:cubicBezTo>
                  <a:cubicBezTo>
                    <a:pt x="1350" y="344"/>
                    <a:pt x="1348" y="344"/>
                    <a:pt x="1346" y="343"/>
                  </a:cubicBezTo>
                  <a:cubicBezTo>
                    <a:pt x="1343" y="344"/>
                    <a:pt x="1343" y="340"/>
                    <a:pt x="1341" y="340"/>
                  </a:cubicBezTo>
                  <a:cubicBezTo>
                    <a:pt x="1337" y="338"/>
                    <a:pt x="1332" y="338"/>
                    <a:pt x="1329" y="335"/>
                  </a:cubicBezTo>
                  <a:cubicBezTo>
                    <a:pt x="1326" y="335"/>
                    <a:pt x="1324" y="335"/>
                    <a:pt x="1324" y="332"/>
                  </a:cubicBezTo>
                  <a:cubicBezTo>
                    <a:pt x="1321" y="332"/>
                    <a:pt x="1318" y="333"/>
                    <a:pt x="1317" y="331"/>
                  </a:cubicBezTo>
                  <a:cubicBezTo>
                    <a:pt x="1302" y="325"/>
                    <a:pt x="1287" y="320"/>
                    <a:pt x="1272" y="314"/>
                  </a:cubicBezTo>
                  <a:cubicBezTo>
                    <a:pt x="1266" y="317"/>
                    <a:pt x="1267" y="309"/>
                    <a:pt x="1261" y="312"/>
                  </a:cubicBezTo>
                  <a:cubicBezTo>
                    <a:pt x="1259" y="307"/>
                    <a:pt x="1251" y="312"/>
                    <a:pt x="1249" y="307"/>
                  </a:cubicBezTo>
                  <a:cubicBezTo>
                    <a:pt x="1238" y="309"/>
                    <a:pt x="1231" y="305"/>
                    <a:pt x="1222" y="303"/>
                  </a:cubicBezTo>
                  <a:cubicBezTo>
                    <a:pt x="1212" y="303"/>
                    <a:pt x="1205" y="300"/>
                    <a:pt x="1196" y="299"/>
                  </a:cubicBezTo>
                  <a:cubicBezTo>
                    <a:pt x="1192" y="298"/>
                    <a:pt x="1188" y="297"/>
                    <a:pt x="1183" y="297"/>
                  </a:cubicBezTo>
                  <a:cubicBezTo>
                    <a:pt x="1181" y="292"/>
                    <a:pt x="1173" y="297"/>
                    <a:pt x="1171" y="293"/>
                  </a:cubicBezTo>
                  <a:cubicBezTo>
                    <a:pt x="1151" y="293"/>
                    <a:pt x="1139" y="292"/>
                    <a:pt x="1116" y="294"/>
                  </a:cubicBezTo>
                  <a:cubicBezTo>
                    <a:pt x="1106" y="295"/>
                    <a:pt x="1097" y="297"/>
                    <a:pt x="1088" y="299"/>
                  </a:cubicBezTo>
                  <a:cubicBezTo>
                    <a:pt x="1072" y="296"/>
                    <a:pt x="1063" y="298"/>
                    <a:pt x="1048" y="297"/>
                  </a:cubicBezTo>
                  <a:cubicBezTo>
                    <a:pt x="1042" y="298"/>
                    <a:pt x="1035" y="300"/>
                    <a:pt x="1032" y="298"/>
                  </a:cubicBezTo>
                  <a:cubicBezTo>
                    <a:pt x="1033" y="302"/>
                    <a:pt x="1028" y="303"/>
                    <a:pt x="1022" y="304"/>
                  </a:cubicBezTo>
                  <a:cubicBezTo>
                    <a:pt x="1014" y="304"/>
                    <a:pt x="1004" y="304"/>
                    <a:pt x="994" y="307"/>
                  </a:cubicBezTo>
                  <a:cubicBezTo>
                    <a:pt x="989" y="308"/>
                    <a:pt x="987" y="304"/>
                    <a:pt x="981" y="307"/>
                  </a:cubicBezTo>
                  <a:cubicBezTo>
                    <a:pt x="976" y="309"/>
                    <a:pt x="966" y="307"/>
                    <a:pt x="966" y="312"/>
                  </a:cubicBezTo>
                  <a:cubicBezTo>
                    <a:pt x="991" y="310"/>
                    <a:pt x="1014" y="310"/>
                    <a:pt x="1038" y="308"/>
                  </a:cubicBezTo>
                  <a:cubicBezTo>
                    <a:pt x="1041" y="311"/>
                    <a:pt x="1046" y="310"/>
                    <a:pt x="1050" y="310"/>
                  </a:cubicBezTo>
                  <a:cubicBezTo>
                    <a:pt x="1053" y="312"/>
                    <a:pt x="1058" y="311"/>
                    <a:pt x="1061" y="312"/>
                  </a:cubicBezTo>
                  <a:cubicBezTo>
                    <a:pt x="1072" y="309"/>
                    <a:pt x="1076" y="316"/>
                    <a:pt x="1088" y="312"/>
                  </a:cubicBezTo>
                  <a:cubicBezTo>
                    <a:pt x="1093" y="319"/>
                    <a:pt x="1106" y="315"/>
                    <a:pt x="1112" y="321"/>
                  </a:cubicBezTo>
                  <a:cubicBezTo>
                    <a:pt x="1122" y="320"/>
                    <a:pt x="1127" y="328"/>
                    <a:pt x="1137" y="328"/>
                  </a:cubicBezTo>
                  <a:cubicBezTo>
                    <a:pt x="1141" y="329"/>
                    <a:pt x="1144" y="333"/>
                    <a:pt x="1149" y="332"/>
                  </a:cubicBezTo>
                  <a:cubicBezTo>
                    <a:pt x="1152" y="335"/>
                    <a:pt x="1156" y="337"/>
                    <a:pt x="1159" y="339"/>
                  </a:cubicBezTo>
                  <a:cubicBezTo>
                    <a:pt x="1166" y="337"/>
                    <a:pt x="1165" y="345"/>
                    <a:pt x="1173" y="341"/>
                  </a:cubicBezTo>
                  <a:cubicBezTo>
                    <a:pt x="1176" y="344"/>
                    <a:pt x="1179" y="347"/>
                    <a:pt x="1183" y="348"/>
                  </a:cubicBezTo>
                  <a:cubicBezTo>
                    <a:pt x="1185" y="353"/>
                    <a:pt x="1193" y="348"/>
                    <a:pt x="1193" y="355"/>
                  </a:cubicBezTo>
                  <a:cubicBezTo>
                    <a:pt x="1198" y="356"/>
                    <a:pt x="1201" y="358"/>
                    <a:pt x="1205" y="360"/>
                  </a:cubicBezTo>
                  <a:cubicBezTo>
                    <a:pt x="1210" y="359"/>
                    <a:pt x="1210" y="366"/>
                    <a:pt x="1217" y="364"/>
                  </a:cubicBezTo>
                  <a:cubicBezTo>
                    <a:pt x="1218" y="367"/>
                    <a:pt x="1218" y="369"/>
                    <a:pt x="1222" y="368"/>
                  </a:cubicBezTo>
                  <a:cubicBezTo>
                    <a:pt x="1225" y="367"/>
                    <a:pt x="1225" y="371"/>
                    <a:pt x="1227" y="371"/>
                  </a:cubicBezTo>
                  <a:cubicBezTo>
                    <a:pt x="1241" y="380"/>
                    <a:pt x="1259" y="384"/>
                    <a:pt x="1271" y="396"/>
                  </a:cubicBezTo>
                  <a:cubicBezTo>
                    <a:pt x="1282" y="395"/>
                    <a:pt x="1287" y="403"/>
                    <a:pt x="1297" y="403"/>
                  </a:cubicBezTo>
                  <a:cubicBezTo>
                    <a:pt x="1301" y="410"/>
                    <a:pt x="1310" y="410"/>
                    <a:pt x="1315" y="415"/>
                  </a:cubicBezTo>
                  <a:cubicBezTo>
                    <a:pt x="1320" y="414"/>
                    <a:pt x="1322" y="417"/>
                    <a:pt x="1324" y="420"/>
                  </a:cubicBezTo>
                  <a:cubicBezTo>
                    <a:pt x="1331" y="417"/>
                    <a:pt x="1332" y="422"/>
                    <a:pt x="1336" y="422"/>
                  </a:cubicBezTo>
                  <a:cubicBezTo>
                    <a:pt x="1340" y="423"/>
                    <a:pt x="1339" y="430"/>
                    <a:pt x="1346" y="427"/>
                  </a:cubicBezTo>
                  <a:cubicBezTo>
                    <a:pt x="1349" y="429"/>
                    <a:pt x="1353" y="430"/>
                    <a:pt x="1355" y="432"/>
                  </a:cubicBezTo>
                  <a:cubicBezTo>
                    <a:pt x="1361" y="437"/>
                    <a:pt x="1370" y="437"/>
                    <a:pt x="1375" y="442"/>
                  </a:cubicBezTo>
                  <a:cubicBezTo>
                    <a:pt x="1384" y="442"/>
                    <a:pt x="1388" y="448"/>
                    <a:pt x="1396" y="449"/>
                  </a:cubicBezTo>
                  <a:cubicBezTo>
                    <a:pt x="1401" y="455"/>
                    <a:pt x="1410" y="455"/>
                    <a:pt x="1416" y="459"/>
                  </a:cubicBezTo>
                  <a:cubicBezTo>
                    <a:pt x="1421" y="458"/>
                    <a:pt x="1423" y="461"/>
                    <a:pt x="1427" y="461"/>
                  </a:cubicBezTo>
                  <a:cubicBezTo>
                    <a:pt x="1427" y="467"/>
                    <a:pt x="1436" y="462"/>
                    <a:pt x="1437" y="466"/>
                  </a:cubicBezTo>
                  <a:cubicBezTo>
                    <a:pt x="1446" y="467"/>
                    <a:pt x="1454" y="469"/>
                    <a:pt x="1460" y="473"/>
                  </a:cubicBezTo>
                  <a:cubicBezTo>
                    <a:pt x="1468" y="470"/>
                    <a:pt x="1470" y="475"/>
                    <a:pt x="1478" y="472"/>
                  </a:cubicBezTo>
                  <a:cubicBezTo>
                    <a:pt x="1480" y="478"/>
                    <a:pt x="1489" y="472"/>
                    <a:pt x="1492" y="476"/>
                  </a:cubicBezTo>
                  <a:cubicBezTo>
                    <a:pt x="1499" y="475"/>
                    <a:pt x="1504" y="475"/>
                    <a:pt x="1508" y="478"/>
                  </a:cubicBezTo>
                  <a:cubicBezTo>
                    <a:pt x="1513" y="478"/>
                    <a:pt x="1520" y="477"/>
                    <a:pt x="1524" y="479"/>
                  </a:cubicBezTo>
                  <a:cubicBezTo>
                    <a:pt x="1515" y="479"/>
                    <a:pt x="1517" y="486"/>
                    <a:pt x="1512" y="488"/>
                  </a:cubicBezTo>
                  <a:cubicBezTo>
                    <a:pt x="1507" y="491"/>
                    <a:pt x="1504" y="496"/>
                    <a:pt x="1498" y="497"/>
                  </a:cubicBezTo>
                  <a:cubicBezTo>
                    <a:pt x="1487" y="499"/>
                    <a:pt x="1478" y="497"/>
                    <a:pt x="1467" y="498"/>
                  </a:cubicBezTo>
                  <a:cubicBezTo>
                    <a:pt x="1463" y="494"/>
                    <a:pt x="1454" y="496"/>
                    <a:pt x="1448" y="493"/>
                  </a:cubicBezTo>
                  <a:cubicBezTo>
                    <a:pt x="1444" y="489"/>
                    <a:pt x="1435" y="491"/>
                    <a:pt x="1428" y="490"/>
                  </a:cubicBezTo>
                  <a:cubicBezTo>
                    <a:pt x="1424" y="486"/>
                    <a:pt x="1417" y="487"/>
                    <a:pt x="1411" y="484"/>
                  </a:cubicBezTo>
                  <a:cubicBezTo>
                    <a:pt x="1407" y="481"/>
                    <a:pt x="1397" y="485"/>
                    <a:pt x="1395" y="478"/>
                  </a:cubicBezTo>
                  <a:cubicBezTo>
                    <a:pt x="1388" y="478"/>
                    <a:pt x="1382" y="477"/>
                    <a:pt x="1378" y="472"/>
                  </a:cubicBezTo>
                  <a:cubicBezTo>
                    <a:pt x="1374" y="473"/>
                    <a:pt x="1374" y="467"/>
                    <a:pt x="1369" y="470"/>
                  </a:cubicBezTo>
                  <a:cubicBezTo>
                    <a:pt x="1366" y="468"/>
                    <a:pt x="1364" y="466"/>
                    <a:pt x="1361" y="464"/>
                  </a:cubicBezTo>
                  <a:cubicBezTo>
                    <a:pt x="1339" y="456"/>
                    <a:pt x="1321" y="441"/>
                    <a:pt x="1296" y="436"/>
                  </a:cubicBezTo>
                  <a:cubicBezTo>
                    <a:pt x="1292" y="429"/>
                    <a:pt x="1283" y="428"/>
                    <a:pt x="1278" y="422"/>
                  </a:cubicBezTo>
                  <a:cubicBezTo>
                    <a:pt x="1271" y="419"/>
                    <a:pt x="1263" y="417"/>
                    <a:pt x="1257" y="412"/>
                  </a:cubicBezTo>
                  <a:cubicBezTo>
                    <a:pt x="1250" y="408"/>
                    <a:pt x="1244" y="403"/>
                    <a:pt x="1237" y="400"/>
                  </a:cubicBezTo>
                  <a:cubicBezTo>
                    <a:pt x="1231" y="396"/>
                    <a:pt x="1221" y="395"/>
                    <a:pt x="1217" y="389"/>
                  </a:cubicBezTo>
                  <a:cubicBezTo>
                    <a:pt x="1212" y="389"/>
                    <a:pt x="1212" y="383"/>
                    <a:pt x="1207" y="384"/>
                  </a:cubicBezTo>
                  <a:cubicBezTo>
                    <a:pt x="1204" y="384"/>
                    <a:pt x="1205" y="380"/>
                    <a:pt x="1202" y="380"/>
                  </a:cubicBezTo>
                  <a:cubicBezTo>
                    <a:pt x="1200" y="380"/>
                    <a:pt x="1198" y="378"/>
                    <a:pt x="1197" y="377"/>
                  </a:cubicBezTo>
                  <a:cubicBezTo>
                    <a:pt x="1195" y="376"/>
                    <a:pt x="1193" y="377"/>
                    <a:pt x="1192" y="375"/>
                  </a:cubicBezTo>
                  <a:cubicBezTo>
                    <a:pt x="1192" y="372"/>
                    <a:pt x="1188" y="374"/>
                    <a:pt x="1187" y="372"/>
                  </a:cubicBezTo>
                  <a:cubicBezTo>
                    <a:pt x="1183" y="371"/>
                    <a:pt x="1179" y="369"/>
                    <a:pt x="1177" y="365"/>
                  </a:cubicBezTo>
                  <a:cubicBezTo>
                    <a:pt x="1166" y="368"/>
                    <a:pt x="1165" y="355"/>
                    <a:pt x="1154" y="358"/>
                  </a:cubicBezTo>
                  <a:cubicBezTo>
                    <a:pt x="1149" y="350"/>
                    <a:pt x="1137" y="353"/>
                    <a:pt x="1133" y="344"/>
                  </a:cubicBezTo>
                  <a:cubicBezTo>
                    <a:pt x="1128" y="345"/>
                    <a:pt x="1123" y="346"/>
                    <a:pt x="1122" y="341"/>
                  </a:cubicBezTo>
                  <a:cubicBezTo>
                    <a:pt x="1116" y="342"/>
                    <a:pt x="1114" y="339"/>
                    <a:pt x="1110" y="337"/>
                  </a:cubicBezTo>
                  <a:cubicBezTo>
                    <a:pt x="1100" y="338"/>
                    <a:pt x="1096" y="330"/>
                    <a:pt x="1087" y="330"/>
                  </a:cubicBezTo>
                  <a:cubicBezTo>
                    <a:pt x="1080" y="326"/>
                    <a:pt x="1072" y="324"/>
                    <a:pt x="1063" y="323"/>
                  </a:cubicBezTo>
                  <a:cubicBezTo>
                    <a:pt x="1060" y="320"/>
                    <a:pt x="1054" y="322"/>
                    <a:pt x="1050" y="321"/>
                  </a:cubicBezTo>
                  <a:cubicBezTo>
                    <a:pt x="1048" y="317"/>
                    <a:pt x="1039" y="322"/>
                    <a:pt x="1038" y="317"/>
                  </a:cubicBezTo>
                  <a:cubicBezTo>
                    <a:pt x="1027" y="317"/>
                    <a:pt x="1027" y="319"/>
                    <a:pt x="1018" y="318"/>
                  </a:cubicBezTo>
                  <a:cubicBezTo>
                    <a:pt x="1016" y="315"/>
                    <a:pt x="1013" y="315"/>
                    <a:pt x="1009" y="315"/>
                  </a:cubicBezTo>
                  <a:cubicBezTo>
                    <a:pt x="1005" y="317"/>
                    <a:pt x="999" y="311"/>
                    <a:pt x="998" y="317"/>
                  </a:cubicBezTo>
                  <a:cubicBezTo>
                    <a:pt x="1010" y="318"/>
                    <a:pt x="1020" y="322"/>
                    <a:pt x="1032" y="322"/>
                  </a:cubicBezTo>
                  <a:cubicBezTo>
                    <a:pt x="1041" y="319"/>
                    <a:pt x="1041" y="328"/>
                    <a:pt x="1050" y="323"/>
                  </a:cubicBezTo>
                  <a:cubicBezTo>
                    <a:pt x="1054" y="328"/>
                    <a:pt x="1060" y="329"/>
                    <a:pt x="1067" y="329"/>
                  </a:cubicBezTo>
                  <a:cubicBezTo>
                    <a:pt x="1073" y="330"/>
                    <a:pt x="1076" y="334"/>
                    <a:pt x="1081" y="335"/>
                  </a:cubicBezTo>
                  <a:cubicBezTo>
                    <a:pt x="1086" y="338"/>
                    <a:pt x="1093" y="337"/>
                    <a:pt x="1095" y="342"/>
                  </a:cubicBezTo>
                  <a:cubicBezTo>
                    <a:pt x="1107" y="344"/>
                    <a:pt x="1118" y="347"/>
                    <a:pt x="1126" y="354"/>
                  </a:cubicBezTo>
                  <a:cubicBezTo>
                    <a:pt x="1137" y="357"/>
                    <a:pt x="1146" y="361"/>
                    <a:pt x="1155" y="366"/>
                  </a:cubicBezTo>
                  <a:cubicBezTo>
                    <a:pt x="1158" y="367"/>
                    <a:pt x="1160" y="368"/>
                    <a:pt x="1161" y="372"/>
                  </a:cubicBezTo>
                  <a:cubicBezTo>
                    <a:pt x="1164" y="371"/>
                    <a:pt x="1168" y="371"/>
                    <a:pt x="1170" y="373"/>
                  </a:cubicBezTo>
                  <a:cubicBezTo>
                    <a:pt x="1176" y="373"/>
                    <a:pt x="1177" y="381"/>
                    <a:pt x="1185" y="381"/>
                  </a:cubicBezTo>
                  <a:cubicBezTo>
                    <a:pt x="1192" y="388"/>
                    <a:pt x="1204" y="389"/>
                    <a:pt x="1212" y="396"/>
                  </a:cubicBezTo>
                  <a:cubicBezTo>
                    <a:pt x="1219" y="404"/>
                    <a:pt x="1232" y="404"/>
                    <a:pt x="1239" y="413"/>
                  </a:cubicBezTo>
                  <a:cubicBezTo>
                    <a:pt x="1249" y="417"/>
                    <a:pt x="1258" y="422"/>
                    <a:pt x="1266" y="428"/>
                  </a:cubicBezTo>
                  <a:cubicBezTo>
                    <a:pt x="1277" y="432"/>
                    <a:pt x="1287" y="436"/>
                    <a:pt x="1295" y="443"/>
                  </a:cubicBezTo>
                  <a:cubicBezTo>
                    <a:pt x="1299" y="443"/>
                    <a:pt x="1300" y="446"/>
                    <a:pt x="1303" y="446"/>
                  </a:cubicBezTo>
                  <a:cubicBezTo>
                    <a:pt x="1303" y="450"/>
                    <a:pt x="1309" y="446"/>
                    <a:pt x="1310" y="449"/>
                  </a:cubicBezTo>
                  <a:cubicBezTo>
                    <a:pt x="1313" y="453"/>
                    <a:pt x="1318" y="455"/>
                    <a:pt x="1324" y="456"/>
                  </a:cubicBezTo>
                  <a:cubicBezTo>
                    <a:pt x="1327" y="460"/>
                    <a:pt x="1332" y="462"/>
                    <a:pt x="1339" y="462"/>
                  </a:cubicBezTo>
                  <a:cubicBezTo>
                    <a:pt x="1342" y="467"/>
                    <a:pt x="1348" y="469"/>
                    <a:pt x="1353" y="470"/>
                  </a:cubicBezTo>
                  <a:cubicBezTo>
                    <a:pt x="1355" y="473"/>
                    <a:pt x="1359" y="472"/>
                    <a:pt x="1361" y="473"/>
                  </a:cubicBezTo>
                  <a:cubicBezTo>
                    <a:pt x="1362" y="476"/>
                    <a:pt x="1364" y="477"/>
                    <a:pt x="1368" y="477"/>
                  </a:cubicBezTo>
                  <a:cubicBezTo>
                    <a:pt x="1372" y="480"/>
                    <a:pt x="1374" y="485"/>
                    <a:pt x="1382" y="483"/>
                  </a:cubicBezTo>
                  <a:cubicBezTo>
                    <a:pt x="1386" y="486"/>
                    <a:pt x="1391" y="488"/>
                    <a:pt x="1397" y="489"/>
                  </a:cubicBezTo>
                  <a:cubicBezTo>
                    <a:pt x="1400" y="494"/>
                    <a:pt x="1409" y="491"/>
                    <a:pt x="1413" y="495"/>
                  </a:cubicBezTo>
                  <a:cubicBezTo>
                    <a:pt x="1427" y="495"/>
                    <a:pt x="1435" y="501"/>
                    <a:pt x="1448" y="502"/>
                  </a:cubicBezTo>
                  <a:cubicBezTo>
                    <a:pt x="1451" y="506"/>
                    <a:pt x="1458" y="505"/>
                    <a:pt x="1464" y="506"/>
                  </a:cubicBezTo>
                  <a:cubicBezTo>
                    <a:pt x="1467" y="511"/>
                    <a:pt x="1478" y="505"/>
                    <a:pt x="1482" y="509"/>
                  </a:cubicBezTo>
                  <a:cubicBezTo>
                    <a:pt x="1482" y="512"/>
                    <a:pt x="1474" y="511"/>
                    <a:pt x="1475" y="515"/>
                  </a:cubicBezTo>
                  <a:cubicBezTo>
                    <a:pt x="1470" y="514"/>
                    <a:pt x="1468" y="523"/>
                    <a:pt x="1466" y="516"/>
                  </a:cubicBezTo>
                  <a:cubicBezTo>
                    <a:pt x="1463" y="516"/>
                    <a:pt x="1460" y="514"/>
                    <a:pt x="1457" y="514"/>
                  </a:cubicBezTo>
                  <a:cubicBezTo>
                    <a:pt x="1452" y="514"/>
                    <a:pt x="1455" y="520"/>
                    <a:pt x="1449" y="520"/>
                  </a:cubicBezTo>
                  <a:cubicBezTo>
                    <a:pt x="1446" y="515"/>
                    <a:pt x="1439" y="518"/>
                    <a:pt x="1435" y="515"/>
                  </a:cubicBezTo>
                  <a:cubicBezTo>
                    <a:pt x="1429" y="515"/>
                    <a:pt x="1425" y="512"/>
                    <a:pt x="1419" y="512"/>
                  </a:cubicBezTo>
                  <a:cubicBezTo>
                    <a:pt x="1411" y="505"/>
                    <a:pt x="1399" y="505"/>
                    <a:pt x="1392" y="499"/>
                  </a:cubicBezTo>
                  <a:cubicBezTo>
                    <a:pt x="1385" y="501"/>
                    <a:pt x="1382" y="497"/>
                    <a:pt x="1378" y="495"/>
                  </a:cubicBezTo>
                  <a:cubicBezTo>
                    <a:pt x="1375" y="494"/>
                    <a:pt x="1373" y="492"/>
                    <a:pt x="1369" y="494"/>
                  </a:cubicBezTo>
                  <a:cubicBezTo>
                    <a:pt x="1369" y="490"/>
                    <a:pt x="1365" y="490"/>
                    <a:pt x="1363" y="488"/>
                  </a:cubicBezTo>
                  <a:cubicBezTo>
                    <a:pt x="1353" y="485"/>
                    <a:pt x="1344" y="481"/>
                    <a:pt x="1335" y="476"/>
                  </a:cubicBezTo>
                  <a:cubicBezTo>
                    <a:pt x="1332" y="471"/>
                    <a:pt x="1324" y="475"/>
                    <a:pt x="1322" y="469"/>
                  </a:cubicBezTo>
                  <a:cubicBezTo>
                    <a:pt x="1317" y="467"/>
                    <a:pt x="1313" y="465"/>
                    <a:pt x="1308" y="463"/>
                  </a:cubicBezTo>
                  <a:cubicBezTo>
                    <a:pt x="1307" y="460"/>
                    <a:pt x="1303" y="461"/>
                    <a:pt x="1301" y="460"/>
                  </a:cubicBezTo>
                  <a:cubicBezTo>
                    <a:pt x="1299" y="457"/>
                    <a:pt x="1297" y="456"/>
                    <a:pt x="1293" y="457"/>
                  </a:cubicBezTo>
                  <a:cubicBezTo>
                    <a:pt x="1292" y="449"/>
                    <a:pt x="1285" y="451"/>
                    <a:pt x="1281" y="448"/>
                  </a:cubicBezTo>
                  <a:cubicBezTo>
                    <a:pt x="1274" y="440"/>
                    <a:pt x="1264" y="438"/>
                    <a:pt x="1256" y="432"/>
                  </a:cubicBezTo>
                  <a:cubicBezTo>
                    <a:pt x="1247" y="427"/>
                    <a:pt x="1236" y="426"/>
                    <a:pt x="1230" y="415"/>
                  </a:cubicBezTo>
                  <a:cubicBezTo>
                    <a:pt x="1228" y="415"/>
                    <a:pt x="1226" y="415"/>
                    <a:pt x="1224" y="414"/>
                  </a:cubicBezTo>
                  <a:cubicBezTo>
                    <a:pt x="1220" y="414"/>
                    <a:pt x="1221" y="409"/>
                    <a:pt x="1216" y="411"/>
                  </a:cubicBezTo>
                  <a:cubicBezTo>
                    <a:pt x="1212" y="408"/>
                    <a:pt x="1207" y="406"/>
                    <a:pt x="1202" y="404"/>
                  </a:cubicBezTo>
                  <a:cubicBezTo>
                    <a:pt x="1201" y="398"/>
                    <a:pt x="1192" y="402"/>
                    <a:pt x="1192" y="395"/>
                  </a:cubicBezTo>
                  <a:cubicBezTo>
                    <a:pt x="1185" y="396"/>
                    <a:pt x="1180" y="393"/>
                    <a:pt x="1177" y="389"/>
                  </a:cubicBezTo>
                  <a:cubicBezTo>
                    <a:pt x="1174" y="386"/>
                    <a:pt x="1166" y="388"/>
                    <a:pt x="1165" y="382"/>
                  </a:cubicBezTo>
                  <a:cubicBezTo>
                    <a:pt x="1161" y="383"/>
                    <a:pt x="1159" y="382"/>
                    <a:pt x="1158" y="379"/>
                  </a:cubicBezTo>
                  <a:cubicBezTo>
                    <a:pt x="1155" y="379"/>
                    <a:pt x="1152" y="378"/>
                    <a:pt x="1150" y="376"/>
                  </a:cubicBezTo>
                  <a:cubicBezTo>
                    <a:pt x="1140" y="373"/>
                    <a:pt x="1132" y="366"/>
                    <a:pt x="1122" y="364"/>
                  </a:cubicBezTo>
                  <a:cubicBezTo>
                    <a:pt x="1104" y="354"/>
                    <a:pt x="1085" y="347"/>
                    <a:pt x="1064" y="341"/>
                  </a:cubicBezTo>
                  <a:cubicBezTo>
                    <a:pt x="1059" y="339"/>
                    <a:pt x="1055" y="338"/>
                    <a:pt x="1050" y="337"/>
                  </a:cubicBezTo>
                  <a:cubicBezTo>
                    <a:pt x="1046" y="334"/>
                    <a:pt x="1038" y="336"/>
                    <a:pt x="1034" y="333"/>
                  </a:cubicBezTo>
                  <a:cubicBezTo>
                    <a:pt x="1029" y="331"/>
                    <a:pt x="1023" y="331"/>
                    <a:pt x="1018" y="329"/>
                  </a:cubicBezTo>
                  <a:cubicBezTo>
                    <a:pt x="1015" y="329"/>
                    <a:pt x="1013" y="327"/>
                    <a:pt x="1009" y="329"/>
                  </a:cubicBezTo>
                  <a:cubicBezTo>
                    <a:pt x="1006" y="329"/>
                    <a:pt x="1003" y="326"/>
                    <a:pt x="1002" y="330"/>
                  </a:cubicBezTo>
                  <a:cubicBezTo>
                    <a:pt x="1015" y="328"/>
                    <a:pt x="1021" y="337"/>
                    <a:pt x="1034" y="335"/>
                  </a:cubicBezTo>
                  <a:cubicBezTo>
                    <a:pt x="1041" y="342"/>
                    <a:pt x="1054" y="341"/>
                    <a:pt x="1063" y="345"/>
                  </a:cubicBezTo>
                  <a:cubicBezTo>
                    <a:pt x="1072" y="350"/>
                    <a:pt x="1083" y="351"/>
                    <a:pt x="1091" y="356"/>
                  </a:cubicBezTo>
                  <a:cubicBezTo>
                    <a:pt x="1100" y="361"/>
                    <a:pt x="1110" y="365"/>
                    <a:pt x="1120" y="368"/>
                  </a:cubicBezTo>
                  <a:cubicBezTo>
                    <a:pt x="1123" y="373"/>
                    <a:pt x="1128" y="373"/>
                    <a:pt x="1131" y="377"/>
                  </a:cubicBezTo>
                  <a:cubicBezTo>
                    <a:pt x="1134" y="378"/>
                    <a:pt x="1135" y="380"/>
                    <a:pt x="1140" y="378"/>
                  </a:cubicBezTo>
                  <a:cubicBezTo>
                    <a:pt x="1140" y="382"/>
                    <a:pt x="1143" y="382"/>
                    <a:pt x="1145" y="384"/>
                  </a:cubicBezTo>
                  <a:cubicBezTo>
                    <a:pt x="1152" y="383"/>
                    <a:pt x="1152" y="392"/>
                    <a:pt x="1160" y="390"/>
                  </a:cubicBezTo>
                  <a:cubicBezTo>
                    <a:pt x="1163" y="394"/>
                    <a:pt x="1168" y="396"/>
                    <a:pt x="1174" y="396"/>
                  </a:cubicBezTo>
                  <a:cubicBezTo>
                    <a:pt x="1181" y="404"/>
                    <a:pt x="1191" y="406"/>
                    <a:pt x="1199" y="412"/>
                  </a:cubicBezTo>
                  <a:cubicBezTo>
                    <a:pt x="1206" y="411"/>
                    <a:pt x="1207" y="418"/>
                    <a:pt x="1213" y="418"/>
                  </a:cubicBezTo>
                  <a:cubicBezTo>
                    <a:pt x="1217" y="421"/>
                    <a:pt x="1222" y="423"/>
                    <a:pt x="1228" y="424"/>
                  </a:cubicBezTo>
                  <a:cubicBezTo>
                    <a:pt x="1228" y="427"/>
                    <a:pt x="1229" y="429"/>
                    <a:pt x="1233" y="428"/>
                  </a:cubicBezTo>
                  <a:cubicBezTo>
                    <a:pt x="1234" y="430"/>
                    <a:pt x="1234" y="433"/>
                    <a:pt x="1238" y="431"/>
                  </a:cubicBezTo>
                  <a:cubicBezTo>
                    <a:pt x="1240" y="436"/>
                    <a:pt x="1246" y="436"/>
                    <a:pt x="1248" y="440"/>
                  </a:cubicBezTo>
                  <a:cubicBezTo>
                    <a:pt x="1255" y="439"/>
                    <a:pt x="1257" y="444"/>
                    <a:pt x="1261" y="447"/>
                  </a:cubicBezTo>
                  <a:cubicBezTo>
                    <a:pt x="1266" y="447"/>
                    <a:pt x="1272" y="447"/>
                    <a:pt x="1273" y="454"/>
                  </a:cubicBezTo>
                  <a:cubicBezTo>
                    <a:pt x="1277" y="456"/>
                    <a:pt x="1283" y="454"/>
                    <a:pt x="1283" y="461"/>
                  </a:cubicBezTo>
                  <a:cubicBezTo>
                    <a:pt x="1289" y="460"/>
                    <a:pt x="1292" y="464"/>
                    <a:pt x="1295" y="467"/>
                  </a:cubicBezTo>
                  <a:cubicBezTo>
                    <a:pt x="1304" y="470"/>
                    <a:pt x="1313" y="475"/>
                    <a:pt x="1320" y="481"/>
                  </a:cubicBezTo>
                  <a:cubicBezTo>
                    <a:pt x="1325" y="481"/>
                    <a:pt x="1330" y="481"/>
                    <a:pt x="1332" y="485"/>
                  </a:cubicBezTo>
                  <a:cubicBezTo>
                    <a:pt x="1335" y="488"/>
                    <a:pt x="1343" y="485"/>
                    <a:pt x="1344" y="492"/>
                  </a:cubicBezTo>
                  <a:cubicBezTo>
                    <a:pt x="1350" y="491"/>
                    <a:pt x="1352" y="496"/>
                    <a:pt x="1358" y="496"/>
                  </a:cubicBezTo>
                  <a:cubicBezTo>
                    <a:pt x="1360" y="502"/>
                    <a:pt x="1368" y="498"/>
                    <a:pt x="1370" y="503"/>
                  </a:cubicBezTo>
                  <a:cubicBezTo>
                    <a:pt x="1375" y="504"/>
                    <a:pt x="1378" y="508"/>
                    <a:pt x="1384" y="507"/>
                  </a:cubicBezTo>
                  <a:cubicBezTo>
                    <a:pt x="1386" y="513"/>
                    <a:pt x="1396" y="507"/>
                    <a:pt x="1397" y="513"/>
                  </a:cubicBezTo>
                  <a:cubicBezTo>
                    <a:pt x="1402" y="513"/>
                    <a:pt x="1407" y="515"/>
                    <a:pt x="1411" y="518"/>
                  </a:cubicBezTo>
                  <a:cubicBezTo>
                    <a:pt x="1413" y="517"/>
                    <a:pt x="1416" y="517"/>
                    <a:pt x="1416" y="521"/>
                  </a:cubicBezTo>
                  <a:cubicBezTo>
                    <a:pt x="1419" y="520"/>
                    <a:pt x="1422" y="522"/>
                    <a:pt x="1423" y="524"/>
                  </a:cubicBezTo>
                  <a:cubicBezTo>
                    <a:pt x="1429" y="523"/>
                    <a:pt x="1433" y="524"/>
                    <a:pt x="1437" y="526"/>
                  </a:cubicBezTo>
                  <a:cubicBezTo>
                    <a:pt x="1440" y="526"/>
                    <a:pt x="1442" y="526"/>
                    <a:pt x="1443" y="527"/>
                  </a:cubicBezTo>
                  <a:cubicBezTo>
                    <a:pt x="1444" y="530"/>
                    <a:pt x="1447" y="530"/>
                    <a:pt x="1444" y="531"/>
                  </a:cubicBezTo>
                  <a:cubicBezTo>
                    <a:pt x="1438" y="538"/>
                    <a:pt x="1427" y="532"/>
                    <a:pt x="1416" y="536"/>
                  </a:cubicBezTo>
                  <a:cubicBezTo>
                    <a:pt x="1403" y="529"/>
                    <a:pt x="1384" y="531"/>
                    <a:pt x="1372" y="522"/>
                  </a:cubicBezTo>
                  <a:cubicBezTo>
                    <a:pt x="1366" y="524"/>
                    <a:pt x="1364" y="520"/>
                    <a:pt x="1362" y="517"/>
                  </a:cubicBezTo>
                  <a:cubicBezTo>
                    <a:pt x="1356" y="518"/>
                    <a:pt x="1354" y="515"/>
                    <a:pt x="1350" y="513"/>
                  </a:cubicBezTo>
                  <a:cubicBezTo>
                    <a:pt x="1345" y="514"/>
                    <a:pt x="1343" y="511"/>
                    <a:pt x="1340" y="508"/>
                  </a:cubicBezTo>
                  <a:cubicBezTo>
                    <a:pt x="1335" y="509"/>
                    <a:pt x="1332" y="505"/>
                    <a:pt x="1328" y="504"/>
                  </a:cubicBezTo>
                  <a:cubicBezTo>
                    <a:pt x="1320" y="503"/>
                    <a:pt x="1313" y="499"/>
                    <a:pt x="1307" y="494"/>
                  </a:cubicBezTo>
                  <a:cubicBezTo>
                    <a:pt x="1299" y="492"/>
                    <a:pt x="1292" y="488"/>
                    <a:pt x="1285" y="485"/>
                  </a:cubicBezTo>
                  <a:cubicBezTo>
                    <a:pt x="1281" y="485"/>
                    <a:pt x="1280" y="480"/>
                    <a:pt x="1275" y="480"/>
                  </a:cubicBezTo>
                  <a:cubicBezTo>
                    <a:pt x="1274" y="475"/>
                    <a:pt x="1268" y="476"/>
                    <a:pt x="1265" y="473"/>
                  </a:cubicBezTo>
                  <a:cubicBezTo>
                    <a:pt x="1262" y="471"/>
                    <a:pt x="1257" y="472"/>
                    <a:pt x="1256" y="468"/>
                  </a:cubicBezTo>
                  <a:cubicBezTo>
                    <a:pt x="1252" y="465"/>
                    <a:pt x="1247" y="466"/>
                    <a:pt x="1244" y="463"/>
                  </a:cubicBezTo>
                  <a:cubicBezTo>
                    <a:pt x="1239" y="461"/>
                    <a:pt x="1237" y="454"/>
                    <a:pt x="1231" y="455"/>
                  </a:cubicBezTo>
                  <a:cubicBezTo>
                    <a:pt x="1229" y="449"/>
                    <a:pt x="1223" y="448"/>
                    <a:pt x="1220" y="443"/>
                  </a:cubicBezTo>
                  <a:cubicBezTo>
                    <a:pt x="1215" y="439"/>
                    <a:pt x="1205" y="442"/>
                    <a:pt x="1203" y="433"/>
                  </a:cubicBezTo>
                  <a:cubicBezTo>
                    <a:pt x="1195" y="433"/>
                    <a:pt x="1192" y="425"/>
                    <a:pt x="1184" y="426"/>
                  </a:cubicBezTo>
                  <a:cubicBezTo>
                    <a:pt x="1184" y="419"/>
                    <a:pt x="1178" y="422"/>
                    <a:pt x="1176" y="420"/>
                  </a:cubicBezTo>
                  <a:cubicBezTo>
                    <a:pt x="1174" y="417"/>
                    <a:pt x="1172" y="414"/>
                    <a:pt x="1166" y="415"/>
                  </a:cubicBezTo>
                  <a:cubicBezTo>
                    <a:pt x="1165" y="412"/>
                    <a:pt x="1162" y="411"/>
                    <a:pt x="1159" y="410"/>
                  </a:cubicBezTo>
                  <a:cubicBezTo>
                    <a:pt x="1159" y="403"/>
                    <a:pt x="1151" y="408"/>
                    <a:pt x="1151" y="403"/>
                  </a:cubicBezTo>
                  <a:cubicBezTo>
                    <a:pt x="1147" y="402"/>
                    <a:pt x="1145" y="400"/>
                    <a:pt x="1143" y="397"/>
                  </a:cubicBezTo>
                  <a:cubicBezTo>
                    <a:pt x="1141" y="395"/>
                    <a:pt x="1137" y="394"/>
                    <a:pt x="1133" y="392"/>
                  </a:cubicBezTo>
                  <a:cubicBezTo>
                    <a:pt x="1128" y="388"/>
                    <a:pt x="1122" y="386"/>
                    <a:pt x="1116" y="382"/>
                  </a:cubicBezTo>
                  <a:cubicBezTo>
                    <a:pt x="1102" y="378"/>
                    <a:pt x="1092" y="369"/>
                    <a:pt x="1077" y="365"/>
                  </a:cubicBezTo>
                  <a:cubicBezTo>
                    <a:pt x="1072" y="361"/>
                    <a:pt x="1067" y="356"/>
                    <a:pt x="1058" y="357"/>
                  </a:cubicBezTo>
                  <a:cubicBezTo>
                    <a:pt x="1053" y="353"/>
                    <a:pt x="1047" y="350"/>
                    <a:pt x="1039" y="350"/>
                  </a:cubicBezTo>
                  <a:cubicBezTo>
                    <a:pt x="1038" y="346"/>
                    <a:pt x="1035" y="345"/>
                    <a:pt x="1030" y="347"/>
                  </a:cubicBezTo>
                  <a:cubicBezTo>
                    <a:pt x="1027" y="345"/>
                    <a:pt x="1023" y="344"/>
                    <a:pt x="1020" y="342"/>
                  </a:cubicBezTo>
                  <a:cubicBezTo>
                    <a:pt x="1013" y="340"/>
                    <a:pt x="1003" y="342"/>
                    <a:pt x="997" y="337"/>
                  </a:cubicBezTo>
                  <a:cubicBezTo>
                    <a:pt x="991" y="334"/>
                    <a:pt x="979" y="340"/>
                    <a:pt x="976" y="332"/>
                  </a:cubicBezTo>
                  <a:cubicBezTo>
                    <a:pt x="968" y="333"/>
                    <a:pt x="960" y="332"/>
                    <a:pt x="954" y="330"/>
                  </a:cubicBezTo>
                  <a:cubicBezTo>
                    <a:pt x="937" y="330"/>
                    <a:pt x="921" y="329"/>
                    <a:pt x="905" y="327"/>
                  </a:cubicBezTo>
                  <a:cubicBezTo>
                    <a:pt x="904" y="336"/>
                    <a:pt x="914" y="328"/>
                    <a:pt x="916" y="332"/>
                  </a:cubicBezTo>
                  <a:cubicBezTo>
                    <a:pt x="923" y="330"/>
                    <a:pt x="926" y="334"/>
                    <a:pt x="934" y="331"/>
                  </a:cubicBezTo>
                  <a:cubicBezTo>
                    <a:pt x="937" y="335"/>
                    <a:pt x="945" y="331"/>
                    <a:pt x="948" y="335"/>
                  </a:cubicBezTo>
                  <a:cubicBezTo>
                    <a:pt x="955" y="334"/>
                    <a:pt x="959" y="336"/>
                    <a:pt x="964" y="337"/>
                  </a:cubicBezTo>
                  <a:cubicBezTo>
                    <a:pt x="973" y="339"/>
                    <a:pt x="984" y="338"/>
                    <a:pt x="991" y="343"/>
                  </a:cubicBezTo>
                  <a:cubicBezTo>
                    <a:pt x="995" y="346"/>
                    <a:pt x="1004" y="340"/>
                    <a:pt x="1006" y="347"/>
                  </a:cubicBezTo>
                  <a:cubicBezTo>
                    <a:pt x="1011" y="348"/>
                    <a:pt x="1017" y="346"/>
                    <a:pt x="1020" y="351"/>
                  </a:cubicBezTo>
                  <a:cubicBezTo>
                    <a:pt x="1029" y="353"/>
                    <a:pt x="1039" y="354"/>
                    <a:pt x="1046" y="360"/>
                  </a:cubicBezTo>
                  <a:cubicBezTo>
                    <a:pt x="1051" y="359"/>
                    <a:pt x="1053" y="365"/>
                    <a:pt x="1060" y="364"/>
                  </a:cubicBezTo>
                  <a:cubicBezTo>
                    <a:pt x="1063" y="366"/>
                    <a:pt x="1067" y="369"/>
                    <a:pt x="1072" y="370"/>
                  </a:cubicBezTo>
                  <a:cubicBezTo>
                    <a:pt x="1079" y="376"/>
                    <a:pt x="1089" y="377"/>
                    <a:pt x="1096" y="384"/>
                  </a:cubicBezTo>
                  <a:cubicBezTo>
                    <a:pt x="1107" y="385"/>
                    <a:pt x="1112" y="394"/>
                    <a:pt x="1123" y="394"/>
                  </a:cubicBezTo>
                  <a:cubicBezTo>
                    <a:pt x="1124" y="400"/>
                    <a:pt x="1120" y="399"/>
                    <a:pt x="1124" y="403"/>
                  </a:cubicBezTo>
                  <a:cubicBezTo>
                    <a:pt x="1135" y="399"/>
                    <a:pt x="1136" y="407"/>
                    <a:pt x="1143" y="408"/>
                  </a:cubicBezTo>
                  <a:cubicBezTo>
                    <a:pt x="1143" y="414"/>
                    <a:pt x="1150" y="410"/>
                    <a:pt x="1151" y="414"/>
                  </a:cubicBezTo>
                  <a:cubicBezTo>
                    <a:pt x="1152" y="418"/>
                    <a:pt x="1157" y="417"/>
                    <a:pt x="1159" y="421"/>
                  </a:cubicBezTo>
                  <a:cubicBezTo>
                    <a:pt x="1165" y="417"/>
                    <a:pt x="1161" y="428"/>
                    <a:pt x="1168" y="424"/>
                  </a:cubicBezTo>
                  <a:cubicBezTo>
                    <a:pt x="1169" y="428"/>
                    <a:pt x="1174" y="427"/>
                    <a:pt x="1176" y="431"/>
                  </a:cubicBezTo>
                  <a:cubicBezTo>
                    <a:pt x="1179" y="432"/>
                    <a:pt x="1182" y="434"/>
                    <a:pt x="1185" y="434"/>
                  </a:cubicBezTo>
                  <a:cubicBezTo>
                    <a:pt x="1186" y="440"/>
                    <a:pt x="1194" y="434"/>
                    <a:pt x="1193" y="442"/>
                  </a:cubicBezTo>
                  <a:cubicBezTo>
                    <a:pt x="1202" y="441"/>
                    <a:pt x="1204" y="449"/>
                    <a:pt x="1212" y="449"/>
                  </a:cubicBezTo>
                  <a:cubicBezTo>
                    <a:pt x="1216" y="455"/>
                    <a:pt x="1224" y="456"/>
                    <a:pt x="1228" y="462"/>
                  </a:cubicBezTo>
                  <a:cubicBezTo>
                    <a:pt x="1235" y="464"/>
                    <a:pt x="1238" y="470"/>
                    <a:pt x="1245" y="472"/>
                  </a:cubicBezTo>
                  <a:cubicBezTo>
                    <a:pt x="1247" y="475"/>
                    <a:pt x="1250" y="477"/>
                    <a:pt x="1253" y="477"/>
                  </a:cubicBezTo>
                  <a:cubicBezTo>
                    <a:pt x="1257" y="477"/>
                    <a:pt x="1256" y="485"/>
                    <a:pt x="1263" y="482"/>
                  </a:cubicBezTo>
                  <a:cubicBezTo>
                    <a:pt x="1267" y="488"/>
                    <a:pt x="1274" y="489"/>
                    <a:pt x="1280" y="492"/>
                  </a:cubicBezTo>
                  <a:cubicBezTo>
                    <a:pt x="1285" y="496"/>
                    <a:pt x="1294" y="496"/>
                    <a:pt x="1297" y="503"/>
                  </a:cubicBezTo>
                  <a:cubicBezTo>
                    <a:pt x="1306" y="501"/>
                    <a:pt x="1310" y="508"/>
                    <a:pt x="1316" y="510"/>
                  </a:cubicBezTo>
                  <a:cubicBezTo>
                    <a:pt x="1323" y="512"/>
                    <a:pt x="1330" y="514"/>
                    <a:pt x="1335" y="518"/>
                  </a:cubicBezTo>
                  <a:cubicBezTo>
                    <a:pt x="1342" y="520"/>
                    <a:pt x="1349" y="521"/>
                    <a:pt x="1353" y="528"/>
                  </a:cubicBezTo>
                  <a:cubicBezTo>
                    <a:pt x="1362" y="526"/>
                    <a:pt x="1366" y="533"/>
                    <a:pt x="1374" y="533"/>
                  </a:cubicBezTo>
                  <a:cubicBezTo>
                    <a:pt x="1382" y="533"/>
                    <a:pt x="1386" y="539"/>
                    <a:pt x="1395" y="538"/>
                  </a:cubicBezTo>
                  <a:cubicBezTo>
                    <a:pt x="1398" y="546"/>
                    <a:pt x="1410" y="540"/>
                    <a:pt x="1412" y="548"/>
                  </a:cubicBezTo>
                  <a:cubicBezTo>
                    <a:pt x="1402" y="550"/>
                    <a:pt x="1397" y="545"/>
                    <a:pt x="1385" y="549"/>
                  </a:cubicBezTo>
                  <a:cubicBezTo>
                    <a:pt x="1384" y="543"/>
                    <a:pt x="1377" y="547"/>
                    <a:pt x="1373" y="544"/>
                  </a:cubicBezTo>
                  <a:cubicBezTo>
                    <a:pt x="1369" y="539"/>
                    <a:pt x="1363" y="545"/>
                    <a:pt x="1361" y="538"/>
                  </a:cubicBezTo>
                  <a:cubicBezTo>
                    <a:pt x="1352" y="540"/>
                    <a:pt x="1351" y="533"/>
                    <a:pt x="1341" y="537"/>
                  </a:cubicBezTo>
                  <a:cubicBezTo>
                    <a:pt x="1332" y="527"/>
                    <a:pt x="1315" y="530"/>
                    <a:pt x="1307" y="519"/>
                  </a:cubicBezTo>
                  <a:cubicBezTo>
                    <a:pt x="1300" y="522"/>
                    <a:pt x="1304" y="512"/>
                    <a:pt x="1297" y="516"/>
                  </a:cubicBezTo>
                  <a:cubicBezTo>
                    <a:pt x="1294" y="515"/>
                    <a:pt x="1292" y="513"/>
                    <a:pt x="1290" y="511"/>
                  </a:cubicBezTo>
                  <a:cubicBezTo>
                    <a:pt x="1284" y="507"/>
                    <a:pt x="1277" y="506"/>
                    <a:pt x="1272" y="500"/>
                  </a:cubicBezTo>
                  <a:cubicBezTo>
                    <a:pt x="1260" y="496"/>
                    <a:pt x="1250" y="488"/>
                    <a:pt x="1240" y="480"/>
                  </a:cubicBezTo>
                  <a:cubicBezTo>
                    <a:pt x="1236" y="479"/>
                    <a:pt x="1237" y="473"/>
                    <a:pt x="1231" y="477"/>
                  </a:cubicBezTo>
                  <a:cubicBezTo>
                    <a:pt x="1230" y="471"/>
                    <a:pt x="1226" y="471"/>
                    <a:pt x="1223" y="469"/>
                  </a:cubicBezTo>
                  <a:cubicBezTo>
                    <a:pt x="1218" y="471"/>
                    <a:pt x="1219" y="464"/>
                    <a:pt x="1215" y="464"/>
                  </a:cubicBezTo>
                  <a:cubicBezTo>
                    <a:pt x="1210" y="464"/>
                    <a:pt x="1210" y="459"/>
                    <a:pt x="1207" y="457"/>
                  </a:cubicBezTo>
                  <a:cubicBezTo>
                    <a:pt x="1199" y="458"/>
                    <a:pt x="1197" y="451"/>
                    <a:pt x="1190" y="451"/>
                  </a:cubicBezTo>
                  <a:cubicBezTo>
                    <a:pt x="1186" y="447"/>
                    <a:pt x="1181" y="444"/>
                    <a:pt x="1176" y="442"/>
                  </a:cubicBezTo>
                  <a:cubicBezTo>
                    <a:pt x="1175" y="434"/>
                    <a:pt x="1165" y="438"/>
                    <a:pt x="1163" y="432"/>
                  </a:cubicBezTo>
                  <a:cubicBezTo>
                    <a:pt x="1157" y="429"/>
                    <a:pt x="1153" y="426"/>
                    <a:pt x="1148" y="423"/>
                  </a:cubicBezTo>
                  <a:cubicBezTo>
                    <a:pt x="1144" y="419"/>
                    <a:pt x="1138" y="418"/>
                    <a:pt x="1133" y="415"/>
                  </a:cubicBezTo>
                  <a:cubicBezTo>
                    <a:pt x="1132" y="406"/>
                    <a:pt x="1121" y="412"/>
                    <a:pt x="1120" y="404"/>
                  </a:cubicBezTo>
                  <a:cubicBezTo>
                    <a:pt x="1113" y="404"/>
                    <a:pt x="1109" y="399"/>
                    <a:pt x="1105" y="395"/>
                  </a:cubicBezTo>
                  <a:cubicBezTo>
                    <a:pt x="1098" y="396"/>
                    <a:pt x="1095" y="391"/>
                    <a:pt x="1089" y="389"/>
                  </a:cubicBezTo>
                  <a:cubicBezTo>
                    <a:pt x="1085" y="384"/>
                    <a:pt x="1078" y="385"/>
                    <a:pt x="1074" y="381"/>
                  </a:cubicBezTo>
                  <a:cubicBezTo>
                    <a:pt x="1070" y="377"/>
                    <a:pt x="1061" y="380"/>
                    <a:pt x="1059" y="373"/>
                  </a:cubicBezTo>
                  <a:cubicBezTo>
                    <a:pt x="1051" y="374"/>
                    <a:pt x="1047" y="370"/>
                    <a:pt x="1042" y="367"/>
                  </a:cubicBezTo>
                  <a:cubicBezTo>
                    <a:pt x="1036" y="366"/>
                    <a:pt x="1029" y="366"/>
                    <a:pt x="1026" y="361"/>
                  </a:cubicBezTo>
                  <a:cubicBezTo>
                    <a:pt x="1020" y="359"/>
                    <a:pt x="1014" y="358"/>
                    <a:pt x="1009" y="355"/>
                  </a:cubicBezTo>
                  <a:cubicBezTo>
                    <a:pt x="1002" y="356"/>
                    <a:pt x="1000" y="349"/>
                    <a:pt x="991" y="352"/>
                  </a:cubicBezTo>
                  <a:cubicBezTo>
                    <a:pt x="987" y="347"/>
                    <a:pt x="979" y="349"/>
                    <a:pt x="974" y="346"/>
                  </a:cubicBezTo>
                  <a:cubicBezTo>
                    <a:pt x="969" y="348"/>
                    <a:pt x="969" y="343"/>
                    <a:pt x="963" y="346"/>
                  </a:cubicBezTo>
                  <a:cubicBezTo>
                    <a:pt x="960" y="348"/>
                    <a:pt x="955" y="340"/>
                    <a:pt x="955" y="347"/>
                  </a:cubicBezTo>
                  <a:cubicBezTo>
                    <a:pt x="960" y="350"/>
                    <a:pt x="968" y="350"/>
                    <a:pt x="975" y="350"/>
                  </a:cubicBezTo>
                  <a:cubicBezTo>
                    <a:pt x="976" y="354"/>
                    <a:pt x="983" y="350"/>
                    <a:pt x="984" y="353"/>
                  </a:cubicBezTo>
                  <a:cubicBezTo>
                    <a:pt x="989" y="352"/>
                    <a:pt x="988" y="358"/>
                    <a:pt x="994" y="356"/>
                  </a:cubicBezTo>
                  <a:cubicBezTo>
                    <a:pt x="1006" y="359"/>
                    <a:pt x="1016" y="367"/>
                    <a:pt x="1029" y="369"/>
                  </a:cubicBezTo>
                  <a:cubicBezTo>
                    <a:pt x="1039" y="376"/>
                    <a:pt x="1053" y="378"/>
                    <a:pt x="1063" y="385"/>
                  </a:cubicBezTo>
                  <a:cubicBezTo>
                    <a:pt x="1070" y="389"/>
                    <a:pt x="1075" y="391"/>
                    <a:pt x="1080" y="393"/>
                  </a:cubicBezTo>
                  <a:cubicBezTo>
                    <a:pt x="1086" y="396"/>
                    <a:pt x="1092" y="402"/>
                    <a:pt x="1099" y="401"/>
                  </a:cubicBezTo>
                  <a:cubicBezTo>
                    <a:pt x="1102" y="407"/>
                    <a:pt x="1109" y="409"/>
                    <a:pt x="1115" y="411"/>
                  </a:cubicBezTo>
                  <a:cubicBezTo>
                    <a:pt x="1119" y="417"/>
                    <a:pt x="1125" y="420"/>
                    <a:pt x="1132" y="422"/>
                  </a:cubicBezTo>
                  <a:cubicBezTo>
                    <a:pt x="1142" y="430"/>
                    <a:pt x="1153" y="438"/>
                    <a:pt x="1165" y="444"/>
                  </a:cubicBezTo>
                  <a:cubicBezTo>
                    <a:pt x="1169" y="450"/>
                    <a:pt x="1177" y="451"/>
                    <a:pt x="1182" y="455"/>
                  </a:cubicBezTo>
                  <a:cubicBezTo>
                    <a:pt x="1187" y="460"/>
                    <a:pt x="1195" y="459"/>
                    <a:pt x="1198" y="467"/>
                  </a:cubicBezTo>
                  <a:cubicBezTo>
                    <a:pt x="1203" y="465"/>
                    <a:pt x="1203" y="471"/>
                    <a:pt x="1207" y="470"/>
                  </a:cubicBezTo>
                  <a:cubicBezTo>
                    <a:pt x="1209" y="474"/>
                    <a:pt x="1216" y="470"/>
                    <a:pt x="1215" y="477"/>
                  </a:cubicBezTo>
                  <a:cubicBezTo>
                    <a:pt x="1225" y="475"/>
                    <a:pt x="1225" y="487"/>
                    <a:pt x="1233" y="488"/>
                  </a:cubicBezTo>
                  <a:cubicBezTo>
                    <a:pt x="1234" y="492"/>
                    <a:pt x="1240" y="488"/>
                    <a:pt x="1240" y="493"/>
                  </a:cubicBezTo>
                  <a:cubicBezTo>
                    <a:pt x="1243" y="495"/>
                    <a:pt x="1245" y="496"/>
                    <a:pt x="1248" y="498"/>
                  </a:cubicBezTo>
                  <a:cubicBezTo>
                    <a:pt x="1255" y="500"/>
                    <a:pt x="1258" y="506"/>
                    <a:pt x="1265" y="508"/>
                  </a:cubicBezTo>
                  <a:cubicBezTo>
                    <a:pt x="1276" y="516"/>
                    <a:pt x="1289" y="520"/>
                    <a:pt x="1300" y="529"/>
                  </a:cubicBezTo>
                  <a:cubicBezTo>
                    <a:pt x="1305" y="526"/>
                    <a:pt x="1305" y="532"/>
                    <a:pt x="1309" y="531"/>
                  </a:cubicBezTo>
                  <a:cubicBezTo>
                    <a:pt x="1310" y="536"/>
                    <a:pt x="1319" y="530"/>
                    <a:pt x="1319" y="536"/>
                  </a:cubicBezTo>
                  <a:cubicBezTo>
                    <a:pt x="1325" y="540"/>
                    <a:pt x="1333" y="539"/>
                    <a:pt x="1338" y="544"/>
                  </a:cubicBezTo>
                  <a:cubicBezTo>
                    <a:pt x="1346" y="544"/>
                    <a:pt x="1352" y="548"/>
                    <a:pt x="1359" y="549"/>
                  </a:cubicBezTo>
                  <a:cubicBezTo>
                    <a:pt x="1360" y="553"/>
                    <a:pt x="1366" y="549"/>
                    <a:pt x="1368" y="552"/>
                  </a:cubicBezTo>
                  <a:cubicBezTo>
                    <a:pt x="1369" y="553"/>
                    <a:pt x="1370" y="554"/>
                    <a:pt x="1373" y="553"/>
                  </a:cubicBezTo>
                  <a:cubicBezTo>
                    <a:pt x="1373" y="556"/>
                    <a:pt x="1377" y="556"/>
                    <a:pt x="1374" y="557"/>
                  </a:cubicBezTo>
                  <a:cubicBezTo>
                    <a:pt x="1359" y="561"/>
                    <a:pt x="1352" y="555"/>
                    <a:pt x="1340" y="555"/>
                  </a:cubicBezTo>
                  <a:cubicBezTo>
                    <a:pt x="1329" y="552"/>
                    <a:pt x="1318" y="550"/>
                    <a:pt x="1309" y="545"/>
                  </a:cubicBezTo>
                  <a:cubicBezTo>
                    <a:pt x="1296" y="546"/>
                    <a:pt x="1288" y="539"/>
                    <a:pt x="1279" y="535"/>
                  </a:cubicBezTo>
                  <a:cubicBezTo>
                    <a:pt x="1269" y="531"/>
                    <a:pt x="1260" y="525"/>
                    <a:pt x="1250" y="522"/>
                  </a:cubicBezTo>
                  <a:cubicBezTo>
                    <a:pt x="1249" y="520"/>
                    <a:pt x="1246" y="520"/>
                    <a:pt x="1243" y="521"/>
                  </a:cubicBezTo>
                  <a:cubicBezTo>
                    <a:pt x="1242" y="517"/>
                    <a:pt x="1240" y="516"/>
                    <a:pt x="1238" y="515"/>
                  </a:cubicBezTo>
                  <a:cubicBezTo>
                    <a:pt x="1233" y="514"/>
                    <a:pt x="1228" y="511"/>
                    <a:pt x="1223" y="509"/>
                  </a:cubicBezTo>
                  <a:cubicBezTo>
                    <a:pt x="1220" y="504"/>
                    <a:pt x="1214" y="504"/>
                    <a:pt x="1210" y="500"/>
                  </a:cubicBezTo>
                  <a:cubicBezTo>
                    <a:pt x="1208" y="501"/>
                    <a:pt x="1209" y="498"/>
                    <a:pt x="1208" y="497"/>
                  </a:cubicBezTo>
                  <a:cubicBezTo>
                    <a:pt x="1207" y="496"/>
                    <a:pt x="1204" y="498"/>
                    <a:pt x="1203" y="497"/>
                  </a:cubicBezTo>
                  <a:cubicBezTo>
                    <a:pt x="1201" y="496"/>
                    <a:pt x="1200" y="493"/>
                    <a:pt x="1198" y="492"/>
                  </a:cubicBezTo>
                  <a:cubicBezTo>
                    <a:pt x="1189" y="486"/>
                    <a:pt x="1179" y="483"/>
                    <a:pt x="1172" y="474"/>
                  </a:cubicBezTo>
                  <a:cubicBezTo>
                    <a:pt x="1164" y="469"/>
                    <a:pt x="1155" y="464"/>
                    <a:pt x="1147" y="456"/>
                  </a:cubicBezTo>
                  <a:cubicBezTo>
                    <a:pt x="1143" y="454"/>
                    <a:pt x="1139" y="452"/>
                    <a:pt x="1137" y="447"/>
                  </a:cubicBezTo>
                  <a:cubicBezTo>
                    <a:pt x="1131" y="447"/>
                    <a:pt x="1127" y="443"/>
                    <a:pt x="1122" y="441"/>
                  </a:cubicBezTo>
                  <a:cubicBezTo>
                    <a:pt x="1120" y="434"/>
                    <a:pt x="1113" y="436"/>
                    <a:pt x="1110" y="432"/>
                  </a:cubicBezTo>
                  <a:cubicBezTo>
                    <a:pt x="1105" y="430"/>
                    <a:pt x="1100" y="427"/>
                    <a:pt x="1097" y="423"/>
                  </a:cubicBezTo>
                  <a:cubicBezTo>
                    <a:pt x="1087" y="420"/>
                    <a:pt x="1078" y="414"/>
                    <a:pt x="1070" y="408"/>
                  </a:cubicBezTo>
                  <a:cubicBezTo>
                    <a:pt x="1060" y="404"/>
                    <a:pt x="1051" y="400"/>
                    <a:pt x="1043" y="393"/>
                  </a:cubicBezTo>
                  <a:cubicBezTo>
                    <a:pt x="1034" y="397"/>
                    <a:pt x="1035" y="387"/>
                    <a:pt x="1027" y="390"/>
                  </a:cubicBezTo>
                  <a:cubicBezTo>
                    <a:pt x="1025" y="387"/>
                    <a:pt x="1023" y="386"/>
                    <a:pt x="1019" y="386"/>
                  </a:cubicBezTo>
                  <a:cubicBezTo>
                    <a:pt x="1016" y="387"/>
                    <a:pt x="1017" y="381"/>
                    <a:pt x="1012" y="383"/>
                  </a:cubicBezTo>
                  <a:cubicBezTo>
                    <a:pt x="1008" y="385"/>
                    <a:pt x="1007" y="381"/>
                    <a:pt x="1005" y="380"/>
                  </a:cubicBezTo>
                  <a:cubicBezTo>
                    <a:pt x="997" y="379"/>
                    <a:pt x="990" y="374"/>
                    <a:pt x="982" y="373"/>
                  </a:cubicBezTo>
                  <a:cubicBezTo>
                    <a:pt x="981" y="370"/>
                    <a:pt x="975" y="373"/>
                    <a:pt x="974" y="370"/>
                  </a:cubicBezTo>
                  <a:cubicBezTo>
                    <a:pt x="971" y="370"/>
                    <a:pt x="970" y="368"/>
                    <a:pt x="965" y="370"/>
                  </a:cubicBezTo>
                  <a:cubicBezTo>
                    <a:pt x="961" y="367"/>
                    <a:pt x="956" y="364"/>
                    <a:pt x="949" y="366"/>
                  </a:cubicBezTo>
                  <a:cubicBezTo>
                    <a:pt x="946" y="361"/>
                    <a:pt x="940" y="362"/>
                    <a:pt x="933" y="362"/>
                  </a:cubicBezTo>
                  <a:cubicBezTo>
                    <a:pt x="930" y="358"/>
                    <a:pt x="922" y="360"/>
                    <a:pt x="919" y="356"/>
                  </a:cubicBezTo>
                  <a:cubicBezTo>
                    <a:pt x="912" y="360"/>
                    <a:pt x="904" y="352"/>
                    <a:pt x="901" y="359"/>
                  </a:cubicBezTo>
                  <a:cubicBezTo>
                    <a:pt x="911" y="357"/>
                    <a:pt x="915" y="363"/>
                    <a:pt x="924" y="362"/>
                  </a:cubicBezTo>
                  <a:cubicBezTo>
                    <a:pt x="926" y="364"/>
                    <a:pt x="931" y="363"/>
                    <a:pt x="936" y="364"/>
                  </a:cubicBezTo>
                  <a:cubicBezTo>
                    <a:pt x="939" y="366"/>
                    <a:pt x="943" y="366"/>
                    <a:pt x="945" y="369"/>
                  </a:cubicBezTo>
                  <a:cubicBezTo>
                    <a:pt x="954" y="368"/>
                    <a:pt x="959" y="372"/>
                    <a:pt x="966" y="374"/>
                  </a:cubicBezTo>
                  <a:cubicBezTo>
                    <a:pt x="969" y="377"/>
                    <a:pt x="974" y="376"/>
                    <a:pt x="978" y="376"/>
                  </a:cubicBezTo>
                  <a:cubicBezTo>
                    <a:pt x="980" y="379"/>
                    <a:pt x="984" y="379"/>
                    <a:pt x="987" y="381"/>
                  </a:cubicBezTo>
                  <a:cubicBezTo>
                    <a:pt x="994" y="383"/>
                    <a:pt x="1001" y="385"/>
                    <a:pt x="1006" y="389"/>
                  </a:cubicBezTo>
                  <a:cubicBezTo>
                    <a:pt x="1010" y="390"/>
                    <a:pt x="1015" y="389"/>
                    <a:pt x="1018" y="391"/>
                  </a:cubicBezTo>
                  <a:cubicBezTo>
                    <a:pt x="1017" y="398"/>
                    <a:pt x="1025" y="393"/>
                    <a:pt x="1028" y="396"/>
                  </a:cubicBezTo>
                  <a:cubicBezTo>
                    <a:pt x="1027" y="403"/>
                    <a:pt x="1035" y="398"/>
                    <a:pt x="1037" y="401"/>
                  </a:cubicBezTo>
                  <a:cubicBezTo>
                    <a:pt x="1040" y="404"/>
                    <a:pt x="1042" y="407"/>
                    <a:pt x="1047" y="406"/>
                  </a:cubicBezTo>
                  <a:cubicBezTo>
                    <a:pt x="1048" y="412"/>
                    <a:pt x="1056" y="406"/>
                    <a:pt x="1055" y="413"/>
                  </a:cubicBezTo>
                  <a:cubicBezTo>
                    <a:pt x="1058" y="415"/>
                    <a:pt x="1064" y="414"/>
                    <a:pt x="1065" y="418"/>
                  </a:cubicBezTo>
                  <a:cubicBezTo>
                    <a:pt x="1079" y="422"/>
                    <a:pt x="1087" y="435"/>
                    <a:pt x="1102" y="438"/>
                  </a:cubicBezTo>
                  <a:cubicBezTo>
                    <a:pt x="1103" y="441"/>
                    <a:pt x="1106" y="443"/>
                    <a:pt x="1109" y="443"/>
                  </a:cubicBezTo>
                  <a:cubicBezTo>
                    <a:pt x="1113" y="445"/>
                    <a:pt x="1115" y="448"/>
                    <a:pt x="1117" y="451"/>
                  </a:cubicBezTo>
                  <a:cubicBezTo>
                    <a:pt x="1125" y="453"/>
                    <a:pt x="1130" y="458"/>
                    <a:pt x="1137" y="461"/>
                  </a:cubicBezTo>
                  <a:cubicBezTo>
                    <a:pt x="1137" y="466"/>
                    <a:pt x="1143" y="462"/>
                    <a:pt x="1144" y="466"/>
                  </a:cubicBezTo>
                  <a:cubicBezTo>
                    <a:pt x="1146" y="470"/>
                    <a:pt x="1151" y="469"/>
                    <a:pt x="1152" y="473"/>
                  </a:cubicBezTo>
                  <a:cubicBezTo>
                    <a:pt x="1158" y="472"/>
                    <a:pt x="1156" y="481"/>
                    <a:pt x="1162" y="478"/>
                  </a:cubicBezTo>
                  <a:cubicBezTo>
                    <a:pt x="1165" y="481"/>
                    <a:pt x="1166" y="486"/>
                    <a:pt x="1170" y="486"/>
                  </a:cubicBezTo>
                  <a:cubicBezTo>
                    <a:pt x="1176" y="489"/>
                    <a:pt x="1185" y="489"/>
                    <a:pt x="1188" y="498"/>
                  </a:cubicBezTo>
                  <a:cubicBezTo>
                    <a:pt x="1192" y="498"/>
                    <a:pt x="1194" y="501"/>
                    <a:pt x="1198" y="503"/>
                  </a:cubicBezTo>
                  <a:cubicBezTo>
                    <a:pt x="1202" y="503"/>
                    <a:pt x="1203" y="508"/>
                    <a:pt x="1206" y="510"/>
                  </a:cubicBezTo>
                  <a:cubicBezTo>
                    <a:pt x="1213" y="512"/>
                    <a:pt x="1219" y="516"/>
                    <a:pt x="1227" y="517"/>
                  </a:cubicBezTo>
                  <a:cubicBezTo>
                    <a:pt x="1226" y="525"/>
                    <a:pt x="1234" y="519"/>
                    <a:pt x="1235" y="525"/>
                  </a:cubicBezTo>
                  <a:cubicBezTo>
                    <a:pt x="1241" y="523"/>
                    <a:pt x="1241" y="530"/>
                    <a:pt x="1245" y="532"/>
                  </a:cubicBezTo>
                  <a:cubicBezTo>
                    <a:pt x="1250" y="531"/>
                    <a:pt x="1253" y="534"/>
                    <a:pt x="1257" y="536"/>
                  </a:cubicBezTo>
                  <a:cubicBezTo>
                    <a:pt x="1263" y="534"/>
                    <a:pt x="1266" y="537"/>
                    <a:pt x="1269" y="541"/>
                  </a:cubicBezTo>
                  <a:cubicBezTo>
                    <a:pt x="1275" y="539"/>
                    <a:pt x="1275" y="546"/>
                    <a:pt x="1281" y="545"/>
                  </a:cubicBezTo>
                  <a:cubicBezTo>
                    <a:pt x="1284" y="548"/>
                    <a:pt x="1290" y="546"/>
                    <a:pt x="1291" y="552"/>
                  </a:cubicBezTo>
                  <a:cubicBezTo>
                    <a:pt x="1299" y="551"/>
                    <a:pt x="1302" y="556"/>
                    <a:pt x="1309" y="556"/>
                  </a:cubicBezTo>
                  <a:cubicBezTo>
                    <a:pt x="1316" y="556"/>
                    <a:pt x="1321" y="560"/>
                    <a:pt x="1328" y="561"/>
                  </a:cubicBezTo>
                  <a:cubicBezTo>
                    <a:pt x="1334" y="563"/>
                    <a:pt x="1340" y="565"/>
                    <a:pt x="1346" y="567"/>
                  </a:cubicBezTo>
                  <a:cubicBezTo>
                    <a:pt x="1354" y="567"/>
                    <a:pt x="1362" y="565"/>
                    <a:pt x="1367" y="570"/>
                  </a:cubicBezTo>
                  <a:cubicBezTo>
                    <a:pt x="1352" y="568"/>
                    <a:pt x="1346" y="572"/>
                    <a:pt x="1331" y="569"/>
                  </a:cubicBezTo>
                  <a:cubicBezTo>
                    <a:pt x="1319" y="569"/>
                    <a:pt x="1306" y="569"/>
                    <a:pt x="1295" y="565"/>
                  </a:cubicBezTo>
                  <a:cubicBezTo>
                    <a:pt x="1284" y="562"/>
                    <a:pt x="1274" y="558"/>
                    <a:pt x="1262" y="555"/>
                  </a:cubicBezTo>
                  <a:cubicBezTo>
                    <a:pt x="1259" y="552"/>
                    <a:pt x="1252" y="552"/>
                    <a:pt x="1246" y="552"/>
                  </a:cubicBezTo>
                  <a:cubicBezTo>
                    <a:pt x="1243" y="546"/>
                    <a:pt x="1236" y="546"/>
                    <a:pt x="1230" y="546"/>
                  </a:cubicBezTo>
                  <a:cubicBezTo>
                    <a:pt x="1226" y="539"/>
                    <a:pt x="1216" y="540"/>
                    <a:pt x="1212" y="533"/>
                  </a:cubicBezTo>
                  <a:cubicBezTo>
                    <a:pt x="1206" y="536"/>
                    <a:pt x="1208" y="526"/>
                    <a:pt x="1200" y="531"/>
                  </a:cubicBezTo>
                  <a:cubicBezTo>
                    <a:pt x="1199" y="527"/>
                    <a:pt x="1194" y="528"/>
                    <a:pt x="1192" y="524"/>
                  </a:cubicBezTo>
                  <a:cubicBezTo>
                    <a:pt x="1188" y="523"/>
                    <a:pt x="1183" y="525"/>
                    <a:pt x="1183" y="519"/>
                  </a:cubicBezTo>
                  <a:cubicBezTo>
                    <a:pt x="1177" y="520"/>
                    <a:pt x="1175" y="517"/>
                    <a:pt x="1173" y="514"/>
                  </a:cubicBezTo>
                  <a:cubicBezTo>
                    <a:pt x="1167" y="510"/>
                    <a:pt x="1159" y="509"/>
                    <a:pt x="1155" y="502"/>
                  </a:cubicBezTo>
                  <a:cubicBezTo>
                    <a:pt x="1151" y="501"/>
                    <a:pt x="1146" y="502"/>
                    <a:pt x="1146" y="497"/>
                  </a:cubicBezTo>
                  <a:cubicBezTo>
                    <a:pt x="1144" y="496"/>
                    <a:pt x="1141" y="497"/>
                    <a:pt x="1141" y="495"/>
                  </a:cubicBezTo>
                  <a:cubicBezTo>
                    <a:pt x="1140" y="492"/>
                    <a:pt x="1137" y="494"/>
                    <a:pt x="1136" y="492"/>
                  </a:cubicBezTo>
                  <a:cubicBezTo>
                    <a:pt x="1131" y="492"/>
                    <a:pt x="1131" y="487"/>
                    <a:pt x="1126" y="487"/>
                  </a:cubicBezTo>
                  <a:cubicBezTo>
                    <a:pt x="1126" y="481"/>
                    <a:pt x="1117" y="487"/>
                    <a:pt x="1118" y="479"/>
                  </a:cubicBezTo>
                  <a:cubicBezTo>
                    <a:pt x="1114" y="480"/>
                    <a:pt x="1113" y="474"/>
                    <a:pt x="1108" y="475"/>
                  </a:cubicBezTo>
                  <a:cubicBezTo>
                    <a:pt x="1103" y="476"/>
                    <a:pt x="1105" y="467"/>
                    <a:pt x="1099" y="470"/>
                  </a:cubicBezTo>
                  <a:cubicBezTo>
                    <a:pt x="1093" y="464"/>
                    <a:pt x="1085" y="462"/>
                    <a:pt x="1079" y="458"/>
                  </a:cubicBezTo>
                  <a:cubicBezTo>
                    <a:pt x="1074" y="458"/>
                    <a:pt x="1076" y="450"/>
                    <a:pt x="1069" y="453"/>
                  </a:cubicBezTo>
                  <a:cubicBezTo>
                    <a:pt x="1066" y="450"/>
                    <a:pt x="1062" y="450"/>
                    <a:pt x="1059" y="448"/>
                  </a:cubicBezTo>
                  <a:cubicBezTo>
                    <a:pt x="1053" y="444"/>
                    <a:pt x="1047" y="441"/>
                    <a:pt x="1040" y="438"/>
                  </a:cubicBezTo>
                  <a:cubicBezTo>
                    <a:pt x="1034" y="434"/>
                    <a:pt x="1026" y="432"/>
                    <a:pt x="1020" y="428"/>
                  </a:cubicBezTo>
                  <a:cubicBezTo>
                    <a:pt x="1017" y="427"/>
                    <a:pt x="1013" y="426"/>
                    <a:pt x="1011" y="423"/>
                  </a:cubicBezTo>
                  <a:cubicBezTo>
                    <a:pt x="1009" y="419"/>
                    <a:pt x="1002" y="423"/>
                    <a:pt x="1001" y="419"/>
                  </a:cubicBezTo>
                  <a:cubicBezTo>
                    <a:pt x="994" y="421"/>
                    <a:pt x="997" y="412"/>
                    <a:pt x="989" y="416"/>
                  </a:cubicBezTo>
                  <a:cubicBezTo>
                    <a:pt x="988" y="412"/>
                    <a:pt x="983" y="413"/>
                    <a:pt x="980" y="411"/>
                  </a:cubicBezTo>
                  <a:cubicBezTo>
                    <a:pt x="977" y="408"/>
                    <a:pt x="972" y="409"/>
                    <a:pt x="968" y="409"/>
                  </a:cubicBezTo>
                  <a:cubicBezTo>
                    <a:pt x="967" y="405"/>
                    <a:pt x="960" y="408"/>
                    <a:pt x="958" y="404"/>
                  </a:cubicBezTo>
                  <a:cubicBezTo>
                    <a:pt x="954" y="404"/>
                    <a:pt x="949" y="405"/>
                    <a:pt x="947" y="402"/>
                  </a:cubicBezTo>
                  <a:cubicBezTo>
                    <a:pt x="945" y="398"/>
                    <a:pt x="937" y="404"/>
                    <a:pt x="935" y="399"/>
                  </a:cubicBezTo>
                  <a:cubicBezTo>
                    <a:pt x="930" y="400"/>
                    <a:pt x="928" y="397"/>
                    <a:pt x="922" y="400"/>
                  </a:cubicBezTo>
                  <a:cubicBezTo>
                    <a:pt x="921" y="397"/>
                    <a:pt x="911" y="394"/>
                    <a:pt x="911" y="399"/>
                  </a:cubicBezTo>
                  <a:cubicBezTo>
                    <a:pt x="931" y="401"/>
                    <a:pt x="947" y="408"/>
                    <a:pt x="966" y="412"/>
                  </a:cubicBezTo>
                  <a:cubicBezTo>
                    <a:pt x="969" y="415"/>
                    <a:pt x="974" y="414"/>
                    <a:pt x="978" y="416"/>
                  </a:cubicBezTo>
                  <a:cubicBezTo>
                    <a:pt x="984" y="416"/>
                    <a:pt x="986" y="421"/>
                    <a:pt x="992" y="420"/>
                  </a:cubicBezTo>
                  <a:cubicBezTo>
                    <a:pt x="993" y="422"/>
                    <a:pt x="995" y="423"/>
                    <a:pt x="997" y="424"/>
                  </a:cubicBezTo>
                  <a:cubicBezTo>
                    <a:pt x="1001" y="423"/>
                    <a:pt x="1000" y="429"/>
                    <a:pt x="1004" y="427"/>
                  </a:cubicBezTo>
                  <a:cubicBezTo>
                    <a:pt x="1008" y="429"/>
                    <a:pt x="1012" y="432"/>
                    <a:pt x="1017" y="433"/>
                  </a:cubicBezTo>
                  <a:cubicBezTo>
                    <a:pt x="1023" y="440"/>
                    <a:pt x="1032" y="443"/>
                    <a:pt x="1041" y="445"/>
                  </a:cubicBezTo>
                  <a:cubicBezTo>
                    <a:pt x="1047" y="451"/>
                    <a:pt x="1054" y="456"/>
                    <a:pt x="1063" y="458"/>
                  </a:cubicBezTo>
                  <a:cubicBezTo>
                    <a:pt x="1079" y="468"/>
                    <a:pt x="1095" y="476"/>
                    <a:pt x="1110" y="485"/>
                  </a:cubicBezTo>
                  <a:cubicBezTo>
                    <a:pt x="1112" y="490"/>
                    <a:pt x="1118" y="489"/>
                    <a:pt x="1120" y="492"/>
                  </a:cubicBezTo>
                  <a:cubicBezTo>
                    <a:pt x="1127" y="491"/>
                    <a:pt x="1126" y="501"/>
                    <a:pt x="1133" y="499"/>
                  </a:cubicBezTo>
                  <a:cubicBezTo>
                    <a:pt x="1133" y="505"/>
                    <a:pt x="1140" y="503"/>
                    <a:pt x="1143" y="506"/>
                  </a:cubicBezTo>
                  <a:cubicBezTo>
                    <a:pt x="1144" y="508"/>
                    <a:pt x="1146" y="509"/>
                    <a:pt x="1148" y="509"/>
                  </a:cubicBezTo>
                  <a:cubicBezTo>
                    <a:pt x="1151" y="509"/>
                    <a:pt x="1151" y="515"/>
                    <a:pt x="1155" y="513"/>
                  </a:cubicBezTo>
                  <a:cubicBezTo>
                    <a:pt x="1169" y="524"/>
                    <a:pt x="1185" y="533"/>
                    <a:pt x="1202" y="540"/>
                  </a:cubicBezTo>
                  <a:cubicBezTo>
                    <a:pt x="1210" y="544"/>
                    <a:pt x="1217" y="548"/>
                    <a:pt x="1226" y="551"/>
                  </a:cubicBezTo>
                  <a:cubicBezTo>
                    <a:pt x="1232" y="557"/>
                    <a:pt x="1244" y="556"/>
                    <a:pt x="1250" y="562"/>
                  </a:cubicBezTo>
                  <a:cubicBezTo>
                    <a:pt x="1256" y="561"/>
                    <a:pt x="1259" y="565"/>
                    <a:pt x="1262" y="566"/>
                  </a:cubicBezTo>
                  <a:cubicBezTo>
                    <a:pt x="1268" y="566"/>
                    <a:pt x="1273" y="568"/>
                    <a:pt x="1276" y="571"/>
                  </a:cubicBezTo>
                  <a:cubicBezTo>
                    <a:pt x="1282" y="571"/>
                    <a:pt x="1287" y="572"/>
                    <a:pt x="1290" y="575"/>
                  </a:cubicBezTo>
                  <a:cubicBezTo>
                    <a:pt x="1296" y="575"/>
                    <a:pt x="1301" y="576"/>
                    <a:pt x="1304" y="579"/>
                  </a:cubicBezTo>
                  <a:cubicBezTo>
                    <a:pt x="1317" y="575"/>
                    <a:pt x="1323" y="582"/>
                    <a:pt x="1336" y="580"/>
                  </a:cubicBezTo>
                  <a:cubicBezTo>
                    <a:pt x="1344" y="583"/>
                    <a:pt x="1359" y="576"/>
                    <a:pt x="1365" y="583"/>
                  </a:cubicBezTo>
                  <a:cubicBezTo>
                    <a:pt x="1361" y="585"/>
                    <a:pt x="1356" y="586"/>
                    <a:pt x="1355" y="590"/>
                  </a:cubicBezTo>
                  <a:cubicBezTo>
                    <a:pt x="1352" y="590"/>
                    <a:pt x="1349" y="591"/>
                    <a:pt x="1348" y="589"/>
                  </a:cubicBezTo>
                  <a:cubicBezTo>
                    <a:pt x="1346" y="589"/>
                    <a:pt x="1345" y="592"/>
                    <a:pt x="1344" y="589"/>
                  </a:cubicBezTo>
                  <a:cubicBezTo>
                    <a:pt x="1339" y="588"/>
                    <a:pt x="1325" y="593"/>
                    <a:pt x="1319" y="587"/>
                  </a:cubicBezTo>
                  <a:cubicBezTo>
                    <a:pt x="1307" y="591"/>
                    <a:pt x="1302" y="585"/>
                    <a:pt x="1292" y="585"/>
                  </a:cubicBezTo>
                  <a:cubicBezTo>
                    <a:pt x="1281" y="585"/>
                    <a:pt x="1276" y="582"/>
                    <a:pt x="1267" y="583"/>
                  </a:cubicBezTo>
                  <a:cubicBezTo>
                    <a:pt x="1263" y="579"/>
                    <a:pt x="1255" y="580"/>
                    <a:pt x="1249" y="578"/>
                  </a:cubicBezTo>
                  <a:cubicBezTo>
                    <a:pt x="1248" y="574"/>
                    <a:pt x="1241" y="578"/>
                    <a:pt x="1239" y="575"/>
                  </a:cubicBezTo>
                  <a:cubicBezTo>
                    <a:pt x="1235" y="575"/>
                    <a:pt x="1233" y="571"/>
                    <a:pt x="1228" y="573"/>
                  </a:cubicBezTo>
                  <a:cubicBezTo>
                    <a:pt x="1217" y="566"/>
                    <a:pt x="1204" y="563"/>
                    <a:pt x="1190" y="560"/>
                  </a:cubicBezTo>
                  <a:cubicBezTo>
                    <a:pt x="1185" y="557"/>
                    <a:pt x="1180" y="552"/>
                    <a:pt x="1171" y="554"/>
                  </a:cubicBezTo>
                  <a:cubicBezTo>
                    <a:pt x="1168" y="547"/>
                    <a:pt x="1158" y="550"/>
                    <a:pt x="1154" y="544"/>
                  </a:cubicBezTo>
                  <a:cubicBezTo>
                    <a:pt x="1150" y="545"/>
                    <a:pt x="1150" y="538"/>
                    <a:pt x="1145" y="541"/>
                  </a:cubicBezTo>
                  <a:cubicBezTo>
                    <a:pt x="1145" y="536"/>
                    <a:pt x="1135" y="544"/>
                    <a:pt x="1137" y="536"/>
                  </a:cubicBezTo>
                  <a:cubicBezTo>
                    <a:pt x="1129" y="536"/>
                    <a:pt x="1125" y="530"/>
                    <a:pt x="1116" y="531"/>
                  </a:cubicBezTo>
                  <a:cubicBezTo>
                    <a:pt x="1117" y="525"/>
                    <a:pt x="1111" y="527"/>
                    <a:pt x="1109" y="525"/>
                  </a:cubicBezTo>
                  <a:cubicBezTo>
                    <a:pt x="1107" y="523"/>
                    <a:pt x="1104" y="521"/>
                    <a:pt x="1101" y="520"/>
                  </a:cubicBezTo>
                  <a:cubicBezTo>
                    <a:pt x="1094" y="519"/>
                    <a:pt x="1088" y="515"/>
                    <a:pt x="1084" y="510"/>
                  </a:cubicBezTo>
                  <a:cubicBezTo>
                    <a:pt x="1079" y="511"/>
                    <a:pt x="1077" y="509"/>
                    <a:pt x="1076" y="505"/>
                  </a:cubicBezTo>
                  <a:cubicBezTo>
                    <a:pt x="1071" y="506"/>
                    <a:pt x="1067" y="506"/>
                    <a:pt x="1066" y="500"/>
                  </a:cubicBezTo>
                  <a:cubicBezTo>
                    <a:pt x="1058" y="501"/>
                    <a:pt x="1055" y="493"/>
                    <a:pt x="1047" y="492"/>
                  </a:cubicBezTo>
                  <a:cubicBezTo>
                    <a:pt x="1037" y="484"/>
                    <a:pt x="1024" y="481"/>
                    <a:pt x="1015" y="471"/>
                  </a:cubicBezTo>
                  <a:cubicBezTo>
                    <a:pt x="1002" y="467"/>
                    <a:pt x="991" y="459"/>
                    <a:pt x="978" y="454"/>
                  </a:cubicBezTo>
                  <a:cubicBezTo>
                    <a:pt x="974" y="448"/>
                    <a:pt x="966" y="449"/>
                    <a:pt x="963" y="443"/>
                  </a:cubicBezTo>
                  <a:cubicBezTo>
                    <a:pt x="958" y="439"/>
                    <a:pt x="949" y="440"/>
                    <a:pt x="946" y="433"/>
                  </a:cubicBezTo>
                  <a:cubicBezTo>
                    <a:pt x="937" y="434"/>
                    <a:pt x="935" y="425"/>
                    <a:pt x="927" y="425"/>
                  </a:cubicBezTo>
                  <a:cubicBezTo>
                    <a:pt x="920" y="423"/>
                    <a:pt x="916" y="417"/>
                    <a:pt x="908" y="418"/>
                  </a:cubicBezTo>
                  <a:cubicBezTo>
                    <a:pt x="902" y="415"/>
                    <a:pt x="896" y="413"/>
                    <a:pt x="891" y="410"/>
                  </a:cubicBezTo>
                  <a:cubicBezTo>
                    <a:pt x="883" y="410"/>
                    <a:pt x="878" y="404"/>
                    <a:pt x="870" y="405"/>
                  </a:cubicBezTo>
                  <a:cubicBezTo>
                    <a:pt x="869" y="401"/>
                    <a:pt x="862" y="405"/>
                    <a:pt x="860" y="402"/>
                  </a:cubicBezTo>
                  <a:cubicBezTo>
                    <a:pt x="857" y="400"/>
                    <a:pt x="852" y="401"/>
                    <a:pt x="849" y="399"/>
                  </a:cubicBezTo>
                  <a:cubicBezTo>
                    <a:pt x="847" y="397"/>
                    <a:pt x="841" y="401"/>
                    <a:pt x="840" y="397"/>
                  </a:cubicBezTo>
                  <a:cubicBezTo>
                    <a:pt x="836" y="399"/>
                    <a:pt x="829" y="392"/>
                    <a:pt x="829" y="399"/>
                  </a:cubicBezTo>
                  <a:cubicBezTo>
                    <a:pt x="835" y="399"/>
                    <a:pt x="839" y="402"/>
                    <a:pt x="845" y="402"/>
                  </a:cubicBezTo>
                  <a:cubicBezTo>
                    <a:pt x="851" y="403"/>
                    <a:pt x="855" y="408"/>
                    <a:pt x="863" y="406"/>
                  </a:cubicBezTo>
                  <a:cubicBezTo>
                    <a:pt x="866" y="411"/>
                    <a:pt x="875" y="408"/>
                    <a:pt x="880" y="412"/>
                  </a:cubicBezTo>
                  <a:cubicBezTo>
                    <a:pt x="887" y="411"/>
                    <a:pt x="889" y="418"/>
                    <a:pt x="896" y="417"/>
                  </a:cubicBezTo>
                  <a:cubicBezTo>
                    <a:pt x="906" y="423"/>
                    <a:pt x="917" y="426"/>
                    <a:pt x="926" y="432"/>
                  </a:cubicBezTo>
                  <a:cubicBezTo>
                    <a:pt x="931" y="435"/>
                    <a:pt x="937" y="435"/>
                    <a:pt x="940" y="441"/>
                  </a:cubicBezTo>
                  <a:cubicBezTo>
                    <a:pt x="945" y="444"/>
                    <a:pt x="951" y="445"/>
                    <a:pt x="955" y="449"/>
                  </a:cubicBezTo>
                  <a:cubicBezTo>
                    <a:pt x="967" y="451"/>
                    <a:pt x="974" y="460"/>
                    <a:pt x="985" y="464"/>
                  </a:cubicBezTo>
                  <a:cubicBezTo>
                    <a:pt x="988" y="468"/>
                    <a:pt x="995" y="469"/>
                    <a:pt x="999" y="472"/>
                  </a:cubicBezTo>
                  <a:cubicBezTo>
                    <a:pt x="1004" y="476"/>
                    <a:pt x="1007" y="481"/>
                    <a:pt x="1014" y="480"/>
                  </a:cubicBezTo>
                  <a:cubicBezTo>
                    <a:pt x="1023" y="486"/>
                    <a:pt x="1032" y="492"/>
                    <a:pt x="1042" y="498"/>
                  </a:cubicBezTo>
                  <a:cubicBezTo>
                    <a:pt x="1051" y="504"/>
                    <a:pt x="1064" y="505"/>
                    <a:pt x="1071" y="514"/>
                  </a:cubicBezTo>
                  <a:cubicBezTo>
                    <a:pt x="1076" y="516"/>
                    <a:pt x="1082" y="518"/>
                    <a:pt x="1086" y="521"/>
                  </a:cubicBezTo>
                  <a:cubicBezTo>
                    <a:pt x="1088" y="521"/>
                    <a:pt x="1091" y="523"/>
                    <a:pt x="1091" y="526"/>
                  </a:cubicBezTo>
                  <a:cubicBezTo>
                    <a:pt x="1095" y="526"/>
                    <a:pt x="1099" y="526"/>
                    <a:pt x="1100" y="529"/>
                  </a:cubicBezTo>
                  <a:cubicBezTo>
                    <a:pt x="1111" y="533"/>
                    <a:pt x="1120" y="541"/>
                    <a:pt x="1132" y="543"/>
                  </a:cubicBezTo>
                  <a:cubicBezTo>
                    <a:pt x="1140" y="550"/>
                    <a:pt x="1153" y="551"/>
                    <a:pt x="1161" y="558"/>
                  </a:cubicBezTo>
                  <a:cubicBezTo>
                    <a:pt x="1174" y="559"/>
                    <a:pt x="1182" y="568"/>
                    <a:pt x="1196" y="567"/>
                  </a:cubicBezTo>
                  <a:cubicBezTo>
                    <a:pt x="1197" y="575"/>
                    <a:pt x="1207" y="569"/>
                    <a:pt x="1209" y="576"/>
                  </a:cubicBezTo>
                  <a:cubicBezTo>
                    <a:pt x="1216" y="576"/>
                    <a:pt x="1220" y="579"/>
                    <a:pt x="1225" y="582"/>
                  </a:cubicBezTo>
                  <a:cubicBezTo>
                    <a:pt x="1234" y="579"/>
                    <a:pt x="1235" y="587"/>
                    <a:pt x="1243" y="585"/>
                  </a:cubicBezTo>
                  <a:cubicBezTo>
                    <a:pt x="1244" y="589"/>
                    <a:pt x="1250" y="585"/>
                    <a:pt x="1251" y="588"/>
                  </a:cubicBezTo>
                  <a:cubicBezTo>
                    <a:pt x="1256" y="587"/>
                    <a:pt x="1256" y="592"/>
                    <a:pt x="1262" y="589"/>
                  </a:cubicBezTo>
                  <a:cubicBezTo>
                    <a:pt x="1267" y="592"/>
                    <a:pt x="1272" y="593"/>
                    <a:pt x="1278" y="595"/>
                  </a:cubicBezTo>
                  <a:cubicBezTo>
                    <a:pt x="1284" y="596"/>
                    <a:pt x="1291" y="598"/>
                    <a:pt x="1298" y="595"/>
                  </a:cubicBezTo>
                  <a:cubicBezTo>
                    <a:pt x="1302" y="600"/>
                    <a:pt x="1312" y="596"/>
                    <a:pt x="1317" y="599"/>
                  </a:cubicBezTo>
                  <a:cubicBezTo>
                    <a:pt x="1325" y="597"/>
                    <a:pt x="1330" y="599"/>
                    <a:pt x="1335" y="602"/>
                  </a:cubicBezTo>
                  <a:cubicBezTo>
                    <a:pt x="1326" y="602"/>
                    <a:pt x="1328" y="609"/>
                    <a:pt x="1319" y="609"/>
                  </a:cubicBezTo>
                  <a:cubicBezTo>
                    <a:pt x="1318" y="607"/>
                    <a:pt x="1317" y="607"/>
                    <a:pt x="1316" y="606"/>
                  </a:cubicBezTo>
                  <a:cubicBezTo>
                    <a:pt x="1317" y="605"/>
                    <a:pt x="1320" y="605"/>
                    <a:pt x="1320" y="603"/>
                  </a:cubicBezTo>
                  <a:cubicBezTo>
                    <a:pt x="1309" y="610"/>
                    <a:pt x="1296" y="605"/>
                    <a:pt x="1283" y="607"/>
                  </a:cubicBezTo>
                  <a:cubicBezTo>
                    <a:pt x="1275" y="602"/>
                    <a:pt x="1264" y="603"/>
                    <a:pt x="1253" y="603"/>
                  </a:cubicBezTo>
                  <a:cubicBezTo>
                    <a:pt x="1247" y="600"/>
                    <a:pt x="1237" y="600"/>
                    <a:pt x="1232" y="594"/>
                  </a:cubicBezTo>
                  <a:cubicBezTo>
                    <a:pt x="1220" y="598"/>
                    <a:pt x="1218" y="587"/>
                    <a:pt x="1207" y="590"/>
                  </a:cubicBezTo>
                  <a:cubicBezTo>
                    <a:pt x="1199" y="587"/>
                    <a:pt x="1192" y="584"/>
                    <a:pt x="1185" y="580"/>
                  </a:cubicBezTo>
                  <a:cubicBezTo>
                    <a:pt x="1176" y="579"/>
                    <a:pt x="1170" y="575"/>
                    <a:pt x="1162" y="573"/>
                  </a:cubicBezTo>
                  <a:cubicBezTo>
                    <a:pt x="1148" y="566"/>
                    <a:pt x="1132" y="562"/>
                    <a:pt x="1120" y="552"/>
                  </a:cubicBezTo>
                  <a:cubicBezTo>
                    <a:pt x="1112" y="551"/>
                    <a:pt x="1105" y="546"/>
                    <a:pt x="1098" y="543"/>
                  </a:cubicBezTo>
                  <a:cubicBezTo>
                    <a:pt x="1094" y="536"/>
                    <a:pt x="1084" y="537"/>
                    <a:pt x="1080" y="528"/>
                  </a:cubicBezTo>
                  <a:cubicBezTo>
                    <a:pt x="1073" y="528"/>
                    <a:pt x="1069" y="524"/>
                    <a:pt x="1062" y="523"/>
                  </a:cubicBezTo>
                  <a:cubicBezTo>
                    <a:pt x="1055" y="516"/>
                    <a:pt x="1047" y="511"/>
                    <a:pt x="1039" y="507"/>
                  </a:cubicBezTo>
                  <a:cubicBezTo>
                    <a:pt x="1034" y="506"/>
                    <a:pt x="1032" y="501"/>
                    <a:pt x="1027" y="500"/>
                  </a:cubicBezTo>
                  <a:cubicBezTo>
                    <a:pt x="1025" y="494"/>
                    <a:pt x="1016" y="499"/>
                    <a:pt x="1016" y="491"/>
                  </a:cubicBezTo>
                  <a:cubicBezTo>
                    <a:pt x="1010" y="492"/>
                    <a:pt x="1007" y="488"/>
                    <a:pt x="1004" y="485"/>
                  </a:cubicBezTo>
                  <a:cubicBezTo>
                    <a:pt x="999" y="483"/>
                    <a:pt x="994" y="482"/>
                    <a:pt x="992" y="478"/>
                  </a:cubicBezTo>
                  <a:cubicBezTo>
                    <a:pt x="985" y="479"/>
                    <a:pt x="982" y="475"/>
                    <a:pt x="977" y="474"/>
                  </a:cubicBezTo>
                  <a:cubicBezTo>
                    <a:pt x="974" y="470"/>
                    <a:pt x="968" y="470"/>
                    <a:pt x="965" y="465"/>
                  </a:cubicBezTo>
                  <a:cubicBezTo>
                    <a:pt x="946" y="458"/>
                    <a:pt x="933" y="445"/>
                    <a:pt x="914" y="439"/>
                  </a:cubicBezTo>
                  <a:cubicBezTo>
                    <a:pt x="911" y="434"/>
                    <a:pt x="905" y="435"/>
                    <a:pt x="901" y="432"/>
                  </a:cubicBezTo>
                  <a:cubicBezTo>
                    <a:pt x="896" y="432"/>
                    <a:pt x="895" y="425"/>
                    <a:pt x="887" y="428"/>
                  </a:cubicBezTo>
                  <a:cubicBezTo>
                    <a:pt x="881" y="420"/>
                    <a:pt x="869" y="420"/>
                    <a:pt x="861" y="415"/>
                  </a:cubicBezTo>
                  <a:cubicBezTo>
                    <a:pt x="863" y="421"/>
                    <a:pt x="869" y="421"/>
                    <a:pt x="873" y="424"/>
                  </a:cubicBezTo>
                  <a:cubicBezTo>
                    <a:pt x="876" y="429"/>
                    <a:pt x="884" y="428"/>
                    <a:pt x="888" y="432"/>
                  </a:cubicBezTo>
                  <a:cubicBezTo>
                    <a:pt x="898" y="437"/>
                    <a:pt x="908" y="441"/>
                    <a:pt x="917" y="447"/>
                  </a:cubicBezTo>
                  <a:cubicBezTo>
                    <a:pt x="926" y="453"/>
                    <a:pt x="937" y="456"/>
                    <a:pt x="945" y="464"/>
                  </a:cubicBezTo>
                  <a:cubicBezTo>
                    <a:pt x="956" y="467"/>
                    <a:pt x="964" y="476"/>
                    <a:pt x="976" y="478"/>
                  </a:cubicBezTo>
                  <a:cubicBezTo>
                    <a:pt x="977" y="481"/>
                    <a:pt x="980" y="482"/>
                    <a:pt x="983" y="482"/>
                  </a:cubicBezTo>
                  <a:cubicBezTo>
                    <a:pt x="983" y="486"/>
                    <a:pt x="987" y="485"/>
                    <a:pt x="989" y="487"/>
                  </a:cubicBezTo>
                  <a:cubicBezTo>
                    <a:pt x="994" y="490"/>
                    <a:pt x="1000" y="490"/>
                    <a:pt x="1004" y="496"/>
                  </a:cubicBezTo>
                  <a:cubicBezTo>
                    <a:pt x="1011" y="494"/>
                    <a:pt x="1010" y="505"/>
                    <a:pt x="1018" y="502"/>
                  </a:cubicBezTo>
                  <a:cubicBezTo>
                    <a:pt x="1019" y="511"/>
                    <a:pt x="1028" y="507"/>
                    <a:pt x="1031" y="513"/>
                  </a:cubicBezTo>
                  <a:cubicBezTo>
                    <a:pt x="1037" y="513"/>
                    <a:pt x="1039" y="519"/>
                    <a:pt x="1045" y="519"/>
                  </a:cubicBezTo>
                  <a:cubicBezTo>
                    <a:pt x="1049" y="524"/>
                    <a:pt x="1055" y="525"/>
                    <a:pt x="1059" y="530"/>
                  </a:cubicBezTo>
                  <a:cubicBezTo>
                    <a:pt x="1063" y="533"/>
                    <a:pt x="1070" y="533"/>
                    <a:pt x="1073" y="538"/>
                  </a:cubicBezTo>
                  <a:cubicBezTo>
                    <a:pt x="1082" y="536"/>
                    <a:pt x="1082" y="546"/>
                    <a:pt x="1090" y="544"/>
                  </a:cubicBezTo>
                  <a:cubicBezTo>
                    <a:pt x="1092" y="548"/>
                    <a:pt x="1092" y="553"/>
                    <a:pt x="1098" y="552"/>
                  </a:cubicBezTo>
                  <a:cubicBezTo>
                    <a:pt x="1103" y="558"/>
                    <a:pt x="1113" y="559"/>
                    <a:pt x="1120" y="563"/>
                  </a:cubicBezTo>
                  <a:cubicBezTo>
                    <a:pt x="1127" y="568"/>
                    <a:pt x="1136" y="570"/>
                    <a:pt x="1142" y="577"/>
                  </a:cubicBezTo>
                  <a:cubicBezTo>
                    <a:pt x="1148" y="576"/>
                    <a:pt x="1150" y="579"/>
                    <a:pt x="1154" y="579"/>
                  </a:cubicBezTo>
                  <a:cubicBezTo>
                    <a:pt x="1160" y="576"/>
                    <a:pt x="1158" y="586"/>
                    <a:pt x="1164" y="584"/>
                  </a:cubicBezTo>
                  <a:cubicBezTo>
                    <a:pt x="1174" y="583"/>
                    <a:pt x="1176" y="593"/>
                    <a:pt x="1187" y="591"/>
                  </a:cubicBezTo>
                  <a:cubicBezTo>
                    <a:pt x="1193" y="595"/>
                    <a:pt x="1199" y="599"/>
                    <a:pt x="1208" y="598"/>
                  </a:cubicBezTo>
                  <a:cubicBezTo>
                    <a:pt x="1209" y="600"/>
                    <a:pt x="1210" y="601"/>
                    <a:pt x="1213" y="600"/>
                  </a:cubicBezTo>
                  <a:cubicBezTo>
                    <a:pt x="1214" y="602"/>
                    <a:pt x="1214" y="605"/>
                    <a:pt x="1218" y="603"/>
                  </a:cubicBezTo>
                  <a:cubicBezTo>
                    <a:pt x="1219" y="597"/>
                    <a:pt x="1223" y="608"/>
                    <a:pt x="1229" y="603"/>
                  </a:cubicBezTo>
                  <a:cubicBezTo>
                    <a:pt x="1235" y="607"/>
                    <a:pt x="1240" y="611"/>
                    <a:pt x="1248" y="611"/>
                  </a:cubicBezTo>
                  <a:cubicBezTo>
                    <a:pt x="1251" y="613"/>
                    <a:pt x="1256" y="612"/>
                    <a:pt x="1261" y="611"/>
                  </a:cubicBezTo>
                  <a:cubicBezTo>
                    <a:pt x="1263" y="616"/>
                    <a:pt x="1268" y="615"/>
                    <a:pt x="1273" y="613"/>
                  </a:cubicBezTo>
                  <a:cubicBezTo>
                    <a:pt x="1278" y="619"/>
                    <a:pt x="1291" y="614"/>
                    <a:pt x="1296" y="620"/>
                  </a:cubicBezTo>
                  <a:cubicBezTo>
                    <a:pt x="1286" y="625"/>
                    <a:pt x="1279" y="617"/>
                    <a:pt x="1274" y="622"/>
                  </a:cubicBezTo>
                  <a:cubicBezTo>
                    <a:pt x="1267" y="620"/>
                    <a:pt x="1258" y="623"/>
                    <a:pt x="1248" y="624"/>
                  </a:cubicBezTo>
                  <a:cubicBezTo>
                    <a:pt x="1230" y="623"/>
                    <a:pt x="1215" y="616"/>
                    <a:pt x="1194" y="619"/>
                  </a:cubicBezTo>
                  <a:cubicBezTo>
                    <a:pt x="1187" y="614"/>
                    <a:pt x="1177" y="614"/>
                    <a:pt x="1169" y="612"/>
                  </a:cubicBezTo>
                  <a:cubicBezTo>
                    <a:pt x="1165" y="610"/>
                    <a:pt x="1160" y="609"/>
                    <a:pt x="1155" y="610"/>
                  </a:cubicBezTo>
                  <a:cubicBezTo>
                    <a:pt x="1152" y="606"/>
                    <a:pt x="1147" y="605"/>
                    <a:pt x="1141" y="606"/>
                  </a:cubicBezTo>
                  <a:cubicBezTo>
                    <a:pt x="1140" y="601"/>
                    <a:pt x="1132" y="604"/>
                    <a:pt x="1129" y="602"/>
                  </a:cubicBezTo>
                  <a:cubicBezTo>
                    <a:pt x="1126" y="598"/>
                    <a:pt x="1120" y="598"/>
                    <a:pt x="1117" y="595"/>
                  </a:cubicBezTo>
                  <a:cubicBezTo>
                    <a:pt x="1113" y="592"/>
                    <a:pt x="1106" y="596"/>
                    <a:pt x="1105" y="590"/>
                  </a:cubicBezTo>
                  <a:cubicBezTo>
                    <a:pt x="1099" y="590"/>
                    <a:pt x="1094" y="589"/>
                    <a:pt x="1091" y="586"/>
                  </a:cubicBezTo>
                  <a:cubicBezTo>
                    <a:pt x="1080" y="586"/>
                    <a:pt x="1074" y="579"/>
                    <a:pt x="1065" y="578"/>
                  </a:cubicBezTo>
                  <a:cubicBezTo>
                    <a:pt x="1064" y="575"/>
                    <a:pt x="1062" y="575"/>
                    <a:pt x="1060" y="574"/>
                  </a:cubicBezTo>
                  <a:cubicBezTo>
                    <a:pt x="1058" y="573"/>
                    <a:pt x="1056" y="572"/>
                    <a:pt x="1055" y="571"/>
                  </a:cubicBezTo>
                  <a:cubicBezTo>
                    <a:pt x="1054" y="568"/>
                    <a:pt x="1052" y="568"/>
                    <a:pt x="1050" y="567"/>
                  </a:cubicBezTo>
                  <a:cubicBezTo>
                    <a:pt x="1046" y="568"/>
                    <a:pt x="1045" y="565"/>
                    <a:pt x="1042" y="564"/>
                  </a:cubicBezTo>
                  <a:cubicBezTo>
                    <a:pt x="1038" y="563"/>
                    <a:pt x="1035" y="561"/>
                    <a:pt x="1031" y="559"/>
                  </a:cubicBezTo>
                  <a:cubicBezTo>
                    <a:pt x="1029" y="553"/>
                    <a:pt x="1021" y="557"/>
                    <a:pt x="1020" y="550"/>
                  </a:cubicBezTo>
                  <a:cubicBezTo>
                    <a:pt x="1011" y="549"/>
                    <a:pt x="1005" y="542"/>
                    <a:pt x="998" y="537"/>
                  </a:cubicBezTo>
                  <a:cubicBezTo>
                    <a:pt x="990" y="533"/>
                    <a:pt x="983" y="528"/>
                    <a:pt x="977" y="522"/>
                  </a:cubicBezTo>
                  <a:cubicBezTo>
                    <a:pt x="972" y="523"/>
                    <a:pt x="971" y="517"/>
                    <a:pt x="967" y="515"/>
                  </a:cubicBezTo>
                  <a:cubicBezTo>
                    <a:pt x="967" y="507"/>
                    <a:pt x="958" y="512"/>
                    <a:pt x="957" y="506"/>
                  </a:cubicBezTo>
                  <a:cubicBezTo>
                    <a:pt x="942" y="497"/>
                    <a:pt x="928" y="486"/>
                    <a:pt x="915" y="474"/>
                  </a:cubicBezTo>
                  <a:cubicBezTo>
                    <a:pt x="908" y="470"/>
                    <a:pt x="902" y="463"/>
                    <a:pt x="895" y="458"/>
                  </a:cubicBezTo>
                  <a:cubicBezTo>
                    <a:pt x="889" y="458"/>
                    <a:pt x="890" y="450"/>
                    <a:pt x="885" y="451"/>
                  </a:cubicBezTo>
                  <a:cubicBezTo>
                    <a:pt x="882" y="446"/>
                    <a:pt x="876" y="447"/>
                    <a:pt x="874" y="441"/>
                  </a:cubicBezTo>
                  <a:cubicBezTo>
                    <a:pt x="869" y="441"/>
                    <a:pt x="866" y="438"/>
                    <a:pt x="862" y="437"/>
                  </a:cubicBezTo>
                  <a:cubicBezTo>
                    <a:pt x="862" y="429"/>
                    <a:pt x="853" y="434"/>
                    <a:pt x="852" y="428"/>
                  </a:cubicBezTo>
                  <a:cubicBezTo>
                    <a:pt x="848" y="426"/>
                    <a:pt x="845" y="424"/>
                    <a:pt x="840" y="423"/>
                  </a:cubicBezTo>
                  <a:cubicBezTo>
                    <a:pt x="839" y="421"/>
                    <a:pt x="837" y="420"/>
                    <a:pt x="835" y="420"/>
                  </a:cubicBezTo>
                  <a:cubicBezTo>
                    <a:pt x="832" y="420"/>
                    <a:pt x="829" y="417"/>
                    <a:pt x="828" y="421"/>
                  </a:cubicBezTo>
                  <a:cubicBezTo>
                    <a:pt x="833" y="423"/>
                    <a:pt x="838" y="426"/>
                    <a:pt x="841" y="430"/>
                  </a:cubicBezTo>
                  <a:cubicBezTo>
                    <a:pt x="845" y="428"/>
                    <a:pt x="846" y="432"/>
                    <a:pt x="848" y="433"/>
                  </a:cubicBezTo>
                  <a:cubicBezTo>
                    <a:pt x="849" y="437"/>
                    <a:pt x="856" y="433"/>
                    <a:pt x="856" y="438"/>
                  </a:cubicBezTo>
                  <a:cubicBezTo>
                    <a:pt x="861" y="440"/>
                    <a:pt x="865" y="443"/>
                    <a:pt x="868" y="447"/>
                  </a:cubicBezTo>
                  <a:cubicBezTo>
                    <a:pt x="875" y="447"/>
                    <a:pt x="876" y="456"/>
                    <a:pt x="883" y="455"/>
                  </a:cubicBezTo>
                  <a:cubicBezTo>
                    <a:pt x="889" y="466"/>
                    <a:pt x="901" y="467"/>
                    <a:pt x="907" y="478"/>
                  </a:cubicBezTo>
                  <a:cubicBezTo>
                    <a:pt x="917" y="483"/>
                    <a:pt x="925" y="492"/>
                    <a:pt x="933" y="499"/>
                  </a:cubicBezTo>
                  <a:cubicBezTo>
                    <a:pt x="941" y="508"/>
                    <a:pt x="952" y="511"/>
                    <a:pt x="959" y="519"/>
                  </a:cubicBezTo>
                  <a:cubicBezTo>
                    <a:pt x="969" y="524"/>
                    <a:pt x="976" y="533"/>
                    <a:pt x="985" y="539"/>
                  </a:cubicBezTo>
                  <a:cubicBezTo>
                    <a:pt x="995" y="543"/>
                    <a:pt x="1002" y="552"/>
                    <a:pt x="1012" y="556"/>
                  </a:cubicBezTo>
                  <a:cubicBezTo>
                    <a:pt x="1015" y="556"/>
                    <a:pt x="1016" y="560"/>
                    <a:pt x="1018" y="562"/>
                  </a:cubicBezTo>
                  <a:cubicBezTo>
                    <a:pt x="1024" y="558"/>
                    <a:pt x="1021" y="568"/>
                    <a:pt x="1027" y="565"/>
                  </a:cubicBezTo>
                  <a:cubicBezTo>
                    <a:pt x="1030" y="570"/>
                    <a:pt x="1038" y="569"/>
                    <a:pt x="1040" y="575"/>
                  </a:cubicBezTo>
                  <a:cubicBezTo>
                    <a:pt x="1051" y="575"/>
                    <a:pt x="1057" y="582"/>
                    <a:pt x="1066" y="584"/>
                  </a:cubicBezTo>
                  <a:cubicBezTo>
                    <a:pt x="1073" y="590"/>
                    <a:pt x="1083" y="591"/>
                    <a:pt x="1090" y="595"/>
                  </a:cubicBezTo>
                  <a:cubicBezTo>
                    <a:pt x="1097" y="600"/>
                    <a:pt x="1109" y="599"/>
                    <a:pt x="1114" y="606"/>
                  </a:cubicBezTo>
                  <a:cubicBezTo>
                    <a:pt x="1121" y="605"/>
                    <a:pt x="1123" y="611"/>
                    <a:pt x="1128" y="610"/>
                  </a:cubicBezTo>
                  <a:cubicBezTo>
                    <a:pt x="1132" y="613"/>
                    <a:pt x="1139" y="612"/>
                    <a:pt x="1142" y="615"/>
                  </a:cubicBezTo>
                  <a:cubicBezTo>
                    <a:pt x="1162" y="618"/>
                    <a:pt x="1179" y="625"/>
                    <a:pt x="1200" y="626"/>
                  </a:cubicBezTo>
                  <a:cubicBezTo>
                    <a:pt x="1203" y="629"/>
                    <a:pt x="1210" y="626"/>
                    <a:pt x="1214" y="628"/>
                  </a:cubicBezTo>
                  <a:cubicBezTo>
                    <a:pt x="1222" y="625"/>
                    <a:pt x="1221" y="634"/>
                    <a:pt x="1229" y="630"/>
                  </a:cubicBezTo>
                  <a:cubicBezTo>
                    <a:pt x="1234" y="631"/>
                    <a:pt x="1239" y="633"/>
                    <a:pt x="1245" y="632"/>
                  </a:cubicBezTo>
                  <a:cubicBezTo>
                    <a:pt x="1249" y="634"/>
                    <a:pt x="1259" y="628"/>
                    <a:pt x="1259" y="636"/>
                  </a:cubicBezTo>
                  <a:cubicBezTo>
                    <a:pt x="1247" y="634"/>
                    <a:pt x="1229" y="639"/>
                    <a:pt x="1217" y="637"/>
                  </a:cubicBezTo>
                  <a:cubicBezTo>
                    <a:pt x="1212" y="636"/>
                    <a:pt x="1210" y="636"/>
                    <a:pt x="1201" y="635"/>
                  </a:cubicBezTo>
                  <a:cubicBezTo>
                    <a:pt x="1195" y="635"/>
                    <a:pt x="1187" y="629"/>
                    <a:pt x="1184" y="634"/>
                  </a:cubicBezTo>
                  <a:cubicBezTo>
                    <a:pt x="1180" y="629"/>
                    <a:pt x="1170" y="633"/>
                    <a:pt x="1167" y="628"/>
                  </a:cubicBezTo>
                  <a:cubicBezTo>
                    <a:pt x="1161" y="627"/>
                    <a:pt x="1155" y="625"/>
                    <a:pt x="1149" y="625"/>
                  </a:cubicBezTo>
                  <a:cubicBezTo>
                    <a:pt x="1145" y="625"/>
                    <a:pt x="1143" y="624"/>
                    <a:pt x="1141" y="621"/>
                  </a:cubicBezTo>
                  <a:cubicBezTo>
                    <a:pt x="1137" y="623"/>
                    <a:pt x="1133" y="622"/>
                    <a:pt x="1132" y="619"/>
                  </a:cubicBezTo>
                  <a:cubicBezTo>
                    <a:pt x="1128" y="619"/>
                    <a:pt x="1125" y="619"/>
                    <a:pt x="1123" y="616"/>
                  </a:cubicBezTo>
                  <a:cubicBezTo>
                    <a:pt x="1121" y="613"/>
                    <a:pt x="1114" y="617"/>
                    <a:pt x="1113" y="613"/>
                  </a:cubicBezTo>
                  <a:cubicBezTo>
                    <a:pt x="1106" y="614"/>
                    <a:pt x="1102" y="610"/>
                    <a:pt x="1097" y="607"/>
                  </a:cubicBezTo>
                  <a:cubicBezTo>
                    <a:pt x="1093" y="609"/>
                    <a:pt x="1092" y="605"/>
                    <a:pt x="1090" y="604"/>
                  </a:cubicBezTo>
                  <a:cubicBezTo>
                    <a:pt x="1086" y="604"/>
                    <a:pt x="1084" y="602"/>
                    <a:pt x="1082" y="599"/>
                  </a:cubicBezTo>
                  <a:cubicBezTo>
                    <a:pt x="1069" y="596"/>
                    <a:pt x="1059" y="590"/>
                    <a:pt x="1048" y="585"/>
                  </a:cubicBezTo>
                  <a:cubicBezTo>
                    <a:pt x="1047" y="582"/>
                    <a:pt x="1045" y="581"/>
                    <a:pt x="1041" y="582"/>
                  </a:cubicBezTo>
                  <a:cubicBezTo>
                    <a:pt x="1043" y="574"/>
                    <a:pt x="1034" y="582"/>
                    <a:pt x="1034" y="577"/>
                  </a:cubicBezTo>
                  <a:cubicBezTo>
                    <a:pt x="1029" y="574"/>
                    <a:pt x="1022" y="574"/>
                    <a:pt x="1019" y="568"/>
                  </a:cubicBezTo>
                  <a:cubicBezTo>
                    <a:pt x="1009" y="562"/>
                    <a:pt x="998" y="557"/>
                    <a:pt x="987" y="552"/>
                  </a:cubicBezTo>
                  <a:cubicBezTo>
                    <a:pt x="987" y="549"/>
                    <a:pt x="983" y="550"/>
                    <a:pt x="982" y="548"/>
                  </a:cubicBezTo>
                  <a:cubicBezTo>
                    <a:pt x="981" y="546"/>
                    <a:pt x="979" y="545"/>
                    <a:pt x="977" y="545"/>
                  </a:cubicBezTo>
                  <a:cubicBezTo>
                    <a:pt x="975" y="540"/>
                    <a:pt x="969" y="540"/>
                    <a:pt x="966" y="536"/>
                  </a:cubicBezTo>
                  <a:cubicBezTo>
                    <a:pt x="957" y="534"/>
                    <a:pt x="951" y="527"/>
                    <a:pt x="944" y="522"/>
                  </a:cubicBezTo>
                  <a:cubicBezTo>
                    <a:pt x="928" y="513"/>
                    <a:pt x="914" y="502"/>
                    <a:pt x="901" y="490"/>
                  </a:cubicBezTo>
                  <a:cubicBezTo>
                    <a:pt x="893" y="485"/>
                    <a:pt x="888" y="477"/>
                    <a:pt x="880" y="474"/>
                  </a:cubicBezTo>
                  <a:cubicBezTo>
                    <a:pt x="879" y="471"/>
                    <a:pt x="876" y="472"/>
                    <a:pt x="875" y="470"/>
                  </a:cubicBezTo>
                  <a:cubicBezTo>
                    <a:pt x="874" y="468"/>
                    <a:pt x="872" y="467"/>
                    <a:pt x="870" y="467"/>
                  </a:cubicBezTo>
                  <a:cubicBezTo>
                    <a:pt x="867" y="462"/>
                    <a:pt x="862" y="462"/>
                    <a:pt x="859" y="457"/>
                  </a:cubicBezTo>
                  <a:cubicBezTo>
                    <a:pt x="851" y="454"/>
                    <a:pt x="845" y="447"/>
                    <a:pt x="837" y="444"/>
                  </a:cubicBezTo>
                  <a:cubicBezTo>
                    <a:pt x="834" y="439"/>
                    <a:pt x="828" y="440"/>
                    <a:pt x="825" y="437"/>
                  </a:cubicBezTo>
                  <a:cubicBezTo>
                    <a:pt x="821" y="434"/>
                    <a:pt x="819" y="429"/>
                    <a:pt x="812" y="430"/>
                  </a:cubicBezTo>
                  <a:cubicBezTo>
                    <a:pt x="814" y="437"/>
                    <a:pt x="819" y="437"/>
                    <a:pt x="823" y="440"/>
                  </a:cubicBezTo>
                  <a:cubicBezTo>
                    <a:pt x="827" y="442"/>
                    <a:pt x="830" y="448"/>
                    <a:pt x="836" y="448"/>
                  </a:cubicBezTo>
                  <a:cubicBezTo>
                    <a:pt x="839" y="451"/>
                    <a:pt x="843" y="454"/>
                    <a:pt x="848" y="455"/>
                  </a:cubicBezTo>
                  <a:cubicBezTo>
                    <a:pt x="851" y="459"/>
                    <a:pt x="856" y="462"/>
                    <a:pt x="860" y="464"/>
                  </a:cubicBezTo>
                  <a:cubicBezTo>
                    <a:pt x="861" y="466"/>
                    <a:pt x="862" y="469"/>
                    <a:pt x="866" y="467"/>
                  </a:cubicBezTo>
                  <a:cubicBezTo>
                    <a:pt x="867" y="470"/>
                    <a:pt x="869" y="472"/>
                    <a:pt x="871" y="473"/>
                  </a:cubicBezTo>
                  <a:cubicBezTo>
                    <a:pt x="874" y="477"/>
                    <a:pt x="879" y="480"/>
                    <a:pt x="884" y="482"/>
                  </a:cubicBezTo>
                  <a:cubicBezTo>
                    <a:pt x="884" y="484"/>
                    <a:pt x="885" y="487"/>
                    <a:pt x="889" y="485"/>
                  </a:cubicBezTo>
                  <a:cubicBezTo>
                    <a:pt x="889" y="489"/>
                    <a:pt x="891" y="491"/>
                    <a:pt x="894" y="491"/>
                  </a:cubicBezTo>
                  <a:cubicBezTo>
                    <a:pt x="895" y="499"/>
                    <a:pt x="903" y="497"/>
                    <a:pt x="905" y="502"/>
                  </a:cubicBezTo>
                  <a:cubicBezTo>
                    <a:pt x="920" y="515"/>
                    <a:pt x="936" y="526"/>
                    <a:pt x="951" y="538"/>
                  </a:cubicBezTo>
                  <a:cubicBezTo>
                    <a:pt x="968" y="549"/>
                    <a:pt x="985" y="560"/>
                    <a:pt x="1002" y="571"/>
                  </a:cubicBezTo>
                  <a:cubicBezTo>
                    <a:pt x="1021" y="577"/>
                    <a:pt x="1036" y="590"/>
                    <a:pt x="1055" y="597"/>
                  </a:cubicBezTo>
                  <a:cubicBezTo>
                    <a:pt x="1063" y="604"/>
                    <a:pt x="1073" y="605"/>
                    <a:pt x="1082" y="610"/>
                  </a:cubicBezTo>
                  <a:cubicBezTo>
                    <a:pt x="1086" y="612"/>
                    <a:pt x="1090" y="614"/>
                    <a:pt x="1094" y="617"/>
                  </a:cubicBezTo>
                  <a:cubicBezTo>
                    <a:pt x="1098" y="620"/>
                    <a:pt x="1105" y="620"/>
                    <a:pt x="1108" y="623"/>
                  </a:cubicBezTo>
                  <a:cubicBezTo>
                    <a:pt x="1115" y="622"/>
                    <a:pt x="1118" y="626"/>
                    <a:pt x="1123" y="627"/>
                  </a:cubicBezTo>
                  <a:cubicBezTo>
                    <a:pt x="1123" y="631"/>
                    <a:pt x="1129" y="627"/>
                    <a:pt x="1130" y="630"/>
                  </a:cubicBezTo>
                  <a:cubicBezTo>
                    <a:pt x="1134" y="629"/>
                    <a:pt x="1135" y="632"/>
                    <a:pt x="1139" y="631"/>
                  </a:cubicBezTo>
                  <a:cubicBezTo>
                    <a:pt x="1140" y="637"/>
                    <a:pt x="1149" y="632"/>
                    <a:pt x="1153" y="635"/>
                  </a:cubicBezTo>
                  <a:cubicBezTo>
                    <a:pt x="1158" y="636"/>
                    <a:pt x="1164" y="637"/>
                    <a:pt x="1169" y="639"/>
                  </a:cubicBezTo>
                  <a:cubicBezTo>
                    <a:pt x="1180" y="640"/>
                    <a:pt x="1188" y="645"/>
                    <a:pt x="1201" y="644"/>
                  </a:cubicBezTo>
                  <a:cubicBezTo>
                    <a:pt x="1205" y="647"/>
                    <a:pt x="1213" y="645"/>
                    <a:pt x="1217" y="648"/>
                  </a:cubicBezTo>
                  <a:cubicBezTo>
                    <a:pt x="1224" y="647"/>
                    <a:pt x="1233" y="642"/>
                    <a:pt x="1235" y="649"/>
                  </a:cubicBezTo>
                  <a:cubicBezTo>
                    <a:pt x="1231" y="653"/>
                    <a:pt x="1223" y="655"/>
                    <a:pt x="1219" y="658"/>
                  </a:cubicBezTo>
                  <a:cubicBezTo>
                    <a:pt x="1214" y="660"/>
                    <a:pt x="1215" y="653"/>
                    <a:pt x="1211" y="653"/>
                  </a:cubicBezTo>
                  <a:cubicBezTo>
                    <a:pt x="1210" y="650"/>
                    <a:pt x="1203" y="654"/>
                    <a:pt x="1202" y="650"/>
                  </a:cubicBezTo>
                  <a:cubicBezTo>
                    <a:pt x="1174" y="655"/>
                    <a:pt x="1158" y="642"/>
                    <a:pt x="1130" y="646"/>
                  </a:cubicBezTo>
                  <a:cubicBezTo>
                    <a:pt x="1126" y="640"/>
                    <a:pt x="1117" y="641"/>
                    <a:pt x="1111" y="638"/>
                  </a:cubicBezTo>
                  <a:cubicBezTo>
                    <a:pt x="1105" y="635"/>
                    <a:pt x="1098" y="633"/>
                    <a:pt x="1090" y="633"/>
                  </a:cubicBezTo>
                  <a:cubicBezTo>
                    <a:pt x="1079" y="626"/>
                    <a:pt x="1065" y="623"/>
                    <a:pt x="1052" y="618"/>
                  </a:cubicBezTo>
                  <a:cubicBezTo>
                    <a:pt x="1041" y="611"/>
                    <a:pt x="1026" y="608"/>
                    <a:pt x="1016" y="600"/>
                  </a:cubicBezTo>
                  <a:cubicBezTo>
                    <a:pt x="1015" y="596"/>
                    <a:pt x="1008" y="600"/>
                    <a:pt x="1006" y="597"/>
                  </a:cubicBezTo>
                  <a:cubicBezTo>
                    <a:pt x="1006" y="591"/>
                    <a:pt x="1001" y="592"/>
                    <a:pt x="997" y="592"/>
                  </a:cubicBezTo>
                  <a:cubicBezTo>
                    <a:pt x="992" y="586"/>
                    <a:pt x="984" y="585"/>
                    <a:pt x="977" y="582"/>
                  </a:cubicBezTo>
                  <a:cubicBezTo>
                    <a:pt x="972" y="578"/>
                    <a:pt x="967" y="573"/>
                    <a:pt x="962" y="570"/>
                  </a:cubicBezTo>
                  <a:cubicBezTo>
                    <a:pt x="959" y="567"/>
                    <a:pt x="957" y="563"/>
                    <a:pt x="952" y="565"/>
                  </a:cubicBezTo>
                  <a:cubicBezTo>
                    <a:pt x="951" y="559"/>
                    <a:pt x="947" y="559"/>
                    <a:pt x="944" y="557"/>
                  </a:cubicBezTo>
                  <a:cubicBezTo>
                    <a:pt x="933" y="548"/>
                    <a:pt x="923" y="537"/>
                    <a:pt x="910" y="530"/>
                  </a:cubicBezTo>
                  <a:cubicBezTo>
                    <a:pt x="905" y="526"/>
                    <a:pt x="900" y="520"/>
                    <a:pt x="894" y="515"/>
                  </a:cubicBezTo>
                  <a:cubicBezTo>
                    <a:pt x="890" y="509"/>
                    <a:pt x="883" y="507"/>
                    <a:pt x="878" y="501"/>
                  </a:cubicBezTo>
                  <a:cubicBezTo>
                    <a:pt x="874" y="494"/>
                    <a:pt x="865" y="495"/>
                    <a:pt x="862" y="486"/>
                  </a:cubicBezTo>
                  <a:cubicBezTo>
                    <a:pt x="859" y="484"/>
                    <a:pt x="855" y="484"/>
                    <a:pt x="854" y="478"/>
                  </a:cubicBezTo>
                  <a:cubicBezTo>
                    <a:pt x="851" y="479"/>
                    <a:pt x="846" y="471"/>
                    <a:pt x="845" y="478"/>
                  </a:cubicBezTo>
                  <a:cubicBezTo>
                    <a:pt x="852" y="473"/>
                    <a:pt x="848" y="485"/>
                    <a:pt x="853" y="483"/>
                  </a:cubicBezTo>
                  <a:cubicBezTo>
                    <a:pt x="855" y="486"/>
                    <a:pt x="857" y="488"/>
                    <a:pt x="859" y="491"/>
                  </a:cubicBezTo>
                  <a:cubicBezTo>
                    <a:pt x="865" y="493"/>
                    <a:pt x="869" y="500"/>
                    <a:pt x="874" y="503"/>
                  </a:cubicBezTo>
                  <a:cubicBezTo>
                    <a:pt x="875" y="508"/>
                    <a:pt x="881" y="505"/>
                    <a:pt x="880" y="511"/>
                  </a:cubicBezTo>
                  <a:cubicBezTo>
                    <a:pt x="887" y="508"/>
                    <a:pt x="884" y="518"/>
                    <a:pt x="890" y="516"/>
                  </a:cubicBezTo>
                  <a:cubicBezTo>
                    <a:pt x="892" y="525"/>
                    <a:pt x="900" y="526"/>
                    <a:pt x="904" y="531"/>
                  </a:cubicBezTo>
                  <a:cubicBezTo>
                    <a:pt x="914" y="539"/>
                    <a:pt x="923" y="549"/>
                    <a:pt x="934" y="555"/>
                  </a:cubicBezTo>
                  <a:cubicBezTo>
                    <a:pt x="937" y="562"/>
                    <a:pt x="944" y="564"/>
                    <a:pt x="950" y="567"/>
                  </a:cubicBezTo>
                  <a:cubicBezTo>
                    <a:pt x="952" y="576"/>
                    <a:pt x="961" y="575"/>
                    <a:pt x="964" y="583"/>
                  </a:cubicBezTo>
                  <a:cubicBezTo>
                    <a:pt x="973" y="583"/>
                    <a:pt x="977" y="593"/>
                    <a:pt x="988" y="592"/>
                  </a:cubicBezTo>
                  <a:cubicBezTo>
                    <a:pt x="988" y="598"/>
                    <a:pt x="995" y="596"/>
                    <a:pt x="998" y="599"/>
                  </a:cubicBezTo>
                  <a:cubicBezTo>
                    <a:pt x="1003" y="599"/>
                    <a:pt x="1005" y="605"/>
                    <a:pt x="1010" y="605"/>
                  </a:cubicBezTo>
                  <a:cubicBezTo>
                    <a:pt x="1018" y="609"/>
                    <a:pt x="1024" y="614"/>
                    <a:pt x="1032" y="617"/>
                  </a:cubicBezTo>
                  <a:cubicBezTo>
                    <a:pt x="1035" y="620"/>
                    <a:pt x="1041" y="619"/>
                    <a:pt x="1042" y="624"/>
                  </a:cubicBezTo>
                  <a:cubicBezTo>
                    <a:pt x="1051" y="621"/>
                    <a:pt x="1050" y="630"/>
                    <a:pt x="1056" y="628"/>
                  </a:cubicBezTo>
                  <a:cubicBezTo>
                    <a:pt x="1060" y="632"/>
                    <a:pt x="1067" y="631"/>
                    <a:pt x="1072" y="632"/>
                  </a:cubicBezTo>
                  <a:cubicBezTo>
                    <a:pt x="1076" y="636"/>
                    <a:pt x="1082" y="637"/>
                    <a:pt x="1087" y="640"/>
                  </a:cubicBezTo>
                  <a:cubicBezTo>
                    <a:pt x="1099" y="642"/>
                    <a:pt x="1111" y="645"/>
                    <a:pt x="1120" y="652"/>
                  </a:cubicBezTo>
                  <a:cubicBezTo>
                    <a:pt x="1136" y="650"/>
                    <a:pt x="1145" y="658"/>
                    <a:pt x="1161" y="656"/>
                  </a:cubicBezTo>
                  <a:cubicBezTo>
                    <a:pt x="1162" y="660"/>
                    <a:pt x="1168" y="656"/>
                    <a:pt x="1170" y="658"/>
                  </a:cubicBezTo>
                  <a:cubicBezTo>
                    <a:pt x="1171" y="662"/>
                    <a:pt x="1178" y="658"/>
                    <a:pt x="1180" y="661"/>
                  </a:cubicBezTo>
                  <a:cubicBezTo>
                    <a:pt x="1183" y="662"/>
                    <a:pt x="1186" y="663"/>
                    <a:pt x="1189" y="664"/>
                  </a:cubicBezTo>
                  <a:cubicBezTo>
                    <a:pt x="1191" y="662"/>
                    <a:pt x="1196" y="657"/>
                    <a:pt x="1196" y="665"/>
                  </a:cubicBezTo>
                  <a:cubicBezTo>
                    <a:pt x="1177" y="671"/>
                    <a:pt x="1166" y="666"/>
                    <a:pt x="1150" y="669"/>
                  </a:cubicBezTo>
                  <a:cubicBezTo>
                    <a:pt x="1149" y="665"/>
                    <a:pt x="1142" y="669"/>
                    <a:pt x="1141" y="666"/>
                  </a:cubicBezTo>
                  <a:cubicBezTo>
                    <a:pt x="1136" y="667"/>
                    <a:pt x="1137" y="661"/>
                    <a:pt x="1131" y="663"/>
                  </a:cubicBezTo>
                  <a:cubicBezTo>
                    <a:pt x="1113" y="665"/>
                    <a:pt x="1101" y="658"/>
                    <a:pt x="1084" y="658"/>
                  </a:cubicBezTo>
                  <a:cubicBezTo>
                    <a:pt x="1080" y="658"/>
                    <a:pt x="1078" y="656"/>
                    <a:pt x="1075" y="656"/>
                  </a:cubicBezTo>
                  <a:cubicBezTo>
                    <a:pt x="1072" y="653"/>
                    <a:pt x="1064" y="658"/>
                    <a:pt x="1065" y="651"/>
                  </a:cubicBezTo>
                  <a:cubicBezTo>
                    <a:pt x="1054" y="654"/>
                    <a:pt x="1049" y="648"/>
                    <a:pt x="1042" y="646"/>
                  </a:cubicBezTo>
                  <a:cubicBezTo>
                    <a:pt x="1027" y="642"/>
                    <a:pt x="1015" y="636"/>
                    <a:pt x="1001" y="631"/>
                  </a:cubicBezTo>
                  <a:cubicBezTo>
                    <a:pt x="990" y="623"/>
                    <a:pt x="976" y="617"/>
                    <a:pt x="962" y="612"/>
                  </a:cubicBezTo>
                  <a:cubicBezTo>
                    <a:pt x="960" y="607"/>
                    <a:pt x="954" y="607"/>
                    <a:pt x="952" y="602"/>
                  </a:cubicBezTo>
                  <a:cubicBezTo>
                    <a:pt x="948" y="600"/>
                    <a:pt x="944" y="598"/>
                    <a:pt x="940" y="596"/>
                  </a:cubicBezTo>
                  <a:cubicBezTo>
                    <a:pt x="939" y="593"/>
                    <a:pt x="938" y="591"/>
                    <a:pt x="935" y="592"/>
                  </a:cubicBezTo>
                  <a:cubicBezTo>
                    <a:pt x="934" y="588"/>
                    <a:pt x="931" y="589"/>
                    <a:pt x="929" y="587"/>
                  </a:cubicBezTo>
                  <a:cubicBezTo>
                    <a:pt x="926" y="588"/>
                    <a:pt x="928" y="584"/>
                    <a:pt x="926" y="583"/>
                  </a:cubicBezTo>
                  <a:cubicBezTo>
                    <a:pt x="925" y="582"/>
                    <a:pt x="923" y="584"/>
                    <a:pt x="922" y="583"/>
                  </a:cubicBezTo>
                  <a:cubicBezTo>
                    <a:pt x="920" y="582"/>
                    <a:pt x="919" y="579"/>
                    <a:pt x="916" y="578"/>
                  </a:cubicBezTo>
                  <a:cubicBezTo>
                    <a:pt x="900" y="567"/>
                    <a:pt x="886" y="553"/>
                    <a:pt x="868" y="544"/>
                  </a:cubicBezTo>
                  <a:cubicBezTo>
                    <a:pt x="863" y="535"/>
                    <a:pt x="850" y="539"/>
                    <a:pt x="846" y="529"/>
                  </a:cubicBezTo>
                  <a:cubicBezTo>
                    <a:pt x="834" y="528"/>
                    <a:pt x="828" y="519"/>
                    <a:pt x="817" y="518"/>
                  </a:cubicBezTo>
                  <a:cubicBezTo>
                    <a:pt x="815" y="514"/>
                    <a:pt x="807" y="517"/>
                    <a:pt x="805" y="512"/>
                  </a:cubicBezTo>
                  <a:cubicBezTo>
                    <a:pt x="798" y="513"/>
                    <a:pt x="796" y="506"/>
                    <a:pt x="789" y="508"/>
                  </a:cubicBezTo>
                  <a:cubicBezTo>
                    <a:pt x="784" y="507"/>
                    <a:pt x="781" y="502"/>
                    <a:pt x="775" y="504"/>
                  </a:cubicBezTo>
                  <a:cubicBezTo>
                    <a:pt x="772" y="504"/>
                    <a:pt x="770" y="501"/>
                    <a:pt x="766" y="503"/>
                  </a:cubicBezTo>
                  <a:cubicBezTo>
                    <a:pt x="765" y="501"/>
                    <a:pt x="761" y="499"/>
                    <a:pt x="761" y="502"/>
                  </a:cubicBezTo>
                  <a:cubicBezTo>
                    <a:pt x="766" y="506"/>
                    <a:pt x="773" y="507"/>
                    <a:pt x="780" y="509"/>
                  </a:cubicBezTo>
                  <a:cubicBezTo>
                    <a:pt x="786" y="513"/>
                    <a:pt x="794" y="513"/>
                    <a:pt x="799" y="517"/>
                  </a:cubicBezTo>
                  <a:cubicBezTo>
                    <a:pt x="814" y="520"/>
                    <a:pt x="825" y="529"/>
                    <a:pt x="839" y="532"/>
                  </a:cubicBezTo>
                  <a:cubicBezTo>
                    <a:pt x="846" y="540"/>
                    <a:pt x="857" y="542"/>
                    <a:pt x="865" y="549"/>
                  </a:cubicBezTo>
                  <a:cubicBezTo>
                    <a:pt x="872" y="557"/>
                    <a:pt x="883" y="560"/>
                    <a:pt x="888" y="570"/>
                  </a:cubicBezTo>
                  <a:cubicBezTo>
                    <a:pt x="898" y="574"/>
                    <a:pt x="906" y="580"/>
                    <a:pt x="914" y="587"/>
                  </a:cubicBezTo>
                  <a:cubicBezTo>
                    <a:pt x="920" y="588"/>
                    <a:pt x="920" y="596"/>
                    <a:pt x="926" y="596"/>
                  </a:cubicBezTo>
                  <a:cubicBezTo>
                    <a:pt x="930" y="596"/>
                    <a:pt x="931" y="599"/>
                    <a:pt x="934" y="599"/>
                  </a:cubicBezTo>
                  <a:cubicBezTo>
                    <a:pt x="934" y="603"/>
                    <a:pt x="937" y="603"/>
                    <a:pt x="939" y="605"/>
                  </a:cubicBezTo>
                  <a:cubicBezTo>
                    <a:pt x="946" y="613"/>
                    <a:pt x="957" y="615"/>
                    <a:pt x="964" y="622"/>
                  </a:cubicBezTo>
                  <a:cubicBezTo>
                    <a:pt x="974" y="626"/>
                    <a:pt x="981" y="634"/>
                    <a:pt x="993" y="635"/>
                  </a:cubicBezTo>
                  <a:cubicBezTo>
                    <a:pt x="996" y="639"/>
                    <a:pt x="1001" y="641"/>
                    <a:pt x="1008" y="641"/>
                  </a:cubicBezTo>
                  <a:cubicBezTo>
                    <a:pt x="1011" y="646"/>
                    <a:pt x="1016" y="648"/>
                    <a:pt x="1022" y="647"/>
                  </a:cubicBezTo>
                  <a:cubicBezTo>
                    <a:pt x="1030" y="654"/>
                    <a:pt x="1041" y="658"/>
                    <a:pt x="1055" y="657"/>
                  </a:cubicBezTo>
                  <a:cubicBezTo>
                    <a:pt x="1054" y="664"/>
                    <a:pt x="1062" y="659"/>
                    <a:pt x="1065" y="662"/>
                  </a:cubicBezTo>
                  <a:cubicBezTo>
                    <a:pt x="1066" y="666"/>
                    <a:pt x="1073" y="662"/>
                    <a:pt x="1074" y="667"/>
                  </a:cubicBezTo>
                  <a:cubicBezTo>
                    <a:pt x="1081" y="664"/>
                    <a:pt x="1082" y="669"/>
                    <a:pt x="1086" y="669"/>
                  </a:cubicBezTo>
                  <a:cubicBezTo>
                    <a:pt x="1092" y="668"/>
                    <a:pt x="1097" y="668"/>
                    <a:pt x="1099" y="671"/>
                  </a:cubicBezTo>
                  <a:cubicBezTo>
                    <a:pt x="1109" y="671"/>
                    <a:pt x="1115" y="675"/>
                    <a:pt x="1126" y="673"/>
                  </a:cubicBezTo>
                  <a:cubicBezTo>
                    <a:pt x="1132" y="679"/>
                    <a:pt x="1144" y="674"/>
                    <a:pt x="1150" y="680"/>
                  </a:cubicBezTo>
                  <a:cubicBezTo>
                    <a:pt x="1140" y="682"/>
                    <a:pt x="1139" y="675"/>
                    <a:pt x="1132" y="681"/>
                  </a:cubicBezTo>
                  <a:cubicBezTo>
                    <a:pt x="1128" y="681"/>
                    <a:pt x="1126" y="677"/>
                    <a:pt x="1121" y="678"/>
                  </a:cubicBezTo>
                  <a:cubicBezTo>
                    <a:pt x="1113" y="682"/>
                    <a:pt x="1114" y="674"/>
                    <a:pt x="1107" y="676"/>
                  </a:cubicBezTo>
                  <a:cubicBezTo>
                    <a:pt x="1107" y="679"/>
                    <a:pt x="1105" y="678"/>
                    <a:pt x="1103" y="677"/>
                  </a:cubicBezTo>
                  <a:cubicBezTo>
                    <a:pt x="1100" y="678"/>
                    <a:pt x="1098" y="677"/>
                    <a:pt x="1096" y="676"/>
                  </a:cubicBezTo>
                  <a:cubicBezTo>
                    <a:pt x="1093" y="674"/>
                    <a:pt x="1086" y="677"/>
                    <a:pt x="1082" y="674"/>
                  </a:cubicBezTo>
                  <a:cubicBezTo>
                    <a:pt x="1065" y="672"/>
                    <a:pt x="1049" y="666"/>
                    <a:pt x="1032" y="663"/>
                  </a:cubicBezTo>
                  <a:cubicBezTo>
                    <a:pt x="1031" y="661"/>
                    <a:pt x="1029" y="663"/>
                    <a:pt x="1027" y="662"/>
                  </a:cubicBezTo>
                  <a:cubicBezTo>
                    <a:pt x="1026" y="662"/>
                    <a:pt x="1023" y="659"/>
                    <a:pt x="1022" y="659"/>
                  </a:cubicBezTo>
                  <a:cubicBezTo>
                    <a:pt x="1021" y="658"/>
                    <a:pt x="1019" y="659"/>
                    <a:pt x="1018" y="659"/>
                  </a:cubicBezTo>
                  <a:cubicBezTo>
                    <a:pt x="1013" y="659"/>
                    <a:pt x="1014" y="654"/>
                    <a:pt x="1008" y="657"/>
                  </a:cubicBezTo>
                  <a:cubicBezTo>
                    <a:pt x="1001" y="653"/>
                    <a:pt x="992" y="651"/>
                    <a:pt x="984" y="648"/>
                  </a:cubicBezTo>
                  <a:cubicBezTo>
                    <a:pt x="978" y="643"/>
                    <a:pt x="968" y="644"/>
                    <a:pt x="963" y="638"/>
                  </a:cubicBezTo>
                  <a:cubicBezTo>
                    <a:pt x="957" y="639"/>
                    <a:pt x="955" y="636"/>
                    <a:pt x="951" y="634"/>
                  </a:cubicBezTo>
                  <a:cubicBezTo>
                    <a:pt x="948" y="631"/>
                    <a:pt x="942" y="632"/>
                    <a:pt x="939" y="629"/>
                  </a:cubicBezTo>
                  <a:cubicBezTo>
                    <a:pt x="936" y="627"/>
                    <a:pt x="933" y="626"/>
                    <a:pt x="929" y="624"/>
                  </a:cubicBezTo>
                  <a:cubicBezTo>
                    <a:pt x="926" y="622"/>
                    <a:pt x="923" y="619"/>
                    <a:pt x="917" y="620"/>
                  </a:cubicBezTo>
                  <a:cubicBezTo>
                    <a:pt x="916" y="615"/>
                    <a:pt x="910" y="616"/>
                    <a:pt x="907" y="613"/>
                  </a:cubicBezTo>
                  <a:cubicBezTo>
                    <a:pt x="904" y="611"/>
                    <a:pt x="901" y="607"/>
                    <a:pt x="895" y="608"/>
                  </a:cubicBezTo>
                  <a:cubicBezTo>
                    <a:pt x="893" y="598"/>
                    <a:pt x="881" y="602"/>
                    <a:pt x="877" y="594"/>
                  </a:cubicBezTo>
                  <a:cubicBezTo>
                    <a:pt x="873" y="593"/>
                    <a:pt x="869" y="590"/>
                    <a:pt x="865" y="589"/>
                  </a:cubicBezTo>
                  <a:cubicBezTo>
                    <a:pt x="864" y="584"/>
                    <a:pt x="858" y="586"/>
                    <a:pt x="855" y="582"/>
                  </a:cubicBezTo>
                  <a:cubicBezTo>
                    <a:pt x="847" y="581"/>
                    <a:pt x="843" y="573"/>
                    <a:pt x="834" y="573"/>
                  </a:cubicBezTo>
                  <a:cubicBezTo>
                    <a:pt x="832" y="568"/>
                    <a:pt x="826" y="569"/>
                    <a:pt x="823" y="566"/>
                  </a:cubicBezTo>
                  <a:cubicBezTo>
                    <a:pt x="818" y="566"/>
                    <a:pt x="818" y="559"/>
                    <a:pt x="812" y="561"/>
                  </a:cubicBezTo>
                  <a:cubicBezTo>
                    <a:pt x="805" y="557"/>
                    <a:pt x="798" y="554"/>
                    <a:pt x="790" y="552"/>
                  </a:cubicBezTo>
                  <a:cubicBezTo>
                    <a:pt x="784" y="554"/>
                    <a:pt x="782" y="548"/>
                    <a:pt x="776" y="550"/>
                  </a:cubicBezTo>
                  <a:cubicBezTo>
                    <a:pt x="774" y="546"/>
                    <a:pt x="766" y="550"/>
                    <a:pt x="764" y="545"/>
                  </a:cubicBezTo>
                  <a:cubicBezTo>
                    <a:pt x="754" y="549"/>
                    <a:pt x="750" y="545"/>
                    <a:pt x="742" y="545"/>
                  </a:cubicBezTo>
                  <a:cubicBezTo>
                    <a:pt x="733" y="548"/>
                    <a:pt x="728" y="546"/>
                    <a:pt x="720" y="547"/>
                  </a:cubicBezTo>
                  <a:cubicBezTo>
                    <a:pt x="713" y="549"/>
                    <a:pt x="702" y="543"/>
                    <a:pt x="701" y="552"/>
                  </a:cubicBezTo>
                  <a:cubicBezTo>
                    <a:pt x="715" y="552"/>
                    <a:pt x="728" y="552"/>
                    <a:pt x="743" y="549"/>
                  </a:cubicBezTo>
                  <a:cubicBezTo>
                    <a:pt x="750" y="554"/>
                    <a:pt x="764" y="549"/>
                    <a:pt x="771" y="555"/>
                  </a:cubicBezTo>
                  <a:cubicBezTo>
                    <a:pt x="781" y="556"/>
                    <a:pt x="790" y="561"/>
                    <a:pt x="800" y="561"/>
                  </a:cubicBezTo>
                  <a:cubicBezTo>
                    <a:pt x="805" y="568"/>
                    <a:pt x="814" y="566"/>
                    <a:pt x="818" y="573"/>
                  </a:cubicBezTo>
                  <a:cubicBezTo>
                    <a:pt x="824" y="572"/>
                    <a:pt x="825" y="575"/>
                    <a:pt x="828" y="578"/>
                  </a:cubicBezTo>
                  <a:cubicBezTo>
                    <a:pt x="832" y="578"/>
                    <a:pt x="837" y="577"/>
                    <a:pt x="838" y="583"/>
                  </a:cubicBezTo>
                  <a:cubicBezTo>
                    <a:pt x="851" y="588"/>
                    <a:pt x="864" y="595"/>
                    <a:pt x="875" y="605"/>
                  </a:cubicBezTo>
                  <a:cubicBezTo>
                    <a:pt x="880" y="604"/>
                    <a:pt x="882" y="607"/>
                    <a:pt x="885" y="610"/>
                  </a:cubicBezTo>
                  <a:cubicBezTo>
                    <a:pt x="889" y="610"/>
                    <a:pt x="891" y="613"/>
                    <a:pt x="894" y="615"/>
                  </a:cubicBezTo>
                  <a:cubicBezTo>
                    <a:pt x="902" y="617"/>
                    <a:pt x="906" y="624"/>
                    <a:pt x="914" y="625"/>
                  </a:cubicBezTo>
                  <a:cubicBezTo>
                    <a:pt x="920" y="629"/>
                    <a:pt x="926" y="632"/>
                    <a:pt x="933" y="635"/>
                  </a:cubicBezTo>
                  <a:cubicBezTo>
                    <a:pt x="936" y="637"/>
                    <a:pt x="940" y="638"/>
                    <a:pt x="943" y="639"/>
                  </a:cubicBezTo>
                  <a:cubicBezTo>
                    <a:pt x="943" y="642"/>
                    <a:pt x="945" y="642"/>
                    <a:pt x="946" y="643"/>
                  </a:cubicBezTo>
                  <a:cubicBezTo>
                    <a:pt x="948" y="643"/>
                    <a:pt x="952" y="643"/>
                    <a:pt x="949" y="645"/>
                  </a:cubicBezTo>
                  <a:cubicBezTo>
                    <a:pt x="943" y="645"/>
                    <a:pt x="941" y="640"/>
                    <a:pt x="934" y="641"/>
                  </a:cubicBezTo>
                  <a:cubicBezTo>
                    <a:pt x="933" y="638"/>
                    <a:pt x="929" y="639"/>
                    <a:pt x="927" y="638"/>
                  </a:cubicBezTo>
                  <a:cubicBezTo>
                    <a:pt x="926" y="635"/>
                    <a:pt x="924" y="634"/>
                    <a:pt x="920" y="635"/>
                  </a:cubicBezTo>
                  <a:cubicBezTo>
                    <a:pt x="917" y="630"/>
                    <a:pt x="912" y="628"/>
                    <a:pt x="906" y="628"/>
                  </a:cubicBezTo>
                  <a:cubicBezTo>
                    <a:pt x="902" y="625"/>
                    <a:pt x="897" y="622"/>
                    <a:pt x="891" y="622"/>
                  </a:cubicBezTo>
                  <a:cubicBezTo>
                    <a:pt x="888" y="619"/>
                    <a:pt x="883" y="618"/>
                    <a:pt x="877" y="618"/>
                  </a:cubicBezTo>
                  <a:cubicBezTo>
                    <a:pt x="874" y="614"/>
                    <a:pt x="869" y="612"/>
                    <a:pt x="863" y="612"/>
                  </a:cubicBezTo>
                  <a:cubicBezTo>
                    <a:pt x="855" y="605"/>
                    <a:pt x="844" y="603"/>
                    <a:pt x="834" y="599"/>
                  </a:cubicBezTo>
                  <a:cubicBezTo>
                    <a:pt x="825" y="595"/>
                    <a:pt x="816" y="591"/>
                    <a:pt x="805" y="589"/>
                  </a:cubicBezTo>
                  <a:cubicBezTo>
                    <a:pt x="796" y="585"/>
                    <a:pt x="786" y="582"/>
                    <a:pt x="773" y="581"/>
                  </a:cubicBezTo>
                  <a:cubicBezTo>
                    <a:pt x="765" y="575"/>
                    <a:pt x="751" y="579"/>
                    <a:pt x="741" y="576"/>
                  </a:cubicBezTo>
                  <a:cubicBezTo>
                    <a:pt x="728" y="577"/>
                    <a:pt x="714" y="579"/>
                    <a:pt x="702" y="579"/>
                  </a:cubicBezTo>
                  <a:cubicBezTo>
                    <a:pt x="688" y="582"/>
                    <a:pt x="670" y="584"/>
                    <a:pt x="659" y="587"/>
                  </a:cubicBezTo>
                  <a:cubicBezTo>
                    <a:pt x="655" y="587"/>
                    <a:pt x="648" y="586"/>
                    <a:pt x="646" y="591"/>
                  </a:cubicBezTo>
                  <a:cubicBezTo>
                    <a:pt x="656" y="593"/>
                    <a:pt x="661" y="588"/>
                    <a:pt x="670" y="589"/>
                  </a:cubicBezTo>
                  <a:cubicBezTo>
                    <a:pt x="681" y="587"/>
                    <a:pt x="692" y="585"/>
                    <a:pt x="703" y="583"/>
                  </a:cubicBezTo>
                  <a:cubicBezTo>
                    <a:pt x="716" y="584"/>
                    <a:pt x="731" y="584"/>
                    <a:pt x="747" y="582"/>
                  </a:cubicBezTo>
                  <a:cubicBezTo>
                    <a:pt x="751" y="586"/>
                    <a:pt x="760" y="585"/>
                    <a:pt x="767" y="585"/>
                  </a:cubicBezTo>
                  <a:cubicBezTo>
                    <a:pt x="772" y="590"/>
                    <a:pt x="782" y="587"/>
                    <a:pt x="788" y="590"/>
                  </a:cubicBezTo>
                  <a:cubicBezTo>
                    <a:pt x="789" y="594"/>
                    <a:pt x="795" y="590"/>
                    <a:pt x="797" y="593"/>
                  </a:cubicBezTo>
                  <a:cubicBezTo>
                    <a:pt x="799" y="597"/>
                    <a:pt x="806" y="593"/>
                    <a:pt x="807" y="598"/>
                  </a:cubicBezTo>
                  <a:cubicBezTo>
                    <a:pt x="811" y="597"/>
                    <a:pt x="814" y="598"/>
                    <a:pt x="816" y="600"/>
                  </a:cubicBezTo>
                  <a:cubicBezTo>
                    <a:pt x="818" y="605"/>
                    <a:pt x="826" y="599"/>
                    <a:pt x="826" y="605"/>
                  </a:cubicBezTo>
                  <a:cubicBezTo>
                    <a:pt x="839" y="611"/>
                    <a:pt x="853" y="614"/>
                    <a:pt x="864" y="620"/>
                  </a:cubicBezTo>
                  <a:cubicBezTo>
                    <a:pt x="871" y="622"/>
                    <a:pt x="879" y="623"/>
                    <a:pt x="883" y="628"/>
                  </a:cubicBezTo>
                  <a:cubicBezTo>
                    <a:pt x="891" y="630"/>
                    <a:pt x="898" y="631"/>
                    <a:pt x="903" y="636"/>
                  </a:cubicBezTo>
                  <a:cubicBezTo>
                    <a:pt x="910" y="635"/>
                    <a:pt x="915" y="639"/>
                    <a:pt x="919" y="644"/>
                  </a:cubicBezTo>
                  <a:cubicBezTo>
                    <a:pt x="926" y="647"/>
                    <a:pt x="934" y="646"/>
                    <a:pt x="939" y="651"/>
                  </a:cubicBezTo>
                  <a:cubicBezTo>
                    <a:pt x="946" y="652"/>
                    <a:pt x="952" y="655"/>
                    <a:pt x="958" y="659"/>
                  </a:cubicBezTo>
                  <a:cubicBezTo>
                    <a:pt x="964" y="661"/>
                    <a:pt x="971" y="663"/>
                    <a:pt x="977" y="667"/>
                  </a:cubicBezTo>
                  <a:cubicBezTo>
                    <a:pt x="990" y="671"/>
                    <a:pt x="1004" y="674"/>
                    <a:pt x="1017" y="679"/>
                  </a:cubicBezTo>
                  <a:cubicBezTo>
                    <a:pt x="1021" y="679"/>
                    <a:pt x="1021" y="685"/>
                    <a:pt x="1026" y="682"/>
                  </a:cubicBezTo>
                  <a:cubicBezTo>
                    <a:pt x="1030" y="682"/>
                    <a:pt x="1031" y="688"/>
                    <a:pt x="1038" y="684"/>
                  </a:cubicBezTo>
                  <a:cubicBezTo>
                    <a:pt x="1043" y="688"/>
                    <a:pt x="1053" y="686"/>
                    <a:pt x="1057" y="692"/>
                  </a:cubicBezTo>
                  <a:cubicBezTo>
                    <a:pt x="1073" y="688"/>
                    <a:pt x="1081" y="697"/>
                    <a:pt x="1097" y="694"/>
                  </a:cubicBezTo>
                  <a:cubicBezTo>
                    <a:pt x="1098" y="697"/>
                    <a:pt x="1102" y="695"/>
                    <a:pt x="1106" y="694"/>
                  </a:cubicBezTo>
                  <a:cubicBezTo>
                    <a:pt x="1106" y="699"/>
                    <a:pt x="1114" y="694"/>
                    <a:pt x="1117" y="695"/>
                  </a:cubicBezTo>
                  <a:cubicBezTo>
                    <a:pt x="1116" y="701"/>
                    <a:pt x="1127" y="691"/>
                    <a:pt x="1126" y="697"/>
                  </a:cubicBezTo>
                  <a:cubicBezTo>
                    <a:pt x="1130" y="698"/>
                    <a:pt x="1137" y="693"/>
                    <a:pt x="1137" y="697"/>
                  </a:cubicBezTo>
                  <a:cubicBezTo>
                    <a:pt x="1131" y="705"/>
                    <a:pt x="1122" y="697"/>
                    <a:pt x="1113" y="700"/>
                  </a:cubicBezTo>
                  <a:cubicBezTo>
                    <a:pt x="1103" y="702"/>
                    <a:pt x="1103" y="699"/>
                    <a:pt x="1094" y="703"/>
                  </a:cubicBezTo>
                  <a:cubicBezTo>
                    <a:pt x="1080" y="702"/>
                    <a:pt x="1065" y="702"/>
                    <a:pt x="1050" y="702"/>
                  </a:cubicBezTo>
                  <a:cubicBezTo>
                    <a:pt x="1049" y="698"/>
                    <a:pt x="1042" y="702"/>
                    <a:pt x="1040" y="699"/>
                  </a:cubicBezTo>
                  <a:cubicBezTo>
                    <a:pt x="1037" y="698"/>
                    <a:pt x="1034" y="698"/>
                    <a:pt x="1029" y="699"/>
                  </a:cubicBezTo>
                  <a:cubicBezTo>
                    <a:pt x="1023" y="698"/>
                    <a:pt x="1017" y="695"/>
                    <a:pt x="1009" y="696"/>
                  </a:cubicBezTo>
                  <a:cubicBezTo>
                    <a:pt x="998" y="690"/>
                    <a:pt x="984" y="689"/>
                    <a:pt x="973" y="683"/>
                  </a:cubicBezTo>
                  <a:cubicBezTo>
                    <a:pt x="966" y="683"/>
                    <a:pt x="961" y="678"/>
                    <a:pt x="954" y="677"/>
                  </a:cubicBezTo>
                  <a:cubicBezTo>
                    <a:pt x="947" y="677"/>
                    <a:pt x="942" y="673"/>
                    <a:pt x="934" y="674"/>
                  </a:cubicBezTo>
                  <a:cubicBezTo>
                    <a:pt x="933" y="669"/>
                    <a:pt x="928" y="670"/>
                    <a:pt x="924" y="669"/>
                  </a:cubicBezTo>
                  <a:cubicBezTo>
                    <a:pt x="922" y="665"/>
                    <a:pt x="917" y="665"/>
                    <a:pt x="912" y="665"/>
                  </a:cubicBezTo>
                  <a:cubicBezTo>
                    <a:pt x="905" y="660"/>
                    <a:pt x="898" y="657"/>
                    <a:pt x="888" y="656"/>
                  </a:cubicBezTo>
                  <a:cubicBezTo>
                    <a:pt x="881" y="652"/>
                    <a:pt x="874" y="648"/>
                    <a:pt x="865" y="647"/>
                  </a:cubicBezTo>
                  <a:cubicBezTo>
                    <a:pt x="862" y="643"/>
                    <a:pt x="858" y="642"/>
                    <a:pt x="853" y="642"/>
                  </a:cubicBezTo>
                  <a:cubicBezTo>
                    <a:pt x="852" y="636"/>
                    <a:pt x="846" y="637"/>
                    <a:pt x="841" y="638"/>
                  </a:cubicBezTo>
                  <a:cubicBezTo>
                    <a:pt x="835" y="632"/>
                    <a:pt x="825" y="632"/>
                    <a:pt x="817" y="629"/>
                  </a:cubicBezTo>
                  <a:cubicBezTo>
                    <a:pt x="809" y="626"/>
                    <a:pt x="802" y="623"/>
                    <a:pt x="792" y="622"/>
                  </a:cubicBezTo>
                  <a:cubicBezTo>
                    <a:pt x="789" y="618"/>
                    <a:pt x="781" y="623"/>
                    <a:pt x="780" y="618"/>
                  </a:cubicBezTo>
                  <a:cubicBezTo>
                    <a:pt x="775" y="617"/>
                    <a:pt x="771" y="616"/>
                    <a:pt x="766" y="616"/>
                  </a:cubicBezTo>
                  <a:cubicBezTo>
                    <a:pt x="759" y="618"/>
                    <a:pt x="760" y="610"/>
                    <a:pt x="752" y="614"/>
                  </a:cubicBezTo>
                  <a:cubicBezTo>
                    <a:pt x="751" y="609"/>
                    <a:pt x="743" y="614"/>
                    <a:pt x="741" y="609"/>
                  </a:cubicBezTo>
                  <a:cubicBezTo>
                    <a:pt x="728" y="612"/>
                    <a:pt x="719" y="610"/>
                    <a:pt x="708" y="611"/>
                  </a:cubicBezTo>
                  <a:cubicBezTo>
                    <a:pt x="699" y="613"/>
                    <a:pt x="690" y="614"/>
                    <a:pt x="682" y="616"/>
                  </a:cubicBezTo>
                  <a:cubicBezTo>
                    <a:pt x="676" y="616"/>
                    <a:pt x="678" y="620"/>
                    <a:pt x="671" y="620"/>
                  </a:cubicBezTo>
                  <a:cubicBezTo>
                    <a:pt x="668" y="621"/>
                    <a:pt x="660" y="619"/>
                    <a:pt x="664" y="626"/>
                  </a:cubicBezTo>
                  <a:cubicBezTo>
                    <a:pt x="687" y="618"/>
                    <a:pt x="712" y="617"/>
                    <a:pt x="740" y="616"/>
                  </a:cubicBezTo>
                  <a:cubicBezTo>
                    <a:pt x="744" y="619"/>
                    <a:pt x="751" y="618"/>
                    <a:pt x="754" y="623"/>
                  </a:cubicBezTo>
                  <a:cubicBezTo>
                    <a:pt x="763" y="619"/>
                    <a:pt x="765" y="625"/>
                    <a:pt x="772" y="624"/>
                  </a:cubicBezTo>
                  <a:cubicBezTo>
                    <a:pt x="776" y="628"/>
                    <a:pt x="782" y="627"/>
                    <a:pt x="788" y="628"/>
                  </a:cubicBezTo>
                  <a:cubicBezTo>
                    <a:pt x="793" y="629"/>
                    <a:pt x="797" y="632"/>
                    <a:pt x="802" y="634"/>
                  </a:cubicBezTo>
                  <a:cubicBezTo>
                    <a:pt x="806" y="633"/>
                    <a:pt x="808" y="635"/>
                    <a:pt x="811" y="634"/>
                  </a:cubicBezTo>
                  <a:cubicBezTo>
                    <a:pt x="812" y="638"/>
                    <a:pt x="818" y="635"/>
                    <a:pt x="819" y="638"/>
                  </a:cubicBezTo>
                  <a:cubicBezTo>
                    <a:pt x="822" y="641"/>
                    <a:pt x="832" y="637"/>
                    <a:pt x="833" y="644"/>
                  </a:cubicBezTo>
                  <a:cubicBezTo>
                    <a:pt x="846" y="644"/>
                    <a:pt x="853" y="652"/>
                    <a:pt x="866" y="653"/>
                  </a:cubicBezTo>
                  <a:cubicBezTo>
                    <a:pt x="873" y="661"/>
                    <a:pt x="886" y="660"/>
                    <a:pt x="893" y="668"/>
                  </a:cubicBezTo>
                  <a:cubicBezTo>
                    <a:pt x="906" y="668"/>
                    <a:pt x="914" y="676"/>
                    <a:pt x="926" y="678"/>
                  </a:cubicBezTo>
                  <a:cubicBezTo>
                    <a:pt x="935" y="683"/>
                    <a:pt x="946" y="685"/>
                    <a:pt x="956" y="688"/>
                  </a:cubicBezTo>
                  <a:cubicBezTo>
                    <a:pt x="962" y="689"/>
                    <a:pt x="967" y="691"/>
                    <a:pt x="971" y="694"/>
                  </a:cubicBezTo>
                  <a:cubicBezTo>
                    <a:pt x="975" y="698"/>
                    <a:pt x="984" y="694"/>
                    <a:pt x="987" y="700"/>
                  </a:cubicBezTo>
                  <a:cubicBezTo>
                    <a:pt x="964" y="696"/>
                    <a:pt x="942" y="690"/>
                    <a:pt x="920" y="684"/>
                  </a:cubicBezTo>
                  <a:cubicBezTo>
                    <a:pt x="916" y="680"/>
                    <a:pt x="909" y="681"/>
                    <a:pt x="904" y="680"/>
                  </a:cubicBezTo>
                  <a:cubicBezTo>
                    <a:pt x="898" y="678"/>
                    <a:pt x="894" y="673"/>
                    <a:pt x="887" y="674"/>
                  </a:cubicBezTo>
                  <a:cubicBezTo>
                    <a:pt x="882" y="672"/>
                    <a:pt x="876" y="672"/>
                    <a:pt x="871" y="670"/>
                  </a:cubicBezTo>
                  <a:cubicBezTo>
                    <a:pt x="868" y="665"/>
                    <a:pt x="858" y="669"/>
                    <a:pt x="855" y="664"/>
                  </a:cubicBezTo>
                  <a:cubicBezTo>
                    <a:pt x="847" y="666"/>
                    <a:pt x="846" y="659"/>
                    <a:pt x="838" y="661"/>
                  </a:cubicBezTo>
                  <a:cubicBezTo>
                    <a:pt x="834" y="657"/>
                    <a:pt x="825" y="659"/>
                    <a:pt x="822" y="655"/>
                  </a:cubicBezTo>
                  <a:cubicBezTo>
                    <a:pt x="808" y="656"/>
                    <a:pt x="801" y="647"/>
                    <a:pt x="787" y="648"/>
                  </a:cubicBezTo>
                  <a:cubicBezTo>
                    <a:pt x="783" y="644"/>
                    <a:pt x="776" y="646"/>
                    <a:pt x="771" y="644"/>
                  </a:cubicBezTo>
                  <a:cubicBezTo>
                    <a:pt x="764" y="644"/>
                    <a:pt x="759" y="642"/>
                    <a:pt x="751" y="643"/>
                  </a:cubicBezTo>
                  <a:cubicBezTo>
                    <a:pt x="740" y="640"/>
                    <a:pt x="725" y="643"/>
                    <a:pt x="713" y="641"/>
                  </a:cubicBezTo>
                  <a:cubicBezTo>
                    <a:pt x="696" y="645"/>
                    <a:pt x="694" y="643"/>
                    <a:pt x="678" y="645"/>
                  </a:cubicBezTo>
                  <a:cubicBezTo>
                    <a:pt x="672" y="645"/>
                    <a:pt x="662" y="651"/>
                    <a:pt x="659" y="646"/>
                  </a:cubicBezTo>
                  <a:cubicBezTo>
                    <a:pt x="649" y="649"/>
                    <a:pt x="650" y="650"/>
                    <a:pt x="641" y="650"/>
                  </a:cubicBezTo>
                  <a:cubicBezTo>
                    <a:pt x="632" y="654"/>
                    <a:pt x="621" y="657"/>
                    <a:pt x="610" y="660"/>
                  </a:cubicBezTo>
                  <a:cubicBezTo>
                    <a:pt x="611" y="666"/>
                    <a:pt x="596" y="660"/>
                    <a:pt x="598" y="666"/>
                  </a:cubicBezTo>
                  <a:cubicBezTo>
                    <a:pt x="591" y="667"/>
                    <a:pt x="585" y="668"/>
                    <a:pt x="584" y="673"/>
                  </a:cubicBezTo>
                  <a:cubicBezTo>
                    <a:pt x="603" y="670"/>
                    <a:pt x="617" y="662"/>
                    <a:pt x="634" y="657"/>
                  </a:cubicBezTo>
                  <a:cubicBezTo>
                    <a:pt x="646" y="655"/>
                    <a:pt x="658" y="653"/>
                    <a:pt x="670" y="651"/>
                  </a:cubicBezTo>
                  <a:cubicBezTo>
                    <a:pt x="684" y="652"/>
                    <a:pt x="703" y="647"/>
                    <a:pt x="717" y="649"/>
                  </a:cubicBezTo>
                  <a:cubicBezTo>
                    <a:pt x="721" y="644"/>
                    <a:pt x="727" y="653"/>
                    <a:pt x="736" y="648"/>
                  </a:cubicBezTo>
                  <a:cubicBezTo>
                    <a:pt x="737" y="653"/>
                    <a:pt x="744" y="648"/>
                    <a:pt x="747" y="648"/>
                  </a:cubicBezTo>
                  <a:cubicBezTo>
                    <a:pt x="749" y="651"/>
                    <a:pt x="756" y="647"/>
                    <a:pt x="757" y="651"/>
                  </a:cubicBezTo>
                  <a:cubicBezTo>
                    <a:pt x="762" y="649"/>
                    <a:pt x="765" y="650"/>
                    <a:pt x="768" y="651"/>
                  </a:cubicBezTo>
                  <a:cubicBezTo>
                    <a:pt x="770" y="654"/>
                    <a:pt x="776" y="650"/>
                    <a:pt x="777" y="654"/>
                  </a:cubicBezTo>
                  <a:cubicBezTo>
                    <a:pt x="784" y="655"/>
                    <a:pt x="792" y="654"/>
                    <a:pt x="796" y="659"/>
                  </a:cubicBezTo>
                  <a:cubicBezTo>
                    <a:pt x="809" y="662"/>
                    <a:pt x="824" y="664"/>
                    <a:pt x="837" y="667"/>
                  </a:cubicBezTo>
                  <a:cubicBezTo>
                    <a:pt x="844" y="668"/>
                    <a:pt x="849" y="673"/>
                    <a:pt x="856" y="673"/>
                  </a:cubicBezTo>
                  <a:cubicBezTo>
                    <a:pt x="862" y="675"/>
                    <a:pt x="867" y="679"/>
                    <a:pt x="875" y="678"/>
                  </a:cubicBezTo>
                  <a:cubicBezTo>
                    <a:pt x="880" y="682"/>
                    <a:pt x="887" y="682"/>
                    <a:pt x="893" y="684"/>
                  </a:cubicBezTo>
                  <a:cubicBezTo>
                    <a:pt x="897" y="691"/>
                    <a:pt x="908" y="686"/>
                    <a:pt x="913" y="691"/>
                  </a:cubicBezTo>
                  <a:cubicBezTo>
                    <a:pt x="920" y="692"/>
                    <a:pt x="926" y="694"/>
                    <a:pt x="931" y="697"/>
                  </a:cubicBezTo>
                  <a:cubicBezTo>
                    <a:pt x="935" y="697"/>
                    <a:pt x="939" y="697"/>
                    <a:pt x="941" y="700"/>
                  </a:cubicBezTo>
                  <a:cubicBezTo>
                    <a:pt x="942" y="702"/>
                    <a:pt x="949" y="699"/>
                    <a:pt x="950" y="702"/>
                  </a:cubicBezTo>
                  <a:cubicBezTo>
                    <a:pt x="965" y="704"/>
                    <a:pt x="978" y="707"/>
                    <a:pt x="990" y="713"/>
                  </a:cubicBezTo>
                  <a:cubicBezTo>
                    <a:pt x="1001" y="712"/>
                    <a:pt x="1009" y="716"/>
                    <a:pt x="1019" y="717"/>
                  </a:cubicBezTo>
                  <a:cubicBezTo>
                    <a:pt x="1027" y="720"/>
                    <a:pt x="1040" y="717"/>
                    <a:pt x="1047" y="723"/>
                  </a:cubicBezTo>
                  <a:cubicBezTo>
                    <a:pt x="1052" y="722"/>
                    <a:pt x="1057" y="721"/>
                    <a:pt x="1062" y="720"/>
                  </a:cubicBezTo>
                  <a:cubicBezTo>
                    <a:pt x="1062" y="726"/>
                    <a:pt x="1073" y="716"/>
                    <a:pt x="1073" y="722"/>
                  </a:cubicBezTo>
                  <a:cubicBezTo>
                    <a:pt x="1068" y="724"/>
                    <a:pt x="1064" y="732"/>
                    <a:pt x="1056" y="728"/>
                  </a:cubicBezTo>
                  <a:cubicBezTo>
                    <a:pt x="1047" y="731"/>
                    <a:pt x="1044" y="726"/>
                    <a:pt x="1035" y="729"/>
                  </a:cubicBezTo>
                  <a:cubicBezTo>
                    <a:pt x="1019" y="731"/>
                    <a:pt x="1005" y="730"/>
                    <a:pt x="991" y="731"/>
                  </a:cubicBezTo>
                  <a:cubicBezTo>
                    <a:pt x="985" y="729"/>
                    <a:pt x="978" y="729"/>
                    <a:pt x="972" y="727"/>
                  </a:cubicBezTo>
                  <a:cubicBezTo>
                    <a:pt x="968" y="728"/>
                    <a:pt x="965" y="728"/>
                    <a:pt x="963" y="727"/>
                  </a:cubicBezTo>
                  <a:cubicBezTo>
                    <a:pt x="961" y="724"/>
                    <a:pt x="955" y="728"/>
                    <a:pt x="954" y="724"/>
                  </a:cubicBezTo>
                  <a:cubicBezTo>
                    <a:pt x="939" y="724"/>
                    <a:pt x="932" y="714"/>
                    <a:pt x="915" y="718"/>
                  </a:cubicBezTo>
                  <a:cubicBezTo>
                    <a:pt x="912" y="713"/>
                    <a:pt x="908" y="712"/>
                    <a:pt x="901" y="713"/>
                  </a:cubicBezTo>
                  <a:cubicBezTo>
                    <a:pt x="897" y="710"/>
                    <a:pt x="893" y="708"/>
                    <a:pt x="887" y="707"/>
                  </a:cubicBezTo>
                  <a:cubicBezTo>
                    <a:pt x="877" y="703"/>
                    <a:pt x="866" y="701"/>
                    <a:pt x="856" y="697"/>
                  </a:cubicBezTo>
                  <a:cubicBezTo>
                    <a:pt x="852" y="695"/>
                    <a:pt x="847" y="694"/>
                    <a:pt x="842" y="693"/>
                  </a:cubicBezTo>
                  <a:cubicBezTo>
                    <a:pt x="834" y="695"/>
                    <a:pt x="833" y="688"/>
                    <a:pt x="826" y="689"/>
                  </a:cubicBezTo>
                  <a:cubicBezTo>
                    <a:pt x="816" y="686"/>
                    <a:pt x="806" y="682"/>
                    <a:pt x="797" y="677"/>
                  </a:cubicBezTo>
                  <a:cubicBezTo>
                    <a:pt x="779" y="678"/>
                    <a:pt x="763" y="675"/>
                    <a:pt x="749" y="670"/>
                  </a:cubicBezTo>
                  <a:cubicBezTo>
                    <a:pt x="742" y="668"/>
                    <a:pt x="733" y="668"/>
                    <a:pt x="726" y="665"/>
                  </a:cubicBezTo>
                  <a:cubicBezTo>
                    <a:pt x="726" y="670"/>
                    <a:pt x="720" y="664"/>
                    <a:pt x="717" y="665"/>
                  </a:cubicBezTo>
                  <a:cubicBezTo>
                    <a:pt x="713" y="664"/>
                    <a:pt x="708" y="665"/>
                    <a:pt x="706" y="662"/>
                  </a:cubicBezTo>
                  <a:cubicBezTo>
                    <a:pt x="702" y="662"/>
                    <a:pt x="695" y="667"/>
                    <a:pt x="695" y="662"/>
                  </a:cubicBezTo>
                  <a:cubicBezTo>
                    <a:pt x="691" y="661"/>
                    <a:pt x="684" y="667"/>
                    <a:pt x="683" y="662"/>
                  </a:cubicBezTo>
                  <a:cubicBezTo>
                    <a:pt x="680" y="661"/>
                    <a:pt x="673" y="666"/>
                    <a:pt x="672" y="662"/>
                  </a:cubicBezTo>
                  <a:cubicBezTo>
                    <a:pt x="668" y="661"/>
                    <a:pt x="660" y="667"/>
                    <a:pt x="659" y="662"/>
                  </a:cubicBezTo>
                  <a:cubicBezTo>
                    <a:pt x="650" y="665"/>
                    <a:pt x="645" y="660"/>
                    <a:pt x="635" y="664"/>
                  </a:cubicBezTo>
                  <a:cubicBezTo>
                    <a:pt x="627" y="664"/>
                    <a:pt x="618" y="663"/>
                    <a:pt x="614" y="670"/>
                  </a:cubicBezTo>
                  <a:cubicBezTo>
                    <a:pt x="649" y="666"/>
                    <a:pt x="680" y="667"/>
                    <a:pt x="709" y="670"/>
                  </a:cubicBezTo>
                  <a:cubicBezTo>
                    <a:pt x="724" y="672"/>
                    <a:pt x="740" y="674"/>
                    <a:pt x="753" y="678"/>
                  </a:cubicBezTo>
                  <a:cubicBezTo>
                    <a:pt x="767" y="681"/>
                    <a:pt x="779" y="687"/>
                    <a:pt x="796" y="686"/>
                  </a:cubicBezTo>
                  <a:cubicBezTo>
                    <a:pt x="800" y="689"/>
                    <a:pt x="805" y="689"/>
                    <a:pt x="809" y="692"/>
                  </a:cubicBezTo>
                  <a:cubicBezTo>
                    <a:pt x="812" y="692"/>
                    <a:pt x="816" y="691"/>
                    <a:pt x="816" y="696"/>
                  </a:cubicBezTo>
                  <a:cubicBezTo>
                    <a:pt x="819" y="695"/>
                    <a:pt x="823" y="694"/>
                    <a:pt x="823" y="699"/>
                  </a:cubicBezTo>
                  <a:cubicBezTo>
                    <a:pt x="834" y="697"/>
                    <a:pt x="839" y="703"/>
                    <a:pt x="848" y="703"/>
                  </a:cubicBezTo>
                  <a:cubicBezTo>
                    <a:pt x="855" y="708"/>
                    <a:pt x="866" y="707"/>
                    <a:pt x="872" y="712"/>
                  </a:cubicBezTo>
                  <a:cubicBezTo>
                    <a:pt x="880" y="714"/>
                    <a:pt x="888" y="716"/>
                    <a:pt x="895" y="719"/>
                  </a:cubicBezTo>
                  <a:cubicBezTo>
                    <a:pt x="904" y="721"/>
                    <a:pt x="912" y="724"/>
                    <a:pt x="919" y="728"/>
                  </a:cubicBezTo>
                  <a:cubicBezTo>
                    <a:pt x="929" y="728"/>
                    <a:pt x="937" y="729"/>
                    <a:pt x="944" y="732"/>
                  </a:cubicBezTo>
                  <a:cubicBezTo>
                    <a:pt x="951" y="729"/>
                    <a:pt x="949" y="737"/>
                    <a:pt x="956" y="735"/>
                  </a:cubicBezTo>
                  <a:cubicBezTo>
                    <a:pt x="958" y="739"/>
                    <a:pt x="967" y="732"/>
                    <a:pt x="968" y="739"/>
                  </a:cubicBezTo>
                  <a:cubicBezTo>
                    <a:pt x="977" y="736"/>
                    <a:pt x="984" y="738"/>
                    <a:pt x="990" y="740"/>
                  </a:cubicBezTo>
                  <a:cubicBezTo>
                    <a:pt x="994" y="739"/>
                    <a:pt x="997" y="740"/>
                    <a:pt x="999" y="742"/>
                  </a:cubicBezTo>
                  <a:cubicBezTo>
                    <a:pt x="1005" y="741"/>
                    <a:pt x="1005" y="737"/>
                    <a:pt x="1008" y="743"/>
                  </a:cubicBezTo>
                  <a:cubicBezTo>
                    <a:pt x="1001" y="746"/>
                    <a:pt x="996" y="741"/>
                    <a:pt x="993" y="746"/>
                  </a:cubicBezTo>
                  <a:cubicBezTo>
                    <a:pt x="962" y="744"/>
                    <a:pt x="932" y="740"/>
                    <a:pt x="905" y="733"/>
                  </a:cubicBezTo>
                  <a:cubicBezTo>
                    <a:pt x="897" y="732"/>
                    <a:pt x="889" y="732"/>
                    <a:pt x="884" y="728"/>
                  </a:cubicBezTo>
                  <a:cubicBezTo>
                    <a:pt x="879" y="730"/>
                    <a:pt x="878" y="725"/>
                    <a:pt x="873" y="727"/>
                  </a:cubicBezTo>
                  <a:cubicBezTo>
                    <a:pt x="868" y="727"/>
                    <a:pt x="868" y="722"/>
                    <a:pt x="861" y="725"/>
                  </a:cubicBezTo>
                  <a:cubicBezTo>
                    <a:pt x="849" y="719"/>
                    <a:pt x="834" y="716"/>
                    <a:pt x="819" y="713"/>
                  </a:cubicBezTo>
                  <a:cubicBezTo>
                    <a:pt x="808" y="706"/>
                    <a:pt x="790" y="707"/>
                    <a:pt x="779" y="700"/>
                  </a:cubicBezTo>
                  <a:cubicBezTo>
                    <a:pt x="769" y="703"/>
                    <a:pt x="766" y="695"/>
                    <a:pt x="756" y="697"/>
                  </a:cubicBezTo>
                  <a:cubicBezTo>
                    <a:pt x="752" y="692"/>
                    <a:pt x="741" y="696"/>
                    <a:pt x="735" y="692"/>
                  </a:cubicBezTo>
                  <a:cubicBezTo>
                    <a:pt x="720" y="692"/>
                    <a:pt x="708" y="685"/>
                    <a:pt x="692" y="685"/>
                  </a:cubicBezTo>
                  <a:cubicBezTo>
                    <a:pt x="688" y="679"/>
                    <a:pt x="676" y="685"/>
                    <a:pt x="671" y="680"/>
                  </a:cubicBezTo>
                  <a:cubicBezTo>
                    <a:pt x="661" y="682"/>
                    <a:pt x="653" y="680"/>
                    <a:pt x="645" y="680"/>
                  </a:cubicBezTo>
                  <a:cubicBezTo>
                    <a:pt x="630" y="683"/>
                    <a:pt x="616" y="685"/>
                    <a:pt x="602" y="688"/>
                  </a:cubicBezTo>
                  <a:cubicBezTo>
                    <a:pt x="601" y="692"/>
                    <a:pt x="592" y="689"/>
                    <a:pt x="592" y="694"/>
                  </a:cubicBezTo>
                  <a:cubicBezTo>
                    <a:pt x="612" y="688"/>
                    <a:pt x="628" y="691"/>
                    <a:pt x="648" y="686"/>
                  </a:cubicBezTo>
                  <a:cubicBezTo>
                    <a:pt x="661" y="686"/>
                    <a:pt x="671" y="691"/>
                    <a:pt x="686" y="688"/>
                  </a:cubicBezTo>
                  <a:cubicBezTo>
                    <a:pt x="690" y="692"/>
                    <a:pt x="698" y="690"/>
                    <a:pt x="703" y="694"/>
                  </a:cubicBezTo>
                  <a:cubicBezTo>
                    <a:pt x="712" y="690"/>
                    <a:pt x="713" y="700"/>
                    <a:pt x="723" y="697"/>
                  </a:cubicBezTo>
                  <a:cubicBezTo>
                    <a:pt x="727" y="700"/>
                    <a:pt x="736" y="698"/>
                    <a:pt x="740" y="703"/>
                  </a:cubicBezTo>
                  <a:cubicBezTo>
                    <a:pt x="748" y="701"/>
                    <a:pt x="754" y="704"/>
                    <a:pt x="760" y="706"/>
                  </a:cubicBezTo>
                  <a:cubicBezTo>
                    <a:pt x="771" y="710"/>
                    <a:pt x="786" y="709"/>
                    <a:pt x="797" y="715"/>
                  </a:cubicBezTo>
                  <a:cubicBezTo>
                    <a:pt x="804" y="714"/>
                    <a:pt x="808" y="719"/>
                    <a:pt x="815" y="718"/>
                  </a:cubicBezTo>
                  <a:cubicBezTo>
                    <a:pt x="820" y="722"/>
                    <a:pt x="825" y="726"/>
                    <a:pt x="834" y="723"/>
                  </a:cubicBezTo>
                  <a:cubicBezTo>
                    <a:pt x="838" y="727"/>
                    <a:pt x="845" y="727"/>
                    <a:pt x="851" y="729"/>
                  </a:cubicBezTo>
                  <a:cubicBezTo>
                    <a:pt x="852" y="733"/>
                    <a:pt x="858" y="729"/>
                    <a:pt x="860" y="732"/>
                  </a:cubicBezTo>
                  <a:cubicBezTo>
                    <a:pt x="864" y="731"/>
                    <a:pt x="864" y="737"/>
                    <a:pt x="869" y="735"/>
                  </a:cubicBezTo>
                  <a:cubicBezTo>
                    <a:pt x="876" y="735"/>
                    <a:pt x="880" y="740"/>
                    <a:pt x="888" y="738"/>
                  </a:cubicBezTo>
                  <a:cubicBezTo>
                    <a:pt x="893" y="741"/>
                    <a:pt x="902" y="739"/>
                    <a:pt x="906" y="744"/>
                  </a:cubicBezTo>
                  <a:cubicBezTo>
                    <a:pt x="920" y="745"/>
                    <a:pt x="932" y="748"/>
                    <a:pt x="945" y="750"/>
                  </a:cubicBezTo>
                  <a:cubicBezTo>
                    <a:pt x="945" y="756"/>
                    <a:pt x="955" y="746"/>
                    <a:pt x="955" y="753"/>
                  </a:cubicBezTo>
                  <a:cubicBezTo>
                    <a:pt x="960" y="751"/>
                    <a:pt x="960" y="756"/>
                    <a:pt x="966" y="753"/>
                  </a:cubicBezTo>
                  <a:cubicBezTo>
                    <a:pt x="972" y="755"/>
                    <a:pt x="982" y="751"/>
                    <a:pt x="986" y="756"/>
                  </a:cubicBezTo>
                  <a:cubicBezTo>
                    <a:pt x="974" y="755"/>
                    <a:pt x="970" y="759"/>
                    <a:pt x="956" y="761"/>
                  </a:cubicBezTo>
                  <a:cubicBezTo>
                    <a:pt x="944" y="761"/>
                    <a:pt x="934" y="757"/>
                    <a:pt x="920" y="759"/>
                  </a:cubicBezTo>
                  <a:cubicBezTo>
                    <a:pt x="920" y="755"/>
                    <a:pt x="914" y="759"/>
                    <a:pt x="913" y="756"/>
                  </a:cubicBezTo>
                  <a:cubicBezTo>
                    <a:pt x="909" y="757"/>
                    <a:pt x="908" y="754"/>
                    <a:pt x="904" y="755"/>
                  </a:cubicBezTo>
                  <a:cubicBezTo>
                    <a:pt x="903" y="752"/>
                    <a:pt x="899" y="754"/>
                    <a:pt x="895" y="754"/>
                  </a:cubicBezTo>
                  <a:cubicBezTo>
                    <a:pt x="891" y="755"/>
                    <a:pt x="891" y="749"/>
                    <a:pt x="886" y="752"/>
                  </a:cubicBezTo>
                  <a:cubicBezTo>
                    <a:pt x="885" y="748"/>
                    <a:pt x="880" y="752"/>
                    <a:pt x="879" y="749"/>
                  </a:cubicBezTo>
                  <a:cubicBezTo>
                    <a:pt x="875" y="750"/>
                    <a:pt x="873" y="747"/>
                    <a:pt x="870" y="748"/>
                  </a:cubicBezTo>
                  <a:cubicBezTo>
                    <a:pt x="869" y="744"/>
                    <a:pt x="863" y="748"/>
                    <a:pt x="862" y="745"/>
                  </a:cubicBezTo>
                  <a:cubicBezTo>
                    <a:pt x="859" y="745"/>
                    <a:pt x="858" y="743"/>
                    <a:pt x="853" y="744"/>
                  </a:cubicBezTo>
                  <a:cubicBezTo>
                    <a:pt x="843" y="740"/>
                    <a:pt x="830" y="740"/>
                    <a:pt x="821" y="735"/>
                  </a:cubicBezTo>
                  <a:cubicBezTo>
                    <a:pt x="813" y="737"/>
                    <a:pt x="810" y="732"/>
                    <a:pt x="804" y="731"/>
                  </a:cubicBezTo>
                  <a:cubicBezTo>
                    <a:pt x="800" y="729"/>
                    <a:pt x="793" y="730"/>
                    <a:pt x="790" y="725"/>
                  </a:cubicBezTo>
                  <a:cubicBezTo>
                    <a:pt x="778" y="723"/>
                    <a:pt x="769" y="718"/>
                    <a:pt x="757" y="715"/>
                  </a:cubicBezTo>
                  <a:cubicBezTo>
                    <a:pt x="747" y="713"/>
                    <a:pt x="736" y="709"/>
                    <a:pt x="725" y="708"/>
                  </a:cubicBezTo>
                  <a:cubicBezTo>
                    <a:pt x="720" y="706"/>
                    <a:pt x="714" y="706"/>
                    <a:pt x="707" y="706"/>
                  </a:cubicBezTo>
                  <a:cubicBezTo>
                    <a:pt x="703" y="706"/>
                    <a:pt x="692" y="701"/>
                    <a:pt x="689" y="707"/>
                  </a:cubicBezTo>
                  <a:cubicBezTo>
                    <a:pt x="698" y="713"/>
                    <a:pt x="715" y="706"/>
                    <a:pt x="722" y="715"/>
                  </a:cubicBezTo>
                  <a:cubicBezTo>
                    <a:pt x="736" y="712"/>
                    <a:pt x="742" y="721"/>
                    <a:pt x="756" y="720"/>
                  </a:cubicBezTo>
                  <a:cubicBezTo>
                    <a:pt x="764" y="726"/>
                    <a:pt x="775" y="728"/>
                    <a:pt x="785" y="732"/>
                  </a:cubicBezTo>
                  <a:cubicBezTo>
                    <a:pt x="794" y="738"/>
                    <a:pt x="807" y="738"/>
                    <a:pt x="816" y="744"/>
                  </a:cubicBezTo>
                  <a:cubicBezTo>
                    <a:pt x="822" y="744"/>
                    <a:pt x="826" y="747"/>
                    <a:pt x="832" y="748"/>
                  </a:cubicBezTo>
                  <a:cubicBezTo>
                    <a:pt x="833" y="751"/>
                    <a:pt x="837" y="749"/>
                    <a:pt x="841" y="749"/>
                  </a:cubicBezTo>
                  <a:cubicBezTo>
                    <a:pt x="842" y="752"/>
                    <a:pt x="846" y="750"/>
                    <a:pt x="848" y="752"/>
                  </a:cubicBezTo>
                  <a:cubicBezTo>
                    <a:pt x="860" y="754"/>
                    <a:pt x="872" y="756"/>
                    <a:pt x="881" y="761"/>
                  </a:cubicBezTo>
                  <a:cubicBezTo>
                    <a:pt x="887" y="761"/>
                    <a:pt x="894" y="760"/>
                    <a:pt x="897" y="765"/>
                  </a:cubicBezTo>
                  <a:cubicBezTo>
                    <a:pt x="905" y="763"/>
                    <a:pt x="909" y="765"/>
                    <a:pt x="915" y="766"/>
                  </a:cubicBezTo>
                  <a:cubicBezTo>
                    <a:pt x="921" y="767"/>
                    <a:pt x="925" y="770"/>
                    <a:pt x="933" y="768"/>
                  </a:cubicBezTo>
                  <a:cubicBezTo>
                    <a:pt x="937" y="771"/>
                    <a:pt x="949" y="765"/>
                    <a:pt x="949" y="773"/>
                  </a:cubicBezTo>
                  <a:cubicBezTo>
                    <a:pt x="934" y="780"/>
                    <a:pt x="930" y="777"/>
                    <a:pt x="913" y="778"/>
                  </a:cubicBezTo>
                  <a:cubicBezTo>
                    <a:pt x="905" y="774"/>
                    <a:pt x="897" y="771"/>
                    <a:pt x="885" y="774"/>
                  </a:cubicBezTo>
                  <a:cubicBezTo>
                    <a:pt x="881" y="768"/>
                    <a:pt x="872" y="770"/>
                    <a:pt x="866" y="766"/>
                  </a:cubicBezTo>
                  <a:cubicBezTo>
                    <a:pt x="857" y="767"/>
                    <a:pt x="853" y="760"/>
                    <a:pt x="843" y="762"/>
                  </a:cubicBezTo>
                  <a:cubicBezTo>
                    <a:pt x="841" y="759"/>
                    <a:pt x="836" y="760"/>
                    <a:pt x="832" y="759"/>
                  </a:cubicBezTo>
                  <a:cubicBezTo>
                    <a:pt x="827" y="759"/>
                    <a:pt x="826" y="756"/>
                    <a:pt x="820" y="757"/>
                  </a:cubicBezTo>
                  <a:cubicBezTo>
                    <a:pt x="820" y="751"/>
                    <a:pt x="809" y="761"/>
                    <a:pt x="809" y="754"/>
                  </a:cubicBezTo>
                  <a:cubicBezTo>
                    <a:pt x="803" y="756"/>
                    <a:pt x="801" y="752"/>
                    <a:pt x="797" y="752"/>
                  </a:cubicBezTo>
                  <a:cubicBezTo>
                    <a:pt x="789" y="752"/>
                    <a:pt x="784" y="748"/>
                    <a:pt x="775" y="750"/>
                  </a:cubicBezTo>
                  <a:cubicBezTo>
                    <a:pt x="769" y="745"/>
                    <a:pt x="761" y="744"/>
                    <a:pt x="753" y="742"/>
                  </a:cubicBezTo>
                  <a:cubicBezTo>
                    <a:pt x="747" y="739"/>
                    <a:pt x="735" y="743"/>
                    <a:pt x="730" y="738"/>
                  </a:cubicBezTo>
                  <a:cubicBezTo>
                    <a:pt x="721" y="738"/>
                    <a:pt x="713" y="738"/>
                    <a:pt x="707" y="733"/>
                  </a:cubicBezTo>
                  <a:cubicBezTo>
                    <a:pt x="692" y="735"/>
                    <a:pt x="681" y="732"/>
                    <a:pt x="672" y="733"/>
                  </a:cubicBezTo>
                  <a:cubicBezTo>
                    <a:pt x="659" y="735"/>
                    <a:pt x="646" y="737"/>
                    <a:pt x="633" y="740"/>
                  </a:cubicBezTo>
                  <a:cubicBezTo>
                    <a:pt x="628" y="742"/>
                    <a:pt x="624" y="744"/>
                    <a:pt x="616" y="745"/>
                  </a:cubicBezTo>
                  <a:cubicBezTo>
                    <a:pt x="615" y="750"/>
                    <a:pt x="603" y="747"/>
                    <a:pt x="602" y="752"/>
                  </a:cubicBezTo>
                  <a:cubicBezTo>
                    <a:pt x="595" y="753"/>
                    <a:pt x="594" y="757"/>
                    <a:pt x="585" y="757"/>
                  </a:cubicBezTo>
                  <a:cubicBezTo>
                    <a:pt x="585" y="763"/>
                    <a:pt x="572" y="760"/>
                    <a:pt x="574" y="768"/>
                  </a:cubicBezTo>
                  <a:cubicBezTo>
                    <a:pt x="579" y="772"/>
                    <a:pt x="581" y="766"/>
                    <a:pt x="584" y="764"/>
                  </a:cubicBezTo>
                  <a:cubicBezTo>
                    <a:pt x="592" y="764"/>
                    <a:pt x="594" y="760"/>
                    <a:pt x="599" y="757"/>
                  </a:cubicBezTo>
                  <a:cubicBezTo>
                    <a:pt x="609" y="754"/>
                    <a:pt x="620" y="750"/>
                    <a:pt x="630" y="747"/>
                  </a:cubicBezTo>
                  <a:cubicBezTo>
                    <a:pt x="644" y="744"/>
                    <a:pt x="659" y="742"/>
                    <a:pt x="673" y="739"/>
                  </a:cubicBezTo>
                  <a:cubicBezTo>
                    <a:pt x="676" y="741"/>
                    <a:pt x="681" y="740"/>
                    <a:pt x="686" y="739"/>
                  </a:cubicBezTo>
                  <a:cubicBezTo>
                    <a:pt x="687" y="743"/>
                    <a:pt x="694" y="739"/>
                    <a:pt x="696" y="742"/>
                  </a:cubicBezTo>
                  <a:cubicBezTo>
                    <a:pt x="698" y="745"/>
                    <a:pt x="706" y="740"/>
                    <a:pt x="707" y="744"/>
                  </a:cubicBezTo>
                  <a:cubicBezTo>
                    <a:pt x="717" y="743"/>
                    <a:pt x="723" y="747"/>
                    <a:pt x="732" y="746"/>
                  </a:cubicBezTo>
                  <a:cubicBezTo>
                    <a:pt x="744" y="754"/>
                    <a:pt x="766" y="748"/>
                    <a:pt x="776" y="758"/>
                  </a:cubicBezTo>
                  <a:cubicBezTo>
                    <a:pt x="787" y="755"/>
                    <a:pt x="789" y="762"/>
                    <a:pt x="799" y="761"/>
                  </a:cubicBezTo>
                  <a:cubicBezTo>
                    <a:pt x="805" y="765"/>
                    <a:pt x="814" y="764"/>
                    <a:pt x="822" y="765"/>
                  </a:cubicBezTo>
                  <a:cubicBezTo>
                    <a:pt x="828" y="769"/>
                    <a:pt x="836" y="770"/>
                    <a:pt x="845" y="770"/>
                  </a:cubicBezTo>
                  <a:cubicBezTo>
                    <a:pt x="851" y="775"/>
                    <a:pt x="860" y="774"/>
                    <a:pt x="868" y="775"/>
                  </a:cubicBezTo>
                  <a:cubicBezTo>
                    <a:pt x="873" y="775"/>
                    <a:pt x="873" y="782"/>
                    <a:pt x="880" y="779"/>
                  </a:cubicBezTo>
                  <a:cubicBezTo>
                    <a:pt x="884" y="782"/>
                    <a:pt x="890" y="780"/>
                    <a:pt x="894" y="783"/>
                  </a:cubicBezTo>
                  <a:cubicBezTo>
                    <a:pt x="900" y="781"/>
                    <a:pt x="903" y="785"/>
                    <a:pt x="907" y="785"/>
                  </a:cubicBezTo>
                  <a:cubicBezTo>
                    <a:pt x="911" y="788"/>
                    <a:pt x="921" y="782"/>
                    <a:pt x="921" y="790"/>
                  </a:cubicBezTo>
                  <a:cubicBezTo>
                    <a:pt x="901" y="795"/>
                    <a:pt x="889" y="789"/>
                    <a:pt x="871" y="792"/>
                  </a:cubicBezTo>
                  <a:cubicBezTo>
                    <a:pt x="864" y="787"/>
                    <a:pt x="853" y="788"/>
                    <a:pt x="845" y="786"/>
                  </a:cubicBezTo>
                  <a:cubicBezTo>
                    <a:pt x="835" y="786"/>
                    <a:pt x="826" y="783"/>
                    <a:pt x="816" y="782"/>
                  </a:cubicBezTo>
                  <a:cubicBezTo>
                    <a:pt x="814" y="778"/>
                    <a:pt x="806" y="782"/>
                    <a:pt x="804" y="777"/>
                  </a:cubicBezTo>
                  <a:cubicBezTo>
                    <a:pt x="797" y="781"/>
                    <a:pt x="795" y="776"/>
                    <a:pt x="789" y="778"/>
                  </a:cubicBezTo>
                  <a:cubicBezTo>
                    <a:pt x="785" y="775"/>
                    <a:pt x="780" y="775"/>
                    <a:pt x="775" y="776"/>
                  </a:cubicBezTo>
                  <a:cubicBezTo>
                    <a:pt x="771" y="774"/>
                    <a:pt x="768" y="770"/>
                    <a:pt x="761" y="772"/>
                  </a:cubicBezTo>
                  <a:cubicBezTo>
                    <a:pt x="758" y="769"/>
                    <a:pt x="753" y="769"/>
                    <a:pt x="747" y="770"/>
                  </a:cubicBezTo>
                  <a:cubicBezTo>
                    <a:pt x="743" y="770"/>
                    <a:pt x="740" y="766"/>
                    <a:pt x="734" y="768"/>
                  </a:cubicBezTo>
                  <a:cubicBezTo>
                    <a:pt x="731" y="765"/>
                    <a:pt x="724" y="767"/>
                    <a:pt x="720" y="766"/>
                  </a:cubicBezTo>
                  <a:cubicBezTo>
                    <a:pt x="714" y="766"/>
                    <a:pt x="708" y="767"/>
                    <a:pt x="704" y="764"/>
                  </a:cubicBezTo>
                  <a:cubicBezTo>
                    <a:pt x="682" y="767"/>
                    <a:pt x="662" y="763"/>
                    <a:pt x="640" y="765"/>
                  </a:cubicBezTo>
                  <a:cubicBezTo>
                    <a:pt x="610" y="771"/>
                    <a:pt x="600" y="769"/>
                    <a:pt x="573" y="777"/>
                  </a:cubicBezTo>
                  <a:cubicBezTo>
                    <a:pt x="571" y="778"/>
                    <a:pt x="569" y="780"/>
                    <a:pt x="568" y="782"/>
                  </a:cubicBezTo>
                  <a:cubicBezTo>
                    <a:pt x="565" y="784"/>
                    <a:pt x="556" y="782"/>
                    <a:pt x="557" y="786"/>
                  </a:cubicBezTo>
                  <a:cubicBezTo>
                    <a:pt x="551" y="789"/>
                    <a:pt x="544" y="791"/>
                    <a:pt x="544" y="798"/>
                  </a:cubicBezTo>
                  <a:cubicBezTo>
                    <a:pt x="554" y="797"/>
                    <a:pt x="554" y="790"/>
                    <a:pt x="562" y="788"/>
                  </a:cubicBezTo>
                  <a:cubicBezTo>
                    <a:pt x="577" y="785"/>
                    <a:pt x="588" y="780"/>
                    <a:pt x="600" y="777"/>
                  </a:cubicBezTo>
                  <a:cubicBezTo>
                    <a:pt x="611" y="778"/>
                    <a:pt x="624" y="775"/>
                    <a:pt x="637" y="772"/>
                  </a:cubicBezTo>
                  <a:cubicBezTo>
                    <a:pt x="643" y="773"/>
                    <a:pt x="649" y="773"/>
                    <a:pt x="657" y="771"/>
                  </a:cubicBezTo>
                  <a:cubicBezTo>
                    <a:pt x="661" y="772"/>
                    <a:pt x="665" y="773"/>
                    <a:pt x="670" y="773"/>
                  </a:cubicBezTo>
                  <a:cubicBezTo>
                    <a:pt x="676" y="776"/>
                    <a:pt x="677" y="769"/>
                    <a:pt x="681" y="773"/>
                  </a:cubicBezTo>
                  <a:cubicBezTo>
                    <a:pt x="687" y="772"/>
                    <a:pt x="692" y="772"/>
                    <a:pt x="695" y="775"/>
                  </a:cubicBezTo>
                  <a:cubicBezTo>
                    <a:pt x="700" y="775"/>
                    <a:pt x="709" y="770"/>
                    <a:pt x="710" y="774"/>
                  </a:cubicBezTo>
                  <a:cubicBezTo>
                    <a:pt x="722" y="773"/>
                    <a:pt x="729" y="777"/>
                    <a:pt x="739" y="776"/>
                  </a:cubicBezTo>
                  <a:cubicBezTo>
                    <a:pt x="746" y="782"/>
                    <a:pt x="760" y="778"/>
                    <a:pt x="767" y="782"/>
                  </a:cubicBezTo>
                  <a:cubicBezTo>
                    <a:pt x="785" y="785"/>
                    <a:pt x="805" y="787"/>
                    <a:pt x="822" y="792"/>
                  </a:cubicBezTo>
                  <a:cubicBezTo>
                    <a:pt x="832" y="793"/>
                    <a:pt x="839" y="796"/>
                    <a:pt x="849" y="796"/>
                  </a:cubicBezTo>
                  <a:cubicBezTo>
                    <a:pt x="856" y="802"/>
                    <a:pt x="872" y="795"/>
                    <a:pt x="877" y="802"/>
                  </a:cubicBezTo>
                  <a:cubicBezTo>
                    <a:pt x="875" y="802"/>
                    <a:pt x="871" y="803"/>
                    <a:pt x="870" y="801"/>
                  </a:cubicBezTo>
                  <a:cubicBezTo>
                    <a:pt x="866" y="801"/>
                    <a:pt x="865" y="805"/>
                    <a:pt x="864" y="802"/>
                  </a:cubicBezTo>
                  <a:cubicBezTo>
                    <a:pt x="860" y="799"/>
                    <a:pt x="850" y="804"/>
                    <a:pt x="846" y="801"/>
                  </a:cubicBezTo>
                  <a:cubicBezTo>
                    <a:pt x="835" y="799"/>
                    <a:pt x="823" y="799"/>
                    <a:pt x="812" y="798"/>
                  </a:cubicBezTo>
                  <a:cubicBezTo>
                    <a:pt x="788" y="797"/>
                    <a:pt x="769" y="790"/>
                    <a:pt x="741" y="796"/>
                  </a:cubicBezTo>
                  <a:cubicBezTo>
                    <a:pt x="738" y="793"/>
                    <a:pt x="733" y="794"/>
                    <a:pt x="729" y="793"/>
                  </a:cubicBezTo>
                  <a:cubicBezTo>
                    <a:pt x="723" y="795"/>
                    <a:pt x="722" y="790"/>
                    <a:pt x="716" y="791"/>
                  </a:cubicBezTo>
                  <a:cubicBezTo>
                    <a:pt x="698" y="794"/>
                    <a:pt x="682" y="793"/>
                    <a:pt x="665" y="794"/>
                  </a:cubicBezTo>
                  <a:cubicBezTo>
                    <a:pt x="624" y="802"/>
                    <a:pt x="605" y="800"/>
                    <a:pt x="571" y="813"/>
                  </a:cubicBezTo>
                  <a:cubicBezTo>
                    <a:pt x="565" y="816"/>
                    <a:pt x="556" y="818"/>
                    <a:pt x="550" y="821"/>
                  </a:cubicBezTo>
                  <a:cubicBezTo>
                    <a:pt x="544" y="820"/>
                    <a:pt x="547" y="826"/>
                    <a:pt x="543" y="827"/>
                  </a:cubicBezTo>
                  <a:cubicBezTo>
                    <a:pt x="536" y="826"/>
                    <a:pt x="535" y="830"/>
                    <a:pt x="530" y="831"/>
                  </a:cubicBezTo>
                  <a:cubicBezTo>
                    <a:pt x="525" y="836"/>
                    <a:pt x="519" y="840"/>
                    <a:pt x="512" y="843"/>
                  </a:cubicBezTo>
                  <a:cubicBezTo>
                    <a:pt x="508" y="844"/>
                    <a:pt x="505" y="846"/>
                    <a:pt x="505" y="849"/>
                  </a:cubicBezTo>
                  <a:cubicBezTo>
                    <a:pt x="501" y="851"/>
                    <a:pt x="495" y="852"/>
                    <a:pt x="497" y="857"/>
                  </a:cubicBezTo>
                  <a:cubicBezTo>
                    <a:pt x="509" y="851"/>
                    <a:pt x="521" y="844"/>
                    <a:pt x="531" y="836"/>
                  </a:cubicBezTo>
                  <a:cubicBezTo>
                    <a:pt x="540" y="834"/>
                    <a:pt x="551" y="829"/>
                    <a:pt x="553" y="825"/>
                  </a:cubicBezTo>
                  <a:cubicBezTo>
                    <a:pt x="554" y="824"/>
                    <a:pt x="557" y="824"/>
                    <a:pt x="558" y="824"/>
                  </a:cubicBezTo>
                  <a:cubicBezTo>
                    <a:pt x="561" y="823"/>
                    <a:pt x="562" y="823"/>
                    <a:pt x="564" y="821"/>
                  </a:cubicBezTo>
                  <a:cubicBezTo>
                    <a:pt x="564" y="820"/>
                    <a:pt x="567" y="820"/>
                    <a:pt x="568" y="820"/>
                  </a:cubicBezTo>
                  <a:cubicBezTo>
                    <a:pt x="571" y="819"/>
                    <a:pt x="573" y="819"/>
                    <a:pt x="574" y="817"/>
                  </a:cubicBezTo>
                  <a:cubicBezTo>
                    <a:pt x="582" y="818"/>
                    <a:pt x="590" y="814"/>
                    <a:pt x="604" y="811"/>
                  </a:cubicBezTo>
                  <a:cubicBezTo>
                    <a:pt x="617" y="809"/>
                    <a:pt x="634" y="806"/>
                    <a:pt x="649" y="803"/>
                  </a:cubicBezTo>
                  <a:cubicBezTo>
                    <a:pt x="670" y="802"/>
                    <a:pt x="688" y="802"/>
                    <a:pt x="710" y="799"/>
                  </a:cubicBezTo>
                  <a:cubicBezTo>
                    <a:pt x="711" y="803"/>
                    <a:pt x="718" y="799"/>
                    <a:pt x="720" y="802"/>
                  </a:cubicBezTo>
                  <a:cubicBezTo>
                    <a:pt x="723" y="803"/>
                    <a:pt x="726" y="803"/>
                    <a:pt x="731" y="802"/>
                  </a:cubicBezTo>
                  <a:cubicBezTo>
                    <a:pt x="730" y="808"/>
                    <a:pt x="741" y="798"/>
                    <a:pt x="740" y="805"/>
                  </a:cubicBezTo>
                  <a:cubicBezTo>
                    <a:pt x="744" y="804"/>
                    <a:pt x="749" y="803"/>
                    <a:pt x="753" y="802"/>
                  </a:cubicBezTo>
                  <a:cubicBezTo>
                    <a:pt x="754" y="807"/>
                    <a:pt x="761" y="802"/>
                    <a:pt x="764" y="802"/>
                  </a:cubicBezTo>
                  <a:cubicBezTo>
                    <a:pt x="765" y="807"/>
                    <a:pt x="772" y="802"/>
                    <a:pt x="775" y="803"/>
                  </a:cubicBezTo>
                  <a:cubicBezTo>
                    <a:pt x="782" y="805"/>
                    <a:pt x="791" y="803"/>
                    <a:pt x="796" y="808"/>
                  </a:cubicBezTo>
                  <a:cubicBezTo>
                    <a:pt x="778" y="810"/>
                    <a:pt x="764" y="805"/>
                    <a:pt x="745" y="808"/>
                  </a:cubicBezTo>
                  <a:cubicBezTo>
                    <a:pt x="745" y="803"/>
                    <a:pt x="737" y="808"/>
                    <a:pt x="734" y="808"/>
                  </a:cubicBezTo>
                  <a:cubicBezTo>
                    <a:pt x="731" y="806"/>
                    <a:pt x="726" y="807"/>
                    <a:pt x="723" y="805"/>
                  </a:cubicBezTo>
                  <a:cubicBezTo>
                    <a:pt x="714" y="806"/>
                    <a:pt x="705" y="805"/>
                    <a:pt x="696" y="806"/>
                  </a:cubicBezTo>
                  <a:cubicBezTo>
                    <a:pt x="675" y="810"/>
                    <a:pt x="653" y="814"/>
                    <a:pt x="632" y="817"/>
                  </a:cubicBezTo>
                  <a:cubicBezTo>
                    <a:pt x="601" y="827"/>
                    <a:pt x="581" y="835"/>
                    <a:pt x="552" y="843"/>
                  </a:cubicBezTo>
                  <a:cubicBezTo>
                    <a:pt x="553" y="847"/>
                    <a:pt x="545" y="845"/>
                    <a:pt x="544" y="849"/>
                  </a:cubicBezTo>
                  <a:cubicBezTo>
                    <a:pt x="538" y="848"/>
                    <a:pt x="539" y="854"/>
                    <a:pt x="532" y="853"/>
                  </a:cubicBezTo>
                  <a:cubicBezTo>
                    <a:pt x="527" y="859"/>
                    <a:pt x="517" y="860"/>
                    <a:pt x="512" y="866"/>
                  </a:cubicBezTo>
                  <a:cubicBezTo>
                    <a:pt x="503" y="868"/>
                    <a:pt x="500" y="874"/>
                    <a:pt x="492" y="878"/>
                  </a:cubicBezTo>
                  <a:cubicBezTo>
                    <a:pt x="488" y="884"/>
                    <a:pt x="479" y="886"/>
                    <a:pt x="477" y="894"/>
                  </a:cubicBezTo>
                  <a:cubicBezTo>
                    <a:pt x="492" y="890"/>
                    <a:pt x="495" y="878"/>
                    <a:pt x="509" y="873"/>
                  </a:cubicBezTo>
                  <a:cubicBezTo>
                    <a:pt x="514" y="869"/>
                    <a:pt x="518" y="866"/>
                    <a:pt x="525" y="863"/>
                  </a:cubicBezTo>
                  <a:cubicBezTo>
                    <a:pt x="530" y="863"/>
                    <a:pt x="533" y="861"/>
                    <a:pt x="533" y="857"/>
                  </a:cubicBezTo>
                  <a:cubicBezTo>
                    <a:pt x="538" y="857"/>
                    <a:pt x="541" y="856"/>
                    <a:pt x="543" y="853"/>
                  </a:cubicBezTo>
                  <a:cubicBezTo>
                    <a:pt x="558" y="852"/>
                    <a:pt x="566" y="846"/>
                    <a:pt x="576" y="841"/>
                  </a:cubicBezTo>
                  <a:cubicBezTo>
                    <a:pt x="579" y="841"/>
                    <a:pt x="582" y="844"/>
                    <a:pt x="583" y="840"/>
                  </a:cubicBezTo>
                  <a:cubicBezTo>
                    <a:pt x="585" y="838"/>
                    <a:pt x="594" y="840"/>
                    <a:pt x="593" y="835"/>
                  </a:cubicBezTo>
                  <a:cubicBezTo>
                    <a:pt x="603" y="835"/>
                    <a:pt x="609" y="832"/>
                    <a:pt x="616" y="829"/>
                  </a:cubicBezTo>
                  <a:cubicBezTo>
                    <a:pt x="623" y="828"/>
                    <a:pt x="630" y="827"/>
                    <a:pt x="638" y="825"/>
                  </a:cubicBezTo>
                  <a:cubicBezTo>
                    <a:pt x="643" y="824"/>
                    <a:pt x="645" y="820"/>
                    <a:pt x="652" y="820"/>
                  </a:cubicBezTo>
                  <a:cubicBezTo>
                    <a:pt x="666" y="820"/>
                    <a:pt x="681" y="818"/>
                    <a:pt x="698" y="814"/>
                  </a:cubicBezTo>
                  <a:cubicBezTo>
                    <a:pt x="711" y="816"/>
                    <a:pt x="716" y="812"/>
                    <a:pt x="727" y="816"/>
                  </a:cubicBezTo>
                  <a:cubicBezTo>
                    <a:pt x="735" y="816"/>
                    <a:pt x="734" y="814"/>
                    <a:pt x="740" y="816"/>
                  </a:cubicBezTo>
                  <a:cubicBezTo>
                    <a:pt x="744" y="815"/>
                    <a:pt x="747" y="815"/>
                    <a:pt x="749" y="816"/>
                  </a:cubicBezTo>
                  <a:cubicBezTo>
                    <a:pt x="752" y="816"/>
                    <a:pt x="757" y="814"/>
                    <a:pt x="758" y="817"/>
                  </a:cubicBezTo>
                  <a:cubicBezTo>
                    <a:pt x="772" y="814"/>
                    <a:pt x="780" y="819"/>
                    <a:pt x="793" y="817"/>
                  </a:cubicBezTo>
                  <a:cubicBezTo>
                    <a:pt x="800" y="816"/>
                    <a:pt x="804" y="818"/>
                    <a:pt x="809" y="819"/>
                  </a:cubicBezTo>
                  <a:cubicBezTo>
                    <a:pt x="815" y="819"/>
                    <a:pt x="822" y="819"/>
                    <a:pt x="825" y="822"/>
                  </a:cubicBezTo>
                  <a:cubicBezTo>
                    <a:pt x="806" y="832"/>
                    <a:pt x="790" y="824"/>
                    <a:pt x="771" y="826"/>
                  </a:cubicBezTo>
                  <a:cubicBezTo>
                    <a:pt x="752" y="825"/>
                    <a:pt x="733" y="824"/>
                    <a:pt x="713" y="825"/>
                  </a:cubicBezTo>
                  <a:cubicBezTo>
                    <a:pt x="684" y="830"/>
                    <a:pt x="656" y="835"/>
                    <a:pt x="627" y="840"/>
                  </a:cubicBezTo>
                  <a:cubicBezTo>
                    <a:pt x="622" y="843"/>
                    <a:pt x="616" y="845"/>
                    <a:pt x="608" y="846"/>
                  </a:cubicBezTo>
                  <a:cubicBezTo>
                    <a:pt x="608" y="850"/>
                    <a:pt x="605" y="846"/>
                    <a:pt x="602" y="847"/>
                  </a:cubicBezTo>
                  <a:cubicBezTo>
                    <a:pt x="602" y="850"/>
                    <a:pt x="596" y="851"/>
                    <a:pt x="595" y="848"/>
                  </a:cubicBezTo>
                  <a:cubicBezTo>
                    <a:pt x="586" y="855"/>
                    <a:pt x="571" y="858"/>
                    <a:pt x="560" y="864"/>
                  </a:cubicBezTo>
                  <a:cubicBezTo>
                    <a:pt x="550" y="869"/>
                    <a:pt x="538" y="874"/>
                    <a:pt x="528" y="880"/>
                  </a:cubicBezTo>
                  <a:cubicBezTo>
                    <a:pt x="521" y="882"/>
                    <a:pt x="519" y="887"/>
                    <a:pt x="512" y="888"/>
                  </a:cubicBezTo>
                  <a:cubicBezTo>
                    <a:pt x="510" y="894"/>
                    <a:pt x="499" y="893"/>
                    <a:pt x="498" y="899"/>
                  </a:cubicBezTo>
                  <a:cubicBezTo>
                    <a:pt x="514" y="895"/>
                    <a:pt x="522" y="887"/>
                    <a:pt x="533" y="882"/>
                  </a:cubicBezTo>
                  <a:cubicBezTo>
                    <a:pt x="548" y="879"/>
                    <a:pt x="555" y="870"/>
                    <a:pt x="570" y="866"/>
                  </a:cubicBezTo>
                  <a:cubicBezTo>
                    <a:pt x="574" y="863"/>
                    <a:pt x="584" y="863"/>
                    <a:pt x="588" y="858"/>
                  </a:cubicBezTo>
                  <a:cubicBezTo>
                    <a:pt x="593" y="858"/>
                    <a:pt x="596" y="857"/>
                    <a:pt x="599" y="854"/>
                  </a:cubicBezTo>
                  <a:cubicBezTo>
                    <a:pt x="601" y="853"/>
                    <a:pt x="610" y="855"/>
                    <a:pt x="609" y="850"/>
                  </a:cubicBezTo>
                  <a:cubicBezTo>
                    <a:pt x="618" y="851"/>
                    <a:pt x="633" y="846"/>
                    <a:pt x="650" y="843"/>
                  </a:cubicBezTo>
                  <a:cubicBezTo>
                    <a:pt x="666" y="840"/>
                    <a:pt x="684" y="837"/>
                    <a:pt x="699" y="834"/>
                  </a:cubicBezTo>
                  <a:cubicBezTo>
                    <a:pt x="709" y="836"/>
                    <a:pt x="724" y="831"/>
                    <a:pt x="732" y="835"/>
                  </a:cubicBezTo>
                  <a:cubicBezTo>
                    <a:pt x="740" y="832"/>
                    <a:pt x="743" y="835"/>
                    <a:pt x="750" y="834"/>
                  </a:cubicBezTo>
                  <a:cubicBezTo>
                    <a:pt x="753" y="839"/>
                    <a:pt x="766" y="828"/>
                    <a:pt x="766" y="838"/>
                  </a:cubicBezTo>
                  <a:cubicBezTo>
                    <a:pt x="740" y="839"/>
                    <a:pt x="720" y="843"/>
                    <a:pt x="701" y="845"/>
                  </a:cubicBezTo>
                  <a:cubicBezTo>
                    <a:pt x="697" y="845"/>
                    <a:pt x="697" y="848"/>
                    <a:pt x="693" y="849"/>
                  </a:cubicBezTo>
                  <a:cubicBezTo>
                    <a:pt x="690" y="850"/>
                    <a:pt x="681" y="848"/>
                    <a:pt x="682" y="853"/>
                  </a:cubicBezTo>
                  <a:cubicBezTo>
                    <a:pt x="677" y="850"/>
                    <a:pt x="680" y="853"/>
                    <a:pt x="674" y="854"/>
                  </a:cubicBezTo>
                  <a:cubicBezTo>
                    <a:pt x="668" y="855"/>
                    <a:pt x="669" y="851"/>
                    <a:pt x="665" y="856"/>
                  </a:cubicBezTo>
                  <a:cubicBezTo>
                    <a:pt x="656" y="857"/>
                    <a:pt x="652" y="862"/>
                    <a:pt x="642" y="862"/>
                  </a:cubicBezTo>
                  <a:cubicBezTo>
                    <a:pt x="641" y="869"/>
                    <a:pt x="627" y="867"/>
                    <a:pt x="624" y="872"/>
                  </a:cubicBezTo>
                  <a:cubicBezTo>
                    <a:pt x="608" y="876"/>
                    <a:pt x="598" y="884"/>
                    <a:pt x="582" y="888"/>
                  </a:cubicBezTo>
                  <a:cubicBezTo>
                    <a:pt x="568" y="895"/>
                    <a:pt x="561" y="901"/>
                    <a:pt x="545" y="904"/>
                  </a:cubicBezTo>
                  <a:cubicBezTo>
                    <a:pt x="543" y="909"/>
                    <a:pt x="537" y="910"/>
                    <a:pt x="532" y="913"/>
                  </a:cubicBezTo>
                  <a:cubicBezTo>
                    <a:pt x="531" y="919"/>
                    <a:pt x="517" y="917"/>
                    <a:pt x="521" y="926"/>
                  </a:cubicBezTo>
                  <a:cubicBezTo>
                    <a:pt x="522" y="929"/>
                    <a:pt x="524" y="926"/>
                    <a:pt x="525" y="923"/>
                  </a:cubicBezTo>
                  <a:cubicBezTo>
                    <a:pt x="531" y="924"/>
                    <a:pt x="530" y="919"/>
                    <a:pt x="535" y="919"/>
                  </a:cubicBezTo>
                  <a:cubicBezTo>
                    <a:pt x="537" y="913"/>
                    <a:pt x="547" y="912"/>
                    <a:pt x="550" y="907"/>
                  </a:cubicBezTo>
                  <a:cubicBezTo>
                    <a:pt x="576" y="898"/>
                    <a:pt x="603" y="887"/>
                    <a:pt x="631" y="875"/>
                  </a:cubicBezTo>
                  <a:cubicBezTo>
                    <a:pt x="649" y="869"/>
                    <a:pt x="655" y="867"/>
                    <a:pt x="671" y="861"/>
                  </a:cubicBezTo>
                  <a:cubicBezTo>
                    <a:pt x="673" y="868"/>
                    <a:pt x="675" y="858"/>
                    <a:pt x="679" y="860"/>
                  </a:cubicBezTo>
                  <a:cubicBezTo>
                    <a:pt x="684" y="859"/>
                    <a:pt x="688" y="858"/>
                    <a:pt x="692" y="857"/>
                  </a:cubicBezTo>
                  <a:cubicBezTo>
                    <a:pt x="696" y="857"/>
                    <a:pt x="701" y="856"/>
                    <a:pt x="705" y="855"/>
                  </a:cubicBezTo>
                  <a:cubicBezTo>
                    <a:pt x="709" y="856"/>
                    <a:pt x="717" y="850"/>
                    <a:pt x="718" y="855"/>
                  </a:cubicBezTo>
                  <a:cubicBezTo>
                    <a:pt x="704" y="859"/>
                    <a:pt x="693" y="865"/>
                    <a:pt x="681" y="871"/>
                  </a:cubicBezTo>
                  <a:cubicBezTo>
                    <a:pt x="668" y="875"/>
                    <a:pt x="656" y="881"/>
                    <a:pt x="644" y="886"/>
                  </a:cubicBezTo>
                  <a:cubicBezTo>
                    <a:pt x="642" y="891"/>
                    <a:pt x="630" y="890"/>
                    <a:pt x="628" y="896"/>
                  </a:cubicBezTo>
                  <a:cubicBezTo>
                    <a:pt x="620" y="897"/>
                    <a:pt x="616" y="901"/>
                    <a:pt x="610" y="903"/>
                  </a:cubicBezTo>
                  <a:cubicBezTo>
                    <a:pt x="603" y="906"/>
                    <a:pt x="599" y="910"/>
                    <a:pt x="594" y="913"/>
                  </a:cubicBezTo>
                  <a:cubicBezTo>
                    <a:pt x="589" y="916"/>
                    <a:pt x="579" y="917"/>
                    <a:pt x="580" y="924"/>
                  </a:cubicBezTo>
                  <a:cubicBezTo>
                    <a:pt x="591" y="921"/>
                    <a:pt x="597" y="915"/>
                    <a:pt x="606" y="911"/>
                  </a:cubicBezTo>
                  <a:cubicBezTo>
                    <a:pt x="617" y="906"/>
                    <a:pt x="625" y="901"/>
                    <a:pt x="635" y="897"/>
                  </a:cubicBezTo>
                  <a:cubicBezTo>
                    <a:pt x="653" y="887"/>
                    <a:pt x="676" y="880"/>
                    <a:pt x="694" y="870"/>
                  </a:cubicBezTo>
                  <a:cubicBezTo>
                    <a:pt x="712" y="867"/>
                    <a:pt x="724" y="861"/>
                    <a:pt x="736" y="854"/>
                  </a:cubicBezTo>
                  <a:cubicBezTo>
                    <a:pt x="745" y="855"/>
                    <a:pt x="759" y="849"/>
                    <a:pt x="774" y="845"/>
                  </a:cubicBezTo>
                  <a:cubicBezTo>
                    <a:pt x="784" y="845"/>
                    <a:pt x="785" y="839"/>
                    <a:pt x="795" y="839"/>
                  </a:cubicBezTo>
                  <a:cubicBezTo>
                    <a:pt x="799" y="838"/>
                    <a:pt x="804" y="837"/>
                    <a:pt x="808" y="837"/>
                  </a:cubicBezTo>
                  <a:cubicBezTo>
                    <a:pt x="806" y="833"/>
                    <a:pt x="818" y="831"/>
                    <a:pt x="817" y="835"/>
                  </a:cubicBezTo>
                  <a:cubicBezTo>
                    <a:pt x="808" y="838"/>
                    <a:pt x="802" y="843"/>
                    <a:pt x="789" y="844"/>
                  </a:cubicBezTo>
                  <a:cubicBezTo>
                    <a:pt x="783" y="854"/>
                    <a:pt x="768" y="857"/>
                    <a:pt x="757" y="863"/>
                  </a:cubicBezTo>
                  <a:cubicBezTo>
                    <a:pt x="748" y="871"/>
                    <a:pt x="734" y="876"/>
                    <a:pt x="721" y="881"/>
                  </a:cubicBezTo>
                  <a:cubicBezTo>
                    <a:pt x="718" y="886"/>
                    <a:pt x="706" y="885"/>
                    <a:pt x="705" y="891"/>
                  </a:cubicBezTo>
                  <a:cubicBezTo>
                    <a:pt x="694" y="891"/>
                    <a:pt x="692" y="897"/>
                    <a:pt x="684" y="899"/>
                  </a:cubicBezTo>
                  <a:cubicBezTo>
                    <a:pt x="672" y="905"/>
                    <a:pt x="660" y="911"/>
                    <a:pt x="647" y="917"/>
                  </a:cubicBezTo>
                  <a:cubicBezTo>
                    <a:pt x="634" y="921"/>
                    <a:pt x="626" y="929"/>
                    <a:pt x="613" y="934"/>
                  </a:cubicBezTo>
                  <a:cubicBezTo>
                    <a:pt x="612" y="940"/>
                    <a:pt x="601" y="939"/>
                    <a:pt x="599" y="945"/>
                  </a:cubicBezTo>
                  <a:cubicBezTo>
                    <a:pt x="593" y="944"/>
                    <a:pt x="594" y="949"/>
                    <a:pt x="589" y="949"/>
                  </a:cubicBezTo>
                  <a:cubicBezTo>
                    <a:pt x="588" y="952"/>
                    <a:pt x="581" y="951"/>
                    <a:pt x="581" y="955"/>
                  </a:cubicBezTo>
                  <a:cubicBezTo>
                    <a:pt x="568" y="960"/>
                    <a:pt x="560" y="969"/>
                    <a:pt x="547" y="974"/>
                  </a:cubicBezTo>
                  <a:cubicBezTo>
                    <a:pt x="544" y="980"/>
                    <a:pt x="536" y="980"/>
                    <a:pt x="534" y="986"/>
                  </a:cubicBezTo>
                  <a:cubicBezTo>
                    <a:pt x="530" y="987"/>
                    <a:pt x="527" y="988"/>
                    <a:pt x="526" y="992"/>
                  </a:cubicBezTo>
                  <a:cubicBezTo>
                    <a:pt x="524" y="992"/>
                    <a:pt x="522" y="992"/>
                    <a:pt x="522" y="994"/>
                  </a:cubicBezTo>
                  <a:cubicBezTo>
                    <a:pt x="522" y="996"/>
                    <a:pt x="524" y="997"/>
                    <a:pt x="524" y="994"/>
                  </a:cubicBezTo>
                  <a:cubicBezTo>
                    <a:pt x="539" y="987"/>
                    <a:pt x="552" y="979"/>
                    <a:pt x="564" y="971"/>
                  </a:cubicBezTo>
                  <a:cubicBezTo>
                    <a:pt x="571" y="972"/>
                    <a:pt x="570" y="967"/>
                    <a:pt x="574" y="965"/>
                  </a:cubicBezTo>
                  <a:cubicBezTo>
                    <a:pt x="575" y="961"/>
                    <a:pt x="584" y="963"/>
                    <a:pt x="584" y="959"/>
                  </a:cubicBezTo>
                  <a:cubicBezTo>
                    <a:pt x="592" y="956"/>
                    <a:pt x="598" y="951"/>
                    <a:pt x="604" y="946"/>
                  </a:cubicBezTo>
                  <a:cubicBezTo>
                    <a:pt x="619" y="943"/>
                    <a:pt x="625" y="935"/>
                    <a:pt x="639" y="931"/>
                  </a:cubicBezTo>
                  <a:cubicBezTo>
                    <a:pt x="648" y="924"/>
                    <a:pt x="662" y="920"/>
                    <a:pt x="674" y="914"/>
                  </a:cubicBezTo>
                  <a:cubicBezTo>
                    <a:pt x="687" y="910"/>
                    <a:pt x="696" y="903"/>
                    <a:pt x="708" y="899"/>
                  </a:cubicBezTo>
                  <a:cubicBezTo>
                    <a:pt x="715" y="897"/>
                    <a:pt x="719" y="893"/>
                    <a:pt x="727" y="891"/>
                  </a:cubicBezTo>
                  <a:cubicBezTo>
                    <a:pt x="727" y="888"/>
                    <a:pt x="732" y="888"/>
                    <a:pt x="735" y="887"/>
                  </a:cubicBezTo>
                  <a:cubicBezTo>
                    <a:pt x="733" y="884"/>
                    <a:pt x="745" y="882"/>
                    <a:pt x="744" y="886"/>
                  </a:cubicBezTo>
                  <a:cubicBezTo>
                    <a:pt x="737" y="888"/>
                    <a:pt x="733" y="892"/>
                    <a:pt x="728" y="895"/>
                  </a:cubicBezTo>
                  <a:cubicBezTo>
                    <a:pt x="728" y="898"/>
                    <a:pt x="724" y="899"/>
                    <a:pt x="722" y="901"/>
                  </a:cubicBezTo>
                  <a:cubicBezTo>
                    <a:pt x="722" y="905"/>
                    <a:pt x="719" y="906"/>
                    <a:pt x="714" y="907"/>
                  </a:cubicBezTo>
                  <a:cubicBezTo>
                    <a:pt x="713" y="912"/>
                    <a:pt x="707" y="915"/>
                    <a:pt x="701" y="918"/>
                  </a:cubicBezTo>
                  <a:cubicBezTo>
                    <a:pt x="700" y="925"/>
                    <a:pt x="689" y="924"/>
                    <a:pt x="690" y="931"/>
                  </a:cubicBezTo>
                  <a:cubicBezTo>
                    <a:pt x="684" y="934"/>
                    <a:pt x="678" y="937"/>
                    <a:pt x="676" y="942"/>
                  </a:cubicBezTo>
                  <a:cubicBezTo>
                    <a:pt x="668" y="944"/>
                    <a:pt x="665" y="948"/>
                    <a:pt x="660" y="952"/>
                  </a:cubicBezTo>
                  <a:cubicBezTo>
                    <a:pt x="651" y="960"/>
                    <a:pt x="642" y="967"/>
                    <a:pt x="631" y="975"/>
                  </a:cubicBezTo>
                  <a:cubicBezTo>
                    <a:pt x="614" y="990"/>
                    <a:pt x="592" y="1003"/>
                    <a:pt x="572" y="1016"/>
                  </a:cubicBezTo>
                  <a:cubicBezTo>
                    <a:pt x="562" y="1023"/>
                    <a:pt x="550" y="1028"/>
                    <a:pt x="540" y="1035"/>
                  </a:cubicBezTo>
                  <a:cubicBezTo>
                    <a:pt x="537" y="1036"/>
                    <a:pt x="534" y="1037"/>
                    <a:pt x="532" y="1039"/>
                  </a:cubicBezTo>
                  <a:cubicBezTo>
                    <a:pt x="535" y="1045"/>
                    <a:pt x="522" y="1039"/>
                    <a:pt x="524" y="1045"/>
                  </a:cubicBezTo>
                  <a:cubicBezTo>
                    <a:pt x="520" y="1046"/>
                    <a:pt x="516" y="1047"/>
                    <a:pt x="511" y="1047"/>
                  </a:cubicBezTo>
                  <a:cubicBezTo>
                    <a:pt x="512" y="1049"/>
                    <a:pt x="503" y="1053"/>
                    <a:pt x="510" y="1054"/>
                  </a:cubicBezTo>
                  <a:cubicBezTo>
                    <a:pt x="515" y="1047"/>
                    <a:pt x="532" y="1049"/>
                    <a:pt x="535" y="1041"/>
                  </a:cubicBezTo>
                  <a:cubicBezTo>
                    <a:pt x="548" y="1040"/>
                    <a:pt x="552" y="1033"/>
                    <a:pt x="561" y="1029"/>
                  </a:cubicBezTo>
                  <a:cubicBezTo>
                    <a:pt x="568" y="1028"/>
                    <a:pt x="566" y="1025"/>
                    <a:pt x="569" y="1024"/>
                  </a:cubicBezTo>
                  <a:cubicBezTo>
                    <a:pt x="570" y="1023"/>
                    <a:pt x="572" y="1024"/>
                    <a:pt x="574" y="1023"/>
                  </a:cubicBezTo>
                  <a:cubicBezTo>
                    <a:pt x="577" y="1021"/>
                    <a:pt x="580" y="1016"/>
                    <a:pt x="586" y="1016"/>
                  </a:cubicBezTo>
                  <a:cubicBezTo>
                    <a:pt x="585" y="1011"/>
                    <a:pt x="595" y="1012"/>
                    <a:pt x="595" y="1008"/>
                  </a:cubicBezTo>
                  <a:cubicBezTo>
                    <a:pt x="599" y="1005"/>
                    <a:pt x="603" y="1002"/>
                    <a:pt x="607" y="999"/>
                  </a:cubicBezTo>
                  <a:cubicBezTo>
                    <a:pt x="632" y="990"/>
                    <a:pt x="646" y="972"/>
                    <a:pt x="666" y="960"/>
                  </a:cubicBezTo>
                  <a:cubicBezTo>
                    <a:pt x="669" y="955"/>
                    <a:pt x="678" y="954"/>
                    <a:pt x="680" y="948"/>
                  </a:cubicBezTo>
                  <a:cubicBezTo>
                    <a:pt x="687" y="947"/>
                    <a:pt x="688" y="940"/>
                    <a:pt x="696" y="939"/>
                  </a:cubicBezTo>
                  <a:cubicBezTo>
                    <a:pt x="700" y="935"/>
                    <a:pt x="703" y="930"/>
                    <a:pt x="709" y="928"/>
                  </a:cubicBezTo>
                  <a:cubicBezTo>
                    <a:pt x="709" y="924"/>
                    <a:pt x="713" y="924"/>
                    <a:pt x="715" y="922"/>
                  </a:cubicBezTo>
                  <a:cubicBezTo>
                    <a:pt x="718" y="923"/>
                    <a:pt x="719" y="913"/>
                    <a:pt x="721" y="919"/>
                  </a:cubicBezTo>
                  <a:cubicBezTo>
                    <a:pt x="721" y="925"/>
                    <a:pt x="717" y="927"/>
                    <a:pt x="712" y="929"/>
                  </a:cubicBezTo>
                  <a:cubicBezTo>
                    <a:pt x="708" y="933"/>
                    <a:pt x="704" y="937"/>
                    <a:pt x="700" y="940"/>
                  </a:cubicBezTo>
                  <a:cubicBezTo>
                    <a:pt x="696" y="949"/>
                    <a:pt x="682" y="951"/>
                    <a:pt x="680" y="962"/>
                  </a:cubicBezTo>
                  <a:cubicBezTo>
                    <a:pt x="667" y="965"/>
                    <a:pt x="664" y="974"/>
                    <a:pt x="654" y="980"/>
                  </a:cubicBezTo>
                  <a:cubicBezTo>
                    <a:pt x="648" y="987"/>
                    <a:pt x="636" y="990"/>
                    <a:pt x="631" y="999"/>
                  </a:cubicBezTo>
                  <a:cubicBezTo>
                    <a:pt x="620" y="1003"/>
                    <a:pt x="616" y="1012"/>
                    <a:pt x="603" y="1015"/>
                  </a:cubicBezTo>
                  <a:cubicBezTo>
                    <a:pt x="601" y="1019"/>
                    <a:pt x="594" y="1020"/>
                    <a:pt x="591" y="1024"/>
                  </a:cubicBezTo>
                  <a:cubicBezTo>
                    <a:pt x="587" y="1027"/>
                    <a:pt x="581" y="1030"/>
                    <a:pt x="578" y="1033"/>
                  </a:cubicBezTo>
                  <a:cubicBezTo>
                    <a:pt x="568" y="1039"/>
                    <a:pt x="559" y="1044"/>
                    <a:pt x="549" y="1049"/>
                  </a:cubicBezTo>
                  <a:cubicBezTo>
                    <a:pt x="546" y="1053"/>
                    <a:pt x="536" y="1053"/>
                    <a:pt x="536" y="1059"/>
                  </a:cubicBezTo>
                  <a:cubicBezTo>
                    <a:pt x="533" y="1063"/>
                    <a:pt x="520" y="1060"/>
                    <a:pt x="522" y="1068"/>
                  </a:cubicBezTo>
                  <a:cubicBezTo>
                    <a:pt x="538" y="1063"/>
                    <a:pt x="550" y="1055"/>
                    <a:pt x="565" y="1049"/>
                  </a:cubicBezTo>
                  <a:cubicBezTo>
                    <a:pt x="565" y="1045"/>
                    <a:pt x="572" y="1046"/>
                    <a:pt x="573" y="1043"/>
                  </a:cubicBezTo>
                  <a:cubicBezTo>
                    <a:pt x="571" y="1037"/>
                    <a:pt x="585" y="1043"/>
                    <a:pt x="583" y="1037"/>
                  </a:cubicBezTo>
                  <a:cubicBezTo>
                    <a:pt x="590" y="1034"/>
                    <a:pt x="595" y="1029"/>
                    <a:pt x="603" y="1026"/>
                  </a:cubicBezTo>
                  <a:cubicBezTo>
                    <a:pt x="614" y="1018"/>
                    <a:pt x="626" y="1010"/>
                    <a:pt x="638" y="1002"/>
                  </a:cubicBezTo>
                  <a:cubicBezTo>
                    <a:pt x="646" y="1000"/>
                    <a:pt x="650" y="994"/>
                    <a:pt x="656" y="990"/>
                  </a:cubicBezTo>
                  <a:cubicBezTo>
                    <a:pt x="660" y="985"/>
                    <a:pt x="670" y="984"/>
                    <a:pt x="671" y="976"/>
                  </a:cubicBezTo>
                  <a:cubicBezTo>
                    <a:pt x="685" y="969"/>
                    <a:pt x="692" y="958"/>
                    <a:pt x="704" y="951"/>
                  </a:cubicBezTo>
                  <a:cubicBezTo>
                    <a:pt x="706" y="944"/>
                    <a:pt x="715" y="942"/>
                    <a:pt x="720" y="937"/>
                  </a:cubicBezTo>
                  <a:cubicBezTo>
                    <a:pt x="721" y="934"/>
                    <a:pt x="724" y="932"/>
                    <a:pt x="728" y="931"/>
                  </a:cubicBezTo>
                  <a:cubicBezTo>
                    <a:pt x="729" y="927"/>
                    <a:pt x="730" y="923"/>
                    <a:pt x="735" y="923"/>
                  </a:cubicBezTo>
                  <a:cubicBezTo>
                    <a:pt x="739" y="918"/>
                    <a:pt x="743" y="912"/>
                    <a:pt x="750" y="909"/>
                  </a:cubicBezTo>
                  <a:cubicBezTo>
                    <a:pt x="753" y="903"/>
                    <a:pt x="759" y="899"/>
                    <a:pt x="765" y="895"/>
                  </a:cubicBezTo>
                  <a:cubicBezTo>
                    <a:pt x="770" y="890"/>
                    <a:pt x="775" y="886"/>
                    <a:pt x="781" y="881"/>
                  </a:cubicBezTo>
                  <a:cubicBezTo>
                    <a:pt x="788" y="878"/>
                    <a:pt x="792" y="872"/>
                    <a:pt x="801" y="869"/>
                  </a:cubicBezTo>
                  <a:cubicBezTo>
                    <a:pt x="803" y="865"/>
                    <a:pt x="806" y="861"/>
                    <a:pt x="810" y="858"/>
                  </a:cubicBezTo>
                  <a:cubicBezTo>
                    <a:pt x="815" y="858"/>
                    <a:pt x="814" y="854"/>
                    <a:pt x="820" y="854"/>
                  </a:cubicBezTo>
                  <a:cubicBezTo>
                    <a:pt x="818" y="849"/>
                    <a:pt x="830" y="854"/>
                    <a:pt x="828" y="849"/>
                  </a:cubicBezTo>
                  <a:cubicBezTo>
                    <a:pt x="833" y="845"/>
                    <a:pt x="838" y="840"/>
                    <a:pt x="846" y="839"/>
                  </a:cubicBezTo>
                  <a:cubicBezTo>
                    <a:pt x="844" y="845"/>
                    <a:pt x="836" y="847"/>
                    <a:pt x="833" y="852"/>
                  </a:cubicBezTo>
                  <a:cubicBezTo>
                    <a:pt x="827" y="855"/>
                    <a:pt x="825" y="862"/>
                    <a:pt x="817" y="864"/>
                  </a:cubicBezTo>
                  <a:cubicBezTo>
                    <a:pt x="816" y="870"/>
                    <a:pt x="806" y="871"/>
                    <a:pt x="804" y="877"/>
                  </a:cubicBezTo>
                  <a:cubicBezTo>
                    <a:pt x="798" y="881"/>
                    <a:pt x="795" y="886"/>
                    <a:pt x="791" y="891"/>
                  </a:cubicBezTo>
                  <a:cubicBezTo>
                    <a:pt x="782" y="899"/>
                    <a:pt x="773" y="908"/>
                    <a:pt x="765" y="917"/>
                  </a:cubicBezTo>
                  <a:cubicBezTo>
                    <a:pt x="761" y="922"/>
                    <a:pt x="758" y="927"/>
                    <a:pt x="752" y="931"/>
                  </a:cubicBezTo>
                  <a:cubicBezTo>
                    <a:pt x="747" y="936"/>
                    <a:pt x="744" y="942"/>
                    <a:pt x="737" y="945"/>
                  </a:cubicBezTo>
                  <a:cubicBezTo>
                    <a:pt x="730" y="955"/>
                    <a:pt x="717" y="961"/>
                    <a:pt x="710" y="972"/>
                  </a:cubicBezTo>
                  <a:cubicBezTo>
                    <a:pt x="698" y="979"/>
                    <a:pt x="690" y="988"/>
                    <a:pt x="677" y="995"/>
                  </a:cubicBezTo>
                  <a:cubicBezTo>
                    <a:pt x="677" y="999"/>
                    <a:pt x="670" y="998"/>
                    <a:pt x="669" y="1001"/>
                  </a:cubicBezTo>
                  <a:cubicBezTo>
                    <a:pt x="666" y="1003"/>
                    <a:pt x="664" y="1005"/>
                    <a:pt x="661" y="1007"/>
                  </a:cubicBezTo>
                  <a:cubicBezTo>
                    <a:pt x="654" y="1010"/>
                    <a:pt x="653" y="1016"/>
                    <a:pt x="643" y="1017"/>
                  </a:cubicBezTo>
                  <a:cubicBezTo>
                    <a:pt x="642" y="1023"/>
                    <a:pt x="630" y="1023"/>
                    <a:pt x="628" y="1029"/>
                  </a:cubicBezTo>
                  <a:cubicBezTo>
                    <a:pt x="620" y="1031"/>
                    <a:pt x="616" y="1037"/>
                    <a:pt x="610" y="1041"/>
                  </a:cubicBezTo>
                  <a:cubicBezTo>
                    <a:pt x="603" y="1041"/>
                    <a:pt x="602" y="1046"/>
                    <a:pt x="593" y="1046"/>
                  </a:cubicBezTo>
                  <a:cubicBezTo>
                    <a:pt x="591" y="1050"/>
                    <a:pt x="580" y="1048"/>
                    <a:pt x="581" y="1055"/>
                  </a:cubicBezTo>
                  <a:cubicBezTo>
                    <a:pt x="590" y="1051"/>
                    <a:pt x="595" y="1047"/>
                    <a:pt x="605" y="1048"/>
                  </a:cubicBezTo>
                  <a:cubicBezTo>
                    <a:pt x="604" y="1044"/>
                    <a:pt x="612" y="1046"/>
                    <a:pt x="612" y="1042"/>
                  </a:cubicBezTo>
                  <a:cubicBezTo>
                    <a:pt x="618" y="1042"/>
                    <a:pt x="616" y="1038"/>
                    <a:pt x="623" y="1038"/>
                  </a:cubicBezTo>
                  <a:cubicBezTo>
                    <a:pt x="622" y="1034"/>
                    <a:pt x="630" y="1036"/>
                    <a:pt x="631" y="1033"/>
                  </a:cubicBezTo>
                  <a:cubicBezTo>
                    <a:pt x="636" y="1032"/>
                    <a:pt x="635" y="1028"/>
                    <a:pt x="641" y="1028"/>
                  </a:cubicBezTo>
                  <a:cubicBezTo>
                    <a:pt x="644" y="1023"/>
                    <a:pt x="655" y="1023"/>
                    <a:pt x="657" y="1017"/>
                  </a:cubicBezTo>
                  <a:cubicBezTo>
                    <a:pt x="661" y="1012"/>
                    <a:pt x="668" y="1010"/>
                    <a:pt x="675" y="1007"/>
                  </a:cubicBezTo>
                  <a:cubicBezTo>
                    <a:pt x="677" y="1001"/>
                    <a:pt x="688" y="1001"/>
                    <a:pt x="690" y="995"/>
                  </a:cubicBezTo>
                  <a:cubicBezTo>
                    <a:pt x="697" y="996"/>
                    <a:pt x="694" y="990"/>
                    <a:pt x="698" y="989"/>
                  </a:cubicBezTo>
                  <a:cubicBezTo>
                    <a:pt x="699" y="986"/>
                    <a:pt x="706" y="988"/>
                    <a:pt x="706" y="983"/>
                  </a:cubicBezTo>
                  <a:cubicBezTo>
                    <a:pt x="719" y="977"/>
                    <a:pt x="726" y="966"/>
                    <a:pt x="737" y="958"/>
                  </a:cubicBezTo>
                  <a:cubicBezTo>
                    <a:pt x="736" y="954"/>
                    <a:pt x="744" y="955"/>
                    <a:pt x="745" y="952"/>
                  </a:cubicBezTo>
                  <a:cubicBezTo>
                    <a:pt x="746" y="949"/>
                    <a:pt x="749" y="947"/>
                    <a:pt x="752" y="946"/>
                  </a:cubicBezTo>
                  <a:cubicBezTo>
                    <a:pt x="755" y="940"/>
                    <a:pt x="761" y="937"/>
                    <a:pt x="766" y="933"/>
                  </a:cubicBezTo>
                  <a:cubicBezTo>
                    <a:pt x="766" y="930"/>
                    <a:pt x="768" y="927"/>
                    <a:pt x="771" y="925"/>
                  </a:cubicBezTo>
                  <a:cubicBezTo>
                    <a:pt x="774" y="924"/>
                    <a:pt x="771" y="918"/>
                    <a:pt x="779" y="919"/>
                  </a:cubicBezTo>
                  <a:cubicBezTo>
                    <a:pt x="776" y="914"/>
                    <a:pt x="782" y="914"/>
                    <a:pt x="784" y="912"/>
                  </a:cubicBezTo>
                  <a:cubicBezTo>
                    <a:pt x="788" y="910"/>
                    <a:pt x="787" y="905"/>
                    <a:pt x="791" y="904"/>
                  </a:cubicBezTo>
                  <a:cubicBezTo>
                    <a:pt x="809" y="885"/>
                    <a:pt x="829" y="868"/>
                    <a:pt x="848" y="851"/>
                  </a:cubicBezTo>
                  <a:cubicBezTo>
                    <a:pt x="844" y="864"/>
                    <a:pt x="829" y="869"/>
                    <a:pt x="825" y="882"/>
                  </a:cubicBezTo>
                  <a:cubicBezTo>
                    <a:pt x="820" y="886"/>
                    <a:pt x="813" y="889"/>
                    <a:pt x="812" y="896"/>
                  </a:cubicBezTo>
                  <a:cubicBezTo>
                    <a:pt x="806" y="895"/>
                    <a:pt x="808" y="901"/>
                    <a:pt x="804" y="902"/>
                  </a:cubicBezTo>
                  <a:cubicBezTo>
                    <a:pt x="800" y="903"/>
                    <a:pt x="804" y="910"/>
                    <a:pt x="797" y="909"/>
                  </a:cubicBezTo>
                  <a:cubicBezTo>
                    <a:pt x="791" y="921"/>
                    <a:pt x="780" y="929"/>
                    <a:pt x="771" y="939"/>
                  </a:cubicBezTo>
                  <a:cubicBezTo>
                    <a:pt x="769" y="941"/>
                    <a:pt x="767" y="944"/>
                    <a:pt x="766" y="946"/>
                  </a:cubicBezTo>
                  <a:cubicBezTo>
                    <a:pt x="763" y="949"/>
                    <a:pt x="758" y="950"/>
                    <a:pt x="758" y="954"/>
                  </a:cubicBezTo>
                  <a:cubicBezTo>
                    <a:pt x="751" y="957"/>
                    <a:pt x="751" y="966"/>
                    <a:pt x="743" y="968"/>
                  </a:cubicBezTo>
                  <a:cubicBezTo>
                    <a:pt x="742" y="974"/>
                    <a:pt x="734" y="976"/>
                    <a:pt x="730" y="981"/>
                  </a:cubicBezTo>
                  <a:cubicBezTo>
                    <a:pt x="726" y="987"/>
                    <a:pt x="718" y="990"/>
                    <a:pt x="715" y="995"/>
                  </a:cubicBezTo>
                  <a:cubicBezTo>
                    <a:pt x="704" y="1004"/>
                    <a:pt x="694" y="1013"/>
                    <a:pt x="682" y="1021"/>
                  </a:cubicBezTo>
                  <a:cubicBezTo>
                    <a:pt x="675" y="1032"/>
                    <a:pt x="658" y="1036"/>
                    <a:pt x="651" y="1047"/>
                  </a:cubicBezTo>
                  <a:cubicBezTo>
                    <a:pt x="647" y="1048"/>
                    <a:pt x="644" y="1049"/>
                    <a:pt x="643" y="1052"/>
                  </a:cubicBezTo>
                  <a:cubicBezTo>
                    <a:pt x="639" y="1054"/>
                    <a:pt x="634" y="1055"/>
                    <a:pt x="633" y="1059"/>
                  </a:cubicBezTo>
                  <a:cubicBezTo>
                    <a:pt x="629" y="1060"/>
                    <a:pt x="626" y="1061"/>
                    <a:pt x="625" y="1064"/>
                  </a:cubicBezTo>
                  <a:cubicBezTo>
                    <a:pt x="622" y="1066"/>
                    <a:pt x="617" y="1067"/>
                    <a:pt x="615" y="1071"/>
                  </a:cubicBezTo>
                  <a:cubicBezTo>
                    <a:pt x="626" y="1070"/>
                    <a:pt x="627" y="1064"/>
                    <a:pt x="636" y="1063"/>
                  </a:cubicBezTo>
                  <a:cubicBezTo>
                    <a:pt x="639" y="1057"/>
                    <a:pt x="648" y="1056"/>
                    <a:pt x="652" y="1051"/>
                  </a:cubicBezTo>
                  <a:cubicBezTo>
                    <a:pt x="668" y="1047"/>
                    <a:pt x="671" y="1033"/>
                    <a:pt x="688" y="1029"/>
                  </a:cubicBezTo>
                  <a:cubicBezTo>
                    <a:pt x="690" y="1023"/>
                    <a:pt x="698" y="1021"/>
                    <a:pt x="701" y="1015"/>
                  </a:cubicBezTo>
                  <a:cubicBezTo>
                    <a:pt x="706" y="1012"/>
                    <a:pt x="713" y="1009"/>
                    <a:pt x="716" y="1004"/>
                  </a:cubicBezTo>
                  <a:cubicBezTo>
                    <a:pt x="721" y="1000"/>
                    <a:pt x="725" y="994"/>
                    <a:pt x="732" y="992"/>
                  </a:cubicBezTo>
                  <a:cubicBezTo>
                    <a:pt x="735" y="986"/>
                    <a:pt x="741" y="982"/>
                    <a:pt x="747" y="978"/>
                  </a:cubicBezTo>
                  <a:cubicBezTo>
                    <a:pt x="748" y="971"/>
                    <a:pt x="758" y="971"/>
                    <a:pt x="760" y="965"/>
                  </a:cubicBezTo>
                  <a:cubicBezTo>
                    <a:pt x="764" y="960"/>
                    <a:pt x="769" y="956"/>
                    <a:pt x="773" y="951"/>
                  </a:cubicBezTo>
                  <a:cubicBezTo>
                    <a:pt x="781" y="941"/>
                    <a:pt x="791" y="933"/>
                    <a:pt x="799" y="922"/>
                  </a:cubicBezTo>
                  <a:cubicBezTo>
                    <a:pt x="816" y="903"/>
                    <a:pt x="835" y="885"/>
                    <a:pt x="851" y="864"/>
                  </a:cubicBezTo>
                  <a:cubicBezTo>
                    <a:pt x="860" y="860"/>
                    <a:pt x="862" y="851"/>
                    <a:pt x="872" y="847"/>
                  </a:cubicBezTo>
                  <a:cubicBezTo>
                    <a:pt x="877" y="840"/>
                    <a:pt x="882" y="833"/>
                    <a:pt x="891" y="828"/>
                  </a:cubicBezTo>
                  <a:cubicBezTo>
                    <a:pt x="892" y="824"/>
                    <a:pt x="898" y="823"/>
                    <a:pt x="900" y="820"/>
                  </a:cubicBezTo>
                  <a:cubicBezTo>
                    <a:pt x="904" y="817"/>
                    <a:pt x="905" y="812"/>
                    <a:pt x="912" y="811"/>
                  </a:cubicBezTo>
                  <a:cubicBezTo>
                    <a:pt x="913" y="806"/>
                    <a:pt x="922" y="807"/>
                    <a:pt x="921" y="801"/>
                  </a:cubicBezTo>
                  <a:cubicBezTo>
                    <a:pt x="924" y="800"/>
                    <a:pt x="927" y="800"/>
                    <a:pt x="927" y="797"/>
                  </a:cubicBezTo>
                  <a:cubicBezTo>
                    <a:pt x="931" y="798"/>
                    <a:pt x="932" y="793"/>
                    <a:pt x="934" y="796"/>
                  </a:cubicBezTo>
                  <a:cubicBezTo>
                    <a:pt x="934" y="801"/>
                    <a:pt x="926" y="800"/>
                    <a:pt x="926" y="804"/>
                  </a:cubicBezTo>
                  <a:cubicBezTo>
                    <a:pt x="922" y="806"/>
                    <a:pt x="922" y="810"/>
                    <a:pt x="916" y="810"/>
                  </a:cubicBezTo>
                  <a:cubicBezTo>
                    <a:pt x="913" y="818"/>
                    <a:pt x="904" y="821"/>
                    <a:pt x="899" y="827"/>
                  </a:cubicBezTo>
                  <a:cubicBezTo>
                    <a:pt x="896" y="834"/>
                    <a:pt x="888" y="837"/>
                    <a:pt x="884" y="843"/>
                  </a:cubicBezTo>
                  <a:cubicBezTo>
                    <a:pt x="880" y="849"/>
                    <a:pt x="875" y="855"/>
                    <a:pt x="867" y="859"/>
                  </a:cubicBezTo>
                  <a:cubicBezTo>
                    <a:pt x="866" y="862"/>
                    <a:pt x="863" y="864"/>
                    <a:pt x="860" y="867"/>
                  </a:cubicBezTo>
                  <a:cubicBezTo>
                    <a:pt x="858" y="870"/>
                    <a:pt x="857" y="874"/>
                    <a:pt x="853" y="875"/>
                  </a:cubicBezTo>
                  <a:cubicBezTo>
                    <a:pt x="850" y="883"/>
                    <a:pt x="843" y="887"/>
                    <a:pt x="838" y="893"/>
                  </a:cubicBezTo>
                  <a:cubicBezTo>
                    <a:pt x="833" y="899"/>
                    <a:pt x="826" y="904"/>
                    <a:pt x="824" y="911"/>
                  </a:cubicBezTo>
                  <a:cubicBezTo>
                    <a:pt x="821" y="914"/>
                    <a:pt x="816" y="915"/>
                    <a:pt x="816" y="919"/>
                  </a:cubicBezTo>
                  <a:cubicBezTo>
                    <a:pt x="809" y="919"/>
                    <a:pt x="815" y="929"/>
                    <a:pt x="807" y="928"/>
                  </a:cubicBezTo>
                  <a:cubicBezTo>
                    <a:pt x="798" y="940"/>
                    <a:pt x="789" y="952"/>
                    <a:pt x="777" y="962"/>
                  </a:cubicBezTo>
                  <a:cubicBezTo>
                    <a:pt x="772" y="967"/>
                    <a:pt x="769" y="974"/>
                    <a:pt x="760" y="978"/>
                  </a:cubicBezTo>
                  <a:cubicBezTo>
                    <a:pt x="759" y="987"/>
                    <a:pt x="746" y="987"/>
                    <a:pt x="746" y="996"/>
                  </a:cubicBezTo>
                  <a:cubicBezTo>
                    <a:pt x="730" y="1003"/>
                    <a:pt x="724" y="1018"/>
                    <a:pt x="709" y="1025"/>
                  </a:cubicBezTo>
                  <a:cubicBezTo>
                    <a:pt x="705" y="1031"/>
                    <a:pt x="696" y="1034"/>
                    <a:pt x="692" y="1041"/>
                  </a:cubicBezTo>
                  <a:cubicBezTo>
                    <a:pt x="687" y="1042"/>
                    <a:pt x="683" y="1044"/>
                    <a:pt x="682" y="1048"/>
                  </a:cubicBezTo>
                  <a:cubicBezTo>
                    <a:pt x="680" y="1051"/>
                    <a:pt x="672" y="1050"/>
                    <a:pt x="673" y="1056"/>
                  </a:cubicBezTo>
                  <a:cubicBezTo>
                    <a:pt x="679" y="1055"/>
                    <a:pt x="683" y="1052"/>
                    <a:pt x="684" y="1047"/>
                  </a:cubicBezTo>
                  <a:cubicBezTo>
                    <a:pt x="692" y="1046"/>
                    <a:pt x="694" y="1041"/>
                    <a:pt x="701" y="1040"/>
                  </a:cubicBezTo>
                  <a:cubicBezTo>
                    <a:pt x="707" y="1032"/>
                    <a:pt x="718" y="1028"/>
                    <a:pt x="724" y="1020"/>
                  </a:cubicBezTo>
                  <a:cubicBezTo>
                    <a:pt x="743" y="1010"/>
                    <a:pt x="755" y="995"/>
                    <a:pt x="770" y="981"/>
                  </a:cubicBezTo>
                  <a:cubicBezTo>
                    <a:pt x="771" y="976"/>
                    <a:pt x="777" y="975"/>
                    <a:pt x="779" y="970"/>
                  </a:cubicBezTo>
                  <a:cubicBezTo>
                    <a:pt x="781" y="965"/>
                    <a:pt x="790" y="965"/>
                    <a:pt x="790" y="959"/>
                  </a:cubicBezTo>
                  <a:cubicBezTo>
                    <a:pt x="801" y="955"/>
                    <a:pt x="803" y="945"/>
                    <a:pt x="811" y="938"/>
                  </a:cubicBezTo>
                  <a:cubicBezTo>
                    <a:pt x="818" y="931"/>
                    <a:pt x="821" y="922"/>
                    <a:pt x="831" y="917"/>
                  </a:cubicBezTo>
                  <a:cubicBezTo>
                    <a:pt x="833" y="912"/>
                    <a:pt x="834" y="907"/>
                    <a:pt x="840" y="906"/>
                  </a:cubicBezTo>
                  <a:cubicBezTo>
                    <a:pt x="839" y="902"/>
                    <a:pt x="842" y="901"/>
                    <a:pt x="846" y="901"/>
                  </a:cubicBezTo>
                  <a:cubicBezTo>
                    <a:pt x="847" y="898"/>
                    <a:pt x="848" y="896"/>
                    <a:pt x="852" y="895"/>
                  </a:cubicBezTo>
                  <a:cubicBezTo>
                    <a:pt x="852" y="891"/>
                    <a:pt x="857" y="890"/>
                    <a:pt x="857" y="885"/>
                  </a:cubicBezTo>
                  <a:cubicBezTo>
                    <a:pt x="862" y="884"/>
                    <a:pt x="860" y="878"/>
                    <a:pt x="866" y="877"/>
                  </a:cubicBezTo>
                  <a:cubicBezTo>
                    <a:pt x="870" y="871"/>
                    <a:pt x="876" y="865"/>
                    <a:pt x="881" y="859"/>
                  </a:cubicBezTo>
                  <a:cubicBezTo>
                    <a:pt x="890" y="856"/>
                    <a:pt x="890" y="847"/>
                    <a:pt x="898" y="843"/>
                  </a:cubicBezTo>
                  <a:cubicBezTo>
                    <a:pt x="898" y="838"/>
                    <a:pt x="902" y="836"/>
                    <a:pt x="907" y="834"/>
                  </a:cubicBezTo>
                  <a:cubicBezTo>
                    <a:pt x="907" y="832"/>
                    <a:pt x="909" y="830"/>
                    <a:pt x="911" y="829"/>
                  </a:cubicBezTo>
                  <a:cubicBezTo>
                    <a:pt x="913" y="829"/>
                    <a:pt x="914" y="825"/>
                    <a:pt x="915" y="828"/>
                  </a:cubicBezTo>
                  <a:cubicBezTo>
                    <a:pt x="914" y="832"/>
                    <a:pt x="910" y="834"/>
                    <a:pt x="908" y="836"/>
                  </a:cubicBezTo>
                  <a:cubicBezTo>
                    <a:pt x="902" y="837"/>
                    <a:pt x="907" y="845"/>
                    <a:pt x="900" y="844"/>
                  </a:cubicBezTo>
                  <a:cubicBezTo>
                    <a:pt x="899" y="848"/>
                    <a:pt x="895" y="850"/>
                    <a:pt x="893" y="852"/>
                  </a:cubicBezTo>
                  <a:cubicBezTo>
                    <a:pt x="890" y="853"/>
                    <a:pt x="892" y="856"/>
                    <a:pt x="889" y="857"/>
                  </a:cubicBezTo>
                  <a:cubicBezTo>
                    <a:pt x="887" y="858"/>
                    <a:pt x="886" y="860"/>
                    <a:pt x="886" y="862"/>
                  </a:cubicBezTo>
                  <a:cubicBezTo>
                    <a:pt x="874" y="873"/>
                    <a:pt x="868" y="888"/>
                    <a:pt x="854" y="897"/>
                  </a:cubicBezTo>
                  <a:cubicBezTo>
                    <a:pt x="854" y="900"/>
                    <a:pt x="852" y="903"/>
                    <a:pt x="849" y="905"/>
                  </a:cubicBezTo>
                  <a:cubicBezTo>
                    <a:pt x="847" y="907"/>
                    <a:pt x="850" y="913"/>
                    <a:pt x="844" y="912"/>
                  </a:cubicBezTo>
                  <a:cubicBezTo>
                    <a:pt x="844" y="921"/>
                    <a:pt x="833" y="921"/>
                    <a:pt x="834" y="929"/>
                  </a:cubicBezTo>
                  <a:cubicBezTo>
                    <a:pt x="827" y="932"/>
                    <a:pt x="826" y="939"/>
                    <a:pt x="821" y="943"/>
                  </a:cubicBezTo>
                  <a:cubicBezTo>
                    <a:pt x="822" y="948"/>
                    <a:pt x="811" y="943"/>
                    <a:pt x="815" y="951"/>
                  </a:cubicBezTo>
                  <a:cubicBezTo>
                    <a:pt x="813" y="953"/>
                    <a:pt x="808" y="954"/>
                    <a:pt x="808" y="958"/>
                  </a:cubicBezTo>
                  <a:cubicBezTo>
                    <a:pt x="798" y="968"/>
                    <a:pt x="789" y="977"/>
                    <a:pt x="780" y="986"/>
                  </a:cubicBezTo>
                  <a:cubicBezTo>
                    <a:pt x="772" y="997"/>
                    <a:pt x="760" y="1005"/>
                    <a:pt x="752" y="1015"/>
                  </a:cubicBezTo>
                  <a:cubicBezTo>
                    <a:pt x="747" y="1019"/>
                    <a:pt x="741" y="1023"/>
                    <a:pt x="738" y="1029"/>
                  </a:cubicBezTo>
                  <a:cubicBezTo>
                    <a:pt x="732" y="1032"/>
                    <a:pt x="726" y="1036"/>
                    <a:pt x="723" y="1042"/>
                  </a:cubicBezTo>
                  <a:cubicBezTo>
                    <a:pt x="709" y="1049"/>
                    <a:pt x="704" y="1062"/>
                    <a:pt x="688" y="1067"/>
                  </a:cubicBezTo>
                  <a:cubicBezTo>
                    <a:pt x="686" y="1073"/>
                    <a:pt x="678" y="1075"/>
                    <a:pt x="672" y="1078"/>
                  </a:cubicBezTo>
                  <a:cubicBezTo>
                    <a:pt x="668" y="1084"/>
                    <a:pt x="661" y="1087"/>
                    <a:pt x="654" y="1090"/>
                  </a:cubicBezTo>
                  <a:cubicBezTo>
                    <a:pt x="652" y="1093"/>
                    <a:pt x="649" y="1094"/>
                    <a:pt x="644" y="1094"/>
                  </a:cubicBezTo>
                  <a:cubicBezTo>
                    <a:pt x="643" y="1098"/>
                    <a:pt x="634" y="1096"/>
                    <a:pt x="634" y="1101"/>
                  </a:cubicBezTo>
                  <a:cubicBezTo>
                    <a:pt x="631" y="1102"/>
                    <a:pt x="622" y="1100"/>
                    <a:pt x="624" y="1105"/>
                  </a:cubicBezTo>
                  <a:cubicBezTo>
                    <a:pt x="622" y="1104"/>
                    <a:pt x="613" y="1101"/>
                    <a:pt x="613" y="1107"/>
                  </a:cubicBezTo>
                  <a:cubicBezTo>
                    <a:pt x="626" y="1110"/>
                    <a:pt x="641" y="1101"/>
                    <a:pt x="654" y="1099"/>
                  </a:cubicBezTo>
                  <a:cubicBezTo>
                    <a:pt x="657" y="1093"/>
                    <a:pt x="668" y="1093"/>
                    <a:pt x="671" y="1087"/>
                  </a:cubicBezTo>
                  <a:cubicBezTo>
                    <a:pt x="679" y="1084"/>
                    <a:pt x="685" y="1079"/>
                    <a:pt x="691" y="1075"/>
                  </a:cubicBezTo>
                  <a:cubicBezTo>
                    <a:pt x="703" y="1066"/>
                    <a:pt x="716" y="1058"/>
                    <a:pt x="727" y="1048"/>
                  </a:cubicBezTo>
                  <a:cubicBezTo>
                    <a:pt x="732" y="1044"/>
                    <a:pt x="736" y="1039"/>
                    <a:pt x="742" y="1035"/>
                  </a:cubicBezTo>
                  <a:cubicBezTo>
                    <a:pt x="750" y="1032"/>
                    <a:pt x="752" y="1024"/>
                    <a:pt x="759" y="1020"/>
                  </a:cubicBezTo>
                  <a:cubicBezTo>
                    <a:pt x="768" y="1009"/>
                    <a:pt x="781" y="1000"/>
                    <a:pt x="789" y="988"/>
                  </a:cubicBezTo>
                  <a:cubicBezTo>
                    <a:pt x="788" y="984"/>
                    <a:pt x="796" y="986"/>
                    <a:pt x="797" y="983"/>
                  </a:cubicBezTo>
                  <a:cubicBezTo>
                    <a:pt x="798" y="979"/>
                    <a:pt x="802" y="977"/>
                    <a:pt x="804" y="975"/>
                  </a:cubicBezTo>
                  <a:cubicBezTo>
                    <a:pt x="809" y="969"/>
                    <a:pt x="815" y="964"/>
                    <a:pt x="819" y="959"/>
                  </a:cubicBezTo>
                  <a:cubicBezTo>
                    <a:pt x="829" y="949"/>
                    <a:pt x="836" y="937"/>
                    <a:pt x="846" y="927"/>
                  </a:cubicBezTo>
                  <a:cubicBezTo>
                    <a:pt x="845" y="922"/>
                    <a:pt x="852" y="924"/>
                    <a:pt x="852" y="920"/>
                  </a:cubicBezTo>
                  <a:cubicBezTo>
                    <a:pt x="853" y="916"/>
                    <a:pt x="854" y="912"/>
                    <a:pt x="859" y="912"/>
                  </a:cubicBezTo>
                  <a:cubicBezTo>
                    <a:pt x="861" y="904"/>
                    <a:pt x="868" y="900"/>
                    <a:pt x="871" y="894"/>
                  </a:cubicBezTo>
                  <a:cubicBezTo>
                    <a:pt x="877" y="889"/>
                    <a:pt x="881" y="883"/>
                    <a:pt x="886" y="878"/>
                  </a:cubicBezTo>
                  <a:cubicBezTo>
                    <a:pt x="891" y="872"/>
                    <a:pt x="894" y="865"/>
                    <a:pt x="899" y="860"/>
                  </a:cubicBezTo>
                  <a:cubicBezTo>
                    <a:pt x="914" y="846"/>
                    <a:pt x="927" y="831"/>
                    <a:pt x="939" y="815"/>
                  </a:cubicBezTo>
                  <a:cubicBezTo>
                    <a:pt x="952" y="806"/>
                    <a:pt x="961" y="793"/>
                    <a:pt x="973" y="782"/>
                  </a:cubicBezTo>
                  <a:cubicBezTo>
                    <a:pt x="977" y="782"/>
                    <a:pt x="978" y="780"/>
                    <a:pt x="979" y="777"/>
                  </a:cubicBezTo>
                  <a:cubicBezTo>
                    <a:pt x="982" y="776"/>
                    <a:pt x="987" y="776"/>
                    <a:pt x="987" y="773"/>
                  </a:cubicBezTo>
                  <a:cubicBezTo>
                    <a:pt x="994" y="772"/>
                    <a:pt x="994" y="766"/>
                    <a:pt x="1004" y="766"/>
                  </a:cubicBezTo>
                  <a:cubicBezTo>
                    <a:pt x="1002" y="772"/>
                    <a:pt x="996" y="775"/>
                    <a:pt x="993" y="779"/>
                  </a:cubicBezTo>
                  <a:cubicBezTo>
                    <a:pt x="990" y="784"/>
                    <a:pt x="986" y="788"/>
                    <a:pt x="982" y="792"/>
                  </a:cubicBezTo>
                  <a:cubicBezTo>
                    <a:pt x="980" y="798"/>
                    <a:pt x="973" y="800"/>
                    <a:pt x="971" y="805"/>
                  </a:cubicBezTo>
                  <a:cubicBezTo>
                    <a:pt x="966" y="808"/>
                    <a:pt x="964" y="814"/>
                    <a:pt x="957" y="816"/>
                  </a:cubicBezTo>
                  <a:cubicBezTo>
                    <a:pt x="952" y="826"/>
                    <a:pt x="947" y="834"/>
                    <a:pt x="940" y="842"/>
                  </a:cubicBezTo>
                  <a:cubicBezTo>
                    <a:pt x="938" y="847"/>
                    <a:pt x="935" y="851"/>
                    <a:pt x="931" y="854"/>
                  </a:cubicBezTo>
                  <a:cubicBezTo>
                    <a:pt x="927" y="858"/>
                    <a:pt x="930" y="866"/>
                    <a:pt x="922" y="867"/>
                  </a:cubicBezTo>
                  <a:cubicBezTo>
                    <a:pt x="924" y="875"/>
                    <a:pt x="913" y="873"/>
                    <a:pt x="916" y="881"/>
                  </a:cubicBezTo>
                  <a:cubicBezTo>
                    <a:pt x="913" y="883"/>
                    <a:pt x="911" y="885"/>
                    <a:pt x="910" y="887"/>
                  </a:cubicBezTo>
                  <a:cubicBezTo>
                    <a:pt x="911" y="890"/>
                    <a:pt x="905" y="890"/>
                    <a:pt x="907" y="894"/>
                  </a:cubicBezTo>
                  <a:cubicBezTo>
                    <a:pt x="900" y="902"/>
                    <a:pt x="894" y="910"/>
                    <a:pt x="889" y="919"/>
                  </a:cubicBezTo>
                  <a:cubicBezTo>
                    <a:pt x="882" y="921"/>
                    <a:pt x="883" y="928"/>
                    <a:pt x="876" y="931"/>
                  </a:cubicBezTo>
                  <a:cubicBezTo>
                    <a:pt x="875" y="937"/>
                    <a:pt x="869" y="939"/>
                    <a:pt x="868" y="946"/>
                  </a:cubicBezTo>
                  <a:cubicBezTo>
                    <a:pt x="863" y="950"/>
                    <a:pt x="859" y="956"/>
                    <a:pt x="857" y="959"/>
                  </a:cubicBezTo>
                  <a:cubicBezTo>
                    <a:pt x="853" y="964"/>
                    <a:pt x="848" y="967"/>
                    <a:pt x="846" y="974"/>
                  </a:cubicBezTo>
                  <a:cubicBezTo>
                    <a:pt x="839" y="976"/>
                    <a:pt x="839" y="983"/>
                    <a:pt x="833" y="985"/>
                  </a:cubicBezTo>
                  <a:cubicBezTo>
                    <a:pt x="830" y="991"/>
                    <a:pt x="824" y="994"/>
                    <a:pt x="819" y="998"/>
                  </a:cubicBezTo>
                  <a:cubicBezTo>
                    <a:pt x="813" y="1008"/>
                    <a:pt x="805" y="1017"/>
                    <a:pt x="795" y="1025"/>
                  </a:cubicBezTo>
                  <a:cubicBezTo>
                    <a:pt x="794" y="1031"/>
                    <a:pt x="787" y="1033"/>
                    <a:pt x="784" y="1038"/>
                  </a:cubicBezTo>
                  <a:cubicBezTo>
                    <a:pt x="778" y="1041"/>
                    <a:pt x="776" y="1047"/>
                    <a:pt x="769" y="1050"/>
                  </a:cubicBezTo>
                  <a:cubicBezTo>
                    <a:pt x="763" y="1060"/>
                    <a:pt x="752" y="1067"/>
                    <a:pt x="742" y="1074"/>
                  </a:cubicBezTo>
                  <a:cubicBezTo>
                    <a:pt x="739" y="1079"/>
                    <a:pt x="732" y="1081"/>
                    <a:pt x="729" y="1086"/>
                  </a:cubicBezTo>
                  <a:cubicBezTo>
                    <a:pt x="722" y="1088"/>
                    <a:pt x="721" y="1095"/>
                    <a:pt x="713" y="1097"/>
                  </a:cubicBezTo>
                  <a:cubicBezTo>
                    <a:pt x="703" y="1104"/>
                    <a:pt x="692" y="1112"/>
                    <a:pt x="682" y="1119"/>
                  </a:cubicBezTo>
                  <a:cubicBezTo>
                    <a:pt x="678" y="1120"/>
                    <a:pt x="674" y="1119"/>
                    <a:pt x="673" y="1122"/>
                  </a:cubicBezTo>
                  <a:cubicBezTo>
                    <a:pt x="681" y="1122"/>
                    <a:pt x="687" y="1119"/>
                    <a:pt x="692" y="1117"/>
                  </a:cubicBezTo>
                  <a:cubicBezTo>
                    <a:pt x="698" y="1115"/>
                    <a:pt x="698" y="1108"/>
                    <a:pt x="706" y="1108"/>
                  </a:cubicBezTo>
                  <a:cubicBezTo>
                    <a:pt x="712" y="1106"/>
                    <a:pt x="716" y="1102"/>
                    <a:pt x="720" y="1098"/>
                  </a:cubicBezTo>
                  <a:cubicBezTo>
                    <a:pt x="726" y="1096"/>
                    <a:pt x="732" y="1093"/>
                    <a:pt x="734" y="1087"/>
                  </a:cubicBezTo>
                  <a:cubicBezTo>
                    <a:pt x="741" y="1086"/>
                    <a:pt x="744" y="1082"/>
                    <a:pt x="747" y="1078"/>
                  </a:cubicBezTo>
                  <a:cubicBezTo>
                    <a:pt x="753" y="1075"/>
                    <a:pt x="759" y="1072"/>
                    <a:pt x="761" y="1067"/>
                  </a:cubicBezTo>
                  <a:cubicBezTo>
                    <a:pt x="768" y="1065"/>
                    <a:pt x="767" y="1058"/>
                    <a:pt x="775" y="1057"/>
                  </a:cubicBezTo>
                  <a:cubicBezTo>
                    <a:pt x="777" y="1052"/>
                    <a:pt x="785" y="1051"/>
                    <a:pt x="786" y="1044"/>
                  </a:cubicBezTo>
                  <a:cubicBezTo>
                    <a:pt x="794" y="1044"/>
                    <a:pt x="790" y="1035"/>
                    <a:pt x="800" y="1035"/>
                  </a:cubicBezTo>
                  <a:cubicBezTo>
                    <a:pt x="803" y="1031"/>
                    <a:pt x="807" y="1027"/>
                    <a:pt x="810" y="1022"/>
                  </a:cubicBezTo>
                  <a:cubicBezTo>
                    <a:pt x="820" y="1015"/>
                    <a:pt x="823" y="1005"/>
                    <a:pt x="835" y="1000"/>
                  </a:cubicBezTo>
                  <a:cubicBezTo>
                    <a:pt x="840" y="991"/>
                    <a:pt x="849" y="984"/>
                    <a:pt x="855" y="974"/>
                  </a:cubicBezTo>
                  <a:cubicBezTo>
                    <a:pt x="859" y="971"/>
                    <a:pt x="861" y="966"/>
                    <a:pt x="866" y="963"/>
                  </a:cubicBezTo>
                  <a:cubicBezTo>
                    <a:pt x="866" y="960"/>
                    <a:pt x="869" y="959"/>
                    <a:pt x="869" y="956"/>
                  </a:cubicBezTo>
                  <a:cubicBezTo>
                    <a:pt x="869" y="952"/>
                    <a:pt x="876" y="953"/>
                    <a:pt x="875" y="949"/>
                  </a:cubicBezTo>
                  <a:cubicBezTo>
                    <a:pt x="879" y="945"/>
                    <a:pt x="882" y="941"/>
                    <a:pt x="884" y="936"/>
                  </a:cubicBezTo>
                  <a:cubicBezTo>
                    <a:pt x="891" y="935"/>
                    <a:pt x="892" y="928"/>
                    <a:pt x="894" y="923"/>
                  </a:cubicBezTo>
                  <a:cubicBezTo>
                    <a:pt x="901" y="921"/>
                    <a:pt x="899" y="914"/>
                    <a:pt x="906" y="912"/>
                  </a:cubicBezTo>
                  <a:cubicBezTo>
                    <a:pt x="906" y="909"/>
                    <a:pt x="909" y="908"/>
                    <a:pt x="909" y="905"/>
                  </a:cubicBezTo>
                  <a:cubicBezTo>
                    <a:pt x="914" y="905"/>
                    <a:pt x="910" y="898"/>
                    <a:pt x="914" y="897"/>
                  </a:cubicBezTo>
                  <a:cubicBezTo>
                    <a:pt x="920" y="888"/>
                    <a:pt x="926" y="879"/>
                    <a:pt x="931" y="870"/>
                  </a:cubicBezTo>
                  <a:cubicBezTo>
                    <a:pt x="937" y="867"/>
                    <a:pt x="934" y="859"/>
                    <a:pt x="940" y="857"/>
                  </a:cubicBezTo>
                  <a:cubicBezTo>
                    <a:pt x="944" y="853"/>
                    <a:pt x="945" y="847"/>
                    <a:pt x="951" y="844"/>
                  </a:cubicBezTo>
                  <a:cubicBezTo>
                    <a:pt x="960" y="824"/>
                    <a:pt x="979" y="811"/>
                    <a:pt x="993" y="794"/>
                  </a:cubicBezTo>
                  <a:cubicBezTo>
                    <a:pt x="1000" y="786"/>
                    <a:pt x="1006" y="777"/>
                    <a:pt x="1015" y="770"/>
                  </a:cubicBezTo>
                  <a:cubicBezTo>
                    <a:pt x="1018" y="766"/>
                    <a:pt x="1024" y="764"/>
                    <a:pt x="1027" y="760"/>
                  </a:cubicBezTo>
                  <a:cubicBezTo>
                    <a:pt x="1033" y="757"/>
                    <a:pt x="1033" y="750"/>
                    <a:pt x="1043" y="750"/>
                  </a:cubicBezTo>
                  <a:cubicBezTo>
                    <a:pt x="1034" y="760"/>
                    <a:pt x="1025" y="769"/>
                    <a:pt x="1014" y="777"/>
                  </a:cubicBezTo>
                  <a:cubicBezTo>
                    <a:pt x="999" y="799"/>
                    <a:pt x="987" y="822"/>
                    <a:pt x="971" y="843"/>
                  </a:cubicBezTo>
                  <a:cubicBezTo>
                    <a:pt x="969" y="857"/>
                    <a:pt x="957" y="865"/>
                    <a:pt x="955" y="879"/>
                  </a:cubicBezTo>
                  <a:cubicBezTo>
                    <a:pt x="950" y="879"/>
                    <a:pt x="949" y="882"/>
                    <a:pt x="950" y="886"/>
                  </a:cubicBezTo>
                  <a:cubicBezTo>
                    <a:pt x="943" y="886"/>
                    <a:pt x="946" y="893"/>
                    <a:pt x="942" y="894"/>
                  </a:cubicBezTo>
                  <a:cubicBezTo>
                    <a:pt x="940" y="896"/>
                    <a:pt x="939" y="900"/>
                    <a:pt x="940" y="904"/>
                  </a:cubicBezTo>
                  <a:cubicBezTo>
                    <a:pt x="937" y="906"/>
                    <a:pt x="934" y="908"/>
                    <a:pt x="935" y="913"/>
                  </a:cubicBezTo>
                  <a:cubicBezTo>
                    <a:pt x="927" y="914"/>
                    <a:pt x="931" y="923"/>
                    <a:pt x="924" y="924"/>
                  </a:cubicBezTo>
                  <a:cubicBezTo>
                    <a:pt x="920" y="929"/>
                    <a:pt x="921" y="937"/>
                    <a:pt x="913" y="937"/>
                  </a:cubicBezTo>
                  <a:cubicBezTo>
                    <a:pt x="916" y="946"/>
                    <a:pt x="905" y="946"/>
                    <a:pt x="907" y="954"/>
                  </a:cubicBezTo>
                  <a:cubicBezTo>
                    <a:pt x="903" y="958"/>
                    <a:pt x="897" y="961"/>
                    <a:pt x="896" y="967"/>
                  </a:cubicBezTo>
                  <a:cubicBezTo>
                    <a:pt x="896" y="970"/>
                    <a:pt x="891" y="970"/>
                    <a:pt x="890" y="972"/>
                  </a:cubicBezTo>
                  <a:cubicBezTo>
                    <a:pt x="891" y="976"/>
                    <a:pt x="889" y="978"/>
                    <a:pt x="887" y="980"/>
                  </a:cubicBezTo>
                  <a:cubicBezTo>
                    <a:pt x="884" y="984"/>
                    <a:pt x="879" y="988"/>
                    <a:pt x="876" y="993"/>
                  </a:cubicBezTo>
                  <a:cubicBezTo>
                    <a:pt x="873" y="997"/>
                    <a:pt x="870" y="1002"/>
                    <a:pt x="865" y="1006"/>
                  </a:cubicBezTo>
                  <a:cubicBezTo>
                    <a:pt x="862" y="1011"/>
                    <a:pt x="859" y="1015"/>
                    <a:pt x="854" y="1019"/>
                  </a:cubicBezTo>
                  <a:cubicBezTo>
                    <a:pt x="849" y="1029"/>
                    <a:pt x="840" y="1035"/>
                    <a:pt x="834" y="1045"/>
                  </a:cubicBezTo>
                  <a:cubicBezTo>
                    <a:pt x="826" y="1052"/>
                    <a:pt x="816" y="1059"/>
                    <a:pt x="810" y="1069"/>
                  </a:cubicBezTo>
                  <a:cubicBezTo>
                    <a:pt x="806" y="1069"/>
                    <a:pt x="805" y="1072"/>
                    <a:pt x="804" y="1074"/>
                  </a:cubicBezTo>
                  <a:cubicBezTo>
                    <a:pt x="800" y="1075"/>
                    <a:pt x="797" y="1077"/>
                    <a:pt x="797" y="1080"/>
                  </a:cubicBezTo>
                  <a:cubicBezTo>
                    <a:pt x="791" y="1083"/>
                    <a:pt x="787" y="1087"/>
                    <a:pt x="783" y="1091"/>
                  </a:cubicBezTo>
                  <a:cubicBezTo>
                    <a:pt x="776" y="1093"/>
                    <a:pt x="776" y="1100"/>
                    <a:pt x="770" y="1103"/>
                  </a:cubicBezTo>
                  <a:cubicBezTo>
                    <a:pt x="764" y="1106"/>
                    <a:pt x="762" y="1111"/>
                    <a:pt x="756" y="1114"/>
                  </a:cubicBezTo>
                  <a:cubicBezTo>
                    <a:pt x="752" y="1117"/>
                    <a:pt x="746" y="1120"/>
                    <a:pt x="742" y="1123"/>
                  </a:cubicBezTo>
                  <a:cubicBezTo>
                    <a:pt x="739" y="1124"/>
                    <a:pt x="737" y="1126"/>
                    <a:pt x="737" y="1129"/>
                  </a:cubicBezTo>
                  <a:cubicBezTo>
                    <a:pt x="733" y="1130"/>
                    <a:pt x="725" y="1128"/>
                    <a:pt x="729" y="1134"/>
                  </a:cubicBezTo>
                  <a:cubicBezTo>
                    <a:pt x="734" y="1133"/>
                    <a:pt x="740" y="1131"/>
                    <a:pt x="743" y="1127"/>
                  </a:cubicBezTo>
                  <a:cubicBezTo>
                    <a:pt x="747" y="1124"/>
                    <a:pt x="755" y="1123"/>
                    <a:pt x="757" y="1118"/>
                  </a:cubicBezTo>
                  <a:cubicBezTo>
                    <a:pt x="767" y="1113"/>
                    <a:pt x="775" y="1107"/>
                    <a:pt x="780" y="1099"/>
                  </a:cubicBezTo>
                  <a:cubicBezTo>
                    <a:pt x="792" y="1095"/>
                    <a:pt x="795" y="1085"/>
                    <a:pt x="805" y="1081"/>
                  </a:cubicBezTo>
                  <a:cubicBezTo>
                    <a:pt x="812" y="1073"/>
                    <a:pt x="821" y="1067"/>
                    <a:pt x="828" y="1059"/>
                  </a:cubicBezTo>
                  <a:cubicBezTo>
                    <a:pt x="837" y="1053"/>
                    <a:pt x="841" y="1044"/>
                    <a:pt x="851" y="1039"/>
                  </a:cubicBezTo>
                  <a:cubicBezTo>
                    <a:pt x="852" y="1033"/>
                    <a:pt x="856" y="1030"/>
                    <a:pt x="860" y="1027"/>
                  </a:cubicBezTo>
                  <a:cubicBezTo>
                    <a:pt x="863" y="1026"/>
                    <a:pt x="861" y="1021"/>
                    <a:pt x="866" y="1021"/>
                  </a:cubicBezTo>
                  <a:cubicBezTo>
                    <a:pt x="866" y="1018"/>
                    <a:pt x="869" y="1017"/>
                    <a:pt x="869" y="1014"/>
                  </a:cubicBezTo>
                  <a:cubicBezTo>
                    <a:pt x="879" y="1009"/>
                    <a:pt x="881" y="999"/>
                    <a:pt x="889" y="993"/>
                  </a:cubicBezTo>
                  <a:cubicBezTo>
                    <a:pt x="890" y="987"/>
                    <a:pt x="896" y="984"/>
                    <a:pt x="898" y="980"/>
                  </a:cubicBezTo>
                  <a:cubicBezTo>
                    <a:pt x="901" y="979"/>
                    <a:pt x="899" y="974"/>
                    <a:pt x="904" y="974"/>
                  </a:cubicBezTo>
                  <a:cubicBezTo>
                    <a:pt x="903" y="971"/>
                    <a:pt x="904" y="969"/>
                    <a:pt x="907" y="967"/>
                  </a:cubicBezTo>
                  <a:cubicBezTo>
                    <a:pt x="909" y="963"/>
                    <a:pt x="910" y="958"/>
                    <a:pt x="916" y="957"/>
                  </a:cubicBezTo>
                  <a:cubicBezTo>
                    <a:pt x="914" y="949"/>
                    <a:pt x="922" y="949"/>
                    <a:pt x="925" y="944"/>
                  </a:cubicBezTo>
                  <a:cubicBezTo>
                    <a:pt x="925" y="938"/>
                    <a:pt x="930" y="935"/>
                    <a:pt x="934" y="931"/>
                  </a:cubicBezTo>
                  <a:cubicBezTo>
                    <a:pt x="932" y="924"/>
                    <a:pt x="940" y="923"/>
                    <a:pt x="940" y="917"/>
                  </a:cubicBezTo>
                  <a:cubicBezTo>
                    <a:pt x="942" y="916"/>
                    <a:pt x="943" y="914"/>
                    <a:pt x="943" y="912"/>
                  </a:cubicBezTo>
                  <a:cubicBezTo>
                    <a:pt x="943" y="908"/>
                    <a:pt x="949" y="909"/>
                    <a:pt x="947" y="905"/>
                  </a:cubicBezTo>
                  <a:cubicBezTo>
                    <a:pt x="952" y="902"/>
                    <a:pt x="955" y="898"/>
                    <a:pt x="955" y="892"/>
                  </a:cubicBezTo>
                  <a:cubicBezTo>
                    <a:pt x="958" y="892"/>
                    <a:pt x="956" y="889"/>
                    <a:pt x="957" y="887"/>
                  </a:cubicBezTo>
                  <a:cubicBezTo>
                    <a:pt x="957" y="887"/>
                    <a:pt x="960" y="887"/>
                    <a:pt x="961" y="887"/>
                  </a:cubicBezTo>
                  <a:cubicBezTo>
                    <a:pt x="963" y="885"/>
                    <a:pt x="963" y="881"/>
                    <a:pt x="964" y="879"/>
                  </a:cubicBezTo>
                  <a:cubicBezTo>
                    <a:pt x="968" y="875"/>
                    <a:pt x="968" y="869"/>
                    <a:pt x="973" y="867"/>
                  </a:cubicBezTo>
                  <a:cubicBezTo>
                    <a:pt x="972" y="860"/>
                    <a:pt x="975" y="857"/>
                    <a:pt x="980" y="854"/>
                  </a:cubicBezTo>
                  <a:cubicBezTo>
                    <a:pt x="978" y="847"/>
                    <a:pt x="986" y="846"/>
                    <a:pt x="986" y="840"/>
                  </a:cubicBezTo>
                  <a:cubicBezTo>
                    <a:pt x="989" y="836"/>
                    <a:pt x="989" y="829"/>
                    <a:pt x="995" y="827"/>
                  </a:cubicBezTo>
                  <a:cubicBezTo>
                    <a:pt x="998" y="823"/>
                    <a:pt x="997" y="817"/>
                    <a:pt x="1003" y="815"/>
                  </a:cubicBezTo>
                  <a:cubicBezTo>
                    <a:pt x="1005" y="810"/>
                    <a:pt x="1006" y="805"/>
                    <a:pt x="1010" y="802"/>
                  </a:cubicBezTo>
                  <a:cubicBezTo>
                    <a:pt x="1013" y="798"/>
                    <a:pt x="1014" y="792"/>
                    <a:pt x="1019" y="790"/>
                  </a:cubicBezTo>
                  <a:cubicBezTo>
                    <a:pt x="1025" y="782"/>
                    <a:pt x="1032" y="774"/>
                    <a:pt x="1039" y="766"/>
                  </a:cubicBezTo>
                  <a:cubicBezTo>
                    <a:pt x="1044" y="760"/>
                    <a:pt x="1054" y="758"/>
                    <a:pt x="1056" y="750"/>
                  </a:cubicBezTo>
                  <a:cubicBezTo>
                    <a:pt x="1064" y="746"/>
                    <a:pt x="1065" y="738"/>
                    <a:pt x="1078" y="737"/>
                  </a:cubicBezTo>
                  <a:cubicBezTo>
                    <a:pt x="1077" y="742"/>
                    <a:pt x="1068" y="742"/>
                    <a:pt x="1069" y="747"/>
                  </a:cubicBezTo>
                  <a:cubicBezTo>
                    <a:pt x="1063" y="750"/>
                    <a:pt x="1063" y="756"/>
                    <a:pt x="1060" y="760"/>
                  </a:cubicBezTo>
                  <a:cubicBezTo>
                    <a:pt x="1058" y="764"/>
                    <a:pt x="1050" y="765"/>
                    <a:pt x="1051" y="771"/>
                  </a:cubicBezTo>
                  <a:cubicBezTo>
                    <a:pt x="1047" y="774"/>
                    <a:pt x="1045" y="779"/>
                    <a:pt x="1040" y="782"/>
                  </a:cubicBezTo>
                  <a:cubicBezTo>
                    <a:pt x="1039" y="786"/>
                    <a:pt x="1036" y="789"/>
                    <a:pt x="1035" y="793"/>
                  </a:cubicBezTo>
                  <a:cubicBezTo>
                    <a:pt x="1030" y="795"/>
                    <a:pt x="1031" y="801"/>
                    <a:pt x="1028" y="804"/>
                  </a:cubicBezTo>
                  <a:cubicBezTo>
                    <a:pt x="1028" y="806"/>
                    <a:pt x="1026" y="807"/>
                    <a:pt x="1025" y="809"/>
                  </a:cubicBezTo>
                  <a:cubicBezTo>
                    <a:pt x="1022" y="809"/>
                    <a:pt x="1023" y="813"/>
                    <a:pt x="1021" y="814"/>
                  </a:cubicBezTo>
                  <a:cubicBezTo>
                    <a:pt x="1020" y="818"/>
                    <a:pt x="1017" y="821"/>
                    <a:pt x="1014" y="824"/>
                  </a:cubicBezTo>
                  <a:cubicBezTo>
                    <a:pt x="1015" y="834"/>
                    <a:pt x="1007" y="838"/>
                    <a:pt x="1007" y="847"/>
                  </a:cubicBezTo>
                  <a:cubicBezTo>
                    <a:pt x="1001" y="848"/>
                    <a:pt x="1003" y="854"/>
                    <a:pt x="1000" y="857"/>
                  </a:cubicBezTo>
                  <a:cubicBezTo>
                    <a:pt x="999" y="862"/>
                    <a:pt x="996" y="865"/>
                    <a:pt x="996" y="869"/>
                  </a:cubicBezTo>
                  <a:cubicBezTo>
                    <a:pt x="993" y="869"/>
                    <a:pt x="994" y="871"/>
                    <a:pt x="994" y="872"/>
                  </a:cubicBezTo>
                  <a:cubicBezTo>
                    <a:pt x="993" y="873"/>
                    <a:pt x="992" y="874"/>
                    <a:pt x="992" y="874"/>
                  </a:cubicBezTo>
                  <a:cubicBezTo>
                    <a:pt x="991" y="876"/>
                    <a:pt x="992" y="879"/>
                    <a:pt x="991" y="881"/>
                  </a:cubicBezTo>
                  <a:cubicBezTo>
                    <a:pt x="989" y="885"/>
                    <a:pt x="986" y="887"/>
                    <a:pt x="984" y="891"/>
                  </a:cubicBezTo>
                  <a:cubicBezTo>
                    <a:pt x="982" y="895"/>
                    <a:pt x="981" y="899"/>
                    <a:pt x="980" y="903"/>
                  </a:cubicBezTo>
                  <a:cubicBezTo>
                    <a:pt x="978" y="907"/>
                    <a:pt x="974" y="911"/>
                    <a:pt x="975" y="915"/>
                  </a:cubicBezTo>
                  <a:cubicBezTo>
                    <a:pt x="971" y="922"/>
                    <a:pt x="966" y="929"/>
                    <a:pt x="966" y="939"/>
                  </a:cubicBezTo>
                  <a:cubicBezTo>
                    <a:pt x="961" y="940"/>
                    <a:pt x="962" y="946"/>
                    <a:pt x="959" y="949"/>
                  </a:cubicBezTo>
                  <a:cubicBezTo>
                    <a:pt x="959" y="952"/>
                    <a:pt x="959" y="954"/>
                    <a:pt x="955" y="954"/>
                  </a:cubicBezTo>
                  <a:cubicBezTo>
                    <a:pt x="956" y="957"/>
                    <a:pt x="957" y="960"/>
                    <a:pt x="954" y="961"/>
                  </a:cubicBezTo>
                  <a:cubicBezTo>
                    <a:pt x="949" y="977"/>
                    <a:pt x="943" y="993"/>
                    <a:pt x="936" y="1008"/>
                  </a:cubicBezTo>
                  <a:cubicBezTo>
                    <a:pt x="932" y="1016"/>
                    <a:pt x="927" y="1022"/>
                    <a:pt x="927" y="1032"/>
                  </a:cubicBezTo>
                  <a:cubicBezTo>
                    <a:pt x="920" y="1037"/>
                    <a:pt x="921" y="1048"/>
                    <a:pt x="913" y="1052"/>
                  </a:cubicBezTo>
                  <a:cubicBezTo>
                    <a:pt x="913" y="1063"/>
                    <a:pt x="904" y="1066"/>
                    <a:pt x="902" y="1074"/>
                  </a:cubicBezTo>
                  <a:cubicBezTo>
                    <a:pt x="896" y="1080"/>
                    <a:pt x="891" y="1087"/>
                    <a:pt x="888" y="1095"/>
                  </a:cubicBezTo>
                  <a:cubicBezTo>
                    <a:pt x="882" y="1101"/>
                    <a:pt x="877" y="1107"/>
                    <a:pt x="874" y="1115"/>
                  </a:cubicBezTo>
                  <a:cubicBezTo>
                    <a:pt x="869" y="1117"/>
                    <a:pt x="868" y="1121"/>
                    <a:pt x="864" y="1123"/>
                  </a:cubicBezTo>
                  <a:cubicBezTo>
                    <a:pt x="866" y="1129"/>
                    <a:pt x="859" y="1130"/>
                    <a:pt x="857" y="1133"/>
                  </a:cubicBezTo>
                  <a:cubicBezTo>
                    <a:pt x="855" y="1137"/>
                    <a:pt x="852" y="1140"/>
                    <a:pt x="850" y="1144"/>
                  </a:cubicBezTo>
                  <a:cubicBezTo>
                    <a:pt x="845" y="1145"/>
                    <a:pt x="847" y="1152"/>
                    <a:pt x="840" y="1152"/>
                  </a:cubicBezTo>
                  <a:cubicBezTo>
                    <a:pt x="839" y="1156"/>
                    <a:pt x="837" y="1160"/>
                    <a:pt x="833" y="1162"/>
                  </a:cubicBezTo>
                  <a:cubicBezTo>
                    <a:pt x="834" y="1167"/>
                    <a:pt x="824" y="1166"/>
                    <a:pt x="824" y="1170"/>
                  </a:cubicBezTo>
                  <a:cubicBezTo>
                    <a:pt x="832" y="1170"/>
                    <a:pt x="837" y="1167"/>
                    <a:pt x="838" y="1161"/>
                  </a:cubicBezTo>
                  <a:cubicBezTo>
                    <a:pt x="840" y="1156"/>
                    <a:pt x="849" y="1156"/>
                    <a:pt x="849" y="1150"/>
                  </a:cubicBezTo>
                  <a:cubicBezTo>
                    <a:pt x="858" y="1143"/>
                    <a:pt x="863" y="1134"/>
                    <a:pt x="871" y="1126"/>
                  </a:cubicBezTo>
                  <a:cubicBezTo>
                    <a:pt x="874" y="1122"/>
                    <a:pt x="879" y="1120"/>
                    <a:pt x="880" y="1114"/>
                  </a:cubicBezTo>
                  <a:cubicBezTo>
                    <a:pt x="884" y="1110"/>
                    <a:pt x="888" y="1105"/>
                    <a:pt x="891" y="1101"/>
                  </a:cubicBezTo>
                  <a:cubicBezTo>
                    <a:pt x="891" y="1097"/>
                    <a:pt x="896" y="1098"/>
                    <a:pt x="894" y="1094"/>
                  </a:cubicBezTo>
                  <a:cubicBezTo>
                    <a:pt x="898" y="1093"/>
                    <a:pt x="899" y="1091"/>
                    <a:pt x="900" y="1088"/>
                  </a:cubicBezTo>
                  <a:cubicBezTo>
                    <a:pt x="905" y="1085"/>
                    <a:pt x="906" y="1078"/>
                    <a:pt x="911" y="1075"/>
                  </a:cubicBezTo>
                  <a:cubicBezTo>
                    <a:pt x="911" y="1072"/>
                    <a:pt x="913" y="1070"/>
                    <a:pt x="916" y="1070"/>
                  </a:cubicBezTo>
                  <a:cubicBezTo>
                    <a:pt x="916" y="1066"/>
                    <a:pt x="916" y="1063"/>
                    <a:pt x="917" y="1061"/>
                  </a:cubicBezTo>
                  <a:cubicBezTo>
                    <a:pt x="922" y="1057"/>
                    <a:pt x="926" y="1053"/>
                    <a:pt x="925" y="1046"/>
                  </a:cubicBezTo>
                  <a:cubicBezTo>
                    <a:pt x="929" y="1042"/>
                    <a:pt x="932" y="1038"/>
                    <a:pt x="934" y="1033"/>
                  </a:cubicBezTo>
                  <a:cubicBezTo>
                    <a:pt x="934" y="1026"/>
                    <a:pt x="941" y="1024"/>
                    <a:pt x="940" y="1017"/>
                  </a:cubicBezTo>
                  <a:cubicBezTo>
                    <a:pt x="947" y="1009"/>
                    <a:pt x="949" y="997"/>
                    <a:pt x="955" y="987"/>
                  </a:cubicBezTo>
                  <a:cubicBezTo>
                    <a:pt x="958" y="976"/>
                    <a:pt x="965" y="968"/>
                    <a:pt x="964" y="955"/>
                  </a:cubicBezTo>
                  <a:cubicBezTo>
                    <a:pt x="973" y="953"/>
                    <a:pt x="967" y="942"/>
                    <a:pt x="975" y="939"/>
                  </a:cubicBezTo>
                  <a:cubicBezTo>
                    <a:pt x="975" y="931"/>
                    <a:pt x="981" y="928"/>
                    <a:pt x="983" y="920"/>
                  </a:cubicBezTo>
                  <a:cubicBezTo>
                    <a:pt x="985" y="915"/>
                    <a:pt x="989" y="909"/>
                    <a:pt x="991" y="903"/>
                  </a:cubicBezTo>
                  <a:cubicBezTo>
                    <a:pt x="991" y="900"/>
                    <a:pt x="993" y="897"/>
                    <a:pt x="993" y="894"/>
                  </a:cubicBezTo>
                  <a:cubicBezTo>
                    <a:pt x="999" y="894"/>
                    <a:pt x="994" y="885"/>
                    <a:pt x="1001" y="886"/>
                  </a:cubicBezTo>
                  <a:cubicBezTo>
                    <a:pt x="1000" y="878"/>
                    <a:pt x="1004" y="873"/>
                    <a:pt x="1006" y="867"/>
                  </a:cubicBezTo>
                  <a:cubicBezTo>
                    <a:pt x="1005" y="862"/>
                    <a:pt x="1012" y="864"/>
                    <a:pt x="1012" y="860"/>
                  </a:cubicBezTo>
                  <a:cubicBezTo>
                    <a:pt x="1010" y="854"/>
                    <a:pt x="1014" y="852"/>
                    <a:pt x="1016" y="850"/>
                  </a:cubicBezTo>
                  <a:cubicBezTo>
                    <a:pt x="1015" y="842"/>
                    <a:pt x="1024" y="840"/>
                    <a:pt x="1024" y="833"/>
                  </a:cubicBezTo>
                  <a:cubicBezTo>
                    <a:pt x="1026" y="831"/>
                    <a:pt x="1024" y="825"/>
                    <a:pt x="1030" y="825"/>
                  </a:cubicBezTo>
                  <a:cubicBezTo>
                    <a:pt x="1028" y="820"/>
                    <a:pt x="1032" y="818"/>
                    <a:pt x="1032" y="814"/>
                  </a:cubicBezTo>
                  <a:cubicBezTo>
                    <a:pt x="1042" y="806"/>
                    <a:pt x="1046" y="795"/>
                    <a:pt x="1051" y="784"/>
                  </a:cubicBezTo>
                  <a:cubicBezTo>
                    <a:pt x="1056" y="781"/>
                    <a:pt x="1060" y="777"/>
                    <a:pt x="1062" y="771"/>
                  </a:cubicBezTo>
                  <a:cubicBezTo>
                    <a:pt x="1068" y="771"/>
                    <a:pt x="1065" y="766"/>
                    <a:pt x="1067" y="763"/>
                  </a:cubicBezTo>
                  <a:cubicBezTo>
                    <a:pt x="1073" y="764"/>
                    <a:pt x="1071" y="758"/>
                    <a:pt x="1073" y="756"/>
                  </a:cubicBezTo>
                  <a:cubicBezTo>
                    <a:pt x="1080" y="757"/>
                    <a:pt x="1073" y="748"/>
                    <a:pt x="1080" y="750"/>
                  </a:cubicBezTo>
                  <a:cubicBezTo>
                    <a:pt x="1079" y="745"/>
                    <a:pt x="1086" y="746"/>
                    <a:pt x="1086" y="742"/>
                  </a:cubicBezTo>
                  <a:cubicBezTo>
                    <a:pt x="1093" y="740"/>
                    <a:pt x="1094" y="733"/>
                    <a:pt x="1101" y="731"/>
                  </a:cubicBezTo>
                  <a:cubicBezTo>
                    <a:pt x="1100" y="736"/>
                    <a:pt x="1095" y="739"/>
                    <a:pt x="1095" y="745"/>
                  </a:cubicBezTo>
                  <a:cubicBezTo>
                    <a:pt x="1096" y="748"/>
                    <a:pt x="1092" y="747"/>
                    <a:pt x="1091" y="748"/>
                  </a:cubicBezTo>
                  <a:cubicBezTo>
                    <a:pt x="1090" y="749"/>
                    <a:pt x="1092" y="751"/>
                    <a:pt x="1092" y="752"/>
                  </a:cubicBezTo>
                  <a:cubicBezTo>
                    <a:pt x="1091" y="754"/>
                    <a:pt x="1088" y="756"/>
                    <a:pt x="1086" y="758"/>
                  </a:cubicBezTo>
                  <a:cubicBezTo>
                    <a:pt x="1081" y="767"/>
                    <a:pt x="1077" y="778"/>
                    <a:pt x="1069" y="785"/>
                  </a:cubicBezTo>
                  <a:cubicBezTo>
                    <a:pt x="1069" y="793"/>
                    <a:pt x="1066" y="799"/>
                    <a:pt x="1061" y="804"/>
                  </a:cubicBezTo>
                  <a:cubicBezTo>
                    <a:pt x="1061" y="812"/>
                    <a:pt x="1058" y="818"/>
                    <a:pt x="1054" y="823"/>
                  </a:cubicBezTo>
                  <a:cubicBezTo>
                    <a:pt x="1055" y="828"/>
                    <a:pt x="1052" y="830"/>
                    <a:pt x="1051" y="833"/>
                  </a:cubicBezTo>
                  <a:cubicBezTo>
                    <a:pt x="1050" y="836"/>
                    <a:pt x="1049" y="839"/>
                    <a:pt x="1046" y="842"/>
                  </a:cubicBezTo>
                  <a:cubicBezTo>
                    <a:pt x="1041" y="847"/>
                    <a:pt x="1042" y="856"/>
                    <a:pt x="1036" y="860"/>
                  </a:cubicBezTo>
                  <a:cubicBezTo>
                    <a:pt x="1038" y="869"/>
                    <a:pt x="1033" y="874"/>
                    <a:pt x="1031" y="881"/>
                  </a:cubicBezTo>
                  <a:cubicBezTo>
                    <a:pt x="1029" y="888"/>
                    <a:pt x="1026" y="895"/>
                    <a:pt x="1021" y="900"/>
                  </a:cubicBezTo>
                  <a:cubicBezTo>
                    <a:pt x="1019" y="917"/>
                    <a:pt x="1012" y="930"/>
                    <a:pt x="1007" y="945"/>
                  </a:cubicBezTo>
                  <a:cubicBezTo>
                    <a:pt x="1007" y="954"/>
                    <a:pt x="999" y="958"/>
                    <a:pt x="1000" y="968"/>
                  </a:cubicBezTo>
                  <a:cubicBezTo>
                    <a:pt x="996" y="970"/>
                    <a:pt x="1001" y="978"/>
                    <a:pt x="995" y="978"/>
                  </a:cubicBezTo>
                  <a:cubicBezTo>
                    <a:pt x="996" y="983"/>
                    <a:pt x="993" y="986"/>
                    <a:pt x="991" y="990"/>
                  </a:cubicBezTo>
                  <a:cubicBezTo>
                    <a:pt x="989" y="998"/>
                    <a:pt x="986" y="1006"/>
                    <a:pt x="981" y="1011"/>
                  </a:cubicBezTo>
                  <a:cubicBezTo>
                    <a:pt x="981" y="1020"/>
                    <a:pt x="975" y="1026"/>
                    <a:pt x="972" y="1033"/>
                  </a:cubicBezTo>
                  <a:cubicBezTo>
                    <a:pt x="968" y="1040"/>
                    <a:pt x="966" y="1048"/>
                    <a:pt x="960" y="1053"/>
                  </a:cubicBezTo>
                  <a:cubicBezTo>
                    <a:pt x="960" y="1057"/>
                    <a:pt x="957" y="1059"/>
                    <a:pt x="955" y="1063"/>
                  </a:cubicBezTo>
                  <a:cubicBezTo>
                    <a:pt x="954" y="1067"/>
                    <a:pt x="951" y="1070"/>
                    <a:pt x="951" y="1075"/>
                  </a:cubicBezTo>
                  <a:cubicBezTo>
                    <a:pt x="939" y="1085"/>
                    <a:pt x="933" y="1100"/>
                    <a:pt x="922" y="1111"/>
                  </a:cubicBezTo>
                  <a:cubicBezTo>
                    <a:pt x="920" y="1114"/>
                    <a:pt x="917" y="1116"/>
                    <a:pt x="914" y="1119"/>
                  </a:cubicBezTo>
                  <a:cubicBezTo>
                    <a:pt x="916" y="1125"/>
                    <a:pt x="909" y="1125"/>
                    <a:pt x="907" y="1129"/>
                  </a:cubicBezTo>
                  <a:cubicBezTo>
                    <a:pt x="905" y="1137"/>
                    <a:pt x="894" y="1138"/>
                    <a:pt x="893" y="1147"/>
                  </a:cubicBezTo>
                  <a:cubicBezTo>
                    <a:pt x="906" y="1144"/>
                    <a:pt x="905" y="1131"/>
                    <a:pt x="918" y="1127"/>
                  </a:cubicBezTo>
                  <a:cubicBezTo>
                    <a:pt x="919" y="1122"/>
                    <a:pt x="920" y="1117"/>
                    <a:pt x="925" y="1115"/>
                  </a:cubicBezTo>
                  <a:cubicBezTo>
                    <a:pt x="924" y="1112"/>
                    <a:pt x="928" y="1112"/>
                    <a:pt x="928" y="1110"/>
                  </a:cubicBezTo>
                  <a:cubicBezTo>
                    <a:pt x="931" y="1109"/>
                    <a:pt x="929" y="1104"/>
                    <a:pt x="934" y="1104"/>
                  </a:cubicBezTo>
                  <a:cubicBezTo>
                    <a:pt x="935" y="1099"/>
                    <a:pt x="943" y="1099"/>
                    <a:pt x="940" y="1092"/>
                  </a:cubicBezTo>
                  <a:cubicBezTo>
                    <a:pt x="943" y="1088"/>
                    <a:pt x="949" y="1085"/>
                    <a:pt x="952" y="1081"/>
                  </a:cubicBezTo>
                  <a:cubicBezTo>
                    <a:pt x="952" y="1076"/>
                    <a:pt x="958" y="1074"/>
                    <a:pt x="958" y="1069"/>
                  </a:cubicBezTo>
                  <a:cubicBezTo>
                    <a:pt x="963" y="1066"/>
                    <a:pt x="962" y="1060"/>
                    <a:pt x="968" y="1058"/>
                  </a:cubicBezTo>
                  <a:cubicBezTo>
                    <a:pt x="967" y="1056"/>
                    <a:pt x="967" y="1053"/>
                    <a:pt x="971" y="1053"/>
                  </a:cubicBezTo>
                  <a:cubicBezTo>
                    <a:pt x="970" y="1049"/>
                    <a:pt x="972" y="1047"/>
                    <a:pt x="974" y="1046"/>
                  </a:cubicBezTo>
                  <a:cubicBezTo>
                    <a:pt x="976" y="1041"/>
                    <a:pt x="979" y="1037"/>
                    <a:pt x="983" y="1033"/>
                  </a:cubicBezTo>
                  <a:cubicBezTo>
                    <a:pt x="983" y="1020"/>
                    <a:pt x="990" y="1011"/>
                    <a:pt x="995" y="1000"/>
                  </a:cubicBezTo>
                  <a:cubicBezTo>
                    <a:pt x="996" y="994"/>
                    <a:pt x="1001" y="991"/>
                    <a:pt x="1001" y="984"/>
                  </a:cubicBezTo>
                  <a:cubicBezTo>
                    <a:pt x="1007" y="981"/>
                    <a:pt x="1003" y="971"/>
                    <a:pt x="1009" y="969"/>
                  </a:cubicBezTo>
                  <a:cubicBezTo>
                    <a:pt x="1010" y="962"/>
                    <a:pt x="1010" y="956"/>
                    <a:pt x="1015" y="952"/>
                  </a:cubicBezTo>
                  <a:cubicBezTo>
                    <a:pt x="1014" y="948"/>
                    <a:pt x="1017" y="947"/>
                    <a:pt x="1016" y="943"/>
                  </a:cubicBezTo>
                  <a:cubicBezTo>
                    <a:pt x="1016" y="940"/>
                    <a:pt x="1022" y="940"/>
                    <a:pt x="1018" y="934"/>
                  </a:cubicBezTo>
                  <a:cubicBezTo>
                    <a:pt x="1025" y="925"/>
                    <a:pt x="1028" y="913"/>
                    <a:pt x="1030" y="901"/>
                  </a:cubicBezTo>
                  <a:cubicBezTo>
                    <a:pt x="1042" y="886"/>
                    <a:pt x="1047" y="867"/>
                    <a:pt x="1052" y="848"/>
                  </a:cubicBezTo>
                  <a:cubicBezTo>
                    <a:pt x="1059" y="844"/>
                    <a:pt x="1057" y="833"/>
                    <a:pt x="1066" y="830"/>
                  </a:cubicBezTo>
                  <a:cubicBezTo>
                    <a:pt x="1064" y="817"/>
                    <a:pt x="1073" y="811"/>
                    <a:pt x="1074" y="800"/>
                  </a:cubicBezTo>
                  <a:cubicBezTo>
                    <a:pt x="1077" y="797"/>
                    <a:pt x="1077" y="791"/>
                    <a:pt x="1081" y="787"/>
                  </a:cubicBezTo>
                  <a:cubicBezTo>
                    <a:pt x="1083" y="786"/>
                    <a:pt x="1082" y="782"/>
                    <a:pt x="1084" y="780"/>
                  </a:cubicBezTo>
                  <a:cubicBezTo>
                    <a:pt x="1086" y="779"/>
                    <a:pt x="1088" y="777"/>
                    <a:pt x="1087" y="773"/>
                  </a:cubicBezTo>
                  <a:cubicBezTo>
                    <a:pt x="1095" y="767"/>
                    <a:pt x="1096" y="756"/>
                    <a:pt x="1105" y="750"/>
                  </a:cubicBezTo>
                  <a:cubicBezTo>
                    <a:pt x="1108" y="739"/>
                    <a:pt x="1112" y="730"/>
                    <a:pt x="1120" y="723"/>
                  </a:cubicBezTo>
                  <a:cubicBezTo>
                    <a:pt x="1125" y="719"/>
                    <a:pt x="1129" y="714"/>
                    <a:pt x="1135" y="711"/>
                  </a:cubicBezTo>
                  <a:cubicBezTo>
                    <a:pt x="1132" y="719"/>
                    <a:pt x="1126" y="725"/>
                    <a:pt x="1121" y="731"/>
                  </a:cubicBezTo>
                  <a:cubicBezTo>
                    <a:pt x="1119" y="735"/>
                    <a:pt x="1117" y="738"/>
                    <a:pt x="1114" y="742"/>
                  </a:cubicBezTo>
                  <a:cubicBezTo>
                    <a:pt x="1113" y="746"/>
                    <a:pt x="1110" y="750"/>
                    <a:pt x="1108" y="754"/>
                  </a:cubicBezTo>
                  <a:cubicBezTo>
                    <a:pt x="1106" y="758"/>
                    <a:pt x="1104" y="761"/>
                    <a:pt x="1101" y="764"/>
                  </a:cubicBezTo>
                  <a:cubicBezTo>
                    <a:pt x="1099" y="768"/>
                    <a:pt x="1096" y="772"/>
                    <a:pt x="1094" y="776"/>
                  </a:cubicBezTo>
                  <a:cubicBezTo>
                    <a:pt x="1089" y="783"/>
                    <a:pt x="1088" y="793"/>
                    <a:pt x="1083" y="800"/>
                  </a:cubicBezTo>
                  <a:cubicBezTo>
                    <a:pt x="1081" y="809"/>
                    <a:pt x="1075" y="815"/>
                    <a:pt x="1071" y="822"/>
                  </a:cubicBezTo>
                  <a:cubicBezTo>
                    <a:pt x="1068" y="830"/>
                    <a:pt x="1067" y="841"/>
                    <a:pt x="1060" y="847"/>
                  </a:cubicBezTo>
                  <a:cubicBezTo>
                    <a:pt x="1058" y="856"/>
                    <a:pt x="1057" y="865"/>
                    <a:pt x="1052" y="872"/>
                  </a:cubicBezTo>
                  <a:cubicBezTo>
                    <a:pt x="1051" y="883"/>
                    <a:pt x="1048" y="891"/>
                    <a:pt x="1043" y="898"/>
                  </a:cubicBezTo>
                  <a:cubicBezTo>
                    <a:pt x="1046" y="905"/>
                    <a:pt x="1042" y="907"/>
                    <a:pt x="1043" y="912"/>
                  </a:cubicBezTo>
                  <a:cubicBezTo>
                    <a:pt x="1040" y="917"/>
                    <a:pt x="1038" y="922"/>
                    <a:pt x="1037" y="928"/>
                  </a:cubicBezTo>
                  <a:cubicBezTo>
                    <a:pt x="1037" y="931"/>
                    <a:pt x="1036" y="934"/>
                    <a:pt x="1034" y="935"/>
                  </a:cubicBezTo>
                  <a:cubicBezTo>
                    <a:pt x="1031" y="937"/>
                    <a:pt x="1035" y="944"/>
                    <a:pt x="1031" y="945"/>
                  </a:cubicBezTo>
                  <a:cubicBezTo>
                    <a:pt x="1031" y="959"/>
                    <a:pt x="1027" y="971"/>
                    <a:pt x="1025" y="984"/>
                  </a:cubicBezTo>
                  <a:cubicBezTo>
                    <a:pt x="1022" y="988"/>
                    <a:pt x="1022" y="995"/>
                    <a:pt x="1019" y="1000"/>
                  </a:cubicBezTo>
                  <a:cubicBezTo>
                    <a:pt x="1019" y="1007"/>
                    <a:pt x="1016" y="1012"/>
                    <a:pt x="1013" y="1017"/>
                  </a:cubicBezTo>
                  <a:cubicBezTo>
                    <a:pt x="1011" y="1029"/>
                    <a:pt x="1007" y="1041"/>
                    <a:pt x="1002" y="1052"/>
                  </a:cubicBezTo>
                  <a:cubicBezTo>
                    <a:pt x="997" y="1062"/>
                    <a:pt x="995" y="1075"/>
                    <a:pt x="988" y="1083"/>
                  </a:cubicBezTo>
                  <a:cubicBezTo>
                    <a:pt x="987" y="1086"/>
                    <a:pt x="985" y="1088"/>
                    <a:pt x="987" y="1092"/>
                  </a:cubicBezTo>
                  <a:cubicBezTo>
                    <a:pt x="981" y="1092"/>
                    <a:pt x="984" y="1098"/>
                    <a:pt x="982" y="1100"/>
                  </a:cubicBezTo>
                  <a:cubicBezTo>
                    <a:pt x="979" y="1102"/>
                    <a:pt x="977" y="1104"/>
                    <a:pt x="976" y="1108"/>
                  </a:cubicBezTo>
                  <a:cubicBezTo>
                    <a:pt x="975" y="1110"/>
                    <a:pt x="973" y="1113"/>
                    <a:pt x="971" y="1115"/>
                  </a:cubicBezTo>
                  <a:cubicBezTo>
                    <a:pt x="970" y="1121"/>
                    <a:pt x="964" y="1124"/>
                    <a:pt x="963" y="1130"/>
                  </a:cubicBezTo>
                  <a:cubicBezTo>
                    <a:pt x="956" y="1132"/>
                    <a:pt x="961" y="1142"/>
                    <a:pt x="952" y="1143"/>
                  </a:cubicBezTo>
                  <a:cubicBezTo>
                    <a:pt x="952" y="1150"/>
                    <a:pt x="944" y="1151"/>
                    <a:pt x="943" y="1158"/>
                  </a:cubicBezTo>
                  <a:cubicBezTo>
                    <a:pt x="941" y="1163"/>
                    <a:pt x="932" y="1165"/>
                    <a:pt x="933" y="1173"/>
                  </a:cubicBezTo>
                  <a:cubicBezTo>
                    <a:pt x="950" y="1165"/>
                    <a:pt x="954" y="1148"/>
                    <a:pt x="966" y="1136"/>
                  </a:cubicBezTo>
                  <a:cubicBezTo>
                    <a:pt x="967" y="1126"/>
                    <a:pt x="978" y="1125"/>
                    <a:pt x="978" y="1114"/>
                  </a:cubicBezTo>
                  <a:cubicBezTo>
                    <a:pt x="987" y="1111"/>
                    <a:pt x="983" y="1098"/>
                    <a:pt x="994" y="1095"/>
                  </a:cubicBezTo>
                  <a:cubicBezTo>
                    <a:pt x="994" y="1091"/>
                    <a:pt x="994" y="1088"/>
                    <a:pt x="997" y="1086"/>
                  </a:cubicBezTo>
                  <a:cubicBezTo>
                    <a:pt x="999" y="1084"/>
                    <a:pt x="996" y="1078"/>
                    <a:pt x="1002" y="1079"/>
                  </a:cubicBezTo>
                  <a:cubicBezTo>
                    <a:pt x="1002" y="1074"/>
                    <a:pt x="1002" y="1071"/>
                    <a:pt x="1005" y="1069"/>
                  </a:cubicBezTo>
                  <a:cubicBezTo>
                    <a:pt x="1009" y="1068"/>
                    <a:pt x="1005" y="1062"/>
                    <a:pt x="1010" y="1062"/>
                  </a:cubicBezTo>
                  <a:cubicBezTo>
                    <a:pt x="1010" y="1051"/>
                    <a:pt x="1016" y="1046"/>
                    <a:pt x="1017" y="1036"/>
                  </a:cubicBezTo>
                  <a:cubicBezTo>
                    <a:pt x="1022" y="1030"/>
                    <a:pt x="1021" y="1019"/>
                    <a:pt x="1026" y="1012"/>
                  </a:cubicBezTo>
                  <a:cubicBezTo>
                    <a:pt x="1024" y="1001"/>
                    <a:pt x="1034" y="998"/>
                    <a:pt x="1032" y="987"/>
                  </a:cubicBezTo>
                  <a:cubicBezTo>
                    <a:pt x="1038" y="980"/>
                    <a:pt x="1035" y="968"/>
                    <a:pt x="1041" y="961"/>
                  </a:cubicBezTo>
                  <a:cubicBezTo>
                    <a:pt x="1040" y="950"/>
                    <a:pt x="1044" y="943"/>
                    <a:pt x="1045" y="933"/>
                  </a:cubicBezTo>
                  <a:cubicBezTo>
                    <a:pt x="1048" y="925"/>
                    <a:pt x="1049" y="915"/>
                    <a:pt x="1053" y="908"/>
                  </a:cubicBezTo>
                  <a:cubicBezTo>
                    <a:pt x="1053" y="887"/>
                    <a:pt x="1065" y="874"/>
                    <a:pt x="1066" y="854"/>
                  </a:cubicBezTo>
                  <a:cubicBezTo>
                    <a:pt x="1074" y="853"/>
                    <a:pt x="1071" y="844"/>
                    <a:pt x="1074" y="840"/>
                  </a:cubicBezTo>
                  <a:cubicBezTo>
                    <a:pt x="1076" y="834"/>
                    <a:pt x="1081" y="830"/>
                    <a:pt x="1080" y="823"/>
                  </a:cubicBezTo>
                  <a:cubicBezTo>
                    <a:pt x="1085" y="822"/>
                    <a:pt x="1082" y="817"/>
                    <a:pt x="1088" y="817"/>
                  </a:cubicBezTo>
                  <a:cubicBezTo>
                    <a:pt x="1087" y="812"/>
                    <a:pt x="1090" y="810"/>
                    <a:pt x="1093" y="807"/>
                  </a:cubicBezTo>
                  <a:cubicBezTo>
                    <a:pt x="1095" y="797"/>
                    <a:pt x="1097" y="788"/>
                    <a:pt x="1104" y="781"/>
                  </a:cubicBezTo>
                  <a:cubicBezTo>
                    <a:pt x="1101" y="773"/>
                    <a:pt x="1111" y="775"/>
                    <a:pt x="1110" y="769"/>
                  </a:cubicBezTo>
                  <a:cubicBezTo>
                    <a:pt x="1111" y="764"/>
                    <a:pt x="1115" y="760"/>
                    <a:pt x="1117" y="757"/>
                  </a:cubicBezTo>
                  <a:cubicBezTo>
                    <a:pt x="1121" y="748"/>
                    <a:pt x="1127" y="741"/>
                    <a:pt x="1133" y="734"/>
                  </a:cubicBezTo>
                  <a:cubicBezTo>
                    <a:pt x="1139" y="732"/>
                    <a:pt x="1135" y="724"/>
                    <a:pt x="1142" y="723"/>
                  </a:cubicBezTo>
                  <a:cubicBezTo>
                    <a:pt x="1145" y="719"/>
                    <a:pt x="1144" y="713"/>
                    <a:pt x="1149" y="711"/>
                  </a:cubicBezTo>
                  <a:cubicBezTo>
                    <a:pt x="1154" y="709"/>
                    <a:pt x="1152" y="702"/>
                    <a:pt x="1160" y="702"/>
                  </a:cubicBezTo>
                  <a:cubicBezTo>
                    <a:pt x="1161" y="699"/>
                    <a:pt x="1162" y="697"/>
                    <a:pt x="1166" y="697"/>
                  </a:cubicBezTo>
                  <a:cubicBezTo>
                    <a:pt x="1165" y="693"/>
                    <a:pt x="1167" y="691"/>
                    <a:pt x="1172" y="691"/>
                  </a:cubicBezTo>
                  <a:cubicBezTo>
                    <a:pt x="1171" y="699"/>
                    <a:pt x="1165" y="703"/>
                    <a:pt x="1159" y="707"/>
                  </a:cubicBezTo>
                  <a:cubicBezTo>
                    <a:pt x="1159" y="709"/>
                    <a:pt x="1160" y="711"/>
                    <a:pt x="1158" y="712"/>
                  </a:cubicBezTo>
                  <a:cubicBezTo>
                    <a:pt x="1155" y="712"/>
                    <a:pt x="1156" y="716"/>
                    <a:pt x="1154" y="717"/>
                  </a:cubicBezTo>
                  <a:cubicBezTo>
                    <a:pt x="1150" y="718"/>
                    <a:pt x="1151" y="723"/>
                    <a:pt x="1149" y="726"/>
                  </a:cubicBezTo>
                  <a:cubicBezTo>
                    <a:pt x="1141" y="738"/>
                    <a:pt x="1136" y="751"/>
                    <a:pt x="1127" y="761"/>
                  </a:cubicBezTo>
                  <a:cubicBezTo>
                    <a:pt x="1128" y="767"/>
                    <a:pt x="1127" y="771"/>
                    <a:pt x="1124" y="773"/>
                  </a:cubicBezTo>
                  <a:cubicBezTo>
                    <a:pt x="1122" y="776"/>
                    <a:pt x="1121" y="779"/>
                    <a:pt x="1120" y="783"/>
                  </a:cubicBezTo>
                  <a:cubicBezTo>
                    <a:pt x="1121" y="793"/>
                    <a:pt x="1110" y="795"/>
                    <a:pt x="1113" y="806"/>
                  </a:cubicBezTo>
                  <a:cubicBezTo>
                    <a:pt x="1108" y="807"/>
                    <a:pt x="1114" y="816"/>
                    <a:pt x="1108" y="816"/>
                  </a:cubicBezTo>
                  <a:cubicBezTo>
                    <a:pt x="1111" y="822"/>
                    <a:pt x="1103" y="821"/>
                    <a:pt x="1105" y="827"/>
                  </a:cubicBezTo>
                  <a:cubicBezTo>
                    <a:pt x="1103" y="835"/>
                    <a:pt x="1100" y="842"/>
                    <a:pt x="1096" y="849"/>
                  </a:cubicBezTo>
                  <a:cubicBezTo>
                    <a:pt x="1098" y="859"/>
                    <a:pt x="1092" y="864"/>
                    <a:pt x="1091" y="872"/>
                  </a:cubicBezTo>
                  <a:cubicBezTo>
                    <a:pt x="1088" y="879"/>
                    <a:pt x="1088" y="889"/>
                    <a:pt x="1084" y="895"/>
                  </a:cubicBezTo>
                  <a:cubicBezTo>
                    <a:pt x="1080" y="911"/>
                    <a:pt x="1073" y="923"/>
                    <a:pt x="1073" y="942"/>
                  </a:cubicBezTo>
                  <a:cubicBezTo>
                    <a:pt x="1068" y="944"/>
                    <a:pt x="1068" y="949"/>
                    <a:pt x="1066" y="954"/>
                  </a:cubicBezTo>
                  <a:cubicBezTo>
                    <a:pt x="1066" y="960"/>
                    <a:pt x="1061" y="962"/>
                    <a:pt x="1062" y="968"/>
                  </a:cubicBezTo>
                  <a:cubicBezTo>
                    <a:pt x="1060" y="978"/>
                    <a:pt x="1052" y="985"/>
                    <a:pt x="1052" y="997"/>
                  </a:cubicBezTo>
                  <a:cubicBezTo>
                    <a:pt x="1045" y="1003"/>
                    <a:pt x="1043" y="1013"/>
                    <a:pt x="1041" y="1023"/>
                  </a:cubicBezTo>
                  <a:cubicBezTo>
                    <a:pt x="1038" y="1026"/>
                    <a:pt x="1037" y="1031"/>
                    <a:pt x="1037" y="1037"/>
                  </a:cubicBezTo>
                  <a:cubicBezTo>
                    <a:pt x="1033" y="1040"/>
                    <a:pt x="1031" y="1045"/>
                    <a:pt x="1031" y="1051"/>
                  </a:cubicBezTo>
                  <a:cubicBezTo>
                    <a:pt x="1025" y="1058"/>
                    <a:pt x="1023" y="1068"/>
                    <a:pt x="1017" y="1076"/>
                  </a:cubicBezTo>
                  <a:cubicBezTo>
                    <a:pt x="1018" y="1079"/>
                    <a:pt x="1014" y="1078"/>
                    <a:pt x="1014" y="1081"/>
                  </a:cubicBezTo>
                  <a:cubicBezTo>
                    <a:pt x="1015" y="1085"/>
                    <a:pt x="1013" y="1087"/>
                    <a:pt x="1011" y="1088"/>
                  </a:cubicBezTo>
                  <a:cubicBezTo>
                    <a:pt x="1011" y="1091"/>
                    <a:pt x="1008" y="1092"/>
                    <a:pt x="1008" y="1095"/>
                  </a:cubicBezTo>
                  <a:cubicBezTo>
                    <a:pt x="1008" y="1099"/>
                    <a:pt x="1002" y="1098"/>
                    <a:pt x="1004" y="1103"/>
                  </a:cubicBezTo>
                  <a:cubicBezTo>
                    <a:pt x="1000" y="1110"/>
                    <a:pt x="995" y="1119"/>
                    <a:pt x="989" y="1125"/>
                  </a:cubicBezTo>
                  <a:cubicBezTo>
                    <a:pt x="988" y="1131"/>
                    <a:pt x="982" y="1132"/>
                    <a:pt x="982" y="1138"/>
                  </a:cubicBezTo>
                  <a:cubicBezTo>
                    <a:pt x="976" y="1140"/>
                    <a:pt x="978" y="1148"/>
                    <a:pt x="973" y="1150"/>
                  </a:cubicBezTo>
                  <a:cubicBezTo>
                    <a:pt x="967" y="1154"/>
                    <a:pt x="967" y="1162"/>
                    <a:pt x="958" y="1164"/>
                  </a:cubicBezTo>
                  <a:cubicBezTo>
                    <a:pt x="957" y="1167"/>
                    <a:pt x="955" y="1170"/>
                    <a:pt x="953" y="1172"/>
                  </a:cubicBezTo>
                  <a:cubicBezTo>
                    <a:pt x="953" y="1174"/>
                    <a:pt x="945" y="1180"/>
                    <a:pt x="952" y="1181"/>
                  </a:cubicBezTo>
                  <a:cubicBezTo>
                    <a:pt x="952" y="1177"/>
                    <a:pt x="959" y="1178"/>
                    <a:pt x="960" y="1175"/>
                  </a:cubicBezTo>
                  <a:cubicBezTo>
                    <a:pt x="961" y="1172"/>
                    <a:pt x="965" y="1170"/>
                    <a:pt x="965" y="1165"/>
                  </a:cubicBezTo>
                  <a:cubicBezTo>
                    <a:pt x="972" y="1162"/>
                    <a:pt x="974" y="1154"/>
                    <a:pt x="982" y="1151"/>
                  </a:cubicBezTo>
                  <a:cubicBezTo>
                    <a:pt x="980" y="1143"/>
                    <a:pt x="988" y="1142"/>
                    <a:pt x="988" y="1136"/>
                  </a:cubicBezTo>
                  <a:cubicBezTo>
                    <a:pt x="993" y="1134"/>
                    <a:pt x="994" y="1128"/>
                    <a:pt x="997" y="1124"/>
                  </a:cubicBezTo>
                  <a:cubicBezTo>
                    <a:pt x="1000" y="1113"/>
                    <a:pt x="1011" y="1108"/>
                    <a:pt x="1012" y="1097"/>
                  </a:cubicBezTo>
                  <a:cubicBezTo>
                    <a:pt x="1025" y="1081"/>
                    <a:pt x="1033" y="1061"/>
                    <a:pt x="1042" y="1043"/>
                  </a:cubicBezTo>
                  <a:cubicBezTo>
                    <a:pt x="1044" y="1037"/>
                    <a:pt x="1048" y="1034"/>
                    <a:pt x="1046" y="1026"/>
                  </a:cubicBezTo>
                  <a:cubicBezTo>
                    <a:pt x="1050" y="1023"/>
                    <a:pt x="1053" y="1018"/>
                    <a:pt x="1052" y="1012"/>
                  </a:cubicBezTo>
                  <a:cubicBezTo>
                    <a:pt x="1058" y="1003"/>
                    <a:pt x="1060" y="992"/>
                    <a:pt x="1065" y="983"/>
                  </a:cubicBezTo>
                  <a:cubicBezTo>
                    <a:pt x="1070" y="974"/>
                    <a:pt x="1071" y="962"/>
                    <a:pt x="1077" y="954"/>
                  </a:cubicBezTo>
                  <a:cubicBezTo>
                    <a:pt x="1078" y="942"/>
                    <a:pt x="1086" y="934"/>
                    <a:pt x="1084" y="920"/>
                  </a:cubicBezTo>
                  <a:cubicBezTo>
                    <a:pt x="1090" y="912"/>
                    <a:pt x="1093" y="902"/>
                    <a:pt x="1095" y="891"/>
                  </a:cubicBezTo>
                  <a:cubicBezTo>
                    <a:pt x="1098" y="887"/>
                    <a:pt x="1100" y="882"/>
                    <a:pt x="1099" y="875"/>
                  </a:cubicBezTo>
                  <a:cubicBezTo>
                    <a:pt x="1105" y="873"/>
                    <a:pt x="1101" y="864"/>
                    <a:pt x="1105" y="861"/>
                  </a:cubicBezTo>
                  <a:cubicBezTo>
                    <a:pt x="1106" y="849"/>
                    <a:pt x="1113" y="841"/>
                    <a:pt x="1115" y="830"/>
                  </a:cubicBezTo>
                  <a:cubicBezTo>
                    <a:pt x="1119" y="820"/>
                    <a:pt x="1122" y="810"/>
                    <a:pt x="1125" y="799"/>
                  </a:cubicBezTo>
                  <a:cubicBezTo>
                    <a:pt x="1128" y="796"/>
                    <a:pt x="1129" y="791"/>
                    <a:pt x="1129" y="785"/>
                  </a:cubicBezTo>
                  <a:cubicBezTo>
                    <a:pt x="1133" y="782"/>
                    <a:pt x="1135" y="777"/>
                    <a:pt x="1135" y="771"/>
                  </a:cubicBezTo>
                  <a:cubicBezTo>
                    <a:pt x="1142" y="764"/>
                    <a:pt x="1145" y="753"/>
                    <a:pt x="1150" y="744"/>
                  </a:cubicBezTo>
                  <a:cubicBezTo>
                    <a:pt x="1153" y="740"/>
                    <a:pt x="1157" y="736"/>
                    <a:pt x="1159" y="731"/>
                  </a:cubicBezTo>
                  <a:cubicBezTo>
                    <a:pt x="1158" y="727"/>
                    <a:pt x="1161" y="726"/>
                    <a:pt x="1162" y="724"/>
                  </a:cubicBezTo>
                  <a:cubicBezTo>
                    <a:pt x="1166" y="724"/>
                    <a:pt x="1166" y="720"/>
                    <a:pt x="1168" y="719"/>
                  </a:cubicBezTo>
                  <a:cubicBezTo>
                    <a:pt x="1170" y="714"/>
                    <a:pt x="1171" y="708"/>
                    <a:pt x="1177" y="706"/>
                  </a:cubicBezTo>
                  <a:cubicBezTo>
                    <a:pt x="1180" y="705"/>
                    <a:pt x="1180" y="702"/>
                    <a:pt x="1182" y="700"/>
                  </a:cubicBezTo>
                  <a:cubicBezTo>
                    <a:pt x="1182" y="698"/>
                    <a:pt x="1185" y="695"/>
                    <a:pt x="1186" y="698"/>
                  </a:cubicBezTo>
                  <a:cubicBezTo>
                    <a:pt x="1182" y="699"/>
                    <a:pt x="1186" y="705"/>
                    <a:pt x="1181" y="705"/>
                  </a:cubicBezTo>
                  <a:cubicBezTo>
                    <a:pt x="1181" y="710"/>
                    <a:pt x="1176" y="710"/>
                    <a:pt x="1176" y="715"/>
                  </a:cubicBezTo>
                  <a:cubicBezTo>
                    <a:pt x="1173" y="722"/>
                    <a:pt x="1172" y="730"/>
                    <a:pt x="1166" y="734"/>
                  </a:cubicBezTo>
                  <a:cubicBezTo>
                    <a:pt x="1162" y="740"/>
                    <a:pt x="1162" y="748"/>
                    <a:pt x="1156" y="752"/>
                  </a:cubicBezTo>
                  <a:cubicBezTo>
                    <a:pt x="1159" y="758"/>
                    <a:pt x="1151" y="757"/>
                    <a:pt x="1154" y="763"/>
                  </a:cubicBezTo>
                  <a:cubicBezTo>
                    <a:pt x="1149" y="765"/>
                    <a:pt x="1153" y="772"/>
                    <a:pt x="1149" y="773"/>
                  </a:cubicBezTo>
                  <a:cubicBezTo>
                    <a:pt x="1151" y="783"/>
                    <a:pt x="1141" y="784"/>
                    <a:pt x="1144" y="794"/>
                  </a:cubicBezTo>
                  <a:cubicBezTo>
                    <a:pt x="1138" y="798"/>
                    <a:pt x="1138" y="808"/>
                    <a:pt x="1134" y="813"/>
                  </a:cubicBezTo>
                  <a:cubicBezTo>
                    <a:pt x="1132" y="820"/>
                    <a:pt x="1131" y="828"/>
                    <a:pt x="1126" y="832"/>
                  </a:cubicBezTo>
                  <a:cubicBezTo>
                    <a:pt x="1128" y="843"/>
                    <a:pt x="1122" y="847"/>
                    <a:pt x="1124" y="857"/>
                  </a:cubicBezTo>
                  <a:cubicBezTo>
                    <a:pt x="1116" y="867"/>
                    <a:pt x="1120" y="884"/>
                    <a:pt x="1111" y="893"/>
                  </a:cubicBezTo>
                  <a:cubicBezTo>
                    <a:pt x="1114" y="903"/>
                    <a:pt x="1110" y="908"/>
                    <a:pt x="1110" y="915"/>
                  </a:cubicBezTo>
                  <a:cubicBezTo>
                    <a:pt x="1107" y="921"/>
                    <a:pt x="1108" y="930"/>
                    <a:pt x="1103" y="934"/>
                  </a:cubicBezTo>
                  <a:cubicBezTo>
                    <a:pt x="1105" y="951"/>
                    <a:pt x="1098" y="960"/>
                    <a:pt x="1096" y="973"/>
                  </a:cubicBezTo>
                  <a:cubicBezTo>
                    <a:pt x="1095" y="987"/>
                    <a:pt x="1090" y="999"/>
                    <a:pt x="1090" y="1014"/>
                  </a:cubicBezTo>
                  <a:cubicBezTo>
                    <a:pt x="1088" y="1019"/>
                    <a:pt x="1085" y="1024"/>
                    <a:pt x="1084" y="1030"/>
                  </a:cubicBezTo>
                  <a:cubicBezTo>
                    <a:pt x="1082" y="1032"/>
                    <a:pt x="1081" y="1036"/>
                    <a:pt x="1082" y="1040"/>
                  </a:cubicBezTo>
                  <a:cubicBezTo>
                    <a:pt x="1078" y="1041"/>
                    <a:pt x="1077" y="1044"/>
                    <a:pt x="1079" y="1049"/>
                  </a:cubicBezTo>
                  <a:cubicBezTo>
                    <a:pt x="1072" y="1058"/>
                    <a:pt x="1072" y="1073"/>
                    <a:pt x="1065" y="1083"/>
                  </a:cubicBezTo>
                  <a:cubicBezTo>
                    <a:pt x="1066" y="1090"/>
                    <a:pt x="1059" y="1092"/>
                    <a:pt x="1059" y="1099"/>
                  </a:cubicBezTo>
                  <a:cubicBezTo>
                    <a:pt x="1056" y="1104"/>
                    <a:pt x="1054" y="1111"/>
                    <a:pt x="1051" y="1116"/>
                  </a:cubicBezTo>
                  <a:cubicBezTo>
                    <a:pt x="1052" y="1124"/>
                    <a:pt x="1044" y="1126"/>
                    <a:pt x="1046" y="1135"/>
                  </a:cubicBezTo>
                  <a:cubicBezTo>
                    <a:pt x="1043" y="1137"/>
                    <a:pt x="1041" y="1139"/>
                    <a:pt x="1040" y="1143"/>
                  </a:cubicBezTo>
                  <a:cubicBezTo>
                    <a:pt x="1041" y="1147"/>
                    <a:pt x="1034" y="1145"/>
                    <a:pt x="1035" y="1150"/>
                  </a:cubicBezTo>
                  <a:cubicBezTo>
                    <a:pt x="1045" y="1150"/>
                    <a:pt x="1040" y="1140"/>
                    <a:pt x="1049" y="1139"/>
                  </a:cubicBezTo>
                  <a:cubicBezTo>
                    <a:pt x="1048" y="1132"/>
                    <a:pt x="1053" y="1128"/>
                    <a:pt x="1054" y="1122"/>
                  </a:cubicBezTo>
                  <a:cubicBezTo>
                    <a:pt x="1064" y="1115"/>
                    <a:pt x="1064" y="1101"/>
                    <a:pt x="1071" y="1093"/>
                  </a:cubicBezTo>
                  <a:cubicBezTo>
                    <a:pt x="1070" y="1085"/>
                    <a:pt x="1075" y="1081"/>
                    <a:pt x="1075" y="1074"/>
                  </a:cubicBezTo>
                  <a:cubicBezTo>
                    <a:pt x="1081" y="1072"/>
                    <a:pt x="1077" y="1062"/>
                    <a:pt x="1083" y="1060"/>
                  </a:cubicBezTo>
                  <a:cubicBezTo>
                    <a:pt x="1084" y="1047"/>
                    <a:pt x="1092" y="1038"/>
                    <a:pt x="1092" y="1025"/>
                  </a:cubicBezTo>
                  <a:cubicBezTo>
                    <a:pt x="1095" y="1024"/>
                    <a:pt x="1095" y="1020"/>
                    <a:pt x="1098" y="1019"/>
                  </a:cubicBezTo>
                  <a:cubicBezTo>
                    <a:pt x="1094" y="1013"/>
                    <a:pt x="1105" y="1016"/>
                    <a:pt x="1101" y="1010"/>
                  </a:cubicBezTo>
                  <a:cubicBezTo>
                    <a:pt x="1102" y="1004"/>
                    <a:pt x="1101" y="997"/>
                    <a:pt x="1101" y="990"/>
                  </a:cubicBezTo>
                  <a:cubicBezTo>
                    <a:pt x="1106" y="985"/>
                    <a:pt x="1104" y="975"/>
                    <a:pt x="1109" y="971"/>
                  </a:cubicBezTo>
                  <a:cubicBezTo>
                    <a:pt x="1105" y="959"/>
                    <a:pt x="1115" y="958"/>
                    <a:pt x="1111" y="946"/>
                  </a:cubicBezTo>
                  <a:cubicBezTo>
                    <a:pt x="1116" y="941"/>
                    <a:pt x="1112" y="930"/>
                    <a:pt x="1116" y="925"/>
                  </a:cubicBezTo>
                  <a:cubicBezTo>
                    <a:pt x="1118" y="917"/>
                    <a:pt x="1119" y="910"/>
                    <a:pt x="1124" y="904"/>
                  </a:cubicBezTo>
                  <a:cubicBezTo>
                    <a:pt x="1121" y="896"/>
                    <a:pt x="1124" y="893"/>
                    <a:pt x="1123" y="886"/>
                  </a:cubicBezTo>
                  <a:cubicBezTo>
                    <a:pt x="1128" y="878"/>
                    <a:pt x="1128" y="865"/>
                    <a:pt x="1135" y="857"/>
                  </a:cubicBezTo>
                  <a:cubicBezTo>
                    <a:pt x="1131" y="844"/>
                    <a:pt x="1139" y="840"/>
                    <a:pt x="1139" y="830"/>
                  </a:cubicBezTo>
                  <a:cubicBezTo>
                    <a:pt x="1141" y="821"/>
                    <a:pt x="1145" y="814"/>
                    <a:pt x="1148" y="806"/>
                  </a:cubicBezTo>
                  <a:cubicBezTo>
                    <a:pt x="1153" y="789"/>
                    <a:pt x="1162" y="776"/>
                    <a:pt x="1164" y="757"/>
                  </a:cubicBezTo>
                  <a:cubicBezTo>
                    <a:pt x="1168" y="756"/>
                    <a:pt x="1167" y="750"/>
                    <a:pt x="1171" y="749"/>
                  </a:cubicBezTo>
                  <a:cubicBezTo>
                    <a:pt x="1167" y="741"/>
                    <a:pt x="1179" y="744"/>
                    <a:pt x="1176" y="737"/>
                  </a:cubicBezTo>
                  <a:cubicBezTo>
                    <a:pt x="1180" y="736"/>
                    <a:pt x="1179" y="731"/>
                    <a:pt x="1180" y="727"/>
                  </a:cubicBezTo>
                  <a:cubicBezTo>
                    <a:pt x="1180" y="725"/>
                    <a:pt x="1182" y="724"/>
                    <a:pt x="1184" y="722"/>
                  </a:cubicBezTo>
                  <a:cubicBezTo>
                    <a:pt x="1187" y="722"/>
                    <a:pt x="1185" y="718"/>
                    <a:pt x="1188" y="717"/>
                  </a:cubicBezTo>
                  <a:cubicBezTo>
                    <a:pt x="1187" y="707"/>
                    <a:pt x="1196" y="704"/>
                    <a:pt x="1197" y="696"/>
                  </a:cubicBezTo>
                  <a:cubicBezTo>
                    <a:pt x="1203" y="690"/>
                    <a:pt x="1205" y="683"/>
                    <a:pt x="1214" y="679"/>
                  </a:cubicBezTo>
                  <a:cubicBezTo>
                    <a:pt x="1213" y="683"/>
                    <a:pt x="1210" y="686"/>
                    <a:pt x="1209" y="691"/>
                  </a:cubicBezTo>
                  <a:cubicBezTo>
                    <a:pt x="1203" y="693"/>
                    <a:pt x="1205" y="699"/>
                    <a:pt x="1200" y="702"/>
                  </a:cubicBezTo>
                  <a:cubicBezTo>
                    <a:pt x="1200" y="706"/>
                    <a:pt x="1197" y="709"/>
                    <a:pt x="1196" y="714"/>
                  </a:cubicBezTo>
                  <a:cubicBezTo>
                    <a:pt x="1193" y="714"/>
                    <a:pt x="1194" y="718"/>
                    <a:pt x="1192" y="719"/>
                  </a:cubicBezTo>
                  <a:cubicBezTo>
                    <a:pt x="1190" y="720"/>
                    <a:pt x="1188" y="722"/>
                    <a:pt x="1189" y="726"/>
                  </a:cubicBezTo>
                  <a:cubicBezTo>
                    <a:pt x="1184" y="727"/>
                    <a:pt x="1185" y="733"/>
                    <a:pt x="1182" y="736"/>
                  </a:cubicBezTo>
                  <a:cubicBezTo>
                    <a:pt x="1178" y="739"/>
                    <a:pt x="1179" y="745"/>
                    <a:pt x="1175" y="748"/>
                  </a:cubicBezTo>
                  <a:cubicBezTo>
                    <a:pt x="1173" y="758"/>
                    <a:pt x="1168" y="766"/>
                    <a:pt x="1167" y="776"/>
                  </a:cubicBezTo>
                  <a:cubicBezTo>
                    <a:pt x="1165" y="780"/>
                    <a:pt x="1162" y="783"/>
                    <a:pt x="1163" y="788"/>
                  </a:cubicBezTo>
                  <a:cubicBezTo>
                    <a:pt x="1162" y="793"/>
                    <a:pt x="1155" y="794"/>
                    <a:pt x="1156" y="800"/>
                  </a:cubicBezTo>
                  <a:cubicBezTo>
                    <a:pt x="1154" y="811"/>
                    <a:pt x="1148" y="817"/>
                    <a:pt x="1148" y="829"/>
                  </a:cubicBezTo>
                  <a:cubicBezTo>
                    <a:pt x="1144" y="831"/>
                    <a:pt x="1145" y="837"/>
                    <a:pt x="1143" y="840"/>
                  </a:cubicBezTo>
                  <a:cubicBezTo>
                    <a:pt x="1139" y="843"/>
                    <a:pt x="1142" y="851"/>
                    <a:pt x="1139" y="854"/>
                  </a:cubicBezTo>
                  <a:cubicBezTo>
                    <a:pt x="1138" y="860"/>
                    <a:pt x="1140" y="866"/>
                    <a:pt x="1135" y="869"/>
                  </a:cubicBezTo>
                  <a:cubicBezTo>
                    <a:pt x="1135" y="874"/>
                    <a:pt x="1136" y="880"/>
                    <a:pt x="1133" y="884"/>
                  </a:cubicBezTo>
                  <a:cubicBezTo>
                    <a:pt x="1131" y="894"/>
                    <a:pt x="1131" y="904"/>
                    <a:pt x="1130" y="914"/>
                  </a:cubicBezTo>
                  <a:cubicBezTo>
                    <a:pt x="1130" y="925"/>
                    <a:pt x="1125" y="933"/>
                    <a:pt x="1124" y="944"/>
                  </a:cubicBezTo>
                  <a:cubicBezTo>
                    <a:pt x="1121" y="945"/>
                    <a:pt x="1127" y="950"/>
                    <a:pt x="1121" y="953"/>
                  </a:cubicBezTo>
                  <a:cubicBezTo>
                    <a:pt x="1123" y="960"/>
                    <a:pt x="1123" y="965"/>
                    <a:pt x="1120" y="969"/>
                  </a:cubicBezTo>
                  <a:cubicBezTo>
                    <a:pt x="1119" y="979"/>
                    <a:pt x="1119" y="991"/>
                    <a:pt x="1117" y="1000"/>
                  </a:cubicBezTo>
                  <a:cubicBezTo>
                    <a:pt x="1116" y="1011"/>
                    <a:pt x="1110" y="1017"/>
                    <a:pt x="1111" y="1028"/>
                  </a:cubicBezTo>
                  <a:cubicBezTo>
                    <a:pt x="1106" y="1031"/>
                    <a:pt x="1109" y="1038"/>
                    <a:pt x="1106" y="1042"/>
                  </a:cubicBezTo>
                  <a:cubicBezTo>
                    <a:pt x="1104" y="1046"/>
                    <a:pt x="1102" y="1050"/>
                    <a:pt x="1102" y="1056"/>
                  </a:cubicBezTo>
                  <a:cubicBezTo>
                    <a:pt x="1098" y="1064"/>
                    <a:pt x="1095" y="1072"/>
                    <a:pt x="1091" y="1080"/>
                  </a:cubicBezTo>
                  <a:cubicBezTo>
                    <a:pt x="1094" y="1088"/>
                    <a:pt x="1085" y="1087"/>
                    <a:pt x="1087" y="1094"/>
                  </a:cubicBezTo>
                  <a:cubicBezTo>
                    <a:pt x="1085" y="1095"/>
                    <a:pt x="1084" y="1097"/>
                    <a:pt x="1084" y="1099"/>
                  </a:cubicBezTo>
                  <a:cubicBezTo>
                    <a:pt x="1081" y="1100"/>
                    <a:pt x="1082" y="1105"/>
                    <a:pt x="1086" y="1103"/>
                  </a:cubicBezTo>
                  <a:cubicBezTo>
                    <a:pt x="1090" y="1098"/>
                    <a:pt x="1092" y="1092"/>
                    <a:pt x="1094" y="1086"/>
                  </a:cubicBezTo>
                  <a:cubicBezTo>
                    <a:pt x="1101" y="1082"/>
                    <a:pt x="1099" y="1073"/>
                    <a:pt x="1105" y="1069"/>
                  </a:cubicBezTo>
                  <a:cubicBezTo>
                    <a:pt x="1103" y="1059"/>
                    <a:pt x="1114" y="1059"/>
                    <a:pt x="1110" y="1048"/>
                  </a:cubicBezTo>
                  <a:cubicBezTo>
                    <a:pt x="1114" y="1043"/>
                    <a:pt x="1117" y="1037"/>
                    <a:pt x="1117" y="1029"/>
                  </a:cubicBezTo>
                  <a:cubicBezTo>
                    <a:pt x="1120" y="1027"/>
                    <a:pt x="1121" y="1024"/>
                    <a:pt x="1120" y="1020"/>
                  </a:cubicBezTo>
                  <a:cubicBezTo>
                    <a:pt x="1124" y="1018"/>
                    <a:pt x="1124" y="1015"/>
                    <a:pt x="1123" y="1010"/>
                  </a:cubicBezTo>
                  <a:cubicBezTo>
                    <a:pt x="1129" y="1007"/>
                    <a:pt x="1124" y="995"/>
                    <a:pt x="1128" y="989"/>
                  </a:cubicBezTo>
                  <a:cubicBezTo>
                    <a:pt x="1130" y="975"/>
                    <a:pt x="1133" y="961"/>
                    <a:pt x="1131" y="942"/>
                  </a:cubicBezTo>
                  <a:cubicBezTo>
                    <a:pt x="1135" y="938"/>
                    <a:pt x="1137" y="930"/>
                    <a:pt x="1138" y="923"/>
                  </a:cubicBezTo>
                  <a:cubicBezTo>
                    <a:pt x="1141" y="920"/>
                    <a:pt x="1137" y="911"/>
                    <a:pt x="1140" y="908"/>
                  </a:cubicBezTo>
                  <a:cubicBezTo>
                    <a:pt x="1140" y="903"/>
                    <a:pt x="1144" y="897"/>
                    <a:pt x="1140" y="894"/>
                  </a:cubicBezTo>
                  <a:cubicBezTo>
                    <a:pt x="1146" y="885"/>
                    <a:pt x="1146" y="871"/>
                    <a:pt x="1149" y="859"/>
                  </a:cubicBezTo>
                  <a:cubicBezTo>
                    <a:pt x="1152" y="848"/>
                    <a:pt x="1154" y="836"/>
                    <a:pt x="1158" y="824"/>
                  </a:cubicBezTo>
                  <a:cubicBezTo>
                    <a:pt x="1162" y="813"/>
                    <a:pt x="1166" y="802"/>
                    <a:pt x="1170" y="791"/>
                  </a:cubicBezTo>
                  <a:cubicBezTo>
                    <a:pt x="1174" y="780"/>
                    <a:pt x="1181" y="770"/>
                    <a:pt x="1181" y="756"/>
                  </a:cubicBezTo>
                  <a:cubicBezTo>
                    <a:pt x="1190" y="748"/>
                    <a:pt x="1191" y="736"/>
                    <a:pt x="1198" y="726"/>
                  </a:cubicBezTo>
                  <a:cubicBezTo>
                    <a:pt x="1198" y="723"/>
                    <a:pt x="1201" y="722"/>
                    <a:pt x="1201" y="719"/>
                  </a:cubicBezTo>
                  <a:cubicBezTo>
                    <a:pt x="1201" y="715"/>
                    <a:pt x="1208" y="716"/>
                    <a:pt x="1206" y="712"/>
                  </a:cubicBezTo>
                  <a:cubicBezTo>
                    <a:pt x="1211" y="708"/>
                    <a:pt x="1212" y="702"/>
                    <a:pt x="1215" y="697"/>
                  </a:cubicBezTo>
                  <a:cubicBezTo>
                    <a:pt x="1220" y="693"/>
                    <a:pt x="1222" y="688"/>
                    <a:pt x="1223" y="682"/>
                  </a:cubicBezTo>
                  <a:cubicBezTo>
                    <a:pt x="1227" y="678"/>
                    <a:pt x="1232" y="674"/>
                    <a:pt x="1232" y="667"/>
                  </a:cubicBezTo>
                  <a:cubicBezTo>
                    <a:pt x="1239" y="665"/>
                    <a:pt x="1240" y="659"/>
                    <a:pt x="1243" y="654"/>
                  </a:cubicBezTo>
                  <a:cubicBezTo>
                    <a:pt x="1246" y="653"/>
                    <a:pt x="1251" y="654"/>
                    <a:pt x="1251" y="650"/>
                  </a:cubicBezTo>
                  <a:cubicBezTo>
                    <a:pt x="1256" y="653"/>
                    <a:pt x="1258" y="643"/>
                    <a:pt x="1259" y="649"/>
                  </a:cubicBezTo>
                  <a:cubicBezTo>
                    <a:pt x="1258" y="655"/>
                    <a:pt x="1254" y="659"/>
                    <a:pt x="1248" y="662"/>
                  </a:cubicBezTo>
                  <a:cubicBezTo>
                    <a:pt x="1250" y="666"/>
                    <a:pt x="1246" y="667"/>
                    <a:pt x="1245" y="669"/>
                  </a:cubicBezTo>
                  <a:cubicBezTo>
                    <a:pt x="1247" y="674"/>
                    <a:pt x="1240" y="673"/>
                    <a:pt x="1240" y="677"/>
                  </a:cubicBezTo>
                  <a:cubicBezTo>
                    <a:pt x="1240" y="680"/>
                    <a:pt x="1238" y="682"/>
                    <a:pt x="1234" y="682"/>
                  </a:cubicBezTo>
                  <a:cubicBezTo>
                    <a:pt x="1237" y="688"/>
                    <a:pt x="1231" y="687"/>
                    <a:pt x="1232" y="692"/>
                  </a:cubicBezTo>
                  <a:cubicBezTo>
                    <a:pt x="1226" y="695"/>
                    <a:pt x="1226" y="701"/>
                    <a:pt x="1221" y="705"/>
                  </a:cubicBezTo>
                  <a:cubicBezTo>
                    <a:pt x="1221" y="708"/>
                    <a:pt x="1220" y="710"/>
                    <a:pt x="1218" y="712"/>
                  </a:cubicBezTo>
                  <a:cubicBezTo>
                    <a:pt x="1218" y="715"/>
                    <a:pt x="1219" y="719"/>
                    <a:pt x="1214" y="719"/>
                  </a:cubicBezTo>
                  <a:cubicBezTo>
                    <a:pt x="1216" y="727"/>
                    <a:pt x="1208" y="728"/>
                    <a:pt x="1211" y="737"/>
                  </a:cubicBezTo>
                  <a:cubicBezTo>
                    <a:pt x="1202" y="738"/>
                    <a:pt x="1207" y="748"/>
                    <a:pt x="1200" y="750"/>
                  </a:cubicBezTo>
                  <a:cubicBezTo>
                    <a:pt x="1201" y="758"/>
                    <a:pt x="1196" y="761"/>
                    <a:pt x="1194" y="767"/>
                  </a:cubicBezTo>
                  <a:cubicBezTo>
                    <a:pt x="1193" y="773"/>
                    <a:pt x="1188" y="776"/>
                    <a:pt x="1188" y="784"/>
                  </a:cubicBezTo>
                  <a:cubicBezTo>
                    <a:pt x="1185" y="789"/>
                    <a:pt x="1183" y="795"/>
                    <a:pt x="1180" y="801"/>
                  </a:cubicBezTo>
                  <a:cubicBezTo>
                    <a:pt x="1181" y="815"/>
                    <a:pt x="1170" y="822"/>
                    <a:pt x="1172" y="838"/>
                  </a:cubicBezTo>
                  <a:cubicBezTo>
                    <a:pt x="1165" y="840"/>
                    <a:pt x="1170" y="850"/>
                    <a:pt x="1166" y="854"/>
                  </a:cubicBezTo>
                  <a:cubicBezTo>
                    <a:pt x="1167" y="863"/>
                    <a:pt x="1160" y="866"/>
                    <a:pt x="1165" y="876"/>
                  </a:cubicBezTo>
                  <a:cubicBezTo>
                    <a:pt x="1159" y="883"/>
                    <a:pt x="1162" y="896"/>
                    <a:pt x="1157" y="902"/>
                  </a:cubicBezTo>
                  <a:cubicBezTo>
                    <a:pt x="1157" y="941"/>
                    <a:pt x="1153" y="975"/>
                    <a:pt x="1156" y="1011"/>
                  </a:cubicBezTo>
                  <a:cubicBezTo>
                    <a:pt x="1163" y="1011"/>
                    <a:pt x="1159" y="1003"/>
                    <a:pt x="1161" y="999"/>
                  </a:cubicBezTo>
                  <a:cubicBezTo>
                    <a:pt x="1159" y="993"/>
                    <a:pt x="1164" y="992"/>
                    <a:pt x="1163" y="985"/>
                  </a:cubicBezTo>
                  <a:cubicBezTo>
                    <a:pt x="1170" y="978"/>
                    <a:pt x="1171" y="966"/>
                    <a:pt x="1175" y="957"/>
                  </a:cubicBezTo>
                  <a:cubicBezTo>
                    <a:pt x="1178" y="946"/>
                    <a:pt x="1180" y="935"/>
                    <a:pt x="1185" y="926"/>
                  </a:cubicBezTo>
                  <a:cubicBezTo>
                    <a:pt x="1188" y="903"/>
                    <a:pt x="1201" y="887"/>
                    <a:pt x="1198" y="859"/>
                  </a:cubicBezTo>
                  <a:cubicBezTo>
                    <a:pt x="1204" y="851"/>
                    <a:pt x="1206" y="839"/>
                    <a:pt x="1210" y="828"/>
                  </a:cubicBezTo>
                  <a:cubicBezTo>
                    <a:pt x="1211" y="816"/>
                    <a:pt x="1215" y="806"/>
                    <a:pt x="1217" y="794"/>
                  </a:cubicBezTo>
                  <a:cubicBezTo>
                    <a:pt x="1221" y="790"/>
                    <a:pt x="1218" y="782"/>
                    <a:pt x="1223" y="780"/>
                  </a:cubicBezTo>
                  <a:cubicBezTo>
                    <a:pt x="1220" y="770"/>
                    <a:pt x="1228" y="769"/>
                    <a:pt x="1226" y="761"/>
                  </a:cubicBezTo>
                  <a:cubicBezTo>
                    <a:pt x="1232" y="751"/>
                    <a:pt x="1236" y="740"/>
                    <a:pt x="1241" y="730"/>
                  </a:cubicBezTo>
                  <a:cubicBezTo>
                    <a:pt x="1244" y="719"/>
                    <a:pt x="1248" y="709"/>
                    <a:pt x="1255" y="701"/>
                  </a:cubicBezTo>
                  <a:cubicBezTo>
                    <a:pt x="1254" y="696"/>
                    <a:pt x="1258" y="696"/>
                    <a:pt x="1259" y="693"/>
                  </a:cubicBezTo>
                  <a:cubicBezTo>
                    <a:pt x="1259" y="690"/>
                    <a:pt x="1261" y="688"/>
                    <a:pt x="1264" y="686"/>
                  </a:cubicBezTo>
                  <a:cubicBezTo>
                    <a:pt x="1263" y="682"/>
                    <a:pt x="1262" y="678"/>
                    <a:pt x="1267" y="679"/>
                  </a:cubicBezTo>
                  <a:cubicBezTo>
                    <a:pt x="1264" y="673"/>
                    <a:pt x="1270" y="673"/>
                    <a:pt x="1270" y="669"/>
                  </a:cubicBezTo>
                  <a:cubicBezTo>
                    <a:pt x="1274" y="666"/>
                    <a:pt x="1277" y="662"/>
                    <a:pt x="1278" y="657"/>
                  </a:cubicBezTo>
                  <a:cubicBezTo>
                    <a:pt x="1281" y="655"/>
                    <a:pt x="1281" y="652"/>
                    <a:pt x="1284" y="651"/>
                  </a:cubicBezTo>
                  <a:cubicBezTo>
                    <a:pt x="1283" y="646"/>
                    <a:pt x="1290" y="648"/>
                    <a:pt x="1289" y="644"/>
                  </a:cubicBezTo>
                  <a:cubicBezTo>
                    <a:pt x="1292" y="642"/>
                    <a:pt x="1292" y="639"/>
                    <a:pt x="1295" y="638"/>
                  </a:cubicBezTo>
                  <a:cubicBezTo>
                    <a:pt x="1294" y="633"/>
                    <a:pt x="1301" y="635"/>
                    <a:pt x="1300" y="630"/>
                  </a:cubicBezTo>
                  <a:cubicBezTo>
                    <a:pt x="1303" y="625"/>
                    <a:pt x="1309" y="623"/>
                    <a:pt x="1316" y="621"/>
                  </a:cubicBezTo>
                  <a:cubicBezTo>
                    <a:pt x="1309" y="633"/>
                    <a:pt x="1300" y="643"/>
                    <a:pt x="1291" y="654"/>
                  </a:cubicBezTo>
                  <a:cubicBezTo>
                    <a:pt x="1286" y="668"/>
                    <a:pt x="1275" y="678"/>
                    <a:pt x="1267" y="690"/>
                  </a:cubicBezTo>
                  <a:cubicBezTo>
                    <a:pt x="1264" y="694"/>
                    <a:pt x="1266" y="701"/>
                    <a:pt x="1260" y="704"/>
                  </a:cubicBezTo>
                  <a:cubicBezTo>
                    <a:pt x="1256" y="708"/>
                    <a:pt x="1257" y="716"/>
                    <a:pt x="1252" y="719"/>
                  </a:cubicBezTo>
                  <a:cubicBezTo>
                    <a:pt x="1249" y="723"/>
                    <a:pt x="1249" y="729"/>
                    <a:pt x="1246" y="733"/>
                  </a:cubicBezTo>
                  <a:cubicBezTo>
                    <a:pt x="1242" y="738"/>
                    <a:pt x="1246" y="747"/>
                    <a:pt x="1240" y="750"/>
                  </a:cubicBezTo>
                  <a:cubicBezTo>
                    <a:pt x="1238" y="762"/>
                    <a:pt x="1233" y="771"/>
                    <a:pt x="1233" y="784"/>
                  </a:cubicBezTo>
                  <a:cubicBezTo>
                    <a:pt x="1227" y="794"/>
                    <a:pt x="1227" y="808"/>
                    <a:pt x="1219" y="816"/>
                  </a:cubicBezTo>
                  <a:cubicBezTo>
                    <a:pt x="1221" y="829"/>
                    <a:pt x="1214" y="837"/>
                    <a:pt x="1216" y="850"/>
                  </a:cubicBezTo>
                  <a:cubicBezTo>
                    <a:pt x="1213" y="855"/>
                    <a:pt x="1210" y="860"/>
                    <a:pt x="1210" y="866"/>
                  </a:cubicBezTo>
                  <a:cubicBezTo>
                    <a:pt x="1206" y="867"/>
                    <a:pt x="1210" y="874"/>
                    <a:pt x="1207" y="875"/>
                  </a:cubicBezTo>
                  <a:cubicBezTo>
                    <a:pt x="1208" y="880"/>
                    <a:pt x="1202" y="879"/>
                    <a:pt x="1204" y="885"/>
                  </a:cubicBezTo>
                  <a:cubicBezTo>
                    <a:pt x="1198" y="895"/>
                    <a:pt x="1199" y="911"/>
                    <a:pt x="1193" y="922"/>
                  </a:cubicBezTo>
                  <a:cubicBezTo>
                    <a:pt x="1193" y="929"/>
                    <a:pt x="1191" y="936"/>
                    <a:pt x="1188" y="941"/>
                  </a:cubicBezTo>
                  <a:cubicBezTo>
                    <a:pt x="1185" y="946"/>
                    <a:pt x="1187" y="955"/>
                    <a:pt x="1182" y="960"/>
                  </a:cubicBezTo>
                  <a:cubicBezTo>
                    <a:pt x="1183" y="968"/>
                    <a:pt x="1179" y="972"/>
                    <a:pt x="1179" y="980"/>
                  </a:cubicBezTo>
                  <a:cubicBezTo>
                    <a:pt x="1179" y="987"/>
                    <a:pt x="1174" y="991"/>
                    <a:pt x="1174" y="999"/>
                  </a:cubicBezTo>
                  <a:cubicBezTo>
                    <a:pt x="1170" y="1003"/>
                    <a:pt x="1171" y="1010"/>
                    <a:pt x="1166" y="1014"/>
                  </a:cubicBezTo>
                  <a:cubicBezTo>
                    <a:pt x="1167" y="1022"/>
                    <a:pt x="1159" y="1024"/>
                    <a:pt x="1160" y="1032"/>
                  </a:cubicBezTo>
                  <a:cubicBezTo>
                    <a:pt x="1154" y="1032"/>
                    <a:pt x="1157" y="1038"/>
                    <a:pt x="1155" y="1040"/>
                  </a:cubicBezTo>
                  <a:cubicBezTo>
                    <a:pt x="1153" y="1043"/>
                    <a:pt x="1151" y="1045"/>
                    <a:pt x="1150" y="1048"/>
                  </a:cubicBezTo>
                  <a:cubicBezTo>
                    <a:pt x="1147" y="1053"/>
                    <a:pt x="1144" y="1058"/>
                    <a:pt x="1139" y="1063"/>
                  </a:cubicBezTo>
                  <a:cubicBezTo>
                    <a:pt x="1134" y="1074"/>
                    <a:pt x="1124" y="1082"/>
                    <a:pt x="1118" y="1093"/>
                  </a:cubicBezTo>
                  <a:cubicBezTo>
                    <a:pt x="1112" y="1097"/>
                    <a:pt x="1109" y="1102"/>
                    <a:pt x="1105" y="1107"/>
                  </a:cubicBezTo>
                  <a:cubicBezTo>
                    <a:pt x="1103" y="1109"/>
                    <a:pt x="1097" y="1109"/>
                    <a:pt x="1100" y="1114"/>
                  </a:cubicBezTo>
                  <a:cubicBezTo>
                    <a:pt x="1095" y="1114"/>
                    <a:pt x="1092" y="1116"/>
                    <a:pt x="1092" y="1120"/>
                  </a:cubicBezTo>
                  <a:cubicBezTo>
                    <a:pt x="1101" y="1123"/>
                    <a:pt x="1105" y="1109"/>
                    <a:pt x="1113" y="1105"/>
                  </a:cubicBezTo>
                  <a:cubicBezTo>
                    <a:pt x="1117" y="1102"/>
                    <a:pt x="1120" y="1098"/>
                    <a:pt x="1123" y="1095"/>
                  </a:cubicBezTo>
                  <a:cubicBezTo>
                    <a:pt x="1126" y="1093"/>
                    <a:pt x="1126" y="1090"/>
                    <a:pt x="1128" y="1089"/>
                  </a:cubicBezTo>
                  <a:cubicBezTo>
                    <a:pt x="1132" y="1088"/>
                    <a:pt x="1129" y="1083"/>
                    <a:pt x="1134" y="1084"/>
                  </a:cubicBezTo>
                  <a:cubicBezTo>
                    <a:pt x="1134" y="1078"/>
                    <a:pt x="1140" y="1077"/>
                    <a:pt x="1141" y="1071"/>
                  </a:cubicBezTo>
                  <a:cubicBezTo>
                    <a:pt x="1142" y="1066"/>
                    <a:pt x="1151" y="1066"/>
                    <a:pt x="1149" y="1059"/>
                  </a:cubicBezTo>
                  <a:cubicBezTo>
                    <a:pt x="1155" y="1057"/>
                    <a:pt x="1151" y="1049"/>
                    <a:pt x="1159" y="1048"/>
                  </a:cubicBezTo>
                  <a:cubicBezTo>
                    <a:pt x="1160" y="1043"/>
                    <a:pt x="1163" y="1039"/>
                    <a:pt x="1167" y="1035"/>
                  </a:cubicBezTo>
                  <a:cubicBezTo>
                    <a:pt x="1168" y="1025"/>
                    <a:pt x="1176" y="1019"/>
                    <a:pt x="1178" y="1009"/>
                  </a:cubicBezTo>
                  <a:cubicBezTo>
                    <a:pt x="1181" y="1006"/>
                    <a:pt x="1179" y="998"/>
                    <a:pt x="1185" y="997"/>
                  </a:cubicBezTo>
                  <a:close/>
                  <a:moveTo>
                    <a:pt x="1298" y="888"/>
                  </a:moveTo>
                  <a:cubicBezTo>
                    <a:pt x="1303" y="888"/>
                    <a:pt x="1297" y="894"/>
                    <a:pt x="1297" y="897"/>
                  </a:cubicBezTo>
                  <a:cubicBezTo>
                    <a:pt x="1293" y="898"/>
                    <a:pt x="1297" y="905"/>
                    <a:pt x="1293" y="907"/>
                  </a:cubicBezTo>
                  <a:cubicBezTo>
                    <a:pt x="1290" y="914"/>
                    <a:pt x="1286" y="919"/>
                    <a:pt x="1283" y="926"/>
                  </a:cubicBezTo>
                  <a:cubicBezTo>
                    <a:pt x="1274" y="925"/>
                    <a:pt x="1278" y="933"/>
                    <a:pt x="1271" y="933"/>
                  </a:cubicBezTo>
                  <a:cubicBezTo>
                    <a:pt x="1275" y="922"/>
                    <a:pt x="1280" y="912"/>
                    <a:pt x="1282" y="900"/>
                  </a:cubicBezTo>
                  <a:cubicBezTo>
                    <a:pt x="1285" y="898"/>
                    <a:pt x="1286" y="894"/>
                    <a:pt x="1285" y="890"/>
                  </a:cubicBezTo>
                  <a:cubicBezTo>
                    <a:pt x="1286" y="888"/>
                    <a:pt x="1290" y="887"/>
                    <a:pt x="1288" y="883"/>
                  </a:cubicBezTo>
                  <a:cubicBezTo>
                    <a:pt x="1290" y="878"/>
                    <a:pt x="1294" y="875"/>
                    <a:pt x="1295" y="869"/>
                  </a:cubicBezTo>
                  <a:cubicBezTo>
                    <a:pt x="1304" y="848"/>
                    <a:pt x="1303" y="820"/>
                    <a:pt x="1316" y="803"/>
                  </a:cubicBezTo>
                  <a:cubicBezTo>
                    <a:pt x="1314" y="790"/>
                    <a:pt x="1323" y="785"/>
                    <a:pt x="1319" y="771"/>
                  </a:cubicBezTo>
                  <a:cubicBezTo>
                    <a:pt x="1325" y="770"/>
                    <a:pt x="1321" y="762"/>
                    <a:pt x="1324" y="759"/>
                  </a:cubicBezTo>
                  <a:cubicBezTo>
                    <a:pt x="1328" y="758"/>
                    <a:pt x="1324" y="751"/>
                    <a:pt x="1328" y="749"/>
                  </a:cubicBezTo>
                  <a:cubicBezTo>
                    <a:pt x="1331" y="742"/>
                    <a:pt x="1332" y="735"/>
                    <a:pt x="1336" y="728"/>
                  </a:cubicBezTo>
                  <a:cubicBezTo>
                    <a:pt x="1333" y="722"/>
                    <a:pt x="1340" y="722"/>
                    <a:pt x="1340" y="716"/>
                  </a:cubicBezTo>
                  <a:cubicBezTo>
                    <a:pt x="1342" y="713"/>
                    <a:pt x="1343" y="709"/>
                    <a:pt x="1345" y="707"/>
                  </a:cubicBezTo>
                  <a:cubicBezTo>
                    <a:pt x="1348" y="700"/>
                    <a:pt x="1349" y="692"/>
                    <a:pt x="1355" y="687"/>
                  </a:cubicBezTo>
                  <a:cubicBezTo>
                    <a:pt x="1353" y="684"/>
                    <a:pt x="1356" y="683"/>
                    <a:pt x="1358" y="682"/>
                  </a:cubicBezTo>
                  <a:cubicBezTo>
                    <a:pt x="1358" y="679"/>
                    <a:pt x="1357" y="676"/>
                    <a:pt x="1359" y="675"/>
                  </a:cubicBezTo>
                  <a:cubicBezTo>
                    <a:pt x="1361" y="672"/>
                    <a:pt x="1362" y="668"/>
                    <a:pt x="1364" y="665"/>
                  </a:cubicBezTo>
                  <a:cubicBezTo>
                    <a:pt x="1368" y="660"/>
                    <a:pt x="1367" y="650"/>
                    <a:pt x="1374" y="646"/>
                  </a:cubicBezTo>
                  <a:cubicBezTo>
                    <a:pt x="1372" y="639"/>
                    <a:pt x="1379" y="639"/>
                    <a:pt x="1379" y="634"/>
                  </a:cubicBezTo>
                  <a:cubicBezTo>
                    <a:pt x="1384" y="634"/>
                    <a:pt x="1379" y="625"/>
                    <a:pt x="1386" y="626"/>
                  </a:cubicBezTo>
                  <a:cubicBezTo>
                    <a:pt x="1387" y="620"/>
                    <a:pt x="1390" y="607"/>
                    <a:pt x="1397" y="611"/>
                  </a:cubicBezTo>
                  <a:cubicBezTo>
                    <a:pt x="1395" y="614"/>
                    <a:pt x="1394" y="618"/>
                    <a:pt x="1392" y="621"/>
                  </a:cubicBezTo>
                  <a:cubicBezTo>
                    <a:pt x="1389" y="623"/>
                    <a:pt x="1390" y="628"/>
                    <a:pt x="1389" y="632"/>
                  </a:cubicBezTo>
                  <a:cubicBezTo>
                    <a:pt x="1382" y="632"/>
                    <a:pt x="1384" y="639"/>
                    <a:pt x="1382" y="642"/>
                  </a:cubicBezTo>
                  <a:cubicBezTo>
                    <a:pt x="1381" y="646"/>
                    <a:pt x="1377" y="649"/>
                    <a:pt x="1380" y="656"/>
                  </a:cubicBezTo>
                  <a:cubicBezTo>
                    <a:pt x="1373" y="657"/>
                    <a:pt x="1377" y="665"/>
                    <a:pt x="1371" y="666"/>
                  </a:cubicBezTo>
                  <a:cubicBezTo>
                    <a:pt x="1372" y="672"/>
                    <a:pt x="1369" y="675"/>
                    <a:pt x="1367" y="678"/>
                  </a:cubicBezTo>
                  <a:cubicBezTo>
                    <a:pt x="1364" y="686"/>
                    <a:pt x="1361" y="694"/>
                    <a:pt x="1355" y="700"/>
                  </a:cubicBezTo>
                  <a:cubicBezTo>
                    <a:pt x="1354" y="708"/>
                    <a:pt x="1353" y="717"/>
                    <a:pt x="1348" y="722"/>
                  </a:cubicBezTo>
                  <a:cubicBezTo>
                    <a:pt x="1349" y="730"/>
                    <a:pt x="1346" y="736"/>
                    <a:pt x="1345" y="742"/>
                  </a:cubicBezTo>
                  <a:cubicBezTo>
                    <a:pt x="1344" y="745"/>
                    <a:pt x="1343" y="748"/>
                    <a:pt x="1342" y="751"/>
                  </a:cubicBezTo>
                  <a:cubicBezTo>
                    <a:pt x="1339" y="752"/>
                    <a:pt x="1343" y="758"/>
                    <a:pt x="1339" y="759"/>
                  </a:cubicBezTo>
                  <a:cubicBezTo>
                    <a:pt x="1338" y="765"/>
                    <a:pt x="1336" y="770"/>
                    <a:pt x="1336" y="777"/>
                  </a:cubicBezTo>
                  <a:cubicBezTo>
                    <a:pt x="1330" y="780"/>
                    <a:pt x="1335" y="790"/>
                    <a:pt x="1330" y="794"/>
                  </a:cubicBezTo>
                  <a:cubicBezTo>
                    <a:pt x="1327" y="795"/>
                    <a:pt x="1331" y="802"/>
                    <a:pt x="1327" y="803"/>
                  </a:cubicBezTo>
                  <a:cubicBezTo>
                    <a:pt x="1323" y="804"/>
                    <a:pt x="1327" y="810"/>
                    <a:pt x="1324" y="812"/>
                  </a:cubicBezTo>
                  <a:cubicBezTo>
                    <a:pt x="1323" y="818"/>
                    <a:pt x="1319" y="823"/>
                    <a:pt x="1318" y="829"/>
                  </a:cubicBezTo>
                  <a:cubicBezTo>
                    <a:pt x="1316" y="841"/>
                    <a:pt x="1311" y="851"/>
                    <a:pt x="1309" y="864"/>
                  </a:cubicBezTo>
                  <a:cubicBezTo>
                    <a:pt x="1305" y="868"/>
                    <a:pt x="1304" y="874"/>
                    <a:pt x="1301" y="879"/>
                  </a:cubicBezTo>
                  <a:cubicBezTo>
                    <a:pt x="1297" y="883"/>
                    <a:pt x="1292" y="886"/>
                    <a:pt x="1292" y="893"/>
                  </a:cubicBezTo>
                  <a:cubicBezTo>
                    <a:pt x="1294" y="891"/>
                    <a:pt x="1298" y="891"/>
                    <a:pt x="1298" y="888"/>
                  </a:cubicBezTo>
                  <a:close/>
                  <a:moveTo>
                    <a:pt x="1128" y="298"/>
                  </a:moveTo>
                  <a:cubicBezTo>
                    <a:pt x="1135" y="295"/>
                    <a:pt x="1138" y="299"/>
                    <a:pt x="1145" y="297"/>
                  </a:cubicBezTo>
                  <a:cubicBezTo>
                    <a:pt x="1157" y="298"/>
                    <a:pt x="1167" y="300"/>
                    <a:pt x="1179" y="300"/>
                  </a:cubicBezTo>
                  <a:cubicBezTo>
                    <a:pt x="1183" y="303"/>
                    <a:pt x="1188" y="305"/>
                    <a:pt x="1195" y="304"/>
                  </a:cubicBezTo>
                  <a:cubicBezTo>
                    <a:pt x="1200" y="305"/>
                    <a:pt x="1202" y="309"/>
                    <a:pt x="1209" y="308"/>
                  </a:cubicBezTo>
                  <a:cubicBezTo>
                    <a:pt x="1219" y="310"/>
                    <a:pt x="1228" y="313"/>
                    <a:pt x="1239" y="314"/>
                  </a:cubicBezTo>
                  <a:cubicBezTo>
                    <a:pt x="1244" y="316"/>
                    <a:pt x="1250" y="316"/>
                    <a:pt x="1255" y="317"/>
                  </a:cubicBezTo>
                  <a:cubicBezTo>
                    <a:pt x="1259" y="319"/>
                    <a:pt x="1262" y="324"/>
                    <a:pt x="1269" y="321"/>
                  </a:cubicBezTo>
                  <a:cubicBezTo>
                    <a:pt x="1276" y="328"/>
                    <a:pt x="1288" y="328"/>
                    <a:pt x="1298" y="332"/>
                  </a:cubicBezTo>
                  <a:cubicBezTo>
                    <a:pt x="1301" y="335"/>
                    <a:pt x="1308" y="335"/>
                    <a:pt x="1312" y="338"/>
                  </a:cubicBezTo>
                  <a:cubicBezTo>
                    <a:pt x="1319" y="336"/>
                    <a:pt x="1319" y="345"/>
                    <a:pt x="1326" y="342"/>
                  </a:cubicBezTo>
                  <a:cubicBezTo>
                    <a:pt x="1333" y="348"/>
                    <a:pt x="1342" y="351"/>
                    <a:pt x="1352" y="353"/>
                  </a:cubicBezTo>
                  <a:cubicBezTo>
                    <a:pt x="1355" y="358"/>
                    <a:pt x="1361" y="358"/>
                    <a:pt x="1365" y="362"/>
                  </a:cubicBezTo>
                  <a:cubicBezTo>
                    <a:pt x="1370" y="363"/>
                    <a:pt x="1376" y="363"/>
                    <a:pt x="1377" y="368"/>
                  </a:cubicBezTo>
                  <a:cubicBezTo>
                    <a:pt x="1382" y="366"/>
                    <a:pt x="1381" y="372"/>
                    <a:pt x="1384" y="372"/>
                  </a:cubicBezTo>
                  <a:cubicBezTo>
                    <a:pt x="1388" y="371"/>
                    <a:pt x="1390" y="372"/>
                    <a:pt x="1392" y="375"/>
                  </a:cubicBezTo>
                  <a:cubicBezTo>
                    <a:pt x="1399" y="372"/>
                    <a:pt x="1398" y="381"/>
                    <a:pt x="1406" y="379"/>
                  </a:cubicBezTo>
                  <a:cubicBezTo>
                    <a:pt x="1410" y="382"/>
                    <a:pt x="1416" y="383"/>
                    <a:pt x="1418" y="388"/>
                  </a:cubicBezTo>
                  <a:cubicBezTo>
                    <a:pt x="1423" y="389"/>
                    <a:pt x="1428" y="389"/>
                    <a:pt x="1432" y="392"/>
                  </a:cubicBezTo>
                  <a:cubicBezTo>
                    <a:pt x="1438" y="399"/>
                    <a:pt x="1450" y="399"/>
                    <a:pt x="1457" y="405"/>
                  </a:cubicBezTo>
                  <a:cubicBezTo>
                    <a:pt x="1470" y="404"/>
                    <a:pt x="1474" y="415"/>
                    <a:pt x="1487" y="413"/>
                  </a:cubicBezTo>
                  <a:cubicBezTo>
                    <a:pt x="1490" y="418"/>
                    <a:pt x="1497" y="417"/>
                    <a:pt x="1503" y="417"/>
                  </a:cubicBezTo>
                  <a:cubicBezTo>
                    <a:pt x="1505" y="423"/>
                    <a:pt x="1514" y="418"/>
                    <a:pt x="1517" y="421"/>
                  </a:cubicBezTo>
                  <a:cubicBezTo>
                    <a:pt x="1520" y="426"/>
                    <a:pt x="1529" y="422"/>
                    <a:pt x="1534" y="424"/>
                  </a:cubicBezTo>
                  <a:cubicBezTo>
                    <a:pt x="1539" y="425"/>
                    <a:pt x="1542" y="429"/>
                    <a:pt x="1549" y="426"/>
                  </a:cubicBezTo>
                  <a:cubicBezTo>
                    <a:pt x="1552" y="430"/>
                    <a:pt x="1562" y="425"/>
                    <a:pt x="1563" y="430"/>
                  </a:cubicBezTo>
                  <a:cubicBezTo>
                    <a:pt x="1570" y="428"/>
                    <a:pt x="1573" y="432"/>
                    <a:pt x="1581" y="429"/>
                  </a:cubicBezTo>
                  <a:cubicBezTo>
                    <a:pt x="1578" y="440"/>
                    <a:pt x="1565" y="437"/>
                    <a:pt x="1554" y="439"/>
                  </a:cubicBezTo>
                  <a:cubicBezTo>
                    <a:pt x="1548" y="440"/>
                    <a:pt x="1546" y="436"/>
                    <a:pt x="1542" y="434"/>
                  </a:cubicBezTo>
                  <a:cubicBezTo>
                    <a:pt x="1537" y="435"/>
                    <a:pt x="1532" y="436"/>
                    <a:pt x="1527" y="437"/>
                  </a:cubicBezTo>
                  <a:cubicBezTo>
                    <a:pt x="1523" y="430"/>
                    <a:pt x="1511" y="435"/>
                    <a:pt x="1506" y="430"/>
                  </a:cubicBezTo>
                  <a:cubicBezTo>
                    <a:pt x="1497" y="430"/>
                    <a:pt x="1492" y="426"/>
                    <a:pt x="1485" y="424"/>
                  </a:cubicBezTo>
                  <a:cubicBezTo>
                    <a:pt x="1472" y="420"/>
                    <a:pt x="1458" y="416"/>
                    <a:pt x="1445" y="412"/>
                  </a:cubicBezTo>
                  <a:cubicBezTo>
                    <a:pt x="1439" y="408"/>
                    <a:pt x="1431" y="408"/>
                    <a:pt x="1427" y="402"/>
                  </a:cubicBezTo>
                  <a:cubicBezTo>
                    <a:pt x="1420" y="406"/>
                    <a:pt x="1422" y="396"/>
                    <a:pt x="1416" y="399"/>
                  </a:cubicBezTo>
                  <a:cubicBezTo>
                    <a:pt x="1416" y="394"/>
                    <a:pt x="1409" y="398"/>
                    <a:pt x="1408" y="394"/>
                  </a:cubicBezTo>
                  <a:cubicBezTo>
                    <a:pt x="1401" y="392"/>
                    <a:pt x="1397" y="386"/>
                    <a:pt x="1389" y="386"/>
                  </a:cubicBezTo>
                  <a:cubicBezTo>
                    <a:pt x="1386" y="385"/>
                    <a:pt x="1384" y="381"/>
                    <a:pt x="1380" y="381"/>
                  </a:cubicBezTo>
                  <a:cubicBezTo>
                    <a:pt x="1379" y="377"/>
                    <a:pt x="1372" y="381"/>
                    <a:pt x="1372" y="376"/>
                  </a:cubicBezTo>
                  <a:cubicBezTo>
                    <a:pt x="1365" y="375"/>
                    <a:pt x="1359" y="371"/>
                    <a:pt x="1353" y="368"/>
                  </a:cubicBezTo>
                  <a:cubicBezTo>
                    <a:pt x="1352" y="366"/>
                    <a:pt x="1348" y="368"/>
                    <a:pt x="1348" y="365"/>
                  </a:cubicBezTo>
                  <a:cubicBezTo>
                    <a:pt x="1347" y="363"/>
                    <a:pt x="1345" y="364"/>
                    <a:pt x="1343" y="364"/>
                  </a:cubicBezTo>
                  <a:cubicBezTo>
                    <a:pt x="1343" y="358"/>
                    <a:pt x="1334" y="366"/>
                    <a:pt x="1336" y="358"/>
                  </a:cubicBezTo>
                  <a:cubicBezTo>
                    <a:pt x="1329" y="356"/>
                    <a:pt x="1323" y="352"/>
                    <a:pt x="1316" y="351"/>
                  </a:cubicBezTo>
                  <a:cubicBezTo>
                    <a:pt x="1316" y="345"/>
                    <a:pt x="1308" y="350"/>
                    <a:pt x="1307" y="346"/>
                  </a:cubicBezTo>
                  <a:cubicBezTo>
                    <a:pt x="1302" y="346"/>
                    <a:pt x="1303" y="340"/>
                    <a:pt x="1297" y="343"/>
                  </a:cubicBezTo>
                  <a:cubicBezTo>
                    <a:pt x="1293" y="337"/>
                    <a:pt x="1283" y="340"/>
                    <a:pt x="1278" y="335"/>
                  </a:cubicBezTo>
                  <a:cubicBezTo>
                    <a:pt x="1272" y="332"/>
                    <a:pt x="1265" y="331"/>
                    <a:pt x="1259" y="328"/>
                  </a:cubicBezTo>
                  <a:cubicBezTo>
                    <a:pt x="1251" y="327"/>
                    <a:pt x="1245" y="325"/>
                    <a:pt x="1240" y="320"/>
                  </a:cubicBezTo>
                  <a:cubicBezTo>
                    <a:pt x="1231" y="321"/>
                    <a:pt x="1225" y="318"/>
                    <a:pt x="1219" y="315"/>
                  </a:cubicBezTo>
                  <a:cubicBezTo>
                    <a:pt x="1199" y="316"/>
                    <a:pt x="1182" y="311"/>
                    <a:pt x="1163" y="310"/>
                  </a:cubicBezTo>
                  <a:cubicBezTo>
                    <a:pt x="1160" y="307"/>
                    <a:pt x="1155" y="307"/>
                    <a:pt x="1149" y="308"/>
                  </a:cubicBezTo>
                  <a:cubicBezTo>
                    <a:pt x="1146" y="305"/>
                    <a:pt x="1141" y="305"/>
                    <a:pt x="1135" y="306"/>
                  </a:cubicBezTo>
                  <a:cubicBezTo>
                    <a:pt x="1133" y="302"/>
                    <a:pt x="1125" y="306"/>
                    <a:pt x="1124" y="301"/>
                  </a:cubicBezTo>
                  <a:cubicBezTo>
                    <a:pt x="1117" y="304"/>
                    <a:pt x="1117" y="299"/>
                    <a:pt x="1110" y="301"/>
                  </a:cubicBezTo>
                  <a:cubicBezTo>
                    <a:pt x="1113" y="294"/>
                    <a:pt x="1121" y="302"/>
                    <a:pt x="1128" y="298"/>
                  </a:cubicBezTo>
                  <a:close/>
                  <a:moveTo>
                    <a:pt x="1562" y="448"/>
                  </a:moveTo>
                  <a:cubicBezTo>
                    <a:pt x="1562" y="453"/>
                    <a:pt x="1557" y="454"/>
                    <a:pt x="1554" y="452"/>
                  </a:cubicBezTo>
                  <a:cubicBezTo>
                    <a:pt x="1554" y="449"/>
                    <a:pt x="1559" y="449"/>
                    <a:pt x="1562" y="448"/>
                  </a:cubicBezTo>
                  <a:close/>
                  <a:moveTo>
                    <a:pt x="1161" y="323"/>
                  </a:moveTo>
                  <a:cubicBezTo>
                    <a:pt x="1158" y="318"/>
                    <a:pt x="1149" y="322"/>
                    <a:pt x="1145" y="320"/>
                  </a:cubicBezTo>
                  <a:cubicBezTo>
                    <a:pt x="1134" y="317"/>
                    <a:pt x="1122" y="317"/>
                    <a:pt x="1112" y="312"/>
                  </a:cubicBezTo>
                  <a:cubicBezTo>
                    <a:pt x="1090" y="308"/>
                    <a:pt x="1068" y="304"/>
                    <a:pt x="1042" y="305"/>
                  </a:cubicBezTo>
                  <a:cubicBezTo>
                    <a:pt x="1044" y="299"/>
                    <a:pt x="1053" y="303"/>
                    <a:pt x="1057" y="302"/>
                  </a:cubicBezTo>
                  <a:cubicBezTo>
                    <a:pt x="1064" y="300"/>
                    <a:pt x="1067" y="304"/>
                    <a:pt x="1075" y="301"/>
                  </a:cubicBezTo>
                  <a:cubicBezTo>
                    <a:pt x="1077" y="305"/>
                    <a:pt x="1086" y="301"/>
                    <a:pt x="1089" y="305"/>
                  </a:cubicBezTo>
                  <a:cubicBezTo>
                    <a:pt x="1096" y="303"/>
                    <a:pt x="1100" y="306"/>
                    <a:pt x="1105" y="307"/>
                  </a:cubicBezTo>
                  <a:cubicBezTo>
                    <a:pt x="1118" y="304"/>
                    <a:pt x="1124" y="311"/>
                    <a:pt x="1136" y="310"/>
                  </a:cubicBezTo>
                  <a:cubicBezTo>
                    <a:pt x="1140" y="312"/>
                    <a:pt x="1147" y="311"/>
                    <a:pt x="1150" y="314"/>
                  </a:cubicBezTo>
                  <a:cubicBezTo>
                    <a:pt x="1159" y="310"/>
                    <a:pt x="1159" y="317"/>
                    <a:pt x="1166" y="316"/>
                  </a:cubicBezTo>
                  <a:cubicBezTo>
                    <a:pt x="1176" y="318"/>
                    <a:pt x="1187" y="318"/>
                    <a:pt x="1196" y="321"/>
                  </a:cubicBezTo>
                  <a:cubicBezTo>
                    <a:pt x="1208" y="321"/>
                    <a:pt x="1216" y="325"/>
                    <a:pt x="1226" y="327"/>
                  </a:cubicBezTo>
                  <a:cubicBezTo>
                    <a:pt x="1236" y="328"/>
                    <a:pt x="1243" y="335"/>
                    <a:pt x="1254" y="335"/>
                  </a:cubicBezTo>
                  <a:cubicBezTo>
                    <a:pt x="1262" y="340"/>
                    <a:pt x="1270" y="344"/>
                    <a:pt x="1282" y="344"/>
                  </a:cubicBezTo>
                  <a:cubicBezTo>
                    <a:pt x="1286" y="347"/>
                    <a:pt x="1292" y="347"/>
                    <a:pt x="1295" y="352"/>
                  </a:cubicBezTo>
                  <a:cubicBezTo>
                    <a:pt x="1298" y="351"/>
                    <a:pt x="1300" y="354"/>
                    <a:pt x="1304" y="353"/>
                  </a:cubicBezTo>
                  <a:cubicBezTo>
                    <a:pt x="1306" y="354"/>
                    <a:pt x="1307" y="357"/>
                    <a:pt x="1311" y="356"/>
                  </a:cubicBezTo>
                  <a:cubicBezTo>
                    <a:pt x="1315" y="359"/>
                    <a:pt x="1321" y="359"/>
                    <a:pt x="1325" y="362"/>
                  </a:cubicBezTo>
                  <a:cubicBezTo>
                    <a:pt x="1328" y="367"/>
                    <a:pt x="1333" y="368"/>
                    <a:pt x="1337" y="369"/>
                  </a:cubicBezTo>
                  <a:cubicBezTo>
                    <a:pt x="1339" y="371"/>
                    <a:pt x="1343" y="370"/>
                    <a:pt x="1343" y="375"/>
                  </a:cubicBezTo>
                  <a:cubicBezTo>
                    <a:pt x="1345" y="376"/>
                    <a:pt x="1348" y="376"/>
                    <a:pt x="1352" y="375"/>
                  </a:cubicBezTo>
                  <a:cubicBezTo>
                    <a:pt x="1353" y="382"/>
                    <a:pt x="1360" y="379"/>
                    <a:pt x="1364" y="382"/>
                  </a:cubicBezTo>
                  <a:cubicBezTo>
                    <a:pt x="1366" y="384"/>
                    <a:pt x="1369" y="384"/>
                    <a:pt x="1371" y="385"/>
                  </a:cubicBezTo>
                  <a:cubicBezTo>
                    <a:pt x="1373" y="388"/>
                    <a:pt x="1375" y="389"/>
                    <a:pt x="1379" y="388"/>
                  </a:cubicBezTo>
                  <a:cubicBezTo>
                    <a:pt x="1382" y="391"/>
                    <a:pt x="1385" y="396"/>
                    <a:pt x="1391" y="395"/>
                  </a:cubicBezTo>
                  <a:cubicBezTo>
                    <a:pt x="1398" y="402"/>
                    <a:pt x="1408" y="404"/>
                    <a:pt x="1416" y="410"/>
                  </a:cubicBezTo>
                  <a:cubicBezTo>
                    <a:pt x="1427" y="411"/>
                    <a:pt x="1434" y="418"/>
                    <a:pt x="1444" y="421"/>
                  </a:cubicBezTo>
                  <a:cubicBezTo>
                    <a:pt x="1451" y="427"/>
                    <a:pt x="1466" y="423"/>
                    <a:pt x="1473" y="431"/>
                  </a:cubicBezTo>
                  <a:cubicBezTo>
                    <a:pt x="1480" y="430"/>
                    <a:pt x="1481" y="437"/>
                    <a:pt x="1489" y="435"/>
                  </a:cubicBezTo>
                  <a:cubicBezTo>
                    <a:pt x="1491" y="439"/>
                    <a:pt x="1499" y="436"/>
                    <a:pt x="1501" y="441"/>
                  </a:cubicBezTo>
                  <a:cubicBezTo>
                    <a:pt x="1511" y="440"/>
                    <a:pt x="1519" y="441"/>
                    <a:pt x="1526" y="444"/>
                  </a:cubicBezTo>
                  <a:cubicBezTo>
                    <a:pt x="1531" y="442"/>
                    <a:pt x="1533" y="446"/>
                    <a:pt x="1537" y="446"/>
                  </a:cubicBezTo>
                  <a:cubicBezTo>
                    <a:pt x="1540" y="449"/>
                    <a:pt x="1548" y="444"/>
                    <a:pt x="1547" y="451"/>
                  </a:cubicBezTo>
                  <a:cubicBezTo>
                    <a:pt x="1544" y="450"/>
                    <a:pt x="1537" y="455"/>
                    <a:pt x="1536" y="451"/>
                  </a:cubicBezTo>
                  <a:cubicBezTo>
                    <a:pt x="1535" y="447"/>
                    <a:pt x="1533" y="453"/>
                    <a:pt x="1531" y="449"/>
                  </a:cubicBezTo>
                  <a:cubicBezTo>
                    <a:pt x="1524" y="451"/>
                    <a:pt x="1518" y="451"/>
                    <a:pt x="1513" y="448"/>
                  </a:cubicBezTo>
                  <a:cubicBezTo>
                    <a:pt x="1507" y="449"/>
                    <a:pt x="1501" y="448"/>
                    <a:pt x="1495" y="447"/>
                  </a:cubicBezTo>
                  <a:cubicBezTo>
                    <a:pt x="1494" y="444"/>
                    <a:pt x="1490" y="446"/>
                    <a:pt x="1487" y="446"/>
                  </a:cubicBezTo>
                  <a:cubicBezTo>
                    <a:pt x="1484" y="445"/>
                    <a:pt x="1483" y="442"/>
                    <a:pt x="1479" y="443"/>
                  </a:cubicBezTo>
                  <a:cubicBezTo>
                    <a:pt x="1473" y="443"/>
                    <a:pt x="1466" y="442"/>
                    <a:pt x="1463" y="437"/>
                  </a:cubicBezTo>
                  <a:cubicBezTo>
                    <a:pt x="1456" y="439"/>
                    <a:pt x="1451" y="436"/>
                    <a:pt x="1447" y="434"/>
                  </a:cubicBezTo>
                  <a:cubicBezTo>
                    <a:pt x="1436" y="431"/>
                    <a:pt x="1425" y="429"/>
                    <a:pt x="1416" y="424"/>
                  </a:cubicBezTo>
                  <a:cubicBezTo>
                    <a:pt x="1408" y="426"/>
                    <a:pt x="1407" y="417"/>
                    <a:pt x="1398" y="420"/>
                  </a:cubicBezTo>
                  <a:cubicBezTo>
                    <a:pt x="1394" y="416"/>
                    <a:pt x="1390" y="414"/>
                    <a:pt x="1383" y="414"/>
                  </a:cubicBezTo>
                  <a:cubicBezTo>
                    <a:pt x="1375" y="407"/>
                    <a:pt x="1364" y="405"/>
                    <a:pt x="1356" y="399"/>
                  </a:cubicBezTo>
                  <a:cubicBezTo>
                    <a:pt x="1351" y="397"/>
                    <a:pt x="1347" y="394"/>
                    <a:pt x="1342" y="393"/>
                  </a:cubicBezTo>
                  <a:cubicBezTo>
                    <a:pt x="1340" y="391"/>
                    <a:pt x="1337" y="390"/>
                    <a:pt x="1334" y="389"/>
                  </a:cubicBezTo>
                  <a:cubicBezTo>
                    <a:pt x="1332" y="388"/>
                    <a:pt x="1331" y="385"/>
                    <a:pt x="1327" y="386"/>
                  </a:cubicBezTo>
                  <a:cubicBezTo>
                    <a:pt x="1320" y="378"/>
                    <a:pt x="1308" y="378"/>
                    <a:pt x="1300" y="371"/>
                  </a:cubicBezTo>
                  <a:cubicBezTo>
                    <a:pt x="1291" y="366"/>
                    <a:pt x="1281" y="361"/>
                    <a:pt x="1271" y="357"/>
                  </a:cubicBezTo>
                  <a:cubicBezTo>
                    <a:pt x="1268" y="356"/>
                    <a:pt x="1267" y="353"/>
                    <a:pt x="1264" y="353"/>
                  </a:cubicBezTo>
                  <a:cubicBezTo>
                    <a:pt x="1263" y="350"/>
                    <a:pt x="1257" y="354"/>
                    <a:pt x="1257" y="350"/>
                  </a:cubicBezTo>
                  <a:cubicBezTo>
                    <a:pt x="1254" y="350"/>
                    <a:pt x="1252" y="347"/>
                    <a:pt x="1249" y="347"/>
                  </a:cubicBezTo>
                  <a:cubicBezTo>
                    <a:pt x="1248" y="344"/>
                    <a:pt x="1243" y="348"/>
                    <a:pt x="1242" y="344"/>
                  </a:cubicBezTo>
                  <a:cubicBezTo>
                    <a:pt x="1236" y="343"/>
                    <a:pt x="1233" y="340"/>
                    <a:pt x="1226" y="340"/>
                  </a:cubicBezTo>
                  <a:cubicBezTo>
                    <a:pt x="1223" y="336"/>
                    <a:pt x="1216" y="337"/>
                    <a:pt x="1212" y="334"/>
                  </a:cubicBezTo>
                  <a:cubicBezTo>
                    <a:pt x="1203" y="337"/>
                    <a:pt x="1204" y="327"/>
                    <a:pt x="1195" y="330"/>
                  </a:cubicBezTo>
                  <a:cubicBezTo>
                    <a:pt x="1192" y="327"/>
                    <a:pt x="1185" y="327"/>
                    <a:pt x="1179" y="327"/>
                  </a:cubicBezTo>
                  <a:cubicBezTo>
                    <a:pt x="1174" y="324"/>
                    <a:pt x="1167" y="324"/>
                    <a:pt x="1161" y="323"/>
                  </a:cubicBezTo>
                  <a:close/>
                  <a:moveTo>
                    <a:pt x="1541" y="481"/>
                  </a:moveTo>
                  <a:cubicBezTo>
                    <a:pt x="1537" y="481"/>
                    <a:pt x="1540" y="487"/>
                    <a:pt x="1534" y="487"/>
                  </a:cubicBezTo>
                  <a:cubicBezTo>
                    <a:pt x="1538" y="482"/>
                    <a:pt x="1538" y="475"/>
                    <a:pt x="1547" y="473"/>
                  </a:cubicBezTo>
                  <a:cubicBezTo>
                    <a:pt x="1549" y="479"/>
                    <a:pt x="1543" y="478"/>
                    <a:pt x="1541" y="481"/>
                  </a:cubicBezTo>
                  <a:close/>
                  <a:moveTo>
                    <a:pt x="1517" y="470"/>
                  </a:moveTo>
                  <a:cubicBezTo>
                    <a:pt x="1514" y="466"/>
                    <a:pt x="1506" y="468"/>
                    <a:pt x="1501" y="466"/>
                  </a:cubicBezTo>
                  <a:cubicBezTo>
                    <a:pt x="1497" y="464"/>
                    <a:pt x="1489" y="468"/>
                    <a:pt x="1485" y="464"/>
                  </a:cubicBezTo>
                  <a:cubicBezTo>
                    <a:pt x="1481" y="466"/>
                    <a:pt x="1479" y="464"/>
                    <a:pt x="1476" y="464"/>
                  </a:cubicBezTo>
                  <a:cubicBezTo>
                    <a:pt x="1473" y="464"/>
                    <a:pt x="1468" y="466"/>
                    <a:pt x="1467" y="463"/>
                  </a:cubicBezTo>
                  <a:cubicBezTo>
                    <a:pt x="1464" y="460"/>
                    <a:pt x="1455" y="465"/>
                    <a:pt x="1453" y="459"/>
                  </a:cubicBezTo>
                  <a:cubicBezTo>
                    <a:pt x="1444" y="463"/>
                    <a:pt x="1443" y="456"/>
                    <a:pt x="1437" y="455"/>
                  </a:cubicBezTo>
                  <a:cubicBezTo>
                    <a:pt x="1432" y="454"/>
                    <a:pt x="1427" y="454"/>
                    <a:pt x="1423" y="451"/>
                  </a:cubicBezTo>
                  <a:cubicBezTo>
                    <a:pt x="1416" y="446"/>
                    <a:pt x="1403" y="448"/>
                    <a:pt x="1399" y="438"/>
                  </a:cubicBezTo>
                  <a:cubicBezTo>
                    <a:pt x="1379" y="438"/>
                    <a:pt x="1369" y="425"/>
                    <a:pt x="1351" y="422"/>
                  </a:cubicBezTo>
                  <a:cubicBezTo>
                    <a:pt x="1347" y="419"/>
                    <a:pt x="1343" y="415"/>
                    <a:pt x="1339" y="413"/>
                  </a:cubicBezTo>
                  <a:cubicBezTo>
                    <a:pt x="1333" y="412"/>
                    <a:pt x="1329" y="409"/>
                    <a:pt x="1323" y="409"/>
                  </a:cubicBezTo>
                  <a:cubicBezTo>
                    <a:pt x="1311" y="400"/>
                    <a:pt x="1298" y="393"/>
                    <a:pt x="1281" y="390"/>
                  </a:cubicBezTo>
                  <a:cubicBezTo>
                    <a:pt x="1281" y="385"/>
                    <a:pt x="1275" y="389"/>
                    <a:pt x="1274" y="385"/>
                  </a:cubicBezTo>
                  <a:cubicBezTo>
                    <a:pt x="1273" y="381"/>
                    <a:pt x="1269" y="381"/>
                    <a:pt x="1264" y="382"/>
                  </a:cubicBezTo>
                  <a:cubicBezTo>
                    <a:pt x="1265" y="376"/>
                    <a:pt x="1259" y="379"/>
                    <a:pt x="1257" y="377"/>
                  </a:cubicBezTo>
                  <a:cubicBezTo>
                    <a:pt x="1255" y="374"/>
                    <a:pt x="1253" y="373"/>
                    <a:pt x="1250" y="374"/>
                  </a:cubicBezTo>
                  <a:cubicBezTo>
                    <a:pt x="1245" y="370"/>
                    <a:pt x="1240" y="366"/>
                    <a:pt x="1233" y="366"/>
                  </a:cubicBezTo>
                  <a:cubicBezTo>
                    <a:pt x="1230" y="360"/>
                    <a:pt x="1222" y="362"/>
                    <a:pt x="1220" y="355"/>
                  </a:cubicBezTo>
                  <a:cubicBezTo>
                    <a:pt x="1213" y="356"/>
                    <a:pt x="1211" y="349"/>
                    <a:pt x="1203" y="351"/>
                  </a:cubicBezTo>
                  <a:cubicBezTo>
                    <a:pt x="1202" y="345"/>
                    <a:pt x="1194" y="349"/>
                    <a:pt x="1193" y="342"/>
                  </a:cubicBezTo>
                  <a:cubicBezTo>
                    <a:pt x="1180" y="343"/>
                    <a:pt x="1176" y="333"/>
                    <a:pt x="1165" y="331"/>
                  </a:cubicBezTo>
                  <a:cubicBezTo>
                    <a:pt x="1165" y="325"/>
                    <a:pt x="1169" y="333"/>
                    <a:pt x="1173" y="330"/>
                  </a:cubicBezTo>
                  <a:cubicBezTo>
                    <a:pt x="1174" y="334"/>
                    <a:pt x="1181" y="330"/>
                    <a:pt x="1182" y="333"/>
                  </a:cubicBezTo>
                  <a:cubicBezTo>
                    <a:pt x="1189" y="333"/>
                    <a:pt x="1193" y="337"/>
                    <a:pt x="1201" y="336"/>
                  </a:cubicBezTo>
                  <a:cubicBezTo>
                    <a:pt x="1209" y="345"/>
                    <a:pt x="1224" y="344"/>
                    <a:pt x="1234" y="350"/>
                  </a:cubicBezTo>
                  <a:cubicBezTo>
                    <a:pt x="1239" y="354"/>
                    <a:pt x="1246" y="354"/>
                    <a:pt x="1251" y="358"/>
                  </a:cubicBezTo>
                  <a:cubicBezTo>
                    <a:pt x="1254" y="360"/>
                    <a:pt x="1259" y="357"/>
                    <a:pt x="1259" y="363"/>
                  </a:cubicBezTo>
                  <a:cubicBezTo>
                    <a:pt x="1263" y="362"/>
                    <a:pt x="1265" y="364"/>
                    <a:pt x="1266" y="366"/>
                  </a:cubicBezTo>
                  <a:cubicBezTo>
                    <a:pt x="1279" y="368"/>
                    <a:pt x="1287" y="378"/>
                    <a:pt x="1300" y="380"/>
                  </a:cubicBezTo>
                  <a:cubicBezTo>
                    <a:pt x="1303" y="387"/>
                    <a:pt x="1312" y="384"/>
                    <a:pt x="1315" y="391"/>
                  </a:cubicBezTo>
                  <a:cubicBezTo>
                    <a:pt x="1320" y="388"/>
                    <a:pt x="1320" y="394"/>
                    <a:pt x="1324" y="394"/>
                  </a:cubicBezTo>
                  <a:cubicBezTo>
                    <a:pt x="1329" y="392"/>
                    <a:pt x="1328" y="397"/>
                    <a:pt x="1331" y="397"/>
                  </a:cubicBezTo>
                  <a:cubicBezTo>
                    <a:pt x="1339" y="397"/>
                    <a:pt x="1342" y="403"/>
                    <a:pt x="1348" y="405"/>
                  </a:cubicBezTo>
                  <a:cubicBezTo>
                    <a:pt x="1351" y="410"/>
                    <a:pt x="1359" y="409"/>
                    <a:pt x="1363" y="413"/>
                  </a:cubicBezTo>
                  <a:cubicBezTo>
                    <a:pt x="1370" y="415"/>
                    <a:pt x="1375" y="417"/>
                    <a:pt x="1380" y="421"/>
                  </a:cubicBezTo>
                  <a:cubicBezTo>
                    <a:pt x="1384" y="425"/>
                    <a:pt x="1393" y="422"/>
                    <a:pt x="1395" y="430"/>
                  </a:cubicBezTo>
                  <a:cubicBezTo>
                    <a:pt x="1409" y="429"/>
                    <a:pt x="1416" y="439"/>
                    <a:pt x="1432" y="436"/>
                  </a:cubicBezTo>
                  <a:cubicBezTo>
                    <a:pt x="1441" y="446"/>
                    <a:pt x="1459" y="445"/>
                    <a:pt x="1470" y="454"/>
                  </a:cubicBezTo>
                  <a:cubicBezTo>
                    <a:pt x="1475" y="452"/>
                    <a:pt x="1479" y="453"/>
                    <a:pt x="1482" y="456"/>
                  </a:cubicBezTo>
                  <a:cubicBezTo>
                    <a:pt x="1485" y="455"/>
                    <a:pt x="1486" y="457"/>
                    <a:pt x="1488" y="457"/>
                  </a:cubicBezTo>
                  <a:cubicBezTo>
                    <a:pt x="1488" y="454"/>
                    <a:pt x="1490" y="455"/>
                    <a:pt x="1491" y="457"/>
                  </a:cubicBezTo>
                  <a:cubicBezTo>
                    <a:pt x="1498" y="457"/>
                    <a:pt x="1506" y="458"/>
                    <a:pt x="1511" y="462"/>
                  </a:cubicBezTo>
                  <a:cubicBezTo>
                    <a:pt x="1519" y="456"/>
                    <a:pt x="1533" y="460"/>
                    <a:pt x="1541" y="463"/>
                  </a:cubicBezTo>
                  <a:cubicBezTo>
                    <a:pt x="1542" y="462"/>
                    <a:pt x="1542" y="461"/>
                    <a:pt x="1544" y="460"/>
                  </a:cubicBezTo>
                  <a:cubicBezTo>
                    <a:pt x="1547" y="460"/>
                    <a:pt x="1546" y="462"/>
                    <a:pt x="1545" y="462"/>
                  </a:cubicBezTo>
                  <a:cubicBezTo>
                    <a:pt x="1539" y="471"/>
                    <a:pt x="1525" y="464"/>
                    <a:pt x="1517" y="470"/>
                  </a:cubicBezTo>
                  <a:close/>
                  <a:moveTo>
                    <a:pt x="1517" y="527"/>
                  </a:moveTo>
                  <a:cubicBezTo>
                    <a:pt x="1520" y="517"/>
                    <a:pt x="1527" y="511"/>
                    <a:pt x="1532" y="502"/>
                  </a:cubicBezTo>
                  <a:cubicBezTo>
                    <a:pt x="1537" y="497"/>
                    <a:pt x="1545" y="495"/>
                    <a:pt x="1547" y="488"/>
                  </a:cubicBezTo>
                  <a:cubicBezTo>
                    <a:pt x="1553" y="484"/>
                    <a:pt x="1558" y="480"/>
                    <a:pt x="1563" y="475"/>
                  </a:cubicBezTo>
                  <a:cubicBezTo>
                    <a:pt x="1566" y="475"/>
                    <a:pt x="1563" y="477"/>
                    <a:pt x="1563" y="479"/>
                  </a:cubicBezTo>
                  <a:cubicBezTo>
                    <a:pt x="1562" y="480"/>
                    <a:pt x="1560" y="482"/>
                    <a:pt x="1560" y="484"/>
                  </a:cubicBezTo>
                  <a:cubicBezTo>
                    <a:pt x="1558" y="487"/>
                    <a:pt x="1559" y="492"/>
                    <a:pt x="1555" y="494"/>
                  </a:cubicBezTo>
                  <a:cubicBezTo>
                    <a:pt x="1552" y="496"/>
                    <a:pt x="1552" y="500"/>
                    <a:pt x="1550" y="504"/>
                  </a:cubicBezTo>
                  <a:cubicBezTo>
                    <a:pt x="1550" y="508"/>
                    <a:pt x="1542" y="507"/>
                    <a:pt x="1545" y="513"/>
                  </a:cubicBezTo>
                  <a:cubicBezTo>
                    <a:pt x="1539" y="518"/>
                    <a:pt x="1536" y="526"/>
                    <a:pt x="1533" y="533"/>
                  </a:cubicBezTo>
                  <a:cubicBezTo>
                    <a:pt x="1526" y="537"/>
                    <a:pt x="1530" y="549"/>
                    <a:pt x="1523" y="553"/>
                  </a:cubicBezTo>
                  <a:cubicBezTo>
                    <a:pt x="1520" y="569"/>
                    <a:pt x="1509" y="579"/>
                    <a:pt x="1504" y="594"/>
                  </a:cubicBezTo>
                  <a:cubicBezTo>
                    <a:pt x="1501" y="596"/>
                    <a:pt x="1502" y="602"/>
                    <a:pt x="1500" y="606"/>
                  </a:cubicBezTo>
                  <a:cubicBezTo>
                    <a:pt x="1495" y="607"/>
                    <a:pt x="1496" y="612"/>
                    <a:pt x="1495" y="615"/>
                  </a:cubicBezTo>
                  <a:cubicBezTo>
                    <a:pt x="1490" y="621"/>
                    <a:pt x="1489" y="629"/>
                    <a:pt x="1483" y="633"/>
                  </a:cubicBezTo>
                  <a:cubicBezTo>
                    <a:pt x="1479" y="653"/>
                    <a:pt x="1471" y="669"/>
                    <a:pt x="1461" y="684"/>
                  </a:cubicBezTo>
                  <a:cubicBezTo>
                    <a:pt x="1460" y="694"/>
                    <a:pt x="1451" y="698"/>
                    <a:pt x="1449" y="708"/>
                  </a:cubicBezTo>
                  <a:cubicBezTo>
                    <a:pt x="1446" y="711"/>
                    <a:pt x="1442" y="714"/>
                    <a:pt x="1443" y="720"/>
                  </a:cubicBezTo>
                  <a:cubicBezTo>
                    <a:pt x="1439" y="722"/>
                    <a:pt x="1436" y="725"/>
                    <a:pt x="1436" y="730"/>
                  </a:cubicBezTo>
                  <a:cubicBezTo>
                    <a:pt x="1432" y="738"/>
                    <a:pt x="1427" y="745"/>
                    <a:pt x="1422" y="753"/>
                  </a:cubicBezTo>
                  <a:cubicBezTo>
                    <a:pt x="1420" y="754"/>
                    <a:pt x="1420" y="757"/>
                    <a:pt x="1419" y="760"/>
                  </a:cubicBezTo>
                  <a:cubicBezTo>
                    <a:pt x="1415" y="760"/>
                    <a:pt x="1415" y="762"/>
                    <a:pt x="1415" y="765"/>
                  </a:cubicBezTo>
                  <a:cubicBezTo>
                    <a:pt x="1412" y="767"/>
                    <a:pt x="1410" y="771"/>
                    <a:pt x="1408" y="775"/>
                  </a:cubicBezTo>
                  <a:cubicBezTo>
                    <a:pt x="1400" y="780"/>
                    <a:pt x="1396" y="788"/>
                    <a:pt x="1392" y="796"/>
                  </a:cubicBezTo>
                  <a:cubicBezTo>
                    <a:pt x="1386" y="797"/>
                    <a:pt x="1385" y="802"/>
                    <a:pt x="1383" y="806"/>
                  </a:cubicBezTo>
                  <a:cubicBezTo>
                    <a:pt x="1378" y="807"/>
                    <a:pt x="1376" y="811"/>
                    <a:pt x="1373" y="814"/>
                  </a:cubicBezTo>
                  <a:cubicBezTo>
                    <a:pt x="1368" y="815"/>
                    <a:pt x="1372" y="807"/>
                    <a:pt x="1374" y="808"/>
                  </a:cubicBezTo>
                  <a:cubicBezTo>
                    <a:pt x="1372" y="802"/>
                    <a:pt x="1378" y="803"/>
                    <a:pt x="1377" y="798"/>
                  </a:cubicBezTo>
                  <a:cubicBezTo>
                    <a:pt x="1380" y="793"/>
                    <a:pt x="1382" y="787"/>
                    <a:pt x="1385" y="781"/>
                  </a:cubicBezTo>
                  <a:cubicBezTo>
                    <a:pt x="1391" y="778"/>
                    <a:pt x="1388" y="768"/>
                    <a:pt x="1393" y="764"/>
                  </a:cubicBezTo>
                  <a:cubicBezTo>
                    <a:pt x="1395" y="758"/>
                    <a:pt x="1396" y="752"/>
                    <a:pt x="1401" y="747"/>
                  </a:cubicBezTo>
                  <a:cubicBezTo>
                    <a:pt x="1406" y="743"/>
                    <a:pt x="1405" y="735"/>
                    <a:pt x="1409" y="730"/>
                  </a:cubicBezTo>
                  <a:cubicBezTo>
                    <a:pt x="1413" y="726"/>
                    <a:pt x="1411" y="716"/>
                    <a:pt x="1417" y="714"/>
                  </a:cubicBezTo>
                  <a:cubicBezTo>
                    <a:pt x="1419" y="700"/>
                    <a:pt x="1428" y="692"/>
                    <a:pt x="1431" y="680"/>
                  </a:cubicBezTo>
                  <a:cubicBezTo>
                    <a:pt x="1439" y="671"/>
                    <a:pt x="1441" y="657"/>
                    <a:pt x="1447" y="646"/>
                  </a:cubicBezTo>
                  <a:cubicBezTo>
                    <a:pt x="1448" y="639"/>
                    <a:pt x="1456" y="637"/>
                    <a:pt x="1455" y="629"/>
                  </a:cubicBezTo>
                  <a:cubicBezTo>
                    <a:pt x="1460" y="629"/>
                    <a:pt x="1456" y="622"/>
                    <a:pt x="1461" y="622"/>
                  </a:cubicBezTo>
                  <a:cubicBezTo>
                    <a:pt x="1458" y="617"/>
                    <a:pt x="1464" y="618"/>
                    <a:pt x="1464" y="614"/>
                  </a:cubicBezTo>
                  <a:cubicBezTo>
                    <a:pt x="1466" y="608"/>
                    <a:pt x="1467" y="602"/>
                    <a:pt x="1472" y="597"/>
                  </a:cubicBezTo>
                  <a:cubicBezTo>
                    <a:pt x="1468" y="591"/>
                    <a:pt x="1478" y="594"/>
                    <a:pt x="1474" y="588"/>
                  </a:cubicBezTo>
                  <a:cubicBezTo>
                    <a:pt x="1478" y="587"/>
                    <a:pt x="1475" y="581"/>
                    <a:pt x="1480" y="580"/>
                  </a:cubicBezTo>
                  <a:cubicBezTo>
                    <a:pt x="1483" y="575"/>
                    <a:pt x="1489" y="572"/>
                    <a:pt x="1488" y="563"/>
                  </a:cubicBezTo>
                  <a:cubicBezTo>
                    <a:pt x="1494" y="564"/>
                    <a:pt x="1491" y="558"/>
                    <a:pt x="1493" y="556"/>
                  </a:cubicBezTo>
                  <a:cubicBezTo>
                    <a:pt x="1495" y="554"/>
                    <a:pt x="1497" y="552"/>
                    <a:pt x="1496" y="549"/>
                  </a:cubicBezTo>
                  <a:cubicBezTo>
                    <a:pt x="1503" y="547"/>
                    <a:pt x="1501" y="540"/>
                    <a:pt x="1507" y="538"/>
                  </a:cubicBezTo>
                  <a:cubicBezTo>
                    <a:pt x="1510" y="534"/>
                    <a:pt x="1510" y="529"/>
                    <a:pt x="1517" y="527"/>
                  </a:cubicBezTo>
                  <a:close/>
                  <a:moveTo>
                    <a:pt x="1490" y="530"/>
                  </a:moveTo>
                  <a:cubicBezTo>
                    <a:pt x="1494" y="529"/>
                    <a:pt x="1496" y="527"/>
                    <a:pt x="1496" y="524"/>
                  </a:cubicBezTo>
                  <a:cubicBezTo>
                    <a:pt x="1496" y="522"/>
                    <a:pt x="1500" y="522"/>
                    <a:pt x="1500" y="519"/>
                  </a:cubicBezTo>
                  <a:cubicBezTo>
                    <a:pt x="1505" y="517"/>
                    <a:pt x="1505" y="512"/>
                    <a:pt x="1511" y="510"/>
                  </a:cubicBezTo>
                  <a:cubicBezTo>
                    <a:pt x="1515" y="520"/>
                    <a:pt x="1504" y="519"/>
                    <a:pt x="1503" y="525"/>
                  </a:cubicBezTo>
                  <a:cubicBezTo>
                    <a:pt x="1499" y="529"/>
                    <a:pt x="1496" y="533"/>
                    <a:pt x="1494" y="538"/>
                  </a:cubicBezTo>
                  <a:cubicBezTo>
                    <a:pt x="1486" y="545"/>
                    <a:pt x="1484" y="556"/>
                    <a:pt x="1477" y="563"/>
                  </a:cubicBezTo>
                  <a:cubicBezTo>
                    <a:pt x="1474" y="564"/>
                    <a:pt x="1477" y="570"/>
                    <a:pt x="1473" y="570"/>
                  </a:cubicBezTo>
                  <a:cubicBezTo>
                    <a:pt x="1473" y="573"/>
                    <a:pt x="1470" y="575"/>
                    <a:pt x="1470" y="578"/>
                  </a:cubicBezTo>
                  <a:cubicBezTo>
                    <a:pt x="1465" y="580"/>
                    <a:pt x="1468" y="588"/>
                    <a:pt x="1462" y="590"/>
                  </a:cubicBezTo>
                  <a:cubicBezTo>
                    <a:pt x="1460" y="602"/>
                    <a:pt x="1451" y="608"/>
                    <a:pt x="1452" y="621"/>
                  </a:cubicBezTo>
                  <a:cubicBezTo>
                    <a:pt x="1442" y="629"/>
                    <a:pt x="1442" y="643"/>
                    <a:pt x="1433" y="651"/>
                  </a:cubicBezTo>
                  <a:cubicBezTo>
                    <a:pt x="1433" y="661"/>
                    <a:pt x="1428" y="668"/>
                    <a:pt x="1424" y="675"/>
                  </a:cubicBezTo>
                  <a:cubicBezTo>
                    <a:pt x="1419" y="681"/>
                    <a:pt x="1418" y="691"/>
                    <a:pt x="1412" y="697"/>
                  </a:cubicBezTo>
                  <a:cubicBezTo>
                    <a:pt x="1410" y="705"/>
                    <a:pt x="1407" y="713"/>
                    <a:pt x="1400" y="719"/>
                  </a:cubicBezTo>
                  <a:cubicBezTo>
                    <a:pt x="1401" y="729"/>
                    <a:pt x="1393" y="734"/>
                    <a:pt x="1394" y="744"/>
                  </a:cubicBezTo>
                  <a:cubicBezTo>
                    <a:pt x="1388" y="746"/>
                    <a:pt x="1388" y="753"/>
                    <a:pt x="1385" y="757"/>
                  </a:cubicBezTo>
                  <a:cubicBezTo>
                    <a:pt x="1383" y="761"/>
                    <a:pt x="1380" y="765"/>
                    <a:pt x="1379" y="769"/>
                  </a:cubicBezTo>
                  <a:cubicBezTo>
                    <a:pt x="1379" y="773"/>
                    <a:pt x="1378" y="775"/>
                    <a:pt x="1375" y="776"/>
                  </a:cubicBezTo>
                  <a:cubicBezTo>
                    <a:pt x="1374" y="779"/>
                    <a:pt x="1375" y="783"/>
                    <a:pt x="1372" y="784"/>
                  </a:cubicBezTo>
                  <a:cubicBezTo>
                    <a:pt x="1373" y="790"/>
                    <a:pt x="1369" y="793"/>
                    <a:pt x="1366" y="796"/>
                  </a:cubicBezTo>
                  <a:cubicBezTo>
                    <a:pt x="1368" y="804"/>
                    <a:pt x="1358" y="803"/>
                    <a:pt x="1362" y="812"/>
                  </a:cubicBezTo>
                  <a:cubicBezTo>
                    <a:pt x="1357" y="815"/>
                    <a:pt x="1357" y="820"/>
                    <a:pt x="1355" y="824"/>
                  </a:cubicBezTo>
                  <a:cubicBezTo>
                    <a:pt x="1352" y="828"/>
                    <a:pt x="1352" y="834"/>
                    <a:pt x="1349" y="837"/>
                  </a:cubicBezTo>
                  <a:cubicBezTo>
                    <a:pt x="1348" y="842"/>
                    <a:pt x="1342" y="844"/>
                    <a:pt x="1342" y="849"/>
                  </a:cubicBezTo>
                  <a:cubicBezTo>
                    <a:pt x="1336" y="853"/>
                    <a:pt x="1332" y="858"/>
                    <a:pt x="1324" y="861"/>
                  </a:cubicBezTo>
                  <a:cubicBezTo>
                    <a:pt x="1325" y="864"/>
                    <a:pt x="1330" y="862"/>
                    <a:pt x="1333" y="862"/>
                  </a:cubicBezTo>
                  <a:cubicBezTo>
                    <a:pt x="1327" y="874"/>
                    <a:pt x="1317" y="884"/>
                    <a:pt x="1308" y="895"/>
                  </a:cubicBezTo>
                  <a:cubicBezTo>
                    <a:pt x="1306" y="895"/>
                    <a:pt x="1307" y="893"/>
                    <a:pt x="1308" y="893"/>
                  </a:cubicBezTo>
                  <a:cubicBezTo>
                    <a:pt x="1307" y="881"/>
                    <a:pt x="1315" y="875"/>
                    <a:pt x="1316" y="865"/>
                  </a:cubicBezTo>
                  <a:cubicBezTo>
                    <a:pt x="1319" y="862"/>
                    <a:pt x="1321" y="858"/>
                    <a:pt x="1326" y="856"/>
                  </a:cubicBezTo>
                  <a:cubicBezTo>
                    <a:pt x="1327" y="845"/>
                    <a:pt x="1335" y="839"/>
                    <a:pt x="1338" y="830"/>
                  </a:cubicBezTo>
                  <a:cubicBezTo>
                    <a:pt x="1339" y="824"/>
                    <a:pt x="1346" y="823"/>
                    <a:pt x="1345" y="817"/>
                  </a:cubicBezTo>
                  <a:cubicBezTo>
                    <a:pt x="1350" y="815"/>
                    <a:pt x="1349" y="809"/>
                    <a:pt x="1352" y="805"/>
                  </a:cubicBezTo>
                  <a:cubicBezTo>
                    <a:pt x="1359" y="799"/>
                    <a:pt x="1359" y="787"/>
                    <a:pt x="1365" y="781"/>
                  </a:cubicBezTo>
                  <a:cubicBezTo>
                    <a:pt x="1365" y="775"/>
                    <a:pt x="1366" y="770"/>
                    <a:pt x="1369" y="766"/>
                  </a:cubicBezTo>
                  <a:cubicBezTo>
                    <a:pt x="1372" y="763"/>
                    <a:pt x="1371" y="756"/>
                    <a:pt x="1373" y="752"/>
                  </a:cubicBezTo>
                  <a:cubicBezTo>
                    <a:pt x="1379" y="750"/>
                    <a:pt x="1376" y="742"/>
                    <a:pt x="1380" y="738"/>
                  </a:cubicBezTo>
                  <a:cubicBezTo>
                    <a:pt x="1383" y="737"/>
                    <a:pt x="1379" y="731"/>
                    <a:pt x="1383" y="731"/>
                  </a:cubicBezTo>
                  <a:cubicBezTo>
                    <a:pt x="1383" y="728"/>
                    <a:pt x="1387" y="729"/>
                    <a:pt x="1386" y="726"/>
                  </a:cubicBezTo>
                  <a:cubicBezTo>
                    <a:pt x="1384" y="718"/>
                    <a:pt x="1393" y="719"/>
                    <a:pt x="1390" y="712"/>
                  </a:cubicBezTo>
                  <a:cubicBezTo>
                    <a:pt x="1394" y="709"/>
                    <a:pt x="1393" y="703"/>
                    <a:pt x="1397" y="699"/>
                  </a:cubicBezTo>
                  <a:cubicBezTo>
                    <a:pt x="1399" y="690"/>
                    <a:pt x="1402" y="681"/>
                    <a:pt x="1405" y="671"/>
                  </a:cubicBezTo>
                  <a:cubicBezTo>
                    <a:pt x="1410" y="669"/>
                    <a:pt x="1406" y="661"/>
                    <a:pt x="1412" y="659"/>
                  </a:cubicBezTo>
                  <a:cubicBezTo>
                    <a:pt x="1415" y="658"/>
                    <a:pt x="1411" y="653"/>
                    <a:pt x="1415" y="652"/>
                  </a:cubicBezTo>
                  <a:cubicBezTo>
                    <a:pt x="1416" y="650"/>
                    <a:pt x="1417" y="648"/>
                    <a:pt x="1416" y="645"/>
                  </a:cubicBezTo>
                  <a:cubicBezTo>
                    <a:pt x="1422" y="643"/>
                    <a:pt x="1420" y="634"/>
                    <a:pt x="1427" y="632"/>
                  </a:cubicBezTo>
                  <a:cubicBezTo>
                    <a:pt x="1424" y="626"/>
                    <a:pt x="1430" y="627"/>
                    <a:pt x="1430" y="623"/>
                  </a:cubicBezTo>
                  <a:cubicBezTo>
                    <a:pt x="1428" y="618"/>
                    <a:pt x="1433" y="619"/>
                    <a:pt x="1433" y="615"/>
                  </a:cubicBezTo>
                  <a:cubicBezTo>
                    <a:pt x="1437" y="611"/>
                    <a:pt x="1436" y="604"/>
                    <a:pt x="1439" y="599"/>
                  </a:cubicBezTo>
                  <a:cubicBezTo>
                    <a:pt x="1440" y="598"/>
                    <a:pt x="1442" y="596"/>
                    <a:pt x="1442" y="594"/>
                  </a:cubicBezTo>
                  <a:cubicBezTo>
                    <a:pt x="1442" y="591"/>
                    <a:pt x="1446" y="592"/>
                    <a:pt x="1446" y="589"/>
                  </a:cubicBezTo>
                  <a:cubicBezTo>
                    <a:pt x="1450" y="587"/>
                    <a:pt x="1449" y="582"/>
                    <a:pt x="1453" y="581"/>
                  </a:cubicBezTo>
                  <a:cubicBezTo>
                    <a:pt x="1456" y="573"/>
                    <a:pt x="1463" y="569"/>
                    <a:pt x="1465" y="561"/>
                  </a:cubicBezTo>
                  <a:cubicBezTo>
                    <a:pt x="1469" y="559"/>
                    <a:pt x="1470" y="555"/>
                    <a:pt x="1475" y="555"/>
                  </a:cubicBezTo>
                  <a:cubicBezTo>
                    <a:pt x="1479" y="545"/>
                    <a:pt x="1487" y="539"/>
                    <a:pt x="1490" y="530"/>
                  </a:cubicBezTo>
                  <a:close/>
                  <a:moveTo>
                    <a:pt x="1418" y="596"/>
                  </a:moveTo>
                  <a:cubicBezTo>
                    <a:pt x="1421" y="592"/>
                    <a:pt x="1426" y="590"/>
                    <a:pt x="1425" y="584"/>
                  </a:cubicBezTo>
                  <a:cubicBezTo>
                    <a:pt x="1432" y="583"/>
                    <a:pt x="1430" y="577"/>
                    <a:pt x="1432" y="574"/>
                  </a:cubicBezTo>
                  <a:cubicBezTo>
                    <a:pt x="1442" y="568"/>
                    <a:pt x="1444" y="557"/>
                    <a:pt x="1455" y="552"/>
                  </a:cubicBezTo>
                  <a:cubicBezTo>
                    <a:pt x="1455" y="546"/>
                    <a:pt x="1461" y="544"/>
                    <a:pt x="1463" y="539"/>
                  </a:cubicBezTo>
                  <a:cubicBezTo>
                    <a:pt x="1468" y="539"/>
                    <a:pt x="1466" y="534"/>
                    <a:pt x="1469" y="534"/>
                  </a:cubicBezTo>
                  <a:cubicBezTo>
                    <a:pt x="1470" y="531"/>
                    <a:pt x="1475" y="531"/>
                    <a:pt x="1475" y="528"/>
                  </a:cubicBezTo>
                  <a:cubicBezTo>
                    <a:pt x="1482" y="529"/>
                    <a:pt x="1473" y="534"/>
                    <a:pt x="1474" y="537"/>
                  </a:cubicBezTo>
                  <a:cubicBezTo>
                    <a:pt x="1471" y="539"/>
                    <a:pt x="1469" y="541"/>
                    <a:pt x="1469" y="545"/>
                  </a:cubicBezTo>
                  <a:cubicBezTo>
                    <a:pt x="1464" y="544"/>
                    <a:pt x="1466" y="548"/>
                    <a:pt x="1465" y="550"/>
                  </a:cubicBezTo>
                  <a:cubicBezTo>
                    <a:pt x="1464" y="551"/>
                    <a:pt x="1460" y="550"/>
                    <a:pt x="1461" y="553"/>
                  </a:cubicBezTo>
                  <a:cubicBezTo>
                    <a:pt x="1457" y="554"/>
                    <a:pt x="1460" y="559"/>
                    <a:pt x="1454" y="559"/>
                  </a:cubicBezTo>
                  <a:cubicBezTo>
                    <a:pt x="1452" y="562"/>
                    <a:pt x="1451" y="566"/>
                    <a:pt x="1449" y="568"/>
                  </a:cubicBezTo>
                  <a:cubicBezTo>
                    <a:pt x="1444" y="569"/>
                    <a:pt x="1447" y="575"/>
                    <a:pt x="1443" y="576"/>
                  </a:cubicBezTo>
                  <a:cubicBezTo>
                    <a:pt x="1439" y="581"/>
                    <a:pt x="1438" y="588"/>
                    <a:pt x="1431" y="591"/>
                  </a:cubicBezTo>
                  <a:cubicBezTo>
                    <a:pt x="1430" y="603"/>
                    <a:pt x="1421" y="609"/>
                    <a:pt x="1420" y="620"/>
                  </a:cubicBezTo>
                  <a:cubicBezTo>
                    <a:pt x="1416" y="623"/>
                    <a:pt x="1419" y="631"/>
                    <a:pt x="1412" y="633"/>
                  </a:cubicBezTo>
                  <a:cubicBezTo>
                    <a:pt x="1413" y="639"/>
                    <a:pt x="1408" y="642"/>
                    <a:pt x="1407" y="647"/>
                  </a:cubicBezTo>
                  <a:cubicBezTo>
                    <a:pt x="1404" y="651"/>
                    <a:pt x="1403" y="656"/>
                    <a:pt x="1401" y="661"/>
                  </a:cubicBezTo>
                  <a:cubicBezTo>
                    <a:pt x="1399" y="665"/>
                    <a:pt x="1395" y="668"/>
                    <a:pt x="1394" y="673"/>
                  </a:cubicBezTo>
                  <a:cubicBezTo>
                    <a:pt x="1392" y="678"/>
                    <a:pt x="1392" y="684"/>
                    <a:pt x="1388" y="688"/>
                  </a:cubicBezTo>
                  <a:cubicBezTo>
                    <a:pt x="1389" y="694"/>
                    <a:pt x="1386" y="697"/>
                    <a:pt x="1387" y="704"/>
                  </a:cubicBezTo>
                  <a:cubicBezTo>
                    <a:pt x="1379" y="713"/>
                    <a:pt x="1378" y="726"/>
                    <a:pt x="1370" y="735"/>
                  </a:cubicBezTo>
                  <a:cubicBezTo>
                    <a:pt x="1368" y="739"/>
                    <a:pt x="1370" y="745"/>
                    <a:pt x="1366" y="749"/>
                  </a:cubicBezTo>
                  <a:cubicBezTo>
                    <a:pt x="1365" y="750"/>
                    <a:pt x="1363" y="750"/>
                    <a:pt x="1364" y="752"/>
                  </a:cubicBezTo>
                  <a:cubicBezTo>
                    <a:pt x="1367" y="757"/>
                    <a:pt x="1361" y="757"/>
                    <a:pt x="1362" y="761"/>
                  </a:cubicBezTo>
                  <a:cubicBezTo>
                    <a:pt x="1360" y="763"/>
                    <a:pt x="1361" y="767"/>
                    <a:pt x="1358" y="768"/>
                  </a:cubicBezTo>
                  <a:cubicBezTo>
                    <a:pt x="1357" y="781"/>
                    <a:pt x="1349" y="789"/>
                    <a:pt x="1347" y="802"/>
                  </a:cubicBezTo>
                  <a:cubicBezTo>
                    <a:pt x="1339" y="810"/>
                    <a:pt x="1337" y="822"/>
                    <a:pt x="1330" y="831"/>
                  </a:cubicBezTo>
                  <a:cubicBezTo>
                    <a:pt x="1330" y="833"/>
                    <a:pt x="1328" y="834"/>
                    <a:pt x="1329" y="836"/>
                  </a:cubicBezTo>
                  <a:cubicBezTo>
                    <a:pt x="1322" y="834"/>
                    <a:pt x="1330" y="827"/>
                    <a:pt x="1331" y="824"/>
                  </a:cubicBezTo>
                  <a:cubicBezTo>
                    <a:pt x="1331" y="819"/>
                    <a:pt x="1331" y="815"/>
                    <a:pt x="1335" y="812"/>
                  </a:cubicBezTo>
                  <a:cubicBezTo>
                    <a:pt x="1335" y="807"/>
                    <a:pt x="1338" y="804"/>
                    <a:pt x="1340" y="801"/>
                  </a:cubicBezTo>
                  <a:cubicBezTo>
                    <a:pt x="1338" y="794"/>
                    <a:pt x="1341" y="792"/>
                    <a:pt x="1342" y="787"/>
                  </a:cubicBezTo>
                  <a:cubicBezTo>
                    <a:pt x="1345" y="779"/>
                    <a:pt x="1346" y="770"/>
                    <a:pt x="1348" y="761"/>
                  </a:cubicBezTo>
                  <a:cubicBezTo>
                    <a:pt x="1352" y="754"/>
                    <a:pt x="1352" y="744"/>
                    <a:pt x="1357" y="738"/>
                  </a:cubicBezTo>
                  <a:cubicBezTo>
                    <a:pt x="1354" y="728"/>
                    <a:pt x="1359" y="724"/>
                    <a:pt x="1360" y="717"/>
                  </a:cubicBezTo>
                  <a:cubicBezTo>
                    <a:pt x="1363" y="711"/>
                    <a:pt x="1364" y="704"/>
                    <a:pt x="1368" y="700"/>
                  </a:cubicBezTo>
                  <a:cubicBezTo>
                    <a:pt x="1366" y="695"/>
                    <a:pt x="1372" y="695"/>
                    <a:pt x="1371" y="691"/>
                  </a:cubicBezTo>
                  <a:cubicBezTo>
                    <a:pt x="1376" y="691"/>
                    <a:pt x="1372" y="684"/>
                    <a:pt x="1376" y="683"/>
                  </a:cubicBezTo>
                  <a:cubicBezTo>
                    <a:pt x="1376" y="676"/>
                    <a:pt x="1381" y="673"/>
                    <a:pt x="1385" y="668"/>
                  </a:cubicBezTo>
                  <a:cubicBezTo>
                    <a:pt x="1384" y="664"/>
                    <a:pt x="1384" y="662"/>
                    <a:pt x="1385" y="659"/>
                  </a:cubicBezTo>
                  <a:cubicBezTo>
                    <a:pt x="1386" y="658"/>
                    <a:pt x="1388" y="656"/>
                    <a:pt x="1389" y="654"/>
                  </a:cubicBezTo>
                  <a:cubicBezTo>
                    <a:pt x="1390" y="652"/>
                    <a:pt x="1389" y="650"/>
                    <a:pt x="1390" y="648"/>
                  </a:cubicBezTo>
                  <a:cubicBezTo>
                    <a:pt x="1390" y="647"/>
                    <a:pt x="1391" y="646"/>
                    <a:pt x="1392" y="645"/>
                  </a:cubicBezTo>
                  <a:cubicBezTo>
                    <a:pt x="1392" y="644"/>
                    <a:pt x="1391" y="642"/>
                    <a:pt x="1393" y="643"/>
                  </a:cubicBezTo>
                  <a:cubicBezTo>
                    <a:pt x="1396" y="633"/>
                    <a:pt x="1401" y="627"/>
                    <a:pt x="1405" y="618"/>
                  </a:cubicBezTo>
                  <a:cubicBezTo>
                    <a:pt x="1407" y="614"/>
                    <a:pt x="1409" y="610"/>
                    <a:pt x="1411" y="606"/>
                  </a:cubicBezTo>
                  <a:cubicBezTo>
                    <a:pt x="1415" y="604"/>
                    <a:pt x="1418" y="601"/>
                    <a:pt x="1418" y="596"/>
                  </a:cubicBezTo>
                  <a:close/>
                  <a:moveTo>
                    <a:pt x="1412" y="584"/>
                  </a:moveTo>
                  <a:cubicBezTo>
                    <a:pt x="1417" y="583"/>
                    <a:pt x="1413" y="591"/>
                    <a:pt x="1411" y="591"/>
                  </a:cubicBezTo>
                  <a:cubicBezTo>
                    <a:pt x="1407" y="592"/>
                    <a:pt x="1410" y="599"/>
                    <a:pt x="1403" y="599"/>
                  </a:cubicBezTo>
                  <a:cubicBezTo>
                    <a:pt x="1403" y="591"/>
                    <a:pt x="1412" y="591"/>
                    <a:pt x="1412" y="584"/>
                  </a:cubicBezTo>
                  <a:close/>
                  <a:moveTo>
                    <a:pt x="965" y="653"/>
                  </a:moveTo>
                  <a:cubicBezTo>
                    <a:pt x="963" y="651"/>
                    <a:pt x="959" y="650"/>
                    <a:pt x="956" y="648"/>
                  </a:cubicBezTo>
                  <a:cubicBezTo>
                    <a:pt x="958" y="641"/>
                    <a:pt x="962" y="652"/>
                    <a:pt x="967" y="648"/>
                  </a:cubicBezTo>
                  <a:cubicBezTo>
                    <a:pt x="969" y="651"/>
                    <a:pt x="973" y="652"/>
                    <a:pt x="977" y="653"/>
                  </a:cubicBezTo>
                  <a:cubicBezTo>
                    <a:pt x="975" y="661"/>
                    <a:pt x="971" y="650"/>
                    <a:pt x="965" y="653"/>
                  </a:cubicBezTo>
                  <a:close/>
                  <a:moveTo>
                    <a:pt x="994" y="661"/>
                  </a:moveTo>
                  <a:cubicBezTo>
                    <a:pt x="989" y="660"/>
                    <a:pt x="984" y="659"/>
                    <a:pt x="980" y="657"/>
                  </a:cubicBezTo>
                  <a:cubicBezTo>
                    <a:pt x="981" y="652"/>
                    <a:pt x="987" y="661"/>
                    <a:pt x="993" y="657"/>
                  </a:cubicBezTo>
                  <a:cubicBezTo>
                    <a:pt x="996" y="661"/>
                    <a:pt x="1001" y="663"/>
                    <a:pt x="1007" y="663"/>
                  </a:cubicBezTo>
                  <a:cubicBezTo>
                    <a:pt x="1006" y="669"/>
                    <a:pt x="996" y="663"/>
                    <a:pt x="994" y="661"/>
                  </a:cubicBezTo>
                  <a:close/>
                  <a:moveTo>
                    <a:pt x="1034" y="674"/>
                  </a:moveTo>
                  <a:cubicBezTo>
                    <a:pt x="1027" y="671"/>
                    <a:pt x="1037" y="673"/>
                    <a:pt x="1040" y="673"/>
                  </a:cubicBezTo>
                  <a:cubicBezTo>
                    <a:pt x="1039" y="677"/>
                    <a:pt x="1036" y="674"/>
                    <a:pt x="1034" y="674"/>
                  </a:cubicBezTo>
                  <a:close/>
                  <a:moveTo>
                    <a:pt x="992" y="704"/>
                  </a:moveTo>
                  <a:cubicBezTo>
                    <a:pt x="992" y="698"/>
                    <a:pt x="999" y="702"/>
                    <a:pt x="1001" y="702"/>
                  </a:cubicBezTo>
                  <a:cubicBezTo>
                    <a:pt x="1001" y="709"/>
                    <a:pt x="996" y="701"/>
                    <a:pt x="992" y="704"/>
                  </a:cubicBezTo>
                  <a:close/>
                  <a:moveTo>
                    <a:pt x="1026" y="709"/>
                  </a:moveTo>
                  <a:cubicBezTo>
                    <a:pt x="1020" y="706"/>
                    <a:pt x="1030" y="708"/>
                    <a:pt x="1033" y="707"/>
                  </a:cubicBezTo>
                  <a:cubicBezTo>
                    <a:pt x="1032" y="712"/>
                    <a:pt x="1029" y="708"/>
                    <a:pt x="1026" y="709"/>
                  </a:cubicBezTo>
                  <a:close/>
                  <a:moveTo>
                    <a:pt x="729" y="915"/>
                  </a:moveTo>
                  <a:cubicBezTo>
                    <a:pt x="728" y="915"/>
                    <a:pt x="726" y="916"/>
                    <a:pt x="725" y="916"/>
                  </a:cubicBezTo>
                  <a:cubicBezTo>
                    <a:pt x="723" y="911"/>
                    <a:pt x="727" y="911"/>
                    <a:pt x="730" y="910"/>
                  </a:cubicBezTo>
                  <a:cubicBezTo>
                    <a:pt x="730" y="912"/>
                    <a:pt x="729" y="913"/>
                    <a:pt x="729" y="915"/>
                  </a:cubicBezTo>
                  <a:close/>
                  <a:moveTo>
                    <a:pt x="750" y="896"/>
                  </a:moveTo>
                  <a:cubicBezTo>
                    <a:pt x="744" y="895"/>
                    <a:pt x="754" y="890"/>
                    <a:pt x="753" y="886"/>
                  </a:cubicBezTo>
                  <a:cubicBezTo>
                    <a:pt x="756" y="886"/>
                    <a:pt x="759" y="886"/>
                    <a:pt x="759" y="883"/>
                  </a:cubicBezTo>
                  <a:cubicBezTo>
                    <a:pt x="766" y="887"/>
                    <a:pt x="750" y="890"/>
                    <a:pt x="750" y="896"/>
                  </a:cubicBezTo>
                  <a:close/>
                  <a:moveTo>
                    <a:pt x="836" y="818"/>
                  </a:moveTo>
                  <a:cubicBezTo>
                    <a:pt x="838" y="815"/>
                    <a:pt x="837" y="812"/>
                    <a:pt x="834" y="810"/>
                  </a:cubicBezTo>
                  <a:cubicBezTo>
                    <a:pt x="824" y="813"/>
                    <a:pt x="818" y="810"/>
                    <a:pt x="810" y="810"/>
                  </a:cubicBezTo>
                  <a:cubicBezTo>
                    <a:pt x="802" y="810"/>
                    <a:pt x="815" y="803"/>
                    <a:pt x="814" y="809"/>
                  </a:cubicBezTo>
                  <a:cubicBezTo>
                    <a:pt x="830" y="805"/>
                    <a:pt x="840" y="812"/>
                    <a:pt x="854" y="811"/>
                  </a:cubicBezTo>
                  <a:cubicBezTo>
                    <a:pt x="852" y="816"/>
                    <a:pt x="839" y="814"/>
                    <a:pt x="836" y="818"/>
                  </a:cubicBezTo>
                  <a:close/>
                  <a:moveTo>
                    <a:pt x="860" y="829"/>
                  </a:moveTo>
                  <a:cubicBezTo>
                    <a:pt x="861" y="825"/>
                    <a:pt x="865" y="823"/>
                    <a:pt x="869" y="821"/>
                  </a:cubicBezTo>
                  <a:cubicBezTo>
                    <a:pt x="869" y="826"/>
                    <a:pt x="865" y="828"/>
                    <a:pt x="860" y="829"/>
                  </a:cubicBezTo>
                  <a:close/>
                  <a:moveTo>
                    <a:pt x="1010" y="743"/>
                  </a:moveTo>
                  <a:cubicBezTo>
                    <a:pt x="1012" y="736"/>
                    <a:pt x="1019" y="744"/>
                    <a:pt x="1025" y="740"/>
                  </a:cubicBezTo>
                  <a:cubicBezTo>
                    <a:pt x="1025" y="748"/>
                    <a:pt x="1015" y="744"/>
                    <a:pt x="1010" y="743"/>
                  </a:cubicBezTo>
                  <a:close/>
                  <a:moveTo>
                    <a:pt x="1248" y="686"/>
                  </a:moveTo>
                  <a:cubicBezTo>
                    <a:pt x="1250" y="691"/>
                    <a:pt x="1248" y="692"/>
                    <a:pt x="1248" y="695"/>
                  </a:cubicBezTo>
                  <a:cubicBezTo>
                    <a:pt x="1244" y="699"/>
                    <a:pt x="1241" y="703"/>
                    <a:pt x="1239" y="708"/>
                  </a:cubicBezTo>
                  <a:cubicBezTo>
                    <a:pt x="1239" y="714"/>
                    <a:pt x="1234" y="717"/>
                    <a:pt x="1233" y="722"/>
                  </a:cubicBezTo>
                  <a:cubicBezTo>
                    <a:pt x="1230" y="727"/>
                    <a:pt x="1230" y="733"/>
                    <a:pt x="1226" y="737"/>
                  </a:cubicBezTo>
                  <a:cubicBezTo>
                    <a:pt x="1224" y="747"/>
                    <a:pt x="1217" y="755"/>
                    <a:pt x="1216" y="767"/>
                  </a:cubicBezTo>
                  <a:cubicBezTo>
                    <a:pt x="1210" y="775"/>
                    <a:pt x="1211" y="789"/>
                    <a:pt x="1204" y="796"/>
                  </a:cubicBezTo>
                  <a:cubicBezTo>
                    <a:pt x="1203" y="820"/>
                    <a:pt x="1198" y="841"/>
                    <a:pt x="1189" y="859"/>
                  </a:cubicBezTo>
                  <a:cubicBezTo>
                    <a:pt x="1190" y="871"/>
                    <a:pt x="1185" y="879"/>
                    <a:pt x="1185" y="890"/>
                  </a:cubicBezTo>
                  <a:cubicBezTo>
                    <a:pt x="1180" y="897"/>
                    <a:pt x="1182" y="909"/>
                    <a:pt x="1177" y="916"/>
                  </a:cubicBezTo>
                  <a:cubicBezTo>
                    <a:pt x="1176" y="927"/>
                    <a:pt x="1172" y="935"/>
                    <a:pt x="1171" y="946"/>
                  </a:cubicBezTo>
                  <a:cubicBezTo>
                    <a:pt x="1170" y="956"/>
                    <a:pt x="1164" y="962"/>
                    <a:pt x="1165" y="974"/>
                  </a:cubicBezTo>
                  <a:cubicBezTo>
                    <a:pt x="1156" y="967"/>
                    <a:pt x="1168" y="960"/>
                    <a:pt x="1163" y="950"/>
                  </a:cubicBezTo>
                  <a:cubicBezTo>
                    <a:pt x="1164" y="942"/>
                    <a:pt x="1165" y="934"/>
                    <a:pt x="1163" y="923"/>
                  </a:cubicBezTo>
                  <a:cubicBezTo>
                    <a:pt x="1166" y="920"/>
                    <a:pt x="1164" y="912"/>
                    <a:pt x="1166" y="907"/>
                  </a:cubicBezTo>
                  <a:cubicBezTo>
                    <a:pt x="1166" y="902"/>
                    <a:pt x="1168" y="897"/>
                    <a:pt x="1170" y="893"/>
                  </a:cubicBezTo>
                  <a:cubicBezTo>
                    <a:pt x="1169" y="881"/>
                    <a:pt x="1175" y="874"/>
                    <a:pt x="1174" y="862"/>
                  </a:cubicBezTo>
                  <a:cubicBezTo>
                    <a:pt x="1179" y="853"/>
                    <a:pt x="1178" y="841"/>
                    <a:pt x="1181" y="831"/>
                  </a:cubicBezTo>
                  <a:cubicBezTo>
                    <a:pt x="1185" y="823"/>
                    <a:pt x="1189" y="814"/>
                    <a:pt x="1190" y="803"/>
                  </a:cubicBezTo>
                  <a:cubicBezTo>
                    <a:pt x="1193" y="799"/>
                    <a:pt x="1193" y="793"/>
                    <a:pt x="1196" y="789"/>
                  </a:cubicBezTo>
                  <a:cubicBezTo>
                    <a:pt x="1197" y="787"/>
                    <a:pt x="1197" y="784"/>
                    <a:pt x="1197" y="780"/>
                  </a:cubicBezTo>
                  <a:cubicBezTo>
                    <a:pt x="1200" y="780"/>
                    <a:pt x="1200" y="777"/>
                    <a:pt x="1200" y="775"/>
                  </a:cubicBezTo>
                  <a:cubicBezTo>
                    <a:pt x="1205" y="767"/>
                    <a:pt x="1206" y="757"/>
                    <a:pt x="1213" y="750"/>
                  </a:cubicBezTo>
                  <a:cubicBezTo>
                    <a:pt x="1212" y="744"/>
                    <a:pt x="1217" y="741"/>
                    <a:pt x="1220" y="738"/>
                  </a:cubicBezTo>
                  <a:cubicBezTo>
                    <a:pt x="1219" y="734"/>
                    <a:pt x="1222" y="733"/>
                    <a:pt x="1221" y="729"/>
                  </a:cubicBezTo>
                  <a:cubicBezTo>
                    <a:pt x="1224" y="729"/>
                    <a:pt x="1224" y="727"/>
                    <a:pt x="1224" y="724"/>
                  </a:cubicBezTo>
                  <a:cubicBezTo>
                    <a:pt x="1230" y="722"/>
                    <a:pt x="1226" y="714"/>
                    <a:pt x="1231" y="712"/>
                  </a:cubicBezTo>
                  <a:cubicBezTo>
                    <a:pt x="1231" y="706"/>
                    <a:pt x="1236" y="704"/>
                    <a:pt x="1235" y="698"/>
                  </a:cubicBezTo>
                  <a:cubicBezTo>
                    <a:pt x="1242" y="693"/>
                    <a:pt x="1246" y="687"/>
                    <a:pt x="1249" y="680"/>
                  </a:cubicBezTo>
                  <a:cubicBezTo>
                    <a:pt x="1255" y="679"/>
                    <a:pt x="1251" y="687"/>
                    <a:pt x="1248" y="686"/>
                  </a:cubicBezTo>
                  <a:close/>
                  <a:moveTo>
                    <a:pt x="2599" y="2155"/>
                  </a:moveTo>
                  <a:cubicBezTo>
                    <a:pt x="2602" y="2139"/>
                    <a:pt x="2583" y="2121"/>
                    <a:pt x="2584" y="2104"/>
                  </a:cubicBezTo>
                  <a:cubicBezTo>
                    <a:pt x="2579" y="2100"/>
                    <a:pt x="2576" y="2095"/>
                    <a:pt x="2577" y="2090"/>
                  </a:cubicBezTo>
                  <a:cubicBezTo>
                    <a:pt x="2565" y="2073"/>
                    <a:pt x="2553" y="2054"/>
                    <a:pt x="2544" y="2042"/>
                  </a:cubicBezTo>
                  <a:cubicBezTo>
                    <a:pt x="2532" y="2031"/>
                    <a:pt x="2514" y="2017"/>
                    <a:pt x="2498" y="2003"/>
                  </a:cubicBezTo>
                  <a:cubicBezTo>
                    <a:pt x="2491" y="2003"/>
                    <a:pt x="2484" y="1996"/>
                    <a:pt x="2477" y="1992"/>
                  </a:cubicBezTo>
                  <a:cubicBezTo>
                    <a:pt x="2470" y="1993"/>
                    <a:pt x="2463" y="1981"/>
                    <a:pt x="2455" y="1983"/>
                  </a:cubicBezTo>
                  <a:cubicBezTo>
                    <a:pt x="2458" y="1987"/>
                    <a:pt x="2462" y="1985"/>
                    <a:pt x="2465" y="1991"/>
                  </a:cubicBezTo>
                  <a:cubicBezTo>
                    <a:pt x="2469" y="1990"/>
                    <a:pt x="2472" y="1999"/>
                    <a:pt x="2476" y="1997"/>
                  </a:cubicBezTo>
                  <a:cubicBezTo>
                    <a:pt x="2479" y="2001"/>
                    <a:pt x="2482" y="2003"/>
                    <a:pt x="2486" y="2002"/>
                  </a:cubicBezTo>
                  <a:cubicBezTo>
                    <a:pt x="2486" y="2006"/>
                    <a:pt x="2491" y="2009"/>
                    <a:pt x="2495" y="2009"/>
                  </a:cubicBezTo>
                  <a:cubicBezTo>
                    <a:pt x="2509" y="2021"/>
                    <a:pt x="2523" y="2032"/>
                    <a:pt x="2537" y="2044"/>
                  </a:cubicBezTo>
                  <a:cubicBezTo>
                    <a:pt x="2539" y="2046"/>
                    <a:pt x="2537" y="2048"/>
                    <a:pt x="2540" y="2051"/>
                  </a:cubicBezTo>
                  <a:cubicBezTo>
                    <a:pt x="2541" y="2053"/>
                    <a:pt x="2545" y="2051"/>
                    <a:pt x="2543" y="2054"/>
                  </a:cubicBezTo>
                  <a:cubicBezTo>
                    <a:pt x="2545" y="2058"/>
                    <a:pt x="2554" y="2063"/>
                    <a:pt x="2551" y="2067"/>
                  </a:cubicBezTo>
                  <a:cubicBezTo>
                    <a:pt x="2555" y="2071"/>
                    <a:pt x="2560" y="2076"/>
                    <a:pt x="2560" y="2080"/>
                  </a:cubicBezTo>
                  <a:cubicBezTo>
                    <a:pt x="2560" y="2084"/>
                    <a:pt x="2568" y="2089"/>
                    <a:pt x="2566" y="2094"/>
                  </a:cubicBezTo>
                  <a:cubicBezTo>
                    <a:pt x="2579" y="2112"/>
                    <a:pt x="2580" y="2129"/>
                    <a:pt x="2589" y="2147"/>
                  </a:cubicBezTo>
                  <a:cubicBezTo>
                    <a:pt x="2590" y="2151"/>
                    <a:pt x="2591" y="2155"/>
                    <a:pt x="2593" y="2160"/>
                  </a:cubicBezTo>
                  <a:cubicBezTo>
                    <a:pt x="2604" y="2160"/>
                    <a:pt x="2604" y="2160"/>
                    <a:pt x="2604" y="2160"/>
                  </a:cubicBezTo>
                  <a:cubicBezTo>
                    <a:pt x="2603" y="2158"/>
                    <a:pt x="2602" y="2157"/>
                    <a:pt x="2599" y="2155"/>
                  </a:cubicBezTo>
                  <a:close/>
                  <a:moveTo>
                    <a:pt x="2578" y="2150"/>
                  </a:moveTo>
                  <a:cubicBezTo>
                    <a:pt x="2570" y="2138"/>
                    <a:pt x="2566" y="2125"/>
                    <a:pt x="2559" y="2112"/>
                  </a:cubicBezTo>
                  <a:cubicBezTo>
                    <a:pt x="2538" y="2084"/>
                    <a:pt x="2523" y="2066"/>
                    <a:pt x="2505" y="2044"/>
                  </a:cubicBezTo>
                  <a:cubicBezTo>
                    <a:pt x="2496" y="2036"/>
                    <a:pt x="2486" y="2027"/>
                    <a:pt x="2477" y="2019"/>
                  </a:cubicBezTo>
                  <a:cubicBezTo>
                    <a:pt x="2474" y="2019"/>
                    <a:pt x="2470" y="2015"/>
                    <a:pt x="2467" y="2013"/>
                  </a:cubicBezTo>
                  <a:cubicBezTo>
                    <a:pt x="2463" y="2018"/>
                    <a:pt x="2460" y="2003"/>
                    <a:pt x="2456" y="2008"/>
                  </a:cubicBezTo>
                  <a:cubicBezTo>
                    <a:pt x="2449" y="2002"/>
                    <a:pt x="2442" y="1996"/>
                    <a:pt x="2434" y="1996"/>
                  </a:cubicBezTo>
                  <a:cubicBezTo>
                    <a:pt x="2427" y="1987"/>
                    <a:pt x="2419" y="1987"/>
                    <a:pt x="2412" y="1980"/>
                  </a:cubicBezTo>
                  <a:cubicBezTo>
                    <a:pt x="2404" y="1979"/>
                    <a:pt x="2397" y="1964"/>
                    <a:pt x="2389" y="1971"/>
                  </a:cubicBezTo>
                  <a:cubicBezTo>
                    <a:pt x="2398" y="1978"/>
                    <a:pt x="2406" y="1981"/>
                    <a:pt x="2414" y="1990"/>
                  </a:cubicBezTo>
                  <a:cubicBezTo>
                    <a:pt x="2419" y="1991"/>
                    <a:pt x="2423" y="1996"/>
                    <a:pt x="2428" y="1998"/>
                  </a:cubicBezTo>
                  <a:cubicBezTo>
                    <a:pt x="2432" y="1995"/>
                    <a:pt x="2436" y="2005"/>
                    <a:pt x="2441" y="2004"/>
                  </a:cubicBezTo>
                  <a:cubicBezTo>
                    <a:pt x="2449" y="2014"/>
                    <a:pt x="2458" y="2014"/>
                    <a:pt x="2466" y="2022"/>
                  </a:cubicBezTo>
                  <a:cubicBezTo>
                    <a:pt x="2469" y="2021"/>
                    <a:pt x="2470" y="2029"/>
                    <a:pt x="2477" y="2028"/>
                  </a:cubicBezTo>
                  <a:cubicBezTo>
                    <a:pt x="2481" y="2034"/>
                    <a:pt x="2485" y="2036"/>
                    <a:pt x="2490" y="2039"/>
                  </a:cubicBezTo>
                  <a:cubicBezTo>
                    <a:pt x="2494" y="2046"/>
                    <a:pt x="2500" y="2059"/>
                    <a:pt x="2511" y="2064"/>
                  </a:cubicBezTo>
                  <a:cubicBezTo>
                    <a:pt x="2509" y="2069"/>
                    <a:pt x="2519" y="2074"/>
                    <a:pt x="2521" y="2079"/>
                  </a:cubicBezTo>
                  <a:cubicBezTo>
                    <a:pt x="2526" y="2084"/>
                    <a:pt x="2531" y="2090"/>
                    <a:pt x="2535" y="2095"/>
                  </a:cubicBezTo>
                  <a:cubicBezTo>
                    <a:pt x="2537" y="2101"/>
                    <a:pt x="2544" y="2108"/>
                    <a:pt x="2550" y="2115"/>
                  </a:cubicBezTo>
                  <a:cubicBezTo>
                    <a:pt x="2553" y="2122"/>
                    <a:pt x="2557" y="2130"/>
                    <a:pt x="2562" y="2139"/>
                  </a:cubicBezTo>
                  <a:cubicBezTo>
                    <a:pt x="2561" y="2143"/>
                    <a:pt x="2566" y="2147"/>
                    <a:pt x="2567" y="2151"/>
                  </a:cubicBezTo>
                  <a:cubicBezTo>
                    <a:pt x="2568" y="2154"/>
                    <a:pt x="2571" y="2157"/>
                    <a:pt x="2572" y="2160"/>
                  </a:cubicBezTo>
                  <a:cubicBezTo>
                    <a:pt x="2580" y="2160"/>
                    <a:pt x="2580" y="2160"/>
                    <a:pt x="2580" y="2160"/>
                  </a:cubicBezTo>
                  <a:cubicBezTo>
                    <a:pt x="2579" y="2157"/>
                    <a:pt x="2577" y="2153"/>
                    <a:pt x="2578" y="2150"/>
                  </a:cubicBezTo>
                  <a:close/>
                  <a:moveTo>
                    <a:pt x="1912" y="204"/>
                  </a:moveTo>
                  <a:cubicBezTo>
                    <a:pt x="1913" y="200"/>
                    <a:pt x="1917" y="198"/>
                    <a:pt x="1916" y="191"/>
                  </a:cubicBezTo>
                  <a:cubicBezTo>
                    <a:pt x="1921" y="189"/>
                    <a:pt x="1923" y="184"/>
                    <a:pt x="1925" y="180"/>
                  </a:cubicBezTo>
                  <a:cubicBezTo>
                    <a:pt x="1933" y="175"/>
                    <a:pt x="1934" y="163"/>
                    <a:pt x="1942" y="158"/>
                  </a:cubicBezTo>
                  <a:cubicBezTo>
                    <a:pt x="1945" y="147"/>
                    <a:pt x="1955" y="144"/>
                    <a:pt x="1958" y="134"/>
                  </a:cubicBezTo>
                  <a:cubicBezTo>
                    <a:pt x="1960" y="130"/>
                    <a:pt x="1963" y="127"/>
                    <a:pt x="1966" y="123"/>
                  </a:cubicBezTo>
                  <a:cubicBezTo>
                    <a:pt x="1969" y="119"/>
                    <a:pt x="1970" y="114"/>
                    <a:pt x="1975" y="113"/>
                  </a:cubicBezTo>
                  <a:cubicBezTo>
                    <a:pt x="1977" y="109"/>
                    <a:pt x="1980" y="106"/>
                    <a:pt x="1982" y="102"/>
                  </a:cubicBezTo>
                  <a:cubicBezTo>
                    <a:pt x="1985" y="98"/>
                    <a:pt x="1988" y="95"/>
                    <a:pt x="1990" y="91"/>
                  </a:cubicBezTo>
                  <a:cubicBezTo>
                    <a:pt x="2000" y="88"/>
                    <a:pt x="1999" y="73"/>
                    <a:pt x="2010" y="71"/>
                  </a:cubicBezTo>
                  <a:cubicBezTo>
                    <a:pt x="2012" y="60"/>
                    <a:pt x="2023" y="58"/>
                    <a:pt x="2028" y="49"/>
                  </a:cubicBezTo>
                  <a:cubicBezTo>
                    <a:pt x="2033" y="48"/>
                    <a:pt x="2033" y="42"/>
                    <a:pt x="2038" y="41"/>
                  </a:cubicBezTo>
                  <a:cubicBezTo>
                    <a:pt x="2038" y="34"/>
                    <a:pt x="2046" y="35"/>
                    <a:pt x="2049" y="32"/>
                  </a:cubicBezTo>
                  <a:cubicBezTo>
                    <a:pt x="2056" y="19"/>
                    <a:pt x="2067" y="12"/>
                    <a:pt x="2075" y="0"/>
                  </a:cubicBezTo>
                  <a:cubicBezTo>
                    <a:pt x="2064" y="0"/>
                    <a:pt x="2064" y="0"/>
                    <a:pt x="2064" y="0"/>
                  </a:cubicBezTo>
                  <a:cubicBezTo>
                    <a:pt x="2063" y="1"/>
                    <a:pt x="2061" y="2"/>
                    <a:pt x="2060" y="4"/>
                  </a:cubicBezTo>
                  <a:cubicBezTo>
                    <a:pt x="2056" y="8"/>
                    <a:pt x="2053" y="16"/>
                    <a:pt x="2047" y="19"/>
                  </a:cubicBezTo>
                  <a:cubicBezTo>
                    <a:pt x="2046" y="22"/>
                    <a:pt x="2044" y="24"/>
                    <a:pt x="2041" y="25"/>
                  </a:cubicBezTo>
                  <a:cubicBezTo>
                    <a:pt x="2036" y="26"/>
                    <a:pt x="2039" y="33"/>
                    <a:pt x="2034" y="32"/>
                  </a:cubicBezTo>
                  <a:cubicBezTo>
                    <a:pt x="2032" y="34"/>
                    <a:pt x="2030" y="36"/>
                    <a:pt x="2028" y="38"/>
                  </a:cubicBezTo>
                  <a:cubicBezTo>
                    <a:pt x="2027" y="43"/>
                    <a:pt x="2019" y="40"/>
                    <a:pt x="2021" y="47"/>
                  </a:cubicBezTo>
                  <a:cubicBezTo>
                    <a:pt x="2017" y="47"/>
                    <a:pt x="2018" y="53"/>
                    <a:pt x="2012" y="51"/>
                  </a:cubicBezTo>
                  <a:cubicBezTo>
                    <a:pt x="2010" y="54"/>
                    <a:pt x="2012" y="60"/>
                    <a:pt x="2006" y="58"/>
                  </a:cubicBezTo>
                  <a:cubicBezTo>
                    <a:pt x="2006" y="67"/>
                    <a:pt x="1995" y="66"/>
                    <a:pt x="1995" y="75"/>
                  </a:cubicBezTo>
                  <a:cubicBezTo>
                    <a:pt x="1989" y="79"/>
                    <a:pt x="1985" y="83"/>
                    <a:pt x="1984" y="91"/>
                  </a:cubicBezTo>
                  <a:cubicBezTo>
                    <a:pt x="1976" y="91"/>
                    <a:pt x="1978" y="102"/>
                    <a:pt x="1971" y="104"/>
                  </a:cubicBezTo>
                  <a:cubicBezTo>
                    <a:pt x="1970" y="112"/>
                    <a:pt x="1963" y="113"/>
                    <a:pt x="1962" y="121"/>
                  </a:cubicBezTo>
                  <a:cubicBezTo>
                    <a:pt x="1954" y="118"/>
                    <a:pt x="1961" y="129"/>
                    <a:pt x="1956" y="128"/>
                  </a:cubicBezTo>
                  <a:cubicBezTo>
                    <a:pt x="1955" y="132"/>
                    <a:pt x="1949" y="132"/>
                    <a:pt x="1951" y="139"/>
                  </a:cubicBezTo>
                  <a:cubicBezTo>
                    <a:pt x="1944" y="140"/>
                    <a:pt x="1943" y="148"/>
                    <a:pt x="1938" y="152"/>
                  </a:cubicBezTo>
                  <a:cubicBezTo>
                    <a:pt x="1936" y="159"/>
                    <a:pt x="1929" y="162"/>
                    <a:pt x="1927" y="169"/>
                  </a:cubicBezTo>
                  <a:cubicBezTo>
                    <a:pt x="1930" y="176"/>
                    <a:pt x="1920" y="171"/>
                    <a:pt x="1923" y="178"/>
                  </a:cubicBezTo>
                  <a:cubicBezTo>
                    <a:pt x="1918" y="177"/>
                    <a:pt x="1920" y="184"/>
                    <a:pt x="1916" y="184"/>
                  </a:cubicBezTo>
                  <a:cubicBezTo>
                    <a:pt x="1916" y="189"/>
                    <a:pt x="1915" y="192"/>
                    <a:pt x="1912" y="193"/>
                  </a:cubicBezTo>
                  <a:cubicBezTo>
                    <a:pt x="1915" y="199"/>
                    <a:pt x="1906" y="202"/>
                    <a:pt x="1912" y="204"/>
                  </a:cubicBezTo>
                  <a:close/>
                  <a:moveTo>
                    <a:pt x="2692" y="2129"/>
                  </a:moveTo>
                  <a:cubicBezTo>
                    <a:pt x="2687" y="2123"/>
                    <a:pt x="2692" y="2118"/>
                    <a:pt x="2687" y="2113"/>
                  </a:cubicBezTo>
                  <a:cubicBezTo>
                    <a:pt x="2686" y="2108"/>
                    <a:pt x="2686" y="2103"/>
                    <a:pt x="2685" y="2097"/>
                  </a:cubicBezTo>
                  <a:cubicBezTo>
                    <a:pt x="2682" y="2087"/>
                    <a:pt x="2680" y="2077"/>
                    <a:pt x="2676" y="2067"/>
                  </a:cubicBezTo>
                  <a:cubicBezTo>
                    <a:pt x="2680" y="2063"/>
                    <a:pt x="2671" y="2058"/>
                    <a:pt x="2673" y="2053"/>
                  </a:cubicBezTo>
                  <a:cubicBezTo>
                    <a:pt x="2671" y="2048"/>
                    <a:pt x="2668" y="2043"/>
                    <a:pt x="2668" y="2037"/>
                  </a:cubicBezTo>
                  <a:cubicBezTo>
                    <a:pt x="2660" y="2017"/>
                    <a:pt x="2655" y="1996"/>
                    <a:pt x="2639" y="1975"/>
                  </a:cubicBezTo>
                  <a:cubicBezTo>
                    <a:pt x="2634" y="1979"/>
                    <a:pt x="2640" y="1984"/>
                    <a:pt x="2641" y="1988"/>
                  </a:cubicBezTo>
                  <a:cubicBezTo>
                    <a:pt x="2647" y="1992"/>
                    <a:pt x="2644" y="1996"/>
                    <a:pt x="2650" y="2001"/>
                  </a:cubicBezTo>
                  <a:cubicBezTo>
                    <a:pt x="2647" y="2006"/>
                    <a:pt x="2656" y="2012"/>
                    <a:pt x="2653" y="2018"/>
                  </a:cubicBezTo>
                  <a:cubicBezTo>
                    <a:pt x="2658" y="2024"/>
                    <a:pt x="2656" y="2029"/>
                    <a:pt x="2663" y="2036"/>
                  </a:cubicBezTo>
                  <a:cubicBezTo>
                    <a:pt x="2658" y="2039"/>
                    <a:pt x="2662" y="2043"/>
                    <a:pt x="2664" y="2046"/>
                  </a:cubicBezTo>
                  <a:cubicBezTo>
                    <a:pt x="2663" y="2050"/>
                    <a:pt x="2666" y="2054"/>
                    <a:pt x="2668" y="2057"/>
                  </a:cubicBezTo>
                  <a:cubicBezTo>
                    <a:pt x="2667" y="2061"/>
                    <a:pt x="2668" y="2065"/>
                    <a:pt x="2672" y="2069"/>
                  </a:cubicBezTo>
                  <a:cubicBezTo>
                    <a:pt x="2666" y="2072"/>
                    <a:pt x="2678" y="2077"/>
                    <a:pt x="2671" y="2081"/>
                  </a:cubicBezTo>
                  <a:cubicBezTo>
                    <a:pt x="2665" y="2077"/>
                    <a:pt x="2673" y="2074"/>
                    <a:pt x="2667" y="2070"/>
                  </a:cubicBezTo>
                  <a:cubicBezTo>
                    <a:pt x="2669" y="2066"/>
                    <a:pt x="2661" y="2061"/>
                    <a:pt x="2665" y="2057"/>
                  </a:cubicBezTo>
                  <a:cubicBezTo>
                    <a:pt x="2659" y="2049"/>
                    <a:pt x="2655" y="2041"/>
                    <a:pt x="2655" y="2033"/>
                  </a:cubicBezTo>
                  <a:cubicBezTo>
                    <a:pt x="2644" y="2016"/>
                    <a:pt x="2635" y="1999"/>
                    <a:pt x="2622" y="1982"/>
                  </a:cubicBezTo>
                  <a:cubicBezTo>
                    <a:pt x="2613" y="1979"/>
                    <a:pt x="2615" y="1967"/>
                    <a:pt x="2605" y="1973"/>
                  </a:cubicBezTo>
                  <a:cubicBezTo>
                    <a:pt x="2611" y="1981"/>
                    <a:pt x="2616" y="1983"/>
                    <a:pt x="2621" y="1988"/>
                  </a:cubicBezTo>
                  <a:cubicBezTo>
                    <a:pt x="2621" y="1998"/>
                    <a:pt x="2631" y="1999"/>
                    <a:pt x="2632" y="2007"/>
                  </a:cubicBezTo>
                  <a:cubicBezTo>
                    <a:pt x="2629" y="2011"/>
                    <a:pt x="2638" y="2015"/>
                    <a:pt x="2639" y="2019"/>
                  </a:cubicBezTo>
                  <a:cubicBezTo>
                    <a:pt x="2636" y="2022"/>
                    <a:pt x="2645" y="2026"/>
                    <a:pt x="2646" y="2030"/>
                  </a:cubicBezTo>
                  <a:cubicBezTo>
                    <a:pt x="2646" y="2039"/>
                    <a:pt x="2652" y="2049"/>
                    <a:pt x="2657" y="2058"/>
                  </a:cubicBezTo>
                  <a:cubicBezTo>
                    <a:pt x="2654" y="2063"/>
                    <a:pt x="2659" y="2068"/>
                    <a:pt x="2661" y="2072"/>
                  </a:cubicBezTo>
                  <a:cubicBezTo>
                    <a:pt x="2660" y="2078"/>
                    <a:pt x="2661" y="2083"/>
                    <a:pt x="2666" y="2088"/>
                  </a:cubicBezTo>
                  <a:cubicBezTo>
                    <a:pt x="2662" y="2092"/>
                    <a:pt x="2669" y="2097"/>
                    <a:pt x="2665" y="2101"/>
                  </a:cubicBezTo>
                  <a:cubicBezTo>
                    <a:pt x="2666" y="2103"/>
                    <a:pt x="2668" y="2105"/>
                    <a:pt x="2664" y="2107"/>
                  </a:cubicBezTo>
                  <a:cubicBezTo>
                    <a:pt x="2668" y="2110"/>
                    <a:pt x="2666" y="2112"/>
                    <a:pt x="2669" y="2115"/>
                  </a:cubicBezTo>
                  <a:cubicBezTo>
                    <a:pt x="2672" y="2119"/>
                    <a:pt x="2667" y="2123"/>
                    <a:pt x="2671" y="2127"/>
                  </a:cubicBezTo>
                  <a:cubicBezTo>
                    <a:pt x="2672" y="2129"/>
                    <a:pt x="2671" y="2131"/>
                    <a:pt x="2670" y="2133"/>
                  </a:cubicBezTo>
                  <a:cubicBezTo>
                    <a:pt x="2672" y="2136"/>
                    <a:pt x="2671" y="2140"/>
                    <a:pt x="2669" y="2138"/>
                  </a:cubicBezTo>
                  <a:cubicBezTo>
                    <a:pt x="2666" y="2128"/>
                    <a:pt x="2664" y="2118"/>
                    <a:pt x="2660" y="2108"/>
                  </a:cubicBezTo>
                  <a:cubicBezTo>
                    <a:pt x="2659" y="2103"/>
                    <a:pt x="2656" y="2097"/>
                    <a:pt x="2655" y="2092"/>
                  </a:cubicBezTo>
                  <a:cubicBezTo>
                    <a:pt x="2652" y="2089"/>
                    <a:pt x="2653" y="2087"/>
                    <a:pt x="2650" y="2084"/>
                  </a:cubicBezTo>
                  <a:cubicBezTo>
                    <a:pt x="2653" y="2082"/>
                    <a:pt x="2647" y="2079"/>
                    <a:pt x="2649" y="2076"/>
                  </a:cubicBezTo>
                  <a:cubicBezTo>
                    <a:pt x="2648" y="2074"/>
                    <a:pt x="2644" y="2071"/>
                    <a:pt x="2645" y="2068"/>
                  </a:cubicBezTo>
                  <a:cubicBezTo>
                    <a:pt x="2636" y="2058"/>
                    <a:pt x="2631" y="2049"/>
                    <a:pt x="2621" y="2037"/>
                  </a:cubicBezTo>
                  <a:cubicBezTo>
                    <a:pt x="2612" y="2026"/>
                    <a:pt x="2600" y="2015"/>
                    <a:pt x="2591" y="2003"/>
                  </a:cubicBezTo>
                  <a:cubicBezTo>
                    <a:pt x="2586" y="2000"/>
                    <a:pt x="2581" y="1996"/>
                    <a:pt x="2576" y="1990"/>
                  </a:cubicBezTo>
                  <a:cubicBezTo>
                    <a:pt x="2570" y="1989"/>
                    <a:pt x="2571" y="1978"/>
                    <a:pt x="2563" y="1984"/>
                  </a:cubicBezTo>
                  <a:cubicBezTo>
                    <a:pt x="2589" y="2007"/>
                    <a:pt x="2611" y="2037"/>
                    <a:pt x="2633" y="2064"/>
                  </a:cubicBezTo>
                  <a:cubicBezTo>
                    <a:pt x="2637" y="2075"/>
                    <a:pt x="2644" y="2086"/>
                    <a:pt x="2650" y="2096"/>
                  </a:cubicBezTo>
                  <a:cubicBezTo>
                    <a:pt x="2649" y="2100"/>
                    <a:pt x="2650" y="2104"/>
                    <a:pt x="2651" y="2107"/>
                  </a:cubicBezTo>
                  <a:cubicBezTo>
                    <a:pt x="2651" y="2112"/>
                    <a:pt x="2652" y="2119"/>
                    <a:pt x="2654" y="2121"/>
                  </a:cubicBezTo>
                  <a:cubicBezTo>
                    <a:pt x="2656" y="2123"/>
                    <a:pt x="2654" y="2123"/>
                    <a:pt x="2654" y="2125"/>
                  </a:cubicBezTo>
                  <a:cubicBezTo>
                    <a:pt x="2655" y="2128"/>
                    <a:pt x="2657" y="2129"/>
                    <a:pt x="2658" y="2133"/>
                  </a:cubicBezTo>
                  <a:cubicBezTo>
                    <a:pt x="2659" y="2136"/>
                    <a:pt x="2657" y="2140"/>
                    <a:pt x="2661" y="2142"/>
                  </a:cubicBezTo>
                  <a:cubicBezTo>
                    <a:pt x="2658" y="2143"/>
                    <a:pt x="2662" y="2145"/>
                    <a:pt x="2662" y="2147"/>
                  </a:cubicBezTo>
                  <a:cubicBezTo>
                    <a:pt x="2662" y="2149"/>
                    <a:pt x="2657" y="2151"/>
                    <a:pt x="2661" y="2153"/>
                  </a:cubicBezTo>
                  <a:cubicBezTo>
                    <a:pt x="2659" y="2155"/>
                    <a:pt x="2662" y="2157"/>
                    <a:pt x="2663" y="2160"/>
                  </a:cubicBezTo>
                  <a:cubicBezTo>
                    <a:pt x="2672" y="2160"/>
                    <a:pt x="2672" y="2160"/>
                    <a:pt x="2672" y="2160"/>
                  </a:cubicBezTo>
                  <a:cubicBezTo>
                    <a:pt x="2671" y="2159"/>
                    <a:pt x="2671" y="2157"/>
                    <a:pt x="2669" y="2155"/>
                  </a:cubicBezTo>
                  <a:cubicBezTo>
                    <a:pt x="2673" y="2151"/>
                    <a:pt x="2664" y="2145"/>
                    <a:pt x="2671" y="2141"/>
                  </a:cubicBezTo>
                  <a:cubicBezTo>
                    <a:pt x="2673" y="2147"/>
                    <a:pt x="2673" y="2154"/>
                    <a:pt x="2673" y="2160"/>
                  </a:cubicBezTo>
                  <a:cubicBezTo>
                    <a:pt x="2682" y="2160"/>
                    <a:pt x="2682" y="2160"/>
                    <a:pt x="2682" y="2160"/>
                  </a:cubicBezTo>
                  <a:cubicBezTo>
                    <a:pt x="2682" y="2160"/>
                    <a:pt x="2682" y="2159"/>
                    <a:pt x="2681" y="2159"/>
                  </a:cubicBezTo>
                  <a:cubicBezTo>
                    <a:pt x="2681" y="2157"/>
                    <a:pt x="2682" y="2154"/>
                    <a:pt x="2681" y="2153"/>
                  </a:cubicBezTo>
                  <a:cubicBezTo>
                    <a:pt x="2681" y="2151"/>
                    <a:pt x="2682" y="2148"/>
                    <a:pt x="2679" y="2146"/>
                  </a:cubicBezTo>
                  <a:cubicBezTo>
                    <a:pt x="2680" y="2135"/>
                    <a:pt x="2684" y="2123"/>
                    <a:pt x="2673" y="2110"/>
                  </a:cubicBezTo>
                  <a:cubicBezTo>
                    <a:pt x="2676" y="2102"/>
                    <a:pt x="2673" y="2093"/>
                    <a:pt x="2671" y="2084"/>
                  </a:cubicBezTo>
                  <a:cubicBezTo>
                    <a:pt x="2676" y="2081"/>
                    <a:pt x="2672" y="2089"/>
                    <a:pt x="2676" y="2091"/>
                  </a:cubicBezTo>
                  <a:cubicBezTo>
                    <a:pt x="2673" y="2093"/>
                    <a:pt x="2680" y="2097"/>
                    <a:pt x="2676" y="2100"/>
                  </a:cubicBezTo>
                  <a:cubicBezTo>
                    <a:pt x="2681" y="2106"/>
                    <a:pt x="2677" y="2111"/>
                    <a:pt x="2682" y="2117"/>
                  </a:cubicBezTo>
                  <a:cubicBezTo>
                    <a:pt x="2679" y="2123"/>
                    <a:pt x="2684" y="2129"/>
                    <a:pt x="2683" y="2134"/>
                  </a:cubicBezTo>
                  <a:cubicBezTo>
                    <a:pt x="2681" y="2140"/>
                    <a:pt x="2688" y="2146"/>
                    <a:pt x="2683" y="2151"/>
                  </a:cubicBezTo>
                  <a:cubicBezTo>
                    <a:pt x="2684" y="2154"/>
                    <a:pt x="2686" y="2157"/>
                    <a:pt x="2687" y="2160"/>
                  </a:cubicBezTo>
                  <a:cubicBezTo>
                    <a:pt x="2696" y="2160"/>
                    <a:pt x="2696" y="2160"/>
                    <a:pt x="2696" y="2160"/>
                  </a:cubicBezTo>
                  <a:cubicBezTo>
                    <a:pt x="2695" y="2159"/>
                    <a:pt x="2695" y="2159"/>
                    <a:pt x="2695" y="2158"/>
                  </a:cubicBezTo>
                  <a:cubicBezTo>
                    <a:pt x="2695" y="2148"/>
                    <a:pt x="2690" y="2138"/>
                    <a:pt x="2692" y="2129"/>
                  </a:cubicBezTo>
                  <a:close/>
                  <a:moveTo>
                    <a:pt x="2726" y="2157"/>
                  </a:moveTo>
                  <a:cubicBezTo>
                    <a:pt x="2723" y="2141"/>
                    <a:pt x="2718" y="2125"/>
                    <a:pt x="2715" y="2109"/>
                  </a:cubicBezTo>
                  <a:cubicBezTo>
                    <a:pt x="2713" y="2105"/>
                    <a:pt x="2717" y="2102"/>
                    <a:pt x="2711" y="2097"/>
                  </a:cubicBezTo>
                  <a:cubicBezTo>
                    <a:pt x="2715" y="2094"/>
                    <a:pt x="2707" y="2089"/>
                    <a:pt x="2709" y="2085"/>
                  </a:cubicBezTo>
                  <a:cubicBezTo>
                    <a:pt x="2708" y="2077"/>
                    <a:pt x="2705" y="2068"/>
                    <a:pt x="2702" y="2060"/>
                  </a:cubicBezTo>
                  <a:cubicBezTo>
                    <a:pt x="2702" y="2056"/>
                    <a:pt x="2699" y="2052"/>
                    <a:pt x="2698" y="2049"/>
                  </a:cubicBezTo>
                  <a:cubicBezTo>
                    <a:pt x="2697" y="2047"/>
                    <a:pt x="2699" y="2044"/>
                    <a:pt x="2698" y="2043"/>
                  </a:cubicBezTo>
                  <a:cubicBezTo>
                    <a:pt x="2697" y="2040"/>
                    <a:pt x="2693" y="2038"/>
                    <a:pt x="2695" y="2036"/>
                  </a:cubicBezTo>
                  <a:cubicBezTo>
                    <a:pt x="2690" y="2032"/>
                    <a:pt x="2693" y="2028"/>
                    <a:pt x="2687" y="2023"/>
                  </a:cubicBezTo>
                  <a:cubicBezTo>
                    <a:pt x="2689" y="2019"/>
                    <a:pt x="2686" y="2013"/>
                    <a:pt x="2681" y="2017"/>
                  </a:cubicBezTo>
                  <a:cubicBezTo>
                    <a:pt x="2686" y="2024"/>
                    <a:pt x="2681" y="2031"/>
                    <a:pt x="2689" y="2039"/>
                  </a:cubicBezTo>
                  <a:cubicBezTo>
                    <a:pt x="2687" y="2041"/>
                    <a:pt x="2690" y="2042"/>
                    <a:pt x="2690" y="2044"/>
                  </a:cubicBezTo>
                  <a:cubicBezTo>
                    <a:pt x="2691" y="2045"/>
                    <a:pt x="2689" y="2048"/>
                    <a:pt x="2690" y="2050"/>
                  </a:cubicBezTo>
                  <a:cubicBezTo>
                    <a:pt x="2690" y="2051"/>
                    <a:pt x="2692" y="2052"/>
                    <a:pt x="2693" y="2053"/>
                  </a:cubicBezTo>
                  <a:cubicBezTo>
                    <a:pt x="2695" y="2057"/>
                    <a:pt x="2691" y="2059"/>
                    <a:pt x="2695" y="2062"/>
                  </a:cubicBezTo>
                  <a:cubicBezTo>
                    <a:pt x="2700" y="2070"/>
                    <a:pt x="2695" y="2078"/>
                    <a:pt x="2701" y="2086"/>
                  </a:cubicBezTo>
                  <a:cubicBezTo>
                    <a:pt x="2702" y="2094"/>
                    <a:pt x="2703" y="2102"/>
                    <a:pt x="2708" y="2110"/>
                  </a:cubicBezTo>
                  <a:cubicBezTo>
                    <a:pt x="2705" y="2117"/>
                    <a:pt x="2709" y="2124"/>
                    <a:pt x="2709" y="2131"/>
                  </a:cubicBezTo>
                  <a:cubicBezTo>
                    <a:pt x="2713" y="2135"/>
                    <a:pt x="2711" y="2139"/>
                    <a:pt x="2713" y="2142"/>
                  </a:cubicBezTo>
                  <a:cubicBezTo>
                    <a:pt x="2711" y="2144"/>
                    <a:pt x="2714" y="2147"/>
                    <a:pt x="2716" y="2149"/>
                  </a:cubicBezTo>
                  <a:cubicBezTo>
                    <a:pt x="2718" y="2151"/>
                    <a:pt x="2714" y="2153"/>
                    <a:pt x="2715" y="2155"/>
                  </a:cubicBezTo>
                  <a:cubicBezTo>
                    <a:pt x="2716" y="2157"/>
                    <a:pt x="2717" y="2158"/>
                    <a:pt x="2717" y="2160"/>
                  </a:cubicBezTo>
                  <a:cubicBezTo>
                    <a:pt x="2726" y="2160"/>
                    <a:pt x="2726" y="2160"/>
                    <a:pt x="2726" y="2160"/>
                  </a:cubicBezTo>
                  <a:cubicBezTo>
                    <a:pt x="2726" y="2159"/>
                    <a:pt x="2726" y="2158"/>
                    <a:pt x="2726" y="2157"/>
                  </a:cubicBezTo>
                  <a:close/>
                  <a:moveTo>
                    <a:pt x="1860" y="551"/>
                  </a:moveTo>
                  <a:cubicBezTo>
                    <a:pt x="1863" y="545"/>
                    <a:pt x="1862" y="534"/>
                    <a:pt x="1866" y="529"/>
                  </a:cubicBezTo>
                  <a:cubicBezTo>
                    <a:pt x="1868" y="520"/>
                    <a:pt x="1874" y="516"/>
                    <a:pt x="1873" y="505"/>
                  </a:cubicBezTo>
                  <a:cubicBezTo>
                    <a:pt x="1879" y="502"/>
                    <a:pt x="1880" y="493"/>
                    <a:pt x="1884" y="488"/>
                  </a:cubicBezTo>
                  <a:cubicBezTo>
                    <a:pt x="1886" y="481"/>
                    <a:pt x="1890" y="475"/>
                    <a:pt x="1892" y="468"/>
                  </a:cubicBezTo>
                  <a:cubicBezTo>
                    <a:pt x="1902" y="459"/>
                    <a:pt x="1906" y="443"/>
                    <a:pt x="1916" y="435"/>
                  </a:cubicBezTo>
                  <a:cubicBezTo>
                    <a:pt x="1917" y="427"/>
                    <a:pt x="1926" y="426"/>
                    <a:pt x="1927" y="418"/>
                  </a:cubicBezTo>
                  <a:cubicBezTo>
                    <a:pt x="1931" y="415"/>
                    <a:pt x="1936" y="411"/>
                    <a:pt x="1938" y="409"/>
                  </a:cubicBezTo>
                  <a:cubicBezTo>
                    <a:pt x="1940" y="407"/>
                    <a:pt x="1938" y="403"/>
                    <a:pt x="1942" y="405"/>
                  </a:cubicBezTo>
                  <a:cubicBezTo>
                    <a:pt x="1943" y="400"/>
                    <a:pt x="1948" y="402"/>
                    <a:pt x="1947" y="396"/>
                  </a:cubicBezTo>
                  <a:cubicBezTo>
                    <a:pt x="1954" y="398"/>
                    <a:pt x="1950" y="389"/>
                    <a:pt x="1956" y="389"/>
                  </a:cubicBezTo>
                  <a:cubicBezTo>
                    <a:pt x="1960" y="385"/>
                    <a:pt x="1965" y="380"/>
                    <a:pt x="1971" y="376"/>
                  </a:cubicBezTo>
                  <a:cubicBezTo>
                    <a:pt x="1974" y="371"/>
                    <a:pt x="1982" y="369"/>
                    <a:pt x="1986" y="363"/>
                  </a:cubicBezTo>
                  <a:cubicBezTo>
                    <a:pt x="1991" y="364"/>
                    <a:pt x="1989" y="357"/>
                    <a:pt x="1993" y="357"/>
                  </a:cubicBezTo>
                  <a:cubicBezTo>
                    <a:pt x="1996" y="355"/>
                    <a:pt x="1999" y="353"/>
                    <a:pt x="2001" y="350"/>
                  </a:cubicBezTo>
                  <a:cubicBezTo>
                    <a:pt x="2011" y="341"/>
                    <a:pt x="2023" y="334"/>
                    <a:pt x="2032" y="324"/>
                  </a:cubicBezTo>
                  <a:cubicBezTo>
                    <a:pt x="2038" y="321"/>
                    <a:pt x="2046" y="319"/>
                    <a:pt x="2047" y="311"/>
                  </a:cubicBezTo>
                  <a:cubicBezTo>
                    <a:pt x="2055" y="309"/>
                    <a:pt x="2058" y="303"/>
                    <a:pt x="2065" y="300"/>
                  </a:cubicBezTo>
                  <a:cubicBezTo>
                    <a:pt x="2067" y="293"/>
                    <a:pt x="2076" y="293"/>
                    <a:pt x="2078" y="285"/>
                  </a:cubicBezTo>
                  <a:cubicBezTo>
                    <a:pt x="2085" y="287"/>
                    <a:pt x="2081" y="278"/>
                    <a:pt x="2086" y="278"/>
                  </a:cubicBezTo>
                  <a:cubicBezTo>
                    <a:pt x="2091" y="278"/>
                    <a:pt x="2091" y="272"/>
                    <a:pt x="2095" y="272"/>
                  </a:cubicBezTo>
                  <a:cubicBezTo>
                    <a:pt x="2103" y="258"/>
                    <a:pt x="2115" y="249"/>
                    <a:pt x="2123" y="237"/>
                  </a:cubicBezTo>
                  <a:cubicBezTo>
                    <a:pt x="2129" y="237"/>
                    <a:pt x="2125" y="228"/>
                    <a:pt x="2132" y="230"/>
                  </a:cubicBezTo>
                  <a:cubicBezTo>
                    <a:pt x="2134" y="226"/>
                    <a:pt x="2137" y="224"/>
                    <a:pt x="2139" y="219"/>
                  </a:cubicBezTo>
                  <a:cubicBezTo>
                    <a:pt x="2142" y="217"/>
                    <a:pt x="2146" y="216"/>
                    <a:pt x="2145" y="211"/>
                  </a:cubicBezTo>
                  <a:cubicBezTo>
                    <a:pt x="2148" y="210"/>
                    <a:pt x="2150" y="210"/>
                    <a:pt x="2150" y="206"/>
                  </a:cubicBezTo>
                  <a:cubicBezTo>
                    <a:pt x="2152" y="206"/>
                    <a:pt x="2155" y="206"/>
                    <a:pt x="2154" y="202"/>
                  </a:cubicBezTo>
                  <a:cubicBezTo>
                    <a:pt x="2160" y="197"/>
                    <a:pt x="2163" y="189"/>
                    <a:pt x="2169" y="184"/>
                  </a:cubicBezTo>
                  <a:cubicBezTo>
                    <a:pt x="2170" y="180"/>
                    <a:pt x="2174" y="179"/>
                    <a:pt x="2176" y="176"/>
                  </a:cubicBezTo>
                  <a:cubicBezTo>
                    <a:pt x="2178" y="172"/>
                    <a:pt x="2181" y="169"/>
                    <a:pt x="2182" y="165"/>
                  </a:cubicBezTo>
                  <a:cubicBezTo>
                    <a:pt x="2188" y="166"/>
                    <a:pt x="2184" y="156"/>
                    <a:pt x="2191" y="158"/>
                  </a:cubicBezTo>
                  <a:cubicBezTo>
                    <a:pt x="2191" y="153"/>
                    <a:pt x="2195" y="151"/>
                    <a:pt x="2198" y="147"/>
                  </a:cubicBezTo>
                  <a:cubicBezTo>
                    <a:pt x="2200" y="145"/>
                    <a:pt x="2201" y="141"/>
                    <a:pt x="2204" y="139"/>
                  </a:cubicBezTo>
                  <a:cubicBezTo>
                    <a:pt x="2206" y="135"/>
                    <a:pt x="2204" y="127"/>
                    <a:pt x="2211" y="128"/>
                  </a:cubicBezTo>
                  <a:cubicBezTo>
                    <a:pt x="2206" y="140"/>
                    <a:pt x="2199" y="150"/>
                    <a:pt x="2193" y="161"/>
                  </a:cubicBezTo>
                  <a:cubicBezTo>
                    <a:pt x="2188" y="172"/>
                    <a:pt x="2178" y="179"/>
                    <a:pt x="2176" y="193"/>
                  </a:cubicBezTo>
                  <a:cubicBezTo>
                    <a:pt x="2170" y="197"/>
                    <a:pt x="2165" y="202"/>
                    <a:pt x="2163" y="208"/>
                  </a:cubicBezTo>
                  <a:cubicBezTo>
                    <a:pt x="2156" y="212"/>
                    <a:pt x="2153" y="219"/>
                    <a:pt x="2150" y="226"/>
                  </a:cubicBezTo>
                  <a:cubicBezTo>
                    <a:pt x="2143" y="229"/>
                    <a:pt x="2141" y="236"/>
                    <a:pt x="2137" y="241"/>
                  </a:cubicBezTo>
                  <a:cubicBezTo>
                    <a:pt x="2134" y="243"/>
                    <a:pt x="2132" y="247"/>
                    <a:pt x="2128" y="248"/>
                  </a:cubicBezTo>
                  <a:cubicBezTo>
                    <a:pt x="2130" y="255"/>
                    <a:pt x="2121" y="251"/>
                    <a:pt x="2121" y="256"/>
                  </a:cubicBezTo>
                  <a:cubicBezTo>
                    <a:pt x="2113" y="267"/>
                    <a:pt x="2100" y="275"/>
                    <a:pt x="2091" y="285"/>
                  </a:cubicBezTo>
                  <a:cubicBezTo>
                    <a:pt x="2089" y="287"/>
                    <a:pt x="2086" y="289"/>
                    <a:pt x="2084" y="291"/>
                  </a:cubicBezTo>
                  <a:cubicBezTo>
                    <a:pt x="2080" y="292"/>
                    <a:pt x="2080" y="297"/>
                    <a:pt x="2075" y="298"/>
                  </a:cubicBezTo>
                  <a:cubicBezTo>
                    <a:pt x="2075" y="302"/>
                    <a:pt x="2070" y="302"/>
                    <a:pt x="2069" y="307"/>
                  </a:cubicBezTo>
                  <a:cubicBezTo>
                    <a:pt x="2068" y="311"/>
                    <a:pt x="2061" y="308"/>
                    <a:pt x="2062" y="315"/>
                  </a:cubicBezTo>
                  <a:cubicBezTo>
                    <a:pt x="2054" y="317"/>
                    <a:pt x="2052" y="323"/>
                    <a:pt x="2047" y="328"/>
                  </a:cubicBezTo>
                  <a:cubicBezTo>
                    <a:pt x="2041" y="332"/>
                    <a:pt x="2038" y="339"/>
                    <a:pt x="2030" y="341"/>
                  </a:cubicBezTo>
                  <a:cubicBezTo>
                    <a:pt x="2028" y="345"/>
                    <a:pt x="2026" y="347"/>
                    <a:pt x="2023" y="348"/>
                  </a:cubicBezTo>
                  <a:cubicBezTo>
                    <a:pt x="2023" y="352"/>
                    <a:pt x="2019" y="354"/>
                    <a:pt x="2017" y="357"/>
                  </a:cubicBezTo>
                  <a:cubicBezTo>
                    <a:pt x="2014" y="359"/>
                    <a:pt x="2010" y="360"/>
                    <a:pt x="2008" y="363"/>
                  </a:cubicBezTo>
                  <a:cubicBezTo>
                    <a:pt x="2007" y="368"/>
                    <a:pt x="2002" y="368"/>
                    <a:pt x="1999" y="370"/>
                  </a:cubicBezTo>
                  <a:cubicBezTo>
                    <a:pt x="1998" y="373"/>
                    <a:pt x="1996" y="375"/>
                    <a:pt x="1995" y="379"/>
                  </a:cubicBezTo>
                  <a:cubicBezTo>
                    <a:pt x="1988" y="377"/>
                    <a:pt x="1990" y="384"/>
                    <a:pt x="1986" y="385"/>
                  </a:cubicBezTo>
                  <a:cubicBezTo>
                    <a:pt x="1984" y="388"/>
                    <a:pt x="1980" y="389"/>
                    <a:pt x="1980" y="394"/>
                  </a:cubicBezTo>
                  <a:cubicBezTo>
                    <a:pt x="1974" y="393"/>
                    <a:pt x="1978" y="402"/>
                    <a:pt x="1971" y="400"/>
                  </a:cubicBezTo>
                  <a:cubicBezTo>
                    <a:pt x="1968" y="407"/>
                    <a:pt x="1965" y="414"/>
                    <a:pt x="1960" y="418"/>
                  </a:cubicBezTo>
                  <a:cubicBezTo>
                    <a:pt x="1956" y="424"/>
                    <a:pt x="1953" y="432"/>
                    <a:pt x="1947" y="435"/>
                  </a:cubicBezTo>
                  <a:cubicBezTo>
                    <a:pt x="1947" y="449"/>
                    <a:pt x="1936" y="450"/>
                    <a:pt x="1936" y="464"/>
                  </a:cubicBezTo>
                  <a:cubicBezTo>
                    <a:pt x="1928" y="469"/>
                    <a:pt x="1928" y="482"/>
                    <a:pt x="1923" y="490"/>
                  </a:cubicBezTo>
                  <a:cubicBezTo>
                    <a:pt x="1918" y="498"/>
                    <a:pt x="1916" y="510"/>
                    <a:pt x="1912" y="518"/>
                  </a:cubicBezTo>
                  <a:cubicBezTo>
                    <a:pt x="1912" y="524"/>
                    <a:pt x="1908" y="527"/>
                    <a:pt x="1908" y="533"/>
                  </a:cubicBezTo>
                  <a:cubicBezTo>
                    <a:pt x="1906" y="535"/>
                    <a:pt x="1903" y="547"/>
                    <a:pt x="1908" y="549"/>
                  </a:cubicBezTo>
                  <a:cubicBezTo>
                    <a:pt x="1909" y="535"/>
                    <a:pt x="1918" y="528"/>
                    <a:pt x="1919" y="514"/>
                  </a:cubicBezTo>
                  <a:cubicBezTo>
                    <a:pt x="1922" y="513"/>
                    <a:pt x="1921" y="508"/>
                    <a:pt x="1921" y="505"/>
                  </a:cubicBezTo>
                  <a:cubicBezTo>
                    <a:pt x="1925" y="504"/>
                    <a:pt x="1926" y="501"/>
                    <a:pt x="1925" y="496"/>
                  </a:cubicBezTo>
                  <a:cubicBezTo>
                    <a:pt x="1929" y="496"/>
                    <a:pt x="1926" y="490"/>
                    <a:pt x="1929" y="490"/>
                  </a:cubicBezTo>
                  <a:cubicBezTo>
                    <a:pt x="1929" y="485"/>
                    <a:pt x="1933" y="485"/>
                    <a:pt x="1932" y="479"/>
                  </a:cubicBezTo>
                  <a:cubicBezTo>
                    <a:pt x="1938" y="474"/>
                    <a:pt x="1942" y="466"/>
                    <a:pt x="1945" y="457"/>
                  </a:cubicBezTo>
                  <a:cubicBezTo>
                    <a:pt x="1948" y="449"/>
                    <a:pt x="1953" y="442"/>
                    <a:pt x="1958" y="435"/>
                  </a:cubicBezTo>
                  <a:cubicBezTo>
                    <a:pt x="1963" y="428"/>
                    <a:pt x="1968" y="422"/>
                    <a:pt x="1971" y="413"/>
                  </a:cubicBezTo>
                  <a:cubicBezTo>
                    <a:pt x="1978" y="408"/>
                    <a:pt x="1983" y="401"/>
                    <a:pt x="1986" y="394"/>
                  </a:cubicBezTo>
                  <a:cubicBezTo>
                    <a:pt x="1995" y="393"/>
                    <a:pt x="1996" y="384"/>
                    <a:pt x="2004" y="381"/>
                  </a:cubicBezTo>
                  <a:cubicBezTo>
                    <a:pt x="2003" y="375"/>
                    <a:pt x="2012" y="379"/>
                    <a:pt x="2010" y="372"/>
                  </a:cubicBezTo>
                  <a:cubicBezTo>
                    <a:pt x="2016" y="372"/>
                    <a:pt x="2017" y="369"/>
                    <a:pt x="2019" y="365"/>
                  </a:cubicBezTo>
                  <a:cubicBezTo>
                    <a:pt x="2025" y="361"/>
                    <a:pt x="2030" y="356"/>
                    <a:pt x="2034" y="350"/>
                  </a:cubicBezTo>
                  <a:cubicBezTo>
                    <a:pt x="2041" y="347"/>
                    <a:pt x="2042" y="338"/>
                    <a:pt x="2052" y="337"/>
                  </a:cubicBezTo>
                  <a:cubicBezTo>
                    <a:pt x="2054" y="330"/>
                    <a:pt x="2061" y="327"/>
                    <a:pt x="2067" y="322"/>
                  </a:cubicBezTo>
                  <a:cubicBezTo>
                    <a:pt x="2072" y="317"/>
                    <a:pt x="2076" y="310"/>
                    <a:pt x="2082" y="307"/>
                  </a:cubicBezTo>
                  <a:cubicBezTo>
                    <a:pt x="2091" y="296"/>
                    <a:pt x="2103" y="287"/>
                    <a:pt x="2115" y="278"/>
                  </a:cubicBezTo>
                  <a:cubicBezTo>
                    <a:pt x="2123" y="269"/>
                    <a:pt x="2131" y="259"/>
                    <a:pt x="2141" y="250"/>
                  </a:cubicBezTo>
                  <a:cubicBezTo>
                    <a:pt x="2142" y="247"/>
                    <a:pt x="2144" y="245"/>
                    <a:pt x="2147" y="243"/>
                  </a:cubicBezTo>
                  <a:cubicBezTo>
                    <a:pt x="2145" y="236"/>
                    <a:pt x="2155" y="242"/>
                    <a:pt x="2152" y="235"/>
                  </a:cubicBezTo>
                  <a:cubicBezTo>
                    <a:pt x="2157" y="235"/>
                    <a:pt x="2154" y="228"/>
                    <a:pt x="2158" y="228"/>
                  </a:cubicBezTo>
                  <a:cubicBezTo>
                    <a:pt x="2161" y="226"/>
                    <a:pt x="2163" y="222"/>
                    <a:pt x="2165" y="219"/>
                  </a:cubicBezTo>
                  <a:cubicBezTo>
                    <a:pt x="2169" y="215"/>
                    <a:pt x="2172" y="209"/>
                    <a:pt x="2176" y="204"/>
                  </a:cubicBezTo>
                  <a:cubicBezTo>
                    <a:pt x="2179" y="198"/>
                    <a:pt x="2185" y="195"/>
                    <a:pt x="2187" y="187"/>
                  </a:cubicBezTo>
                  <a:cubicBezTo>
                    <a:pt x="2191" y="182"/>
                    <a:pt x="2194" y="176"/>
                    <a:pt x="2198" y="171"/>
                  </a:cubicBezTo>
                  <a:cubicBezTo>
                    <a:pt x="2198" y="167"/>
                    <a:pt x="2204" y="169"/>
                    <a:pt x="2202" y="163"/>
                  </a:cubicBezTo>
                  <a:cubicBezTo>
                    <a:pt x="2204" y="162"/>
                    <a:pt x="2204" y="161"/>
                    <a:pt x="2204" y="158"/>
                  </a:cubicBezTo>
                  <a:cubicBezTo>
                    <a:pt x="2207" y="159"/>
                    <a:pt x="2208" y="155"/>
                    <a:pt x="2208" y="158"/>
                  </a:cubicBezTo>
                  <a:cubicBezTo>
                    <a:pt x="2208" y="169"/>
                    <a:pt x="2204" y="175"/>
                    <a:pt x="2200" y="182"/>
                  </a:cubicBezTo>
                  <a:cubicBezTo>
                    <a:pt x="2197" y="184"/>
                    <a:pt x="2195" y="188"/>
                    <a:pt x="2193" y="191"/>
                  </a:cubicBezTo>
                  <a:cubicBezTo>
                    <a:pt x="2187" y="193"/>
                    <a:pt x="2197" y="199"/>
                    <a:pt x="2189" y="200"/>
                  </a:cubicBezTo>
                  <a:cubicBezTo>
                    <a:pt x="2183" y="215"/>
                    <a:pt x="2171" y="225"/>
                    <a:pt x="2165" y="241"/>
                  </a:cubicBezTo>
                  <a:cubicBezTo>
                    <a:pt x="2162" y="241"/>
                    <a:pt x="2160" y="242"/>
                    <a:pt x="2161" y="246"/>
                  </a:cubicBezTo>
                  <a:cubicBezTo>
                    <a:pt x="2157" y="245"/>
                    <a:pt x="2155" y="247"/>
                    <a:pt x="2154" y="250"/>
                  </a:cubicBezTo>
                  <a:cubicBezTo>
                    <a:pt x="2151" y="254"/>
                    <a:pt x="2148" y="257"/>
                    <a:pt x="2145" y="261"/>
                  </a:cubicBezTo>
                  <a:cubicBezTo>
                    <a:pt x="2142" y="264"/>
                    <a:pt x="2139" y="268"/>
                    <a:pt x="2137" y="272"/>
                  </a:cubicBezTo>
                  <a:cubicBezTo>
                    <a:pt x="2133" y="275"/>
                    <a:pt x="2127" y="276"/>
                    <a:pt x="2126" y="280"/>
                  </a:cubicBezTo>
                  <a:cubicBezTo>
                    <a:pt x="2121" y="282"/>
                    <a:pt x="2120" y="288"/>
                    <a:pt x="2115" y="289"/>
                  </a:cubicBezTo>
                  <a:cubicBezTo>
                    <a:pt x="2116" y="297"/>
                    <a:pt x="2106" y="294"/>
                    <a:pt x="2106" y="300"/>
                  </a:cubicBezTo>
                  <a:cubicBezTo>
                    <a:pt x="2101" y="302"/>
                    <a:pt x="2100" y="307"/>
                    <a:pt x="2095" y="309"/>
                  </a:cubicBezTo>
                  <a:cubicBezTo>
                    <a:pt x="2092" y="312"/>
                    <a:pt x="2090" y="316"/>
                    <a:pt x="2084" y="318"/>
                  </a:cubicBezTo>
                  <a:cubicBezTo>
                    <a:pt x="2084" y="321"/>
                    <a:pt x="2083" y="322"/>
                    <a:pt x="2082" y="324"/>
                  </a:cubicBezTo>
                  <a:cubicBezTo>
                    <a:pt x="2078" y="323"/>
                    <a:pt x="2078" y="327"/>
                    <a:pt x="2075" y="328"/>
                  </a:cubicBezTo>
                  <a:cubicBezTo>
                    <a:pt x="2074" y="333"/>
                    <a:pt x="2067" y="333"/>
                    <a:pt x="2067" y="339"/>
                  </a:cubicBezTo>
                  <a:cubicBezTo>
                    <a:pt x="2058" y="344"/>
                    <a:pt x="2056" y="355"/>
                    <a:pt x="2047" y="359"/>
                  </a:cubicBezTo>
                  <a:cubicBezTo>
                    <a:pt x="2047" y="362"/>
                    <a:pt x="2047" y="364"/>
                    <a:pt x="2043" y="363"/>
                  </a:cubicBezTo>
                  <a:cubicBezTo>
                    <a:pt x="2043" y="368"/>
                    <a:pt x="2040" y="368"/>
                    <a:pt x="2038" y="370"/>
                  </a:cubicBezTo>
                  <a:cubicBezTo>
                    <a:pt x="2035" y="373"/>
                    <a:pt x="2032" y="377"/>
                    <a:pt x="2030" y="381"/>
                  </a:cubicBezTo>
                  <a:cubicBezTo>
                    <a:pt x="2025" y="390"/>
                    <a:pt x="2015" y="394"/>
                    <a:pt x="2012" y="405"/>
                  </a:cubicBezTo>
                  <a:cubicBezTo>
                    <a:pt x="2006" y="405"/>
                    <a:pt x="2008" y="414"/>
                    <a:pt x="2001" y="413"/>
                  </a:cubicBezTo>
                  <a:cubicBezTo>
                    <a:pt x="2003" y="421"/>
                    <a:pt x="1994" y="419"/>
                    <a:pt x="1995" y="427"/>
                  </a:cubicBezTo>
                  <a:cubicBezTo>
                    <a:pt x="1988" y="433"/>
                    <a:pt x="1984" y="442"/>
                    <a:pt x="1977" y="448"/>
                  </a:cubicBezTo>
                  <a:cubicBezTo>
                    <a:pt x="1977" y="455"/>
                    <a:pt x="1972" y="456"/>
                    <a:pt x="1971" y="461"/>
                  </a:cubicBezTo>
                  <a:cubicBezTo>
                    <a:pt x="1968" y="465"/>
                    <a:pt x="1967" y="471"/>
                    <a:pt x="1962" y="472"/>
                  </a:cubicBezTo>
                  <a:cubicBezTo>
                    <a:pt x="1964" y="480"/>
                    <a:pt x="1957" y="481"/>
                    <a:pt x="1958" y="488"/>
                  </a:cubicBezTo>
                  <a:cubicBezTo>
                    <a:pt x="1951" y="488"/>
                    <a:pt x="1955" y="499"/>
                    <a:pt x="1949" y="501"/>
                  </a:cubicBezTo>
                  <a:cubicBezTo>
                    <a:pt x="1947" y="512"/>
                    <a:pt x="1940" y="518"/>
                    <a:pt x="1938" y="529"/>
                  </a:cubicBezTo>
                  <a:cubicBezTo>
                    <a:pt x="1935" y="539"/>
                    <a:pt x="1931" y="548"/>
                    <a:pt x="1929" y="560"/>
                  </a:cubicBezTo>
                  <a:cubicBezTo>
                    <a:pt x="1926" y="563"/>
                    <a:pt x="1926" y="569"/>
                    <a:pt x="1925" y="575"/>
                  </a:cubicBezTo>
                  <a:cubicBezTo>
                    <a:pt x="1920" y="577"/>
                    <a:pt x="1928" y="583"/>
                    <a:pt x="1921" y="586"/>
                  </a:cubicBezTo>
                  <a:cubicBezTo>
                    <a:pt x="1922" y="594"/>
                    <a:pt x="1918" y="596"/>
                    <a:pt x="1919" y="603"/>
                  </a:cubicBezTo>
                  <a:cubicBezTo>
                    <a:pt x="1915" y="604"/>
                    <a:pt x="1917" y="608"/>
                    <a:pt x="1916" y="612"/>
                  </a:cubicBezTo>
                  <a:cubicBezTo>
                    <a:pt x="1917" y="615"/>
                    <a:pt x="1916" y="620"/>
                    <a:pt x="1919" y="621"/>
                  </a:cubicBezTo>
                  <a:cubicBezTo>
                    <a:pt x="1922" y="609"/>
                    <a:pt x="1924" y="596"/>
                    <a:pt x="1927" y="584"/>
                  </a:cubicBezTo>
                  <a:cubicBezTo>
                    <a:pt x="1928" y="576"/>
                    <a:pt x="1931" y="572"/>
                    <a:pt x="1932" y="564"/>
                  </a:cubicBezTo>
                  <a:cubicBezTo>
                    <a:pt x="1936" y="560"/>
                    <a:pt x="1937" y="553"/>
                    <a:pt x="1938" y="546"/>
                  </a:cubicBezTo>
                  <a:cubicBezTo>
                    <a:pt x="1943" y="544"/>
                    <a:pt x="1942" y="535"/>
                    <a:pt x="1945" y="529"/>
                  </a:cubicBezTo>
                  <a:cubicBezTo>
                    <a:pt x="1948" y="529"/>
                    <a:pt x="1946" y="523"/>
                    <a:pt x="1949" y="522"/>
                  </a:cubicBezTo>
                  <a:cubicBezTo>
                    <a:pt x="1947" y="517"/>
                    <a:pt x="1953" y="518"/>
                    <a:pt x="1953" y="514"/>
                  </a:cubicBezTo>
                  <a:cubicBezTo>
                    <a:pt x="1957" y="501"/>
                    <a:pt x="1965" y="493"/>
                    <a:pt x="1966" y="479"/>
                  </a:cubicBezTo>
                  <a:cubicBezTo>
                    <a:pt x="1972" y="476"/>
                    <a:pt x="1974" y="469"/>
                    <a:pt x="1977" y="464"/>
                  </a:cubicBezTo>
                  <a:cubicBezTo>
                    <a:pt x="1982" y="459"/>
                    <a:pt x="1986" y="455"/>
                    <a:pt x="1988" y="448"/>
                  </a:cubicBezTo>
                  <a:cubicBezTo>
                    <a:pt x="1997" y="439"/>
                    <a:pt x="2004" y="427"/>
                    <a:pt x="2012" y="418"/>
                  </a:cubicBezTo>
                  <a:cubicBezTo>
                    <a:pt x="2016" y="413"/>
                    <a:pt x="2020" y="408"/>
                    <a:pt x="2023" y="403"/>
                  </a:cubicBezTo>
                  <a:cubicBezTo>
                    <a:pt x="2024" y="399"/>
                    <a:pt x="2027" y="397"/>
                    <a:pt x="2030" y="396"/>
                  </a:cubicBezTo>
                  <a:cubicBezTo>
                    <a:pt x="2033" y="394"/>
                    <a:pt x="2034" y="390"/>
                    <a:pt x="2036" y="387"/>
                  </a:cubicBezTo>
                  <a:cubicBezTo>
                    <a:pt x="2041" y="388"/>
                    <a:pt x="2035" y="377"/>
                    <a:pt x="2043" y="381"/>
                  </a:cubicBezTo>
                  <a:cubicBezTo>
                    <a:pt x="2043" y="376"/>
                    <a:pt x="2049" y="378"/>
                    <a:pt x="2047" y="372"/>
                  </a:cubicBezTo>
                  <a:cubicBezTo>
                    <a:pt x="2054" y="375"/>
                    <a:pt x="2049" y="365"/>
                    <a:pt x="2056" y="368"/>
                  </a:cubicBezTo>
                  <a:cubicBezTo>
                    <a:pt x="2056" y="362"/>
                    <a:pt x="2059" y="361"/>
                    <a:pt x="2062" y="359"/>
                  </a:cubicBezTo>
                  <a:cubicBezTo>
                    <a:pt x="2077" y="337"/>
                    <a:pt x="2097" y="321"/>
                    <a:pt x="2117" y="304"/>
                  </a:cubicBezTo>
                  <a:cubicBezTo>
                    <a:pt x="2124" y="294"/>
                    <a:pt x="2136" y="287"/>
                    <a:pt x="2143" y="276"/>
                  </a:cubicBezTo>
                  <a:cubicBezTo>
                    <a:pt x="2143" y="272"/>
                    <a:pt x="2150" y="275"/>
                    <a:pt x="2150" y="270"/>
                  </a:cubicBezTo>
                  <a:cubicBezTo>
                    <a:pt x="2154" y="269"/>
                    <a:pt x="2151" y="262"/>
                    <a:pt x="2156" y="263"/>
                  </a:cubicBezTo>
                  <a:cubicBezTo>
                    <a:pt x="2160" y="263"/>
                    <a:pt x="2158" y="256"/>
                    <a:pt x="2163" y="256"/>
                  </a:cubicBezTo>
                  <a:cubicBezTo>
                    <a:pt x="2163" y="254"/>
                    <a:pt x="2164" y="254"/>
                    <a:pt x="2165" y="252"/>
                  </a:cubicBezTo>
                  <a:cubicBezTo>
                    <a:pt x="2167" y="252"/>
                    <a:pt x="2168" y="249"/>
                    <a:pt x="2169" y="252"/>
                  </a:cubicBezTo>
                  <a:cubicBezTo>
                    <a:pt x="2161" y="271"/>
                    <a:pt x="2145" y="284"/>
                    <a:pt x="2134" y="300"/>
                  </a:cubicBezTo>
                  <a:cubicBezTo>
                    <a:pt x="2124" y="317"/>
                    <a:pt x="2109" y="330"/>
                    <a:pt x="2097" y="346"/>
                  </a:cubicBezTo>
                  <a:cubicBezTo>
                    <a:pt x="2090" y="345"/>
                    <a:pt x="2093" y="354"/>
                    <a:pt x="2086" y="355"/>
                  </a:cubicBezTo>
                  <a:cubicBezTo>
                    <a:pt x="2083" y="355"/>
                    <a:pt x="2084" y="359"/>
                    <a:pt x="2082" y="361"/>
                  </a:cubicBezTo>
                  <a:cubicBezTo>
                    <a:pt x="2079" y="362"/>
                    <a:pt x="2078" y="364"/>
                    <a:pt x="2078" y="368"/>
                  </a:cubicBezTo>
                  <a:cubicBezTo>
                    <a:pt x="2074" y="370"/>
                    <a:pt x="2069" y="372"/>
                    <a:pt x="2069" y="379"/>
                  </a:cubicBezTo>
                  <a:cubicBezTo>
                    <a:pt x="2065" y="381"/>
                    <a:pt x="2060" y="384"/>
                    <a:pt x="2058" y="389"/>
                  </a:cubicBezTo>
                  <a:cubicBezTo>
                    <a:pt x="2052" y="390"/>
                    <a:pt x="2055" y="400"/>
                    <a:pt x="2047" y="398"/>
                  </a:cubicBezTo>
                  <a:cubicBezTo>
                    <a:pt x="2048" y="406"/>
                    <a:pt x="2041" y="406"/>
                    <a:pt x="2041" y="413"/>
                  </a:cubicBezTo>
                  <a:cubicBezTo>
                    <a:pt x="2034" y="414"/>
                    <a:pt x="2034" y="421"/>
                    <a:pt x="2030" y="424"/>
                  </a:cubicBezTo>
                  <a:cubicBezTo>
                    <a:pt x="2026" y="424"/>
                    <a:pt x="2028" y="430"/>
                    <a:pt x="2025" y="431"/>
                  </a:cubicBezTo>
                  <a:cubicBezTo>
                    <a:pt x="2025" y="434"/>
                    <a:pt x="2022" y="435"/>
                    <a:pt x="2021" y="437"/>
                  </a:cubicBezTo>
                  <a:cubicBezTo>
                    <a:pt x="2017" y="440"/>
                    <a:pt x="2016" y="446"/>
                    <a:pt x="2012" y="448"/>
                  </a:cubicBezTo>
                  <a:cubicBezTo>
                    <a:pt x="2011" y="455"/>
                    <a:pt x="2005" y="455"/>
                    <a:pt x="2006" y="464"/>
                  </a:cubicBezTo>
                  <a:cubicBezTo>
                    <a:pt x="1999" y="470"/>
                    <a:pt x="1995" y="480"/>
                    <a:pt x="1990" y="490"/>
                  </a:cubicBezTo>
                  <a:cubicBezTo>
                    <a:pt x="1986" y="499"/>
                    <a:pt x="1983" y="510"/>
                    <a:pt x="1977" y="518"/>
                  </a:cubicBezTo>
                  <a:cubicBezTo>
                    <a:pt x="1975" y="530"/>
                    <a:pt x="1967" y="535"/>
                    <a:pt x="1966" y="549"/>
                  </a:cubicBezTo>
                  <a:cubicBezTo>
                    <a:pt x="1962" y="550"/>
                    <a:pt x="1965" y="560"/>
                    <a:pt x="1960" y="562"/>
                  </a:cubicBezTo>
                  <a:cubicBezTo>
                    <a:pt x="1959" y="568"/>
                    <a:pt x="1958" y="574"/>
                    <a:pt x="1956" y="579"/>
                  </a:cubicBezTo>
                  <a:cubicBezTo>
                    <a:pt x="1954" y="591"/>
                    <a:pt x="1952" y="603"/>
                    <a:pt x="1949" y="614"/>
                  </a:cubicBezTo>
                  <a:cubicBezTo>
                    <a:pt x="1950" y="629"/>
                    <a:pt x="1945" y="638"/>
                    <a:pt x="1947" y="653"/>
                  </a:cubicBezTo>
                  <a:cubicBezTo>
                    <a:pt x="1942" y="656"/>
                    <a:pt x="1946" y="667"/>
                    <a:pt x="1945" y="673"/>
                  </a:cubicBezTo>
                  <a:cubicBezTo>
                    <a:pt x="1942" y="675"/>
                    <a:pt x="1940" y="688"/>
                    <a:pt x="1945" y="690"/>
                  </a:cubicBezTo>
                  <a:cubicBezTo>
                    <a:pt x="1951" y="666"/>
                    <a:pt x="1953" y="637"/>
                    <a:pt x="1956" y="610"/>
                  </a:cubicBezTo>
                  <a:cubicBezTo>
                    <a:pt x="1960" y="609"/>
                    <a:pt x="1954" y="606"/>
                    <a:pt x="1958" y="605"/>
                  </a:cubicBezTo>
                  <a:cubicBezTo>
                    <a:pt x="1958" y="602"/>
                    <a:pt x="1958" y="599"/>
                    <a:pt x="1960" y="597"/>
                  </a:cubicBezTo>
                  <a:cubicBezTo>
                    <a:pt x="1963" y="592"/>
                    <a:pt x="1961" y="582"/>
                    <a:pt x="1964" y="577"/>
                  </a:cubicBezTo>
                  <a:cubicBezTo>
                    <a:pt x="1966" y="563"/>
                    <a:pt x="1974" y="554"/>
                    <a:pt x="1975" y="540"/>
                  </a:cubicBezTo>
                  <a:cubicBezTo>
                    <a:pt x="1981" y="535"/>
                    <a:pt x="1983" y="528"/>
                    <a:pt x="1986" y="520"/>
                  </a:cubicBezTo>
                  <a:cubicBezTo>
                    <a:pt x="1989" y="518"/>
                    <a:pt x="1989" y="513"/>
                    <a:pt x="1990" y="509"/>
                  </a:cubicBezTo>
                  <a:cubicBezTo>
                    <a:pt x="1994" y="507"/>
                    <a:pt x="1994" y="502"/>
                    <a:pt x="1997" y="498"/>
                  </a:cubicBezTo>
                  <a:cubicBezTo>
                    <a:pt x="2004" y="484"/>
                    <a:pt x="2011" y="470"/>
                    <a:pt x="2019" y="457"/>
                  </a:cubicBezTo>
                  <a:cubicBezTo>
                    <a:pt x="2023" y="452"/>
                    <a:pt x="2027" y="445"/>
                    <a:pt x="2032" y="440"/>
                  </a:cubicBezTo>
                  <a:cubicBezTo>
                    <a:pt x="2034" y="437"/>
                    <a:pt x="2034" y="431"/>
                    <a:pt x="2038" y="431"/>
                  </a:cubicBezTo>
                  <a:cubicBezTo>
                    <a:pt x="2042" y="428"/>
                    <a:pt x="2042" y="423"/>
                    <a:pt x="2045" y="420"/>
                  </a:cubicBezTo>
                  <a:cubicBezTo>
                    <a:pt x="2052" y="416"/>
                    <a:pt x="2052" y="406"/>
                    <a:pt x="2060" y="403"/>
                  </a:cubicBezTo>
                  <a:cubicBezTo>
                    <a:pt x="2058" y="396"/>
                    <a:pt x="2067" y="400"/>
                    <a:pt x="2067" y="394"/>
                  </a:cubicBezTo>
                  <a:cubicBezTo>
                    <a:pt x="2067" y="389"/>
                    <a:pt x="2074" y="390"/>
                    <a:pt x="2073" y="383"/>
                  </a:cubicBezTo>
                  <a:cubicBezTo>
                    <a:pt x="2081" y="380"/>
                    <a:pt x="2081" y="370"/>
                    <a:pt x="2089" y="368"/>
                  </a:cubicBezTo>
                  <a:cubicBezTo>
                    <a:pt x="2091" y="360"/>
                    <a:pt x="2100" y="357"/>
                    <a:pt x="2104" y="350"/>
                  </a:cubicBezTo>
                  <a:cubicBezTo>
                    <a:pt x="2108" y="350"/>
                    <a:pt x="2108" y="344"/>
                    <a:pt x="2113" y="344"/>
                  </a:cubicBezTo>
                  <a:cubicBezTo>
                    <a:pt x="2112" y="338"/>
                    <a:pt x="2119" y="339"/>
                    <a:pt x="2119" y="333"/>
                  </a:cubicBezTo>
                  <a:cubicBezTo>
                    <a:pt x="2126" y="335"/>
                    <a:pt x="2122" y="326"/>
                    <a:pt x="2128" y="326"/>
                  </a:cubicBezTo>
                  <a:cubicBezTo>
                    <a:pt x="2129" y="322"/>
                    <a:pt x="2132" y="319"/>
                    <a:pt x="2134" y="315"/>
                  </a:cubicBezTo>
                  <a:cubicBezTo>
                    <a:pt x="2139" y="310"/>
                    <a:pt x="2143" y="303"/>
                    <a:pt x="2147" y="298"/>
                  </a:cubicBezTo>
                  <a:cubicBezTo>
                    <a:pt x="2153" y="293"/>
                    <a:pt x="2158" y="286"/>
                    <a:pt x="2163" y="280"/>
                  </a:cubicBezTo>
                  <a:cubicBezTo>
                    <a:pt x="2165" y="278"/>
                    <a:pt x="2166" y="274"/>
                    <a:pt x="2169" y="272"/>
                  </a:cubicBezTo>
                  <a:cubicBezTo>
                    <a:pt x="2172" y="269"/>
                    <a:pt x="2173" y="263"/>
                    <a:pt x="2176" y="261"/>
                  </a:cubicBezTo>
                  <a:cubicBezTo>
                    <a:pt x="2178" y="258"/>
                    <a:pt x="2178" y="253"/>
                    <a:pt x="2182" y="252"/>
                  </a:cubicBezTo>
                  <a:cubicBezTo>
                    <a:pt x="2182" y="249"/>
                    <a:pt x="2185" y="249"/>
                    <a:pt x="2185" y="246"/>
                  </a:cubicBezTo>
                  <a:cubicBezTo>
                    <a:pt x="2187" y="246"/>
                    <a:pt x="2188" y="242"/>
                    <a:pt x="2189" y="246"/>
                  </a:cubicBezTo>
                  <a:cubicBezTo>
                    <a:pt x="2185" y="265"/>
                    <a:pt x="2174" y="277"/>
                    <a:pt x="2167" y="294"/>
                  </a:cubicBezTo>
                  <a:cubicBezTo>
                    <a:pt x="2164" y="302"/>
                    <a:pt x="2159" y="308"/>
                    <a:pt x="2156" y="318"/>
                  </a:cubicBezTo>
                  <a:cubicBezTo>
                    <a:pt x="2152" y="325"/>
                    <a:pt x="2148" y="333"/>
                    <a:pt x="2143" y="339"/>
                  </a:cubicBezTo>
                  <a:cubicBezTo>
                    <a:pt x="2138" y="346"/>
                    <a:pt x="2133" y="352"/>
                    <a:pt x="2128" y="359"/>
                  </a:cubicBezTo>
                  <a:cubicBezTo>
                    <a:pt x="2123" y="360"/>
                    <a:pt x="2123" y="366"/>
                    <a:pt x="2119" y="368"/>
                  </a:cubicBezTo>
                  <a:cubicBezTo>
                    <a:pt x="2118" y="373"/>
                    <a:pt x="2112" y="372"/>
                    <a:pt x="2113" y="379"/>
                  </a:cubicBezTo>
                  <a:cubicBezTo>
                    <a:pt x="2103" y="381"/>
                    <a:pt x="2104" y="393"/>
                    <a:pt x="2095" y="396"/>
                  </a:cubicBezTo>
                  <a:cubicBezTo>
                    <a:pt x="2094" y="401"/>
                    <a:pt x="2091" y="403"/>
                    <a:pt x="2089" y="407"/>
                  </a:cubicBezTo>
                  <a:cubicBezTo>
                    <a:pt x="2086" y="407"/>
                    <a:pt x="2085" y="409"/>
                    <a:pt x="2084" y="411"/>
                  </a:cubicBezTo>
                  <a:cubicBezTo>
                    <a:pt x="2084" y="415"/>
                    <a:pt x="2079" y="413"/>
                    <a:pt x="2080" y="418"/>
                  </a:cubicBezTo>
                  <a:cubicBezTo>
                    <a:pt x="2071" y="421"/>
                    <a:pt x="2069" y="430"/>
                    <a:pt x="2062" y="435"/>
                  </a:cubicBezTo>
                  <a:cubicBezTo>
                    <a:pt x="2062" y="441"/>
                    <a:pt x="2059" y="444"/>
                    <a:pt x="2054" y="444"/>
                  </a:cubicBezTo>
                  <a:cubicBezTo>
                    <a:pt x="2055" y="451"/>
                    <a:pt x="2048" y="450"/>
                    <a:pt x="2047" y="455"/>
                  </a:cubicBezTo>
                  <a:cubicBezTo>
                    <a:pt x="2047" y="458"/>
                    <a:pt x="2043" y="457"/>
                    <a:pt x="2043" y="459"/>
                  </a:cubicBezTo>
                  <a:cubicBezTo>
                    <a:pt x="2043" y="462"/>
                    <a:pt x="2042" y="464"/>
                    <a:pt x="2041" y="466"/>
                  </a:cubicBezTo>
                  <a:cubicBezTo>
                    <a:pt x="2035" y="466"/>
                    <a:pt x="2036" y="473"/>
                    <a:pt x="2032" y="474"/>
                  </a:cubicBezTo>
                  <a:cubicBezTo>
                    <a:pt x="2027" y="482"/>
                    <a:pt x="2022" y="489"/>
                    <a:pt x="2017" y="496"/>
                  </a:cubicBezTo>
                  <a:cubicBezTo>
                    <a:pt x="2010" y="501"/>
                    <a:pt x="2007" y="510"/>
                    <a:pt x="2001" y="516"/>
                  </a:cubicBezTo>
                  <a:cubicBezTo>
                    <a:pt x="1998" y="524"/>
                    <a:pt x="1995" y="533"/>
                    <a:pt x="1988" y="538"/>
                  </a:cubicBezTo>
                  <a:cubicBezTo>
                    <a:pt x="1983" y="556"/>
                    <a:pt x="1974" y="571"/>
                    <a:pt x="1969" y="590"/>
                  </a:cubicBezTo>
                  <a:cubicBezTo>
                    <a:pt x="1973" y="590"/>
                    <a:pt x="1976" y="588"/>
                    <a:pt x="1975" y="584"/>
                  </a:cubicBezTo>
                  <a:cubicBezTo>
                    <a:pt x="1974" y="577"/>
                    <a:pt x="1981" y="579"/>
                    <a:pt x="1980" y="573"/>
                  </a:cubicBezTo>
                  <a:cubicBezTo>
                    <a:pt x="1982" y="565"/>
                    <a:pt x="1986" y="561"/>
                    <a:pt x="1988" y="553"/>
                  </a:cubicBezTo>
                  <a:cubicBezTo>
                    <a:pt x="1991" y="547"/>
                    <a:pt x="1994" y="540"/>
                    <a:pt x="1999" y="536"/>
                  </a:cubicBezTo>
                  <a:cubicBezTo>
                    <a:pt x="2001" y="528"/>
                    <a:pt x="2007" y="524"/>
                    <a:pt x="2008" y="516"/>
                  </a:cubicBezTo>
                  <a:cubicBezTo>
                    <a:pt x="2015" y="517"/>
                    <a:pt x="2014" y="510"/>
                    <a:pt x="2017" y="507"/>
                  </a:cubicBezTo>
                  <a:cubicBezTo>
                    <a:pt x="2020" y="505"/>
                    <a:pt x="2023" y="502"/>
                    <a:pt x="2025" y="498"/>
                  </a:cubicBezTo>
                  <a:cubicBezTo>
                    <a:pt x="2024" y="492"/>
                    <a:pt x="2031" y="493"/>
                    <a:pt x="2032" y="488"/>
                  </a:cubicBezTo>
                  <a:cubicBezTo>
                    <a:pt x="2037" y="487"/>
                    <a:pt x="2037" y="481"/>
                    <a:pt x="2041" y="479"/>
                  </a:cubicBezTo>
                  <a:cubicBezTo>
                    <a:pt x="2046" y="472"/>
                    <a:pt x="2051" y="466"/>
                    <a:pt x="2056" y="459"/>
                  </a:cubicBezTo>
                  <a:cubicBezTo>
                    <a:pt x="2058" y="456"/>
                    <a:pt x="2062" y="454"/>
                    <a:pt x="2062" y="448"/>
                  </a:cubicBezTo>
                  <a:cubicBezTo>
                    <a:pt x="2071" y="450"/>
                    <a:pt x="2067" y="440"/>
                    <a:pt x="2073" y="440"/>
                  </a:cubicBezTo>
                  <a:cubicBezTo>
                    <a:pt x="2073" y="437"/>
                    <a:pt x="2077" y="438"/>
                    <a:pt x="2078" y="435"/>
                  </a:cubicBezTo>
                  <a:cubicBezTo>
                    <a:pt x="2078" y="432"/>
                    <a:pt x="2079" y="430"/>
                    <a:pt x="2080" y="429"/>
                  </a:cubicBezTo>
                  <a:cubicBezTo>
                    <a:pt x="2085" y="428"/>
                    <a:pt x="2085" y="422"/>
                    <a:pt x="2089" y="420"/>
                  </a:cubicBezTo>
                  <a:cubicBezTo>
                    <a:pt x="2095" y="414"/>
                    <a:pt x="2100" y="407"/>
                    <a:pt x="2106" y="400"/>
                  </a:cubicBezTo>
                  <a:cubicBezTo>
                    <a:pt x="2110" y="393"/>
                    <a:pt x="2117" y="388"/>
                    <a:pt x="2121" y="381"/>
                  </a:cubicBezTo>
                  <a:cubicBezTo>
                    <a:pt x="2127" y="381"/>
                    <a:pt x="2124" y="372"/>
                    <a:pt x="2130" y="372"/>
                  </a:cubicBezTo>
                  <a:cubicBezTo>
                    <a:pt x="2130" y="369"/>
                    <a:pt x="2131" y="367"/>
                    <a:pt x="2134" y="368"/>
                  </a:cubicBezTo>
                  <a:cubicBezTo>
                    <a:pt x="2135" y="365"/>
                    <a:pt x="2137" y="363"/>
                    <a:pt x="2139" y="361"/>
                  </a:cubicBezTo>
                  <a:cubicBezTo>
                    <a:pt x="2136" y="374"/>
                    <a:pt x="2127" y="381"/>
                    <a:pt x="2121" y="392"/>
                  </a:cubicBezTo>
                  <a:cubicBezTo>
                    <a:pt x="2119" y="397"/>
                    <a:pt x="2113" y="400"/>
                    <a:pt x="2113" y="407"/>
                  </a:cubicBezTo>
                  <a:cubicBezTo>
                    <a:pt x="2106" y="408"/>
                    <a:pt x="2108" y="419"/>
                    <a:pt x="2102" y="420"/>
                  </a:cubicBezTo>
                  <a:cubicBezTo>
                    <a:pt x="2101" y="427"/>
                    <a:pt x="2095" y="430"/>
                    <a:pt x="2093" y="435"/>
                  </a:cubicBezTo>
                  <a:cubicBezTo>
                    <a:pt x="2092" y="438"/>
                    <a:pt x="2091" y="440"/>
                    <a:pt x="2089" y="442"/>
                  </a:cubicBezTo>
                  <a:cubicBezTo>
                    <a:pt x="2084" y="442"/>
                    <a:pt x="2087" y="449"/>
                    <a:pt x="2082" y="448"/>
                  </a:cubicBezTo>
                  <a:cubicBezTo>
                    <a:pt x="2077" y="459"/>
                    <a:pt x="2069" y="467"/>
                    <a:pt x="2065" y="479"/>
                  </a:cubicBezTo>
                  <a:cubicBezTo>
                    <a:pt x="2061" y="482"/>
                    <a:pt x="2056" y="483"/>
                    <a:pt x="2056" y="490"/>
                  </a:cubicBezTo>
                  <a:cubicBezTo>
                    <a:pt x="2051" y="491"/>
                    <a:pt x="2047" y="494"/>
                    <a:pt x="2047" y="501"/>
                  </a:cubicBezTo>
                  <a:cubicBezTo>
                    <a:pt x="2038" y="506"/>
                    <a:pt x="2036" y="518"/>
                    <a:pt x="2028" y="522"/>
                  </a:cubicBezTo>
                  <a:cubicBezTo>
                    <a:pt x="2027" y="529"/>
                    <a:pt x="2022" y="530"/>
                    <a:pt x="2021" y="536"/>
                  </a:cubicBezTo>
                  <a:cubicBezTo>
                    <a:pt x="2017" y="539"/>
                    <a:pt x="2017" y="546"/>
                    <a:pt x="2012" y="549"/>
                  </a:cubicBezTo>
                  <a:cubicBezTo>
                    <a:pt x="2009" y="559"/>
                    <a:pt x="2003" y="567"/>
                    <a:pt x="1997" y="575"/>
                  </a:cubicBezTo>
                  <a:cubicBezTo>
                    <a:pt x="1994" y="591"/>
                    <a:pt x="1984" y="601"/>
                    <a:pt x="1982" y="618"/>
                  </a:cubicBezTo>
                  <a:cubicBezTo>
                    <a:pt x="1976" y="617"/>
                    <a:pt x="1983" y="629"/>
                    <a:pt x="1977" y="627"/>
                  </a:cubicBezTo>
                  <a:cubicBezTo>
                    <a:pt x="1976" y="631"/>
                    <a:pt x="1976" y="636"/>
                    <a:pt x="1973" y="638"/>
                  </a:cubicBezTo>
                  <a:cubicBezTo>
                    <a:pt x="1975" y="645"/>
                    <a:pt x="1969" y="644"/>
                    <a:pt x="1971" y="651"/>
                  </a:cubicBezTo>
                  <a:cubicBezTo>
                    <a:pt x="1967" y="652"/>
                    <a:pt x="1971" y="661"/>
                    <a:pt x="1966" y="662"/>
                  </a:cubicBezTo>
                  <a:cubicBezTo>
                    <a:pt x="1963" y="678"/>
                    <a:pt x="1961" y="696"/>
                    <a:pt x="1958" y="712"/>
                  </a:cubicBezTo>
                  <a:cubicBezTo>
                    <a:pt x="1958" y="722"/>
                    <a:pt x="1953" y="727"/>
                    <a:pt x="1953" y="736"/>
                  </a:cubicBezTo>
                  <a:cubicBezTo>
                    <a:pt x="1955" y="743"/>
                    <a:pt x="1951" y="744"/>
                    <a:pt x="1951" y="749"/>
                  </a:cubicBezTo>
                  <a:cubicBezTo>
                    <a:pt x="1951" y="755"/>
                    <a:pt x="1947" y="756"/>
                    <a:pt x="1953" y="758"/>
                  </a:cubicBezTo>
                  <a:cubicBezTo>
                    <a:pt x="1952" y="750"/>
                    <a:pt x="1960" y="745"/>
                    <a:pt x="1956" y="740"/>
                  </a:cubicBezTo>
                  <a:cubicBezTo>
                    <a:pt x="1957" y="734"/>
                    <a:pt x="1958" y="727"/>
                    <a:pt x="1962" y="723"/>
                  </a:cubicBezTo>
                  <a:cubicBezTo>
                    <a:pt x="1959" y="713"/>
                    <a:pt x="1965" y="700"/>
                    <a:pt x="1966" y="688"/>
                  </a:cubicBezTo>
                  <a:cubicBezTo>
                    <a:pt x="1969" y="675"/>
                    <a:pt x="1973" y="665"/>
                    <a:pt x="1975" y="651"/>
                  </a:cubicBezTo>
                  <a:cubicBezTo>
                    <a:pt x="1979" y="648"/>
                    <a:pt x="1978" y="639"/>
                    <a:pt x="1982" y="636"/>
                  </a:cubicBezTo>
                  <a:cubicBezTo>
                    <a:pt x="1984" y="631"/>
                    <a:pt x="1986" y="625"/>
                    <a:pt x="1986" y="618"/>
                  </a:cubicBezTo>
                  <a:cubicBezTo>
                    <a:pt x="1993" y="611"/>
                    <a:pt x="1994" y="595"/>
                    <a:pt x="2001" y="588"/>
                  </a:cubicBezTo>
                  <a:cubicBezTo>
                    <a:pt x="2004" y="583"/>
                    <a:pt x="2005" y="577"/>
                    <a:pt x="2008" y="573"/>
                  </a:cubicBezTo>
                  <a:cubicBezTo>
                    <a:pt x="2013" y="570"/>
                    <a:pt x="2012" y="562"/>
                    <a:pt x="2017" y="560"/>
                  </a:cubicBezTo>
                  <a:cubicBezTo>
                    <a:pt x="2019" y="555"/>
                    <a:pt x="2024" y="553"/>
                    <a:pt x="2023" y="544"/>
                  </a:cubicBezTo>
                  <a:cubicBezTo>
                    <a:pt x="2031" y="544"/>
                    <a:pt x="2029" y="534"/>
                    <a:pt x="2034" y="531"/>
                  </a:cubicBezTo>
                  <a:cubicBezTo>
                    <a:pt x="2035" y="525"/>
                    <a:pt x="2042" y="524"/>
                    <a:pt x="2043" y="518"/>
                  </a:cubicBezTo>
                  <a:cubicBezTo>
                    <a:pt x="2049" y="517"/>
                    <a:pt x="2048" y="509"/>
                    <a:pt x="2054" y="507"/>
                  </a:cubicBezTo>
                  <a:cubicBezTo>
                    <a:pt x="2058" y="496"/>
                    <a:pt x="2066" y="488"/>
                    <a:pt x="2073" y="481"/>
                  </a:cubicBezTo>
                  <a:cubicBezTo>
                    <a:pt x="2075" y="478"/>
                    <a:pt x="2075" y="473"/>
                    <a:pt x="2080" y="472"/>
                  </a:cubicBezTo>
                  <a:cubicBezTo>
                    <a:pt x="2077" y="464"/>
                    <a:pt x="2086" y="467"/>
                    <a:pt x="2086" y="461"/>
                  </a:cubicBezTo>
                  <a:cubicBezTo>
                    <a:pt x="2085" y="454"/>
                    <a:pt x="2095" y="459"/>
                    <a:pt x="2093" y="451"/>
                  </a:cubicBezTo>
                  <a:cubicBezTo>
                    <a:pt x="2099" y="450"/>
                    <a:pt x="2096" y="442"/>
                    <a:pt x="2102" y="442"/>
                  </a:cubicBezTo>
                  <a:cubicBezTo>
                    <a:pt x="2103" y="433"/>
                    <a:pt x="2110" y="429"/>
                    <a:pt x="2113" y="420"/>
                  </a:cubicBezTo>
                  <a:cubicBezTo>
                    <a:pt x="2119" y="415"/>
                    <a:pt x="2121" y="405"/>
                    <a:pt x="2128" y="400"/>
                  </a:cubicBezTo>
                  <a:cubicBezTo>
                    <a:pt x="2131" y="393"/>
                    <a:pt x="2136" y="387"/>
                    <a:pt x="2141" y="381"/>
                  </a:cubicBezTo>
                  <a:cubicBezTo>
                    <a:pt x="2146" y="374"/>
                    <a:pt x="2147" y="363"/>
                    <a:pt x="2154" y="359"/>
                  </a:cubicBezTo>
                  <a:cubicBezTo>
                    <a:pt x="2154" y="348"/>
                    <a:pt x="2165" y="348"/>
                    <a:pt x="2165" y="337"/>
                  </a:cubicBezTo>
                  <a:cubicBezTo>
                    <a:pt x="2171" y="332"/>
                    <a:pt x="2172" y="321"/>
                    <a:pt x="2178" y="315"/>
                  </a:cubicBezTo>
                  <a:cubicBezTo>
                    <a:pt x="2179" y="329"/>
                    <a:pt x="2170" y="332"/>
                    <a:pt x="2167" y="341"/>
                  </a:cubicBezTo>
                  <a:cubicBezTo>
                    <a:pt x="2168" y="348"/>
                    <a:pt x="2161" y="347"/>
                    <a:pt x="2161" y="352"/>
                  </a:cubicBezTo>
                  <a:cubicBezTo>
                    <a:pt x="2161" y="360"/>
                    <a:pt x="2157" y="362"/>
                    <a:pt x="2154" y="365"/>
                  </a:cubicBezTo>
                  <a:cubicBezTo>
                    <a:pt x="2153" y="377"/>
                    <a:pt x="2143" y="379"/>
                    <a:pt x="2143" y="392"/>
                  </a:cubicBezTo>
                  <a:cubicBezTo>
                    <a:pt x="2135" y="396"/>
                    <a:pt x="2135" y="408"/>
                    <a:pt x="2128" y="413"/>
                  </a:cubicBezTo>
                  <a:cubicBezTo>
                    <a:pt x="2123" y="421"/>
                    <a:pt x="2122" y="432"/>
                    <a:pt x="2115" y="437"/>
                  </a:cubicBezTo>
                  <a:cubicBezTo>
                    <a:pt x="2111" y="446"/>
                    <a:pt x="2108" y="456"/>
                    <a:pt x="2102" y="461"/>
                  </a:cubicBezTo>
                  <a:cubicBezTo>
                    <a:pt x="2098" y="470"/>
                    <a:pt x="2093" y="478"/>
                    <a:pt x="2089" y="485"/>
                  </a:cubicBezTo>
                  <a:cubicBezTo>
                    <a:pt x="2084" y="494"/>
                    <a:pt x="2076" y="498"/>
                    <a:pt x="2073" y="507"/>
                  </a:cubicBezTo>
                  <a:cubicBezTo>
                    <a:pt x="2066" y="512"/>
                    <a:pt x="2064" y="523"/>
                    <a:pt x="2058" y="529"/>
                  </a:cubicBezTo>
                  <a:cubicBezTo>
                    <a:pt x="2055" y="532"/>
                    <a:pt x="2055" y="537"/>
                    <a:pt x="2052" y="540"/>
                  </a:cubicBezTo>
                  <a:cubicBezTo>
                    <a:pt x="2047" y="542"/>
                    <a:pt x="2046" y="548"/>
                    <a:pt x="2043" y="551"/>
                  </a:cubicBezTo>
                  <a:cubicBezTo>
                    <a:pt x="2041" y="550"/>
                    <a:pt x="2041" y="552"/>
                    <a:pt x="2041" y="553"/>
                  </a:cubicBezTo>
                  <a:cubicBezTo>
                    <a:pt x="2038" y="556"/>
                    <a:pt x="2034" y="555"/>
                    <a:pt x="2036" y="562"/>
                  </a:cubicBezTo>
                  <a:cubicBezTo>
                    <a:pt x="2031" y="563"/>
                    <a:pt x="2030" y="568"/>
                    <a:pt x="2028" y="573"/>
                  </a:cubicBezTo>
                  <a:cubicBezTo>
                    <a:pt x="2026" y="577"/>
                    <a:pt x="2023" y="580"/>
                    <a:pt x="2021" y="584"/>
                  </a:cubicBezTo>
                  <a:cubicBezTo>
                    <a:pt x="2018" y="587"/>
                    <a:pt x="2018" y="594"/>
                    <a:pt x="2014" y="597"/>
                  </a:cubicBezTo>
                  <a:cubicBezTo>
                    <a:pt x="2008" y="615"/>
                    <a:pt x="1998" y="630"/>
                    <a:pt x="1995" y="651"/>
                  </a:cubicBezTo>
                  <a:cubicBezTo>
                    <a:pt x="1992" y="654"/>
                    <a:pt x="1991" y="659"/>
                    <a:pt x="1990" y="664"/>
                  </a:cubicBezTo>
                  <a:cubicBezTo>
                    <a:pt x="1988" y="668"/>
                    <a:pt x="1988" y="674"/>
                    <a:pt x="1986" y="679"/>
                  </a:cubicBezTo>
                  <a:cubicBezTo>
                    <a:pt x="1984" y="690"/>
                    <a:pt x="1981" y="699"/>
                    <a:pt x="1980" y="710"/>
                  </a:cubicBezTo>
                  <a:cubicBezTo>
                    <a:pt x="1981" y="730"/>
                    <a:pt x="1977" y="743"/>
                    <a:pt x="1977" y="762"/>
                  </a:cubicBezTo>
                  <a:cubicBezTo>
                    <a:pt x="1985" y="764"/>
                    <a:pt x="1980" y="754"/>
                    <a:pt x="1982" y="749"/>
                  </a:cubicBezTo>
                  <a:cubicBezTo>
                    <a:pt x="1983" y="745"/>
                    <a:pt x="1979" y="735"/>
                    <a:pt x="1984" y="734"/>
                  </a:cubicBezTo>
                  <a:cubicBezTo>
                    <a:pt x="1980" y="730"/>
                    <a:pt x="1986" y="728"/>
                    <a:pt x="1984" y="721"/>
                  </a:cubicBezTo>
                  <a:cubicBezTo>
                    <a:pt x="1983" y="714"/>
                    <a:pt x="1985" y="711"/>
                    <a:pt x="1986" y="706"/>
                  </a:cubicBezTo>
                  <a:cubicBezTo>
                    <a:pt x="1989" y="685"/>
                    <a:pt x="1996" y="669"/>
                    <a:pt x="1999" y="649"/>
                  </a:cubicBezTo>
                  <a:cubicBezTo>
                    <a:pt x="2005" y="643"/>
                    <a:pt x="2006" y="632"/>
                    <a:pt x="2010" y="625"/>
                  </a:cubicBezTo>
                  <a:cubicBezTo>
                    <a:pt x="2013" y="622"/>
                    <a:pt x="2011" y="615"/>
                    <a:pt x="2014" y="612"/>
                  </a:cubicBezTo>
                  <a:cubicBezTo>
                    <a:pt x="2020" y="611"/>
                    <a:pt x="2017" y="602"/>
                    <a:pt x="2021" y="601"/>
                  </a:cubicBezTo>
                  <a:cubicBezTo>
                    <a:pt x="2020" y="594"/>
                    <a:pt x="2028" y="596"/>
                    <a:pt x="2025" y="588"/>
                  </a:cubicBezTo>
                  <a:cubicBezTo>
                    <a:pt x="2029" y="586"/>
                    <a:pt x="2029" y="580"/>
                    <a:pt x="2034" y="579"/>
                  </a:cubicBezTo>
                  <a:cubicBezTo>
                    <a:pt x="2035" y="568"/>
                    <a:pt x="2045" y="565"/>
                    <a:pt x="2047" y="555"/>
                  </a:cubicBezTo>
                  <a:cubicBezTo>
                    <a:pt x="2055" y="552"/>
                    <a:pt x="2057" y="542"/>
                    <a:pt x="2065" y="538"/>
                  </a:cubicBezTo>
                  <a:cubicBezTo>
                    <a:pt x="2064" y="531"/>
                    <a:pt x="2067" y="529"/>
                    <a:pt x="2071" y="527"/>
                  </a:cubicBezTo>
                  <a:cubicBezTo>
                    <a:pt x="2071" y="521"/>
                    <a:pt x="2075" y="519"/>
                    <a:pt x="2078" y="516"/>
                  </a:cubicBezTo>
                  <a:cubicBezTo>
                    <a:pt x="2082" y="508"/>
                    <a:pt x="2086" y="501"/>
                    <a:pt x="2093" y="496"/>
                  </a:cubicBezTo>
                  <a:cubicBezTo>
                    <a:pt x="2093" y="494"/>
                    <a:pt x="2093" y="490"/>
                    <a:pt x="2095" y="490"/>
                  </a:cubicBezTo>
                  <a:cubicBezTo>
                    <a:pt x="2098" y="490"/>
                    <a:pt x="2097" y="486"/>
                    <a:pt x="2099" y="485"/>
                  </a:cubicBezTo>
                  <a:cubicBezTo>
                    <a:pt x="2100" y="480"/>
                    <a:pt x="2106" y="479"/>
                    <a:pt x="2106" y="472"/>
                  </a:cubicBezTo>
                  <a:cubicBezTo>
                    <a:pt x="2111" y="466"/>
                    <a:pt x="2115" y="458"/>
                    <a:pt x="2119" y="451"/>
                  </a:cubicBezTo>
                  <a:cubicBezTo>
                    <a:pt x="2124" y="444"/>
                    <a:pt x="2125" y="433"/>
                    <a:pt x="2132" y="429"/>
                  </a:cubicBezTo>
                  <a:cubicBezTo>
                    <a:pt x="2134" y="418"/>
                    <a:pt x="2142" y="415"/>
                    <a:pt x="2143" y="405"/>
                  </a:cubicBezTo>
                  <a:cubicBezTo>
                    <a:pt x="2152" y="401"/>
                    <a:pt x="2152" y="389"/>
                    <a:pt x="2158" y="383"/>
                  </a:cubicBezTo>
                  <a:cubicBezTo>
                    <a:pt x="2158" y="388"/>
                    <a:pt x="2156" y="392"/>
                    <a:pt x="2154" y="396"/>
                  </a:cubicBezTo>
                  <a:cubicBezTo>
                    <a:pt x="2156" y="403"/>
                    <a:pt x="2150" y="403"/>
                    <a:pt x="2150" y="405"/>
                  </a:cubicBezTo>
                  <a:cubicBezTo>
                    <a:pt x="2148" y="409"/>
                    <a:pt x="2149" y="413"/>
                    <a:pt x="2147" y="418"/>
                  </a:cubicBezTo>
                  <a:cubicBezTo>
                    <a:pt x="2145" y="424"/>
                    <a:pt x="2141" y="431"/>
                    <a:pt x="2141" y="440"/>
                  </a:cubicBezTo>
                  <a:cubicBezTo>
                    <a:pt x="2133" y="439"/>
                    <a:pt x="2134" y="449"/>
                    <a:pt x="2130" y="453"/>
                  </a:cubicBezTo>
                  <a:cubicBezTo>
                    <a:pt x="2128" y="460"/>
                    <a:pt x="2122" y="462"/>
                    <a:pt x="2119" y="468"/>
                  </a:cubicBezTo>
                  <a:cubicBezTo>
                    <a:pt x="2112" y="478"/>
                    <a:pt x="2107" y="490"/>
                    <a:pt x="2097" y="498"/>
                  </a:cubicBezTo>
                  <a:cubicBezTo>
                    <a:pt x="2097" y="506"/>
                    <a:pt x="2091" y="508"/>
                    <a:pt x="2089" y="514"/>
                  </a:cubicBezTo>
                  <a:cubicBezTo>
                    <a:pt x="2083" y="517"/>
                    <a:pt x="2083" y="526"/>
                    <a:pt x="2078" y="529"/>
                  </a:cubicBezTo>
                  <a:cubicBezTo>
                    <a:pt x="2076" y="536"/>
                    <a:pt x="2071" y="540"/>
                    <a:pt x="2069" y="546"/>
                  </a:cubicBezTo>
                  <a:cubicBezTo>
                    <a:pt x="2072" y="553"/>
                    <a:pt x="2062" y="548"/>
                    <a:pt x="2065" y="555"/>
                  </a:cubicBezTo>
                  <a:cubicBezTo>
                    <a:pt x="2061" y="556"/>
                    <a:pt x="2063" y="563"/>
                    <a:pt x="2060" y="564"/>
                  </a:cubicBezTo>
                  <a:cubicBezTo>
                    <a:pt x="2057" y="564"/>
                    <a:pt x="2059" y="570"/>
                    <a:pt x="2056" y="570"/>
                  </a:cubicBezTo>
                  <a:cubicBezTo>
                    <a:pt x="2055" y="574"/>
                    <a:pt x="2053" y="576"/>
                    <a:pt x="2052" y="579"/>
                  </a:cubicBezTo>
                  <a:cubicBezTo>
                    <a:pt x="2050" y="586"/>
                    <a:pt x="2044" y="589"/>
                    <a:pt x="2043" y="597"/>
                  </a:cubicBezTo>
                  <a:cubicBezTo>
                    <a:pt x="2039" y="601"/>
                    <a:pt x="2037" y="608"/>
                    <a:pt x="2034" y="614"/>
                  </a:cubicBezTo>
                  <a:cubicBezTo>
                    <a:pt x="2033" y="617"/>
                    <a:pt x="2031" y="620"/>
                    <a:pt x="2030" y="623"/>
                  </a:cubicBezTo>
                  <a:cubicBezTo>
                    <a:pt x="2027" y="624"/>
                    <a:pt x="2029" y="631"/>
                    <a:pt x="2025" y="631"/>
                  </a:cubicBezTo>
                  <a:cubicBezTo>
                    <a:pt x="2017" y="657"/>
                    <a:pt x="2011" y="686"/>
                    <a:pt x="2008" y="717"/>
                  </a:cubicBezTo>
                  <a:cubicBezTo>
                    <a:pt x="2008" y="734"/>
                    <a:pt x="2008" y="734"/>
                    <a:pt x="2008" y="734"/>
                  </a:cubicBezTo>
                  <a:cubicBezTo>
                    <a:pt x="2009" y="738"/>
                    <a:pt x="2005" y="748"/>
                    <a:pt x="2010" y="749"/>
                  </a:cubicBezTo>
                  <a:cubicBezTo>
                    <a:pt x="2015" y="730"/>
                    <a:pt x="2011" y="714"/>
                    <a:pt x="2017" y="697"/>
                  </a:cubicBezTo>
                  <a:cubicBezTo>
                    <a:pt x="2019" y="677"/>
                    <a:pt x="2024" y="660"/>
                    <a:pt x="2030" y="645"/>
                  </a:cubicBezTo>
                  <a:cubicBezTo>
                    <a:pt x="2037" y="630"/>
                    <a:pt x="2040" y="611"/>
                    <a:pt x="2052" y="601"/>
                  </a:cubicBezTo>
                  <a:cubicBezTo>
                    <a:pt x="2050" y="594"/>
                    <a:pt x="2055" y="594"/>
                    <a:pt x="2056" y="590"/>
                  </a:cubicBezTo>
                  <a:cubicBezTo>
                    <a:pt x="2058" y="587"/>
                    <a:pt x="2059" y="581"/>
                    <a:pt x="2062" y="579"/>
                  </a:cubicBezTo>
                  <a:cubicBezTo>
                    <a:pt x="2064" y="570"/>
                    <a:pt x="2071" y="566"/>
                    <a:pt x="2071" y="555"/>
                  </a:cubicBezTo>
                  <a:cubicBezTo>
                    <a:pt x="2078" y="556"/>
                    <a:pt x="2076" y="547"/>
                    <a:pt x="2082" y="546"/>
                  </a:cubicBezTo>
                  <a:cubicBezTo>
                    <a:pt x="2085" y="532"/>
                    <a:pt x="2094" y="522"/>
                    <a:pt x="2102" y="512"/>
                  </a:cubicBezTo>
                  <a:cubicBezTo>
                    <a:pt x="2107" y="508"/>
                    <a:pt x="2109" y="501"/>
                    <a:pt x="2113" y="496"/>
                  </a:cubicBezTo>
                  <a:cubicBezTo>
                    <a:pt x="2114" y="493"/>
                    <a:pt x="2116" y="491"/>
                    <a:pt x="2117" y="488"/>
                  </a:cubicBezTo>
                  <a:cubicBezTo>
                    <a:pt x="2119" y="487"/>
                    <a:pt x="2119" y="486"/>
                    <a:pt x="2119" y="483"/>
                  </a:cubicBezTo>
                  <a:cubicBezTo>
                    <a:pt x="2122" y="483"/>
                    <a:pt x="2122" y="480"/>
                    <a:pt x="2123" y="483"/>
                  </a:cubicBezTo>
                  <a:cubicBezTo>
                    <a:pt x="2120" y="498"/>
                    <a:pt x="2112" y="508"/>
                    <a:pt x="2108" y="522"/>
                  </a:cubicBezTo>
                  <a:cubicBezTo>
                    <a:pt x="2099" y="531"/>
                    <a:pt x="2099" y="549"/>
                    <a:pt x="2086" y="555"/>
                  </a:cubicBezTo>
                  <a:cubicBezTo>
                    <a:pt x="2087" y="562"/>
                    <a:pt x="2081" y="570"/>
                    <a:pt x="2080" y="573"/>
                  </a:cubicBezTo>
                  <a:cubicBezTo>
                    <a:pt x="2079" y="576"/>
                    <a:pt x="2079" y="578"/>
                    <a:pt x="2078" y="581"/>
                  </a:cubicBezTo>
                  <a:cubicBezTo>
                    <a:pt x="2077" y="582"/>
                    <a:pt x="2074" y="583"/>
                    <a:pt x="2073" y="584"/>
                  </a:cubicBezTo>
                  <a:cubicBezTo>
                    <a:pt x="2071" y="588"/>
                    <a:pt x="2070" y="592"/>
                    <a:pt x="2069" y="594"/>
                  </a:cubicBezTo>
                  <a:cubicBezTo>
                    <a:pt x="2065" y="601"/>
                    <a:pt x="2065" y="608"/>
                    <a:pt x="2060" y="614"/>
                  </a:cubicBezTo>
                  <a:cubicBezTo>
                    <a:pt x="2053" y="636"/>
                    <a:pt x="2046" y="656"/>
                    <a:pt x="2041" y="679"/>
                  </a:cubicBezTo>
                  <a:cubicBezTo>
                    <a:pt x="2046" y="680"/>
                    <a:pt x="2046" y="675"/>
                    <a:pt x="2047" y="671"/>
                  </a:cubicBezTo>
                  <a:cubicBezTo>
                    <a:pt x="2049" y="667"/>
                    <a:pt x="2051" y="663"/>
                    <a:pt x="2052" y="658"/>
                  </a:cubicBezTo>
                  <a:cubicBezTo>
                    <a:pt x="2053" y="649"/>
                    <a:pt x="2059" y="643"/>
                    <a:pt x="2060" y="634"/>
                  </a:cubicBezTo>
                  <a:cubicBezTo>
                    <a:pt x="2065" y="616"/>
                    <a:pt x="2076" y="604"/>
                    <a:pt x="2080" y="586"/>
                  </a:cubicBezTo>
                  <a:cubicBezTo>
                    <a:pt x="2088" y="586"/>
                    <a:pt x="2085" y="575"/>
                    <a:pt x="2091" y="573"/>
                  </a:cubicBezTo>
                  <a:cubicBezTo>
                    <a:pt x="2095" y="568"/>
                    <a:pt x="2096" y="560"/>
                    <a:pt x="2102" y="557"/>
                  </a:cubicBezTo>
                  <a:cubicBezTo>
                    <a:pt x="2105" y="544"/>
                    <a:pt x="2115" y="537"/>
                    <a:pt x="2117" y="522"/>
                  </a:cubicBezTo>
                  <a:cubicBezTo>
                    <a:pt x="2122" y="520"/>
                    <a:pt x="2121" y="511"/>
                    <a:pt x="2126" y="507"/>
                  </a:cubicBezTo>
                  <a:cubicBezTo>
                    <a:pt x="2128" y="501"/>
                    <a:pt x="2130" y="494"/>
                    <a:pt x="2132" y="488"/>
                  </a:cubicBezTo>
                  <a:cubicBezTo>
                    <a:pt x="2133" y="485"/>
                    <a:pt x="2135" y="483"/>
                    <a:pt x="2134" y="479"/>
                  </a:cubicBezTo>
                  <a:cubicBezTo>
                    <a:pt x="2136" y="479"/>
                    <a:pt x="2141" y="472"/>
                    <a:pt x="2137" y="472"/>
                  </a:cubicBezTo>
                  <a:cubicBezTo>
                    <a:pt x="2141" y="468"/>
                    <a:pt x="2141" y="459"/>
                    <a:pt x="2145" y="455"/>
                  </a:cubicBezTo>
                  <a:cubicBezTo>
                    <a:pt x="2145" y="483"/>
                    <a:pt x="2145" y="483"/>
                    <a:pt x="2145" y="483"/>
                  </a:cubicBezTo>
                  <a:cubicBezTo>
                    <a:pt x="2127" y="519"/>
                    <a:pt x="2129" y="575"/>
                    <a:pt x="2117" y="616"/>
                  </a:cubicBezTo>
                  <a:cubicBezTo>
                    <a:pt x="2114" y="650"/>
                    <a:pt x="2111" y="677"/>
                    <a:pt x="2104" y="703"/>
                  </a:cubicBezTo>
                  <a:cubicBezTo>
                    <a:pt x="2103" y="720"/>
                    <a:pt x="2096" y="731"/>
                    <a:pt x="2095" y="747"/>
                  </a:cubicBezTo>
                  <a:cubicBezTo>
                    <a:pt x="2092" y="752"/>
                    <a:pt x="2090" y="760"/>
                    <a:pt x="2089" y="767"/>
                  </a:cubicBezTo>
                  <a:cubicBezTo>
                    <a:pt x="2090" y="773"/>
                    <a:pt x="2086" y="772"/>
                    <a:pt x="2086" y="778"/>
                  </a:cubicBezTo>
                  <a:cubicBezTo>
                    <a:pt x="2084" y="778"/>
                    <a:pt x="2079" y="786"/>
                    <a:pt x="2084" y="786"/>
                  </a:cubicBezTo>
                  <a:cubicBezTo>
                    <a:pt x="2097" y="764"/>
                    <a:pt x="2102" y="734"/>
                    <a:pt x="2110" y="708"/>
                  </a:cubicBezTo>
                  <a:cubicBezTo>
                    <a:pt x="2112" y="679"/>
                    <a:pt x="2123" y="659"/>
                    <a:pt x="2123" y="629"/>
                  </a:cubicBezTo>
                  <a:cubicBezTo>
                    <a:pt x="2128" y="601"/>
                    <a:pt x="2136" y="583"/>
                    <a:pt x="2134" y="553"/>
                  </a:cubicBezTo>
                  <a:cubicBezTo>
                    <a:pt x="2137" y="549"/>
                    <a:pt x="2136" y="541"/>
                    <a:pt x="2139" y="536"/>
                  </a:cubicBezTo>
                  <a:cubicBezTo>
                    <a:pt x="2142" y="536"/>
                    <a:pt x="2142" y="530"/>
                    <a:pt x="2139" y="529"/>
                  </a:cubicBezTo>
                  <a:cubicBezTo>
                    <a:pt x="2139" y="526"/>
                    <a:pt x="2144" y="527"/>
                    <a:pt x="2143" y="522"/>
                  </a:cubicBezTo>
                  <a:cubicBezTo>
                    <a:pt x="2144" y="513"/>
                    <a:pt x="2144" y="515"/>
                    <a:pt x="2145" y="507"/>
                  </a:cubicBezTo>
                  <a:cubicBezTo>
                    <a:pt x="2150" y="504"/>
                    <a:pt x="2147" y="493"/>
                    <a:pt x="2152" y="490"/>
                  </a:cubicBezTo>
                  <a:cubicBezTo>
                    <a:pt x="2153" y="485"/>
                    <a:pt x="2149" y="474"/>
                    <a:pt x="2154" y="472"/>
                  </a:cubicBezTo>
                  <a:cubicBezTo>
                    <a:pt x="2155" y="467"/>
                    <a:pt x="2151" y="456"/>
                    <a:pt x="2156" y="455"/>
                  </a:cubicBezTo>
                  <a:cubicBezTo>
                    <a:pt x="2156" y="466"/>
                    <a:pt x="2156" y="466"/>
                    <a:pt x="2156" y="466"/>
                  </a:cubicBezTo>
                  <a:cubicBezTo>
                    <a:pt x="2159" y="471"/>
                    <a:pt x="2151" y="474"/>
                    <a:pt x="2156" y="474"/>
                  </a:cubicBezTo>
                  <a:cubicBezTo>
                    <a:pt x="2158" y="481"/>
                    <a:pt x="2153" y="480"/>
                    <a:pt x="2154" y="485"/>
                  </a:cubicBezTo>
                  <a:cubicBezTo>
                    <a:pt x="2153" y="489"/>
                    <a:pt x="2157" y="497"/>
                    <a:pt x="2152" y="496"/>
                  </a:cubicBezTo>
                  <a:cubicBezTo>
                    <a:pt x="2156" y="507"/>
                    <a:pt x="2153" y="524"/>
                    <a:pt x="2154" y="538"/>
                  </a:cubicBezTo>
                  <a:cubicBezTo>
                    <a:pt x="2155" y="552"/>
                    <a:pt x="2154" y="561"/>
                    <a:pt x="2156" y="573"/>
                  </a:cubicBezTo>
                  <a:cubicBezTo>
                    <a:pt x="2153" y="607"/>
                    <a:pt x="2143" y="641"/>
                    <a:pt x="2141" y="671"/>
                  </a:cubicBezTo>
                  <a:cubicBezTo>
                    <a:pt x="2138" y="678"/>
                    <a:pt x="2136" y="685"/>
                    <a:pt x="2137" y="695"/>
                  </a:cubicBezTo>
                  <a:cubicBezTo>
                    <a:pt x="2132" y="695"/>
                    <a:pt x="2136" y="704"/>
                    <a:pt x="2134" y="708"/>
                  </a:cubicBezTo>
                  <a:cubicBezTo>
                    <a:pt x="2128" y="707"/>
                    <a:pt x="2136" y="720"/>
                    <a:pt x="2130" y="719"/>
                  </a:cubicBezTo>
                  <a:cubicBezTo>
                    <a:pt x="2127" y="735"/>
                    <a:pt x="2122" y="750"/>
                    <a:pt x="2121" y="769"/>
                  </a:cubicBezTo>
                  <a:cubicBezTo>
                    <a:pt x="2116" y="773"/>
                    <a:pt x="2116" y="781"/>
                    <a:pt x="2115" y="788"/>
                  </a:cubicBezTo>
                  <a:cubicBezTo>
                    <a:pt x="2109" y="787"/>
                    <a:pt x="2116" y="799"/>
                    <a:pt x="2110" y="797"/>
                  </a:cubicBezTo>
                  <a:cubicBezTo>
                    <a:pt x="2113" y="803"/>
                    <a:pt x="2104" y="806"/>
                    <a:pt x="2110" y="808"/>
                  </a:cubicBezTo>
                  <a:cubicBezTo>
                    <a:pt x="2119" y="795"/>
                    <a:pt x="2121" y="776"/>
                    <a:pt x="2128" y="762"/>
                  </a:cubicBezTo>
                  <a:cubicBezTo>
                    <a:pt x="2126" y="756"/>
                    <a:pt x="2132" y="756"/>
                    <a:pt x="2130" y="749"/>
                  </a:cubicBezTo>
                  <a:cubicBezTo>
                    <a:pt x="2132" y="745"/>
                    <a:pt x="2131" y="738"/>
                    <a:pt x="2134" y="736"/>
                  </a:cubicBezTo>
                  <a:cubicBezTo>
                    <a:pt x="2136" y="732"/>
                    <a:pt x="2132" y="723"/>
                    <a:pt x="2137" y="723"/>
                  </a:cubicBezTo>
                  <a:cubicBezTo>
                    <a:pt x="2139" y="719"/>
                    <a:pt x="2137" y="712"/>
                    <a:pt x="2141" y="710"/>
                  </a:cubicBezTo>
                  <a:cubicBezTo>
                    <a:pt x="2141" y="690"/>
                    <a:pt x="2146" y="676"/>
                    <a:pt x="2150" y="660"/>
                  </a:cubicBezTo>
                  <a:cubicBezTo>
                    <a:pt x="2151" y="641"/>
                    <a:pt x="2156" y="626"/>
                    <a:pt x="2161" y="610"/>
                  </a:cubicBezTo>
                  <a:cubicBezTo>
                    <a:pt x="2160" y="599"/>
                    <a:pt x="2162" y="590"/>
                    <a:pt x="2165" y="581"/>
                  </a:cubicBezTo>
                  <a:cubicBezTo>
                    <a:pt x="2157" y="581"/>
                    <a:pt x="2169" y="572"/>
                    <a:pt x="2163" y="573"/>
                  </a:cubicBezTo>
                  <a:cubicBezTo>
                    <a:pt x="2165" y="541"/>
                    <a:pt x="2162" y="517"/>
                    <a:pt x="2163" y="474"/>
                  </a:cubicBezTo>
                  <a:cubicBezTo>
                    <a:pt x="2162" y="469"/>
                    <a:pt x="2167" y="470"/>
                    <a:pt x="2165" y="464"/>
                  </a:cubicBezTo>
                  <a:cubicBezTo>
                    <a:pt x="2165" y="427"/>
                    <a:pt x="2165" y="427"/>
                    <a:pt x="2165" y="427"/>
                  </a:cubicBezTo>
                  <a:cubicBezTo>
                    <a:pt x="2164" y="421"/>
                    <a:pt x="2169" y="422"/>
                    <a:pt x="2167" y="416"/>
                  </a:cubicBezTo>
                  <a:cubicBezTo>
                    <a:pt x="2167" y="408"/>
                    <a:pt x="2167" y="403"/>
                    <a:pt x="2167" y="398"/>
                  </a:cubicBezTo>
                  <a:cubicBezTo>
                    <a:pt x="2167" y="396"/>
                    <a:pt x="2169" y="396"/>
                    <a:pt x="2169" y="396"/>
                  </a:cubicBezTo>
                  <a:cubicBezTo>
                    <a:pt x="2170" y="395"/>
                    <a:pt x="2167" y="393"/>
                    <a:pt x="2167" y="394"/>
                  </a:cubicBezTo>
                  <a:cubicBezTo>
                    <a:pt x="2167" y="391"/>
                    <a:pt x="2168" y="389"/>
                    <a:pt x="2169" y="387"/>
                  </a:cubicBezTo>
                  <a:cubicBezTo>
                    <a:pt x="2169" y="375"/>
                    <a:pt x="2172" y="367"/>
                    <a:pt x="2178" y="361"/>
                  </a:cubicBezTo>
                  <a:cubicBezTo>
                    <a:pt x="2176" y="375"/>
                    <a:pt x="2179" y="390"/>
                    <a:pt x="2178" y="407"/>
                  </a:cubicBezTo>
                  <a:cubicBezTo>
                    <a:pt x="2178" y="411"/>
                    <a:pt x="2176" y="416"/>
                    <a:pt x="2176" y="420"/>
                  </a:cubicBezTo>
                  <a:cubicBezTo>
                    <a:pt x="2174" y="440"/>
                    <a:pt x="2179" y="459"/>
                    <a:pt x="2180" y="477"/>
                  </a:cubicBezTo>
                  <a:cubicBezTo>
                    <a:pt x="2180" y="484"/>
                    <a:pt x="2182" y="494"/>
                    <a:pt x="2178" y="498"/>
                  </a:cubicBezTo>
                  <a:cubicBezTo>
                    <a:pt x="2181" y="499"/>
                    <a:pt x="2180" y="504"/>
                    <a:pt x="2180" y="507"/>
                  </a:cubicBezTo>
                  <a:cubicBezTo>
                    <a:pt x="2180" y="520"/>
                    <a:pt x="2180" y="520"/>
                    <a:pt x="2180" y="520"/>
                  </a:cubicBezTo>
                  <a:cubicBezTo>
                    <a:pt x="2181" y="536"/>
                    <a:pt x="2178" y="556"/>
                    <a:pt x="2182" y="568"/>
                  </a:cubicBezTo>
                  <a:cubicBezTo>
                    <a:pt x="2178" y="577"/>
                    <a:pt x="2181" y="595"/>
                    <a:pt x="2180" y="607"/>
                  </a:cubicBezTo>
                  <a:cubicBezTo>
                    <a:pt x="2181" y="613"/>
                    <a:pt x="2176" y="612"/>
                    <a:pt x="2178" y="618"/>
                  </a:cubicBezTo>
                  <a:cubicBezTo>
                    <a:pt x="2180" y="639"/>
                    <a:pt x="2174" y="653"/>
                    <a:pt x="2176" y="673"/>
                  </a:cubicBezTo>
                  <a:cubicBezTo>
                    <a:pt x="2173" y="680"/>
                    <a:pt x="2172" y="689"/>
                    <a:pt x="2171" y="699"/>
                  </a:cubicBezTo>
                  <a:cubicBezTo>
                    <a:pt x="2173" y="708"/>
                    <a:pt x="2162" y="716"/>
                    <a:pt x="2169" y="723"/>
                  </a:cubicBezTo>
                  <a:cubicBezTo>
                    <a:pt x="2173" y="708"/>
                    <a:pt x="2179" y="696"/>
                    <a:pt x="2178" y="677"/>
                  </a:cubicBezTo>
                  <a:cubicBezTo>
                    <a:pt x="2183" y="678"/>
                    <a:pt x="2179" y="670"/>
                    <a:pt x="2180" y="666"/>
                  </a:cubicBezTo>
                  <a:cubicBezTo>
                    <a:pt x="2180" y="653"/>
                    <a:pt x="2180" y="653"/>
                    <a:pt x="2180" y="653"/>
                  </a:cubicBezTo>
                  <a:cubicBezTo>
                    <a:pt x="2185" y="654"/>
                    <a:pt x="2181" y="646"/>
                    <a:pt x="2182" y="642"/>
                  </a:cubicBezTo>
                  <a:cubicBezTo>
                    <a:pt x="2181" y="636"/>
                    <a:pt x="2185" y="634"/>
                    <a:pt x="2185" y="629"/>
                  </a:cubicBezTo>
                  <a:cubicBezTo>
                    <a:pt x="2185" y="613"/>
                    <a:pt x="2186" y="597"/>
                    <a:pt x="2187" y="581"/>
                  </a:cubicBezTo>
                  <a:cubicBezTo>
                    <a:pt x="2188" y="565"/>
                    <a:pt x="2189" y="548"/>
                    <a:pt x="2189" y="531"/>
                  </a:cubicBezTo>
                  <a:cubicBezTo>
                    <a:pt x="2189" y="527"/>
                    <a:pt x="2187" y="522"/>
                    <a:pt x="2187" y="518"/>
                  </a:cubicBezTo>
                  <a:cubicBezTo>
                    <a:pt x="2186" y="505"/>
                    <a:pt x="2188" y="492"/>
                    <a:pt x="2187" y="477"/>
                  </a:cubicBezTo>
                  <a:cubicBezTo>
                    <a:pt x="2189" y="476"/>
                    <a:pt x="2188" y="474"/>
                    <a:pt x="2187" y="472"/>
                  </a:cubicBezTo>
                  <a:cubicBezTo>
                    <a:pt x="2187" y="461"/>
                    <a:pt x="2187" y="461"/>
                    <a:pt x="2187" y="461"/>
                  </a:cubicBezTo>
                  <a:cubicBezTo>
                    <a:pt x="2185" y="453"/>
                    <a:pt x="2186" y="454"/>
                    <a:pt x="2187" y="444"/>
                  </a:cubicBezTo>
                  <a:cubicBezTo>
                    <a:pt x="2187" y="439"/>
                    <a:pt x="2183" y="438"/>
                    <a:pt x="2185" y="431"/>
                  </a:cubicBezTo>
                  <a:cubicBezTo>
                    <a:pt x="2185" y="420"/>
                    <a:pt x="2185" y="420"/>
                    <a:pt x="2185" y="420"/>
                  </a:cubicBezTo>
                  <a:cubicBezTo>
                    <a:pt x="2185" y="417"/>
                    <a:pt x="2188" y="415"/>
                    <a:pt x="2185" y="413"/>
                  </a:cubicBezTo>
                  <a:cubicBezTo>
                    <a:pt x="2185" y="410"/>
                    <a:pt x="2184" y="405"/>
                    <a:pt x="2187" y="405"/>
                  </a:cubicBezTo>
                  <a:cubicBezTo>
                    <a:pt x="2189" y="401"/>
                    <a:pt x="2180" y="397"/>
                    <a:pt x="2187" y="396"/>
                  </a:cubicBezTo>
                  <a:cubicBezTo>
                    <a:pt x="2190" y="399"/>
                    <a:pt x="2190" y="406"/>
                    <a:pt x="2191" y="411"/>
                  </a:cubicBezTo>
                  <a:cubicBezTo>
                    <a:pt x="2190" y="420"/>
                    <a:pt x="2193" y="424"/>
                    <a:pt x="2193" y="431"/>
                  </a:cubicBezTo>
                  <a:cubicBezTo>
                    <a:pt x="2193" y="464"/>
                    <a:pt x="2198" y="491"/>
                    <a:pt x="2202" y="525"/>
                  </a:cubicBezTo>
                  <a:cubicBezTo>
                    <a:pt x="2200" y="539"/>
                    <a:pt x="2203" y="553"/>
                    <a:pt x="2202" y="573"/>
                  </a:cubicBezTo>
                  <a:cubicBezTo>
                    <a:pt x="2201" y="578"/>
                    <a:pt x="2206" y="577"/>
                    <a:pt x="2204" y="584"/>
                  </a:cubicBezTo>
                  <a:cubicBezTo>
                    <a:pt x="2202" y="598"/>
                    <a:pt x="2207" y="612"/>
                    <a:pt x="2204" y="621"/>
                  </a:cubicBezTo>
                  <a:cubicBezTo>
                    <a:pt x="2204" y="662"/>
                    <a:pt x="2204" y="662"/>
                    <a:pt x="2204" y="662"/>
                  </a:cubicBezTo>
                  <a:cubicBezTo>
                    <a:pt x="2202" y="676"/>
                    <a:pt x="2203" y="682"/>
                    <a:pt x="2202" y="699"/>
                  </a:cubicBezTo>
                  <a:cubicBezTo>
                    <a:pt x="2196" y="700"/>
                    <a:pt x="2204" y="716"/>
                    <a:pt x="2198" y="717"/>
                  </a:cubicBezTo>
                  <a:cubicBezTo>
                    <a:pt x="2200" y="725"/>
                    <a:pt x="2191" y="732"/>
                    <a:pt x="2198" y="736"/>
                  </a:cubicBezTo>
                  <a:cubicBezTo>
                    <a:pt x="2198" y="726"/>
                    <a:pt x="2202" y="720"/>
                    <a:pt x="2204" y="712"/>
                  </a:cubicBezTo>
                  <a:cubicBezTo>
                    <a:pt x="2205" y="703"/>
                    <a:pt x="2207" y="694"/>
                    <a:pt x="2208" y="686"/>
                  </a:cubicBezTo>
                  <a:cubicBezTo>
                    <a:pt x="2208" y="675"/>
                    <a:pt x="2209" y="664"/>
                    <a:pt x="2211" y="655"/>
                  </a:cubicBezTo>
                  <a:cubicBezTo>
                    <a:pt x="2211" y="627"/>
                    <a:pt x="2211" y="627"/>
                    <a:pt x="2211" y="627"/>
                  </a:cubicBezTo>
                  <a:cubicBezTo>
                    <a:pt x="2210" y="615"/>
                    <a:pt x="2213" y="612"/>
                    <a:pt x="2211" y="603"/>
                  </a:cubicBezTo>
                  <a:cubicBezTo>
                    <a:pt x="2212" y="592"/>
                    <a:pt x="2211" y="592"/>
                    <a:pt x="2211" y="579"/>
                  </a:cubicBezTo>
                  <a:cubicBezTo>
                    <a:pt x="2210" y="568"/>
                    <a:pt x="2211" y="566"/>
                    <a:pt x="2208" y="555"/>
                  </a:cubicBezTo>
                  <a:cubicBezTo>
                    <a:pt x="2210" y="541"/>
                    <a:pt x="2208" y="526"/>
                    <a:pt x="2208" y="507"/>
                  </a:cubicBezTo>
                  <a:cubicBezTo>
                    <a:pt x="2205" y="483"/>
                    <a:pt x="2202" y="456"/>
                    <a:pt x="2202" y="422"/>
                  </a:cubicBezTo>
                  <a:cubicBezTo>
                    <a:pt x="2198" y="402"/>
                    <a:pt x="2196" y="388"/>
                    <a:pt x="2195" y="368"/>
                  </a:cubicBezTo>
                  <a:cubicBezTo>
                    <a:pt x="2195" y="335"/>
                    <a:pt x="2195" y="335"/>
                    <a:pt x="2195" y="335"/>
                  </a:cubicBezTo>
                  <a:cubicBezTo>
                    <a:pt x="2197" y="327"/>
                    <a:pt x="2191" y="326"/>
                    <a:pt x="2195" y="322"/>
                  </a:cubicBezTo>
                  <a:cubicBezTo>
                    <a:pt x="2195" y="317"/>
                    <a:pt x="2191" y="312"/>
                    <a:pt x="2198" y="311"/>
                  </a:cubicBezTo>
                  <a:cubicBezTo>
                    <a:pt x="2197" y="340"/>
                    <a:pt x="2207" y="356"/>
                    <a:pt x="2206" y="381"/>
                  </a:cubicBezTo>
                  <a:cubicBezTo>
                    <a:pt x="2213" y="381"/>
                    <a:pt x="2204" y="396"/>
                    <a:pt x="2211" y="396"/>
                  </a:cubicBezTo>
                  <a:cubicBezTo>
                    <a:pt x="2209" y="405"/>
                    <a:pt x="2214" y="407"/>
                    <a:pt x="2213" y="416"/>
                  </a:cubicBezTo>
                  <a:cubicBezTo>
                    <a:pt x="2215" y="427"/>
                    <a:pt x="2215" y="441"/>
                    <a:pt x="2217" y="453"/>
                  </a:cubicBezTo>
                  <a:cubicBezTo>
                    <a:pt x="2217" y="485"/>
                    <a:pt x="2221" y="514"/>
                    <a:pt x="2224" y="544"/>
                  </a:cubicBezTo>
                  <a:cubicBezTo>
                    <a:pt x="2224" y="566"/>
                    <a:pt x="2224" y="585"/>
                    <a:pt x="2224" y="601"/>
                  </a:cubicBezTo>
                  <a:cubicBezTo>
                    <a:pt x="2224" y="609"/>
                    <a:pt x="2221" y="610"/>
                    <a:pt x="2224" y="612"/>
                  </a:cubicBezTo>
                  <a:cubicBezTo>
                    <a:pt x="2226" y="614"/>
                    <a:pt x="2222" y="619"/>
                    <a:pt x="2222" y="618"/>
                  </a:cubicBezTo>
                  <a:cubicBezTo>
                    <a:pt x="2221" y="620"/>
                    <a:pt x="2224" y="621"/>
                    <a:pt x="2224" y="621"/>
                  </a:cubicBezTo>
                  <a:cubicBezTo>
                    <a:pt x="2223" y="629"/>
                    <a:pt x="2220" y="637"/>
                    <a:pt x="2222" y="647"/>
                  </a:cubicBezTo>
                  <a:cubicBezTo>
                    <a:pt x="2223" y="651"/>
                    <a:pt x="2219" y="661"/>
                    <a:pt x="2224" y="662"/>
                  </a:cubicBezTo>
                  <a:cubicBezTo>
                    <a:pt x="2222" y="654"/>
                    <a:pt x="2227" y="654"/>
                    <a:pt x="2226" y="647"/>
                  </a:cubicBezTo>
                  <a:cubicBezTo>
                    <a:pt x="2231" y="642"/>
                    <a:pt x="2223" y="638"/>
                    <a:pt x="2228" y="634"/>
                  </a:cubicBezTo>
                  <a:cubicBezTo>
                    <a:pt x="2228" y="614"/>
                    <a:pt x="2228" y="614"/>
                    <a:pt x="2228" y="614"/>
                  </a:cubicBezTo>
                  <a:cubicBezTo>
                    <a:pt x="2226" y="608"/>
                    <a:pt x="2235" y="602"/>
                    <a:pt x="2228" y="599"/>
                  </a:cubicBezTo>
                  <a:cubicBezTo>
                    <a:pt x="2232" y="578"/>
                    <a:pt x="2229" y="549"/>
                    <a:pt x="2230" y="525"/>
                  </a:cubicBezTo>
                  <a:cubicBezTo>
                    <a:pt x="2224" y="478"/>
                    <a:pt x="2225" y="451"/>
                    <a:pt x="2222" y="403"/>
                  </a:cubicBezTo>
                  <a:cubicBezTo>
                    <a:pt x="2216" y="397"/>
                    <a:pt x="2219" y="390"/>
                    <a:pt x="2217" y="385"/>
                  </a:cubicBezTo>
                  <a:cubicBezTo>
                    <a:pt x="2212" y="381"/>
                    <a:pt x="2218" y="367"/>
                    <a:pt x="2213" y="363"/>
                  </a:cubicBezTo>
                  <a:cubicBezTo>
                    <a:pt x="2211" y="347"/>
                    <a:pt x="2210" y="331"/>
                    <a:pt x="2206" y="318"/>
                  </a:cubicBezTo>
                  <a:cubicBezTo>
                    <a:pt x="2206" y="298"/>
                    <a:pt x="2206" y="298"/>
                    <a:pt x="2206" y="298"/>
                  </a:cubicBezTo>
                  <a:cubicBezTo>
                    <a:pt x="2202" y="282"/>
                    <a:pt x="2204" y="271"/>
                    <a:pt x="2204" y="252"/>
                  </a:cubicBezTo>
                  <a:cubicBezTo>
                    <a:pt x="2206" y="248"/>
                    <a:pt x="2208" y="244"/>
                    <a:pt x="2208" y="239"/>
                  </a:cubicBezTo>
                  <a:cubicBezTo>
                    <a:pt x="2209" y="233"/>
                    <a:pt x="2210" y="229"/>
                    <a:pt x="2213" y="226"/>
                  </a:cubicBezTo>
                  <a:cubicBezTo>
                    <a:pt x="2213" y="243"/>
                    <a:pt x="2215" y="244"/>
                    <a:pt x="2215" y="259"/>
                  </a:cubicBezTo>
                  <a:cubicBezTo>
                    <a:pt x="2217" y="261"/>
                    <a:pt x="2217" y="267"/>
                    <a:pt x="2219" y="270"/>
                  </a:cubicBezTo>
                  <a:cubicBezTo>
                    <a:pt x="2221" y="273"/>
                    <a:pt x="2220" y="280"/>
                    <a:pt x="2224" y="283"/>
                  </a:cubicBezTo>
                  <a:cubicBezTo>
                    <a:pt x="2222" y="289"/>
                    <a:pt x="2228" y="289"/>
                    <a:pt x="2226" y="296"/>
                  </a:cubicBezTo>
                  <a:cubicBezTo>
                    <a:pt x="2230" y="297"/>
                    <a:pt x="2225" y="308"/>
                    <a:pt x="2230" y="309"/>
                  </a:cubicBezTo>
                  <a:cubicBezTo>
                    <a:pt x="2231" y="331"/>
                    <a:pt x="2238" y="346"/>
                    <a:pt x="2241" y="365"/>
                  </a:cubicBezTo>
                  <a:cubicBezTo>
                    <a:pt x="2245" y="385"/>
                    <a:pt x="2252" y="400"/>
                    <a:pt x="2254" y="420"/>
                  </a:cubicBezTo>
                  <a:cubicBezTo>
                    <a:pt x="2260" y="419"/>
                    <a:pt x="2253" y="432"/>
                    <a:pt x="2259" y="431"/>
                  </a:cubicBezTo>
                  <a:cubicBezTo>
                    <a:pt x="2260" y="435"/>
                    <a:pt x="2256" y="445"/>
                    <a:pt x="2261" y="446"/>
                  </a:cubicBezTo>
                  <a:cubicBezTo>
                    <a:pt x="2260" y="459"/>
                    <a:pt x="2263" y="467"/>
                    <a:pt x="2265" y="477"/>
                  </a:cubicBezTo>
                  <a:cubicBezTo>
                    <a:pt x="2266" y="505"/>
                    <a:pt x="2266" y="522"/>
                    <a:pt x="2270" y="549"/>
                  </a:cubicBezTo>
                  <a:cubicBezTo>
                    <a:pt x="2270" y="590"/>
                    <a:pt x="2270" y="590"/>
                    <a:pt x="2270" y="590"/>
                  </a:cubicBezTo>
                  <a:cubicBezTo>
                    <a:pt x="2273" y="597"/>
                    <a:pt x="2270" y="597"/>
                    <a:pt x="2270" y="605"/>
                  </a:cubicBezTo>
                  <a:cubicBezTo>
                    <a:pt x="2271" y="611"/>
                    <a:pt x="2267" y="623"/>
                    <a:pt x="2272" y="625"/>
                  </a:cubicBezTo>
                  <a:cubicBezTo>
                    <a:pt x="2270" y="618"/>
                    <a:pt x="2273" y="615"/>
                    <a:pt x="2274" y="610"/>
                  </a:cubicBezTo>
                  <a:cubicBezTo>
                    <a:pt x="2274" y="595"/>
                    <a:pt x="2273" y="580"/>
                    <a:pt x="2276" y="568"/>
                  </a:cubicBezTo>
                  <a:cubicBezTo>
                    <a:pt x="2272" y="564"/>
                    <a:pt x="2276" y="565"/>
                    <a:pt x="2276" y="560"/>
                  </a:cubicBezTo>
                  <a:cubicBezTo>
                    <a:pt x="2274" y="557"/>
                    <a:pt x="2273" y="554"/>
                    <a:pt x="2274" y="549"/>
                  </a:cubicBezTo>
                  <a:cubicBezTo>
                    <a:pt x="2274" y="514"/>
                    <a:pt x="2274" y="514"/>
                    <a:pt x="2274" y="514"/>
                  </a:cubicBezTo>
                  <a:cubicBezTo>
                    <a:pt x="2272" y="504"/>
                    <a:pt x="2272" y="493"/>
                    <a:pt x="2272" y="477"/>
                  </a:cubicBezTo>
                  <a:cubicBezTo>
                    <a:pt x="2268" y="469"/>
                    <a:pt x="2271" y="456"/>
                    <a:pt x="2267" y="448"/>
                  </a:cubicBezTo>
                  <a:cubicBezTo>
                    <a:pt x="2267" y="439"/>
                    <a:pt x="2262" y="426"/>
                    <a:pt x="2265" y="420"/>
                  </a:cubicBezTo>
                  <a:cubicBezTo>
                    <a:pt x="2262" y="417"/>
                    <a:pt x="2261" y="412"/>
                    <a:pt x="2261" y="407"/>
                  </a:cubicBezTo>
                  <a:cubicBezTo>
                    <a:pt x="2258" y="404"/>
                    <a:pt x="2259" y="397"/>
                    <a:pt x="2259" y="392"/>
                  </a:cubicBezTo>
                  <a:cubicBezTo>
                    <a:pt x="2256" y="389"/>
                    <a:pt x="2255" y="384"/>
                    <a:pt x="2254" y="379"/>
                  </a:cubicBezTo>
                  <a:cubicBezTo>
                    <a:pt x="2254" y="373"/>
                    <a:pt x="2252" y="370"/>
                    <a:pt x="2250" y="365"/>
                  </a:cubicBezTo>
                  <a:cubicBezTo>
                    <a:pt x="2248" y="345"/>
                    <a:pt x="2241" y="330"/>
                    <a:pt x="2239" y="309"/>
                  </a:cubicBezTo>
                  <a:cubicBezTo>
                    <a:pt x="2233" y="292"/>
                    <a:pt x="2231" y="270"/>
                    <a:pt x="2224" y="254"/>
                  </a:cubicBezTo>
                  <a:cubicBezTo>
                    <a:pt x="2224" y="246"/>
                    <a:pt x="2223" y="240"/>
                    <a:pt x="2222" y="235"/>
                  </a:cubicBezTo>
                  <a:cubicBezTo>
                    <a:pt x="2222" y="224"/>
                    <a:pt x="2222" y="224"/>
                    <a:pt x="2222" y="224"/>
                  </a:cubicBezTo>
                  <a:cubicBezTo>
                    <a:pt x="2221" y="221"/>
                    <a:pt x="2218" y="219"/>
                    <a:pt x="2222" y="217"/>
                  </a:cubicBezTo>
                  <a:cubicBezTo>
                    <a:pt x="2232" y="245"/>
                    <a:pt x="2235" y="279"/>
                    <a:pt x="2248" y="304"/>
                  </a:cubicBezTo>
                  <a:cubicBezTo>
                    <a:pt x="2251" y="334"/>
                    <a:pt x="2261" y="357"/>
                    <a:pt x="2267" y="383"/>
                  </a:cubicBezTo>
                  <a:cubicBezTo>
                    <a:pt x="2278" y="405"/>
                    <a:pt x="2279" y="437"/>
                    <a:pt x="2285" y="464"/>
                  </a:cubicBezTo>
                  <a:cubicBezTo>
                    <a:pt x="2285" y="481"/>
                    <a:pt x="2285" y="481"/>
                    <a:pt x="2285" y="481"/>
                  </a:cubicBezTo>
                  <a:cubicBezTo>
                    <a:pt x="2291" y="481"/>
                    <a:pt x="2283" y="496"/>
                    <a:pt x="2289" y="496"/>
                  </a:cubicBezTo>
                  <a:cubicBezTo>
                    <a:pt x="2293" y="487"/>
                    <a:pt x="2289" y="484"/>
                    <a:pt x="2289" y="472"/>
                  </a:cubicBezTo>
                  <a:cubicBezTo>
                    <a:pt x="2291" y="460"/>
                    <a:pt x="2286" y="454"/>
                    <a:pt x="2287" y="442"/>
                  </a:cubicBezTo>
                  <a:cubicBezTo>
                    <a:pt x="2287" y="419"/>
                    <a:pt x="2280" y="404"/>
                    <a:pt x="2278" y="383"/>
                  </a:cubicBezTo>
                  <a:cubicBezTo>
                    <a:pt x="2274" y="383"/>
                    <a:pt x="2277" y="376"/>
                    <a:pt x="2274" y="374"/>
                  </a:cubicBezTo>
                  <a:cubicBezTo>
                    <a:pt x="2273" y="371"/>
                    <a:pt x="2271" y="369"/>
                    <a:pt x="2270" y="365"/>
                  </a:cubicBezTo>
                  <a:cubicBezTo>
                    <a:pt x="2270" y="353"/>
                    <a:pt x="2266" y="344"/>
                    <a:pt x="2263" y="335"/>
                  </a:cubicBezTo>
                  <a:cubicBezTo>
                    <a:pt x="2262" y="330"/>
                    <a:pt x="2260" y="327"/>
                    <a:pt x="2261" y="320"/>
                  </a:cubicBezTo>
                  <a:cubicBezTo>
                    <a:pt x="2258" y="319"/>
                    <a:pt x="2258" y="316"/>
                    <a:pt x="2259" y="313"/>
                  </a:cubicBezTo>
                  <a:cubicBezTo>
                    <a:pt x="2256" y="313"/>
                    <a:pt x="2256" y="307"/>
                    <a:pt x="2259" y="307"/>
                  </a:cubicBezTo>
                  <a:cubicBezTo>
                    <a:pt x="2263" y="318"/>
                    <a:pt x="2267" y="329"/>
                    <a:pt x="2270" y="341"/>
                  </a:cubicBezTo>
                  <a:cubicBezTo>
                    <a:pt x="2274" y="345"/>
                    <a:pt x="2275" y="351"/>
                    <a:pt x="2278" y="355"/>
                  </a:cubicBezTo>
                  <a:cubicBezTo>
                    <a:pt x="2278" y="358"/>
                    <a:pt x="2280" y="360"/>
                    <a:pt x="2283" y="361"/>
                  </a:cubicBezTo>
                  <a:cubicBezTo>
                    <a:pt x="2283" y="364"/>
                    <a:pt x="2282" y="369"/>
                    <a:pt x="2285" y="370"/>
                  </a:cubicBezTo>
                  <a:cubicBezTo>
                    <a:pt x="2289" y="373"/>
                    <a:pt x="2288" y="381"/>
                    <a:pt x="2291" y="385"/>
                  </a:cubicBezTo>
                  <a:cubicBezTo>
                    <a:pt x="2293" y="392"/>
                    <a:pt x="2296" y="396"/>
                    <a:pt x="2298" y="403"/>
                  </a:cubicBezTo>
                  <a:cubicBezTo>
                    <a:pt x="2302" y="413"/>
                    <a:pt x="2308" y="421"/>
                    <a:pt x="2311" y="433"/>
                  </a:cubicBezTo>
                  <a:cubicBezTo>
                    <a:pt x="2315" y="444"/>
                    <a:pt x="2319" y="455"/>
                    <a:pt x="2324" y="466"/>
                  </a:cubicBezTo>
                  <a:cubicBezTo>
                    <a:pt x="2325" y="478"/>
                    <a:pt x="2328" y="488"/>
                    <a:pt x="2331" y="498"/>
                  </a:cubicBezTo>
                  <a:cubicBezTo>
                    <a:pt x="2329" y="507"/>
                    <a:pt x="2333" y="509"/>
                    <a:pt x="2333" y="516"/>
                  </a:cubicBezTo>
                  <a:cubicBezTo>
                    <a:pt x="2333" y="522"/>
                    <a:pt x="2331" y="531"/>
                    <a:pt x="2337" y="531"/>
                  </a:cubicBezTo>
                  <a:cubicBezTo>
                    <a:pt x="2338" y="508"/>
                    <a:pt x="2334" y="491"/>
                    <a:pt x="2331" y="472"/>
                  </a:cubicBezTo>
                  <a:cubicBezTo>
                    <a:pt x="2328" y="464"/>
                    <a:pt x="2326" y="455"/>
                    <a:pt x="2324" y="446"/>
                  </a:cubicBezTo>
                  <a:cubicBezTo>
                    <a:pt x="2318" y="440"/>
                    <a:pt x="2320" y="427"/>
                    <a:pt x="2313" y="422"/>
                  </a:cubicBezTo>
                  <a:cubicBezTo>
                    <a:pt x="2311" y="413"/>
                    <a:pt x="2307" y="406"/>
                    <a:pt x="2304" y="398"/>
                  </a:cubicBezTo>
                  <a:cubicBezTo>
                    <a:pt x="2305" y="392"/>
                    <a:pt x="2299" y="391"/>
                    <a:pt x="2300" y="385"/>
                  </a:cubicBezTo>
                  <a:cubicBezTo>
                    <a:pt x="2298" y="381"/>
                    <a:pt x="2294" y="380"/>
                    <a:pt x="2296" y="372"/>
                  </a:cubicBezTo>
                  <a:cubicBezTo>
                    <a:pt x="2290" y="367"/>
                    <a:pt x="2289" y="357"/>
                    <a:pt x="2285" y="350"/>
                  </a:cubicBezTo>
                  <a:cubicBezTo>
                    <a:pt x="2281" y="342"/>
                    <a:pt x="2278" y="334"/>
                    <a:pt x="2274" y="326"/>
                  </a:cubicBezTo>
                  <a:cubicBezTo>
                    <a:pt x="2273" y="321"/>
                    <a:pt x="2270" y="318"/>
                    <a:pt x="2272" y="311"/>
                  </a:cubicBezTo>
                  <a:cubicBezTo>
                    <a:pt x="2267" y="309"/>
                    <a:pt x="2268" y="300"/>
                    <a:pt x="2263" y="298"/>
                  </a:cubicBezTo>
                  <a:cubicBezTo>
                    <a:pt x="2263" y="294"/>
                    <a:pt x="2263" y="291"/>
                    <a:pt x="2261" y="289"/>
                  </a:cubicBezTo>
                  <a:cubicBezTo>
                    <a:pt x="2258" y="288"/>
                    <a:pt x="2260" y="281"/>
                    <a:pt x="2256" y="280"/>
                  </a:cubicBezTo>
                  <a:cubicBezTo>
                    <a:pt x="2256" y="266"/>
                    <a:pt x="2251" y="256"/>
                    <a:pt x="2248" y="243"/>
                  </a:cubicBezTo>
                  <a:cubicBezTo>
                    <a:pt x="2245" y="243"/>
                    <a:pt x="2246" y="238"/>
                    <a:pt x="2246" y="235"/>
                  </a:cubicBezTo>
                  <a:cubicBezTo>
                    <a:pt x="2242" y="234"/>
                    <a:pt x="2244" y="229"/>
                    <a:pt x="2243" y="226"/>
                  </a:cubicBezTo>
                  <a:cubicBezTo>
                    <a:pt x="2239" y="223"/>
                    <a:pt x="2242" y="212"/>
                    <a:pt x="2237" y="208"/>
                  </a:cubicBezTo>
                  <a:cubicBezTo>
                    <a:pt x="2240" y="202"/>
                    <a:pt x="2236" y="199"/>
                    <a:pt x="2235" y="191"/>
                  </a:cubicBezTo>
                  <a:cubicBezTo>
                    <a:pt x="2236" y="181"/>
                    <a:pt x="2232" y="178"/>
                    <a:pt x="2232" y="169"/>
                  </a:cubicBezTo>
                  <a:cubicBezTo>
                    <a:pt x="2234" y="166"/>
                    <a:pt x="2230" y="158"/>
                    <a:pt x="2235" y="158"/>
                  </a:cubicBezTo>
                  <a:cubicBezTo>
                    <a:pt x="2236" y="154"/>
                    <a:pt x="2228" y="149"/>
                    <a:pt x="2235" y="147"/>
                  </a:cubicBezTo>
                  <a:cubicBezTo>
                    <a:pt x="2240" y="149"/>
                    <a:pt x="2234" y="161"/>
                    <a:pt x="2239" y="163"/>
                  </a:cubicBezTo>
                  <a:cubicBezTo>
                    <a:pt x="2239" y="170"/>
                    <a:pt x="2243" y="172"/>
                    <a:pt x="2241" y="180"/>
                  </a:cubicBezTo>
                  <a:cubicBezTo>
                    <a:pt x="2245" y="180"/>
                    <a:pt x="2242" y="186"/>
                    <a:pt x="2246" y="187"/>
                  </a:cubicBezTo>
                  <a:cubicBezTo>
                    <a:pt x="2245" y="191"/>
                    <a:pt x="2248" y="191"/>
                    <a:pt x="2248" y="195"/>
                  </a:cubicBezTo>
                  <a:cubicBezTo>
                    <a:pt x="2249" y="202"/>
                    <a:pt x="2251" y="207"/>
                    <a:pt x="2252" y="213"/>
                  </a:cubicBezTo>
                  <a:cubicBezTo>
                    <a:pt x="2256" y="224"/>
                    <a:pt x="2261" y="235"/>
                    <a:pt x="2265" y="246"/>
                  </a:cubicBezTo>
                  <a:cubicBezTo>
                    <a:pt x="2270" y="248"/>
                    <a:pt x="2267" y="258"/>
                    <a:pt x="2274" y="259"/>
                  </a:cubicBezTo>
                  <a:cubicBezTo>
                    <a:pt x="2275" y="265"/>
                    <a:pt x="2275" y="274"/>
                    <a:pt x="2280" y="276"/>
                  </a:cubicBezTo>
                  <a:cubicBezTo>
                    <a:pt x="2282" y="290"/>
                    <a:pt x="2291" y="296"/>
                    <a:pt x="2294" y="309"/>
                  </a:cubicBezTo>
                  <a:cubicBezTo>
                    <a:pt x="2298" y="311"/>
                    <a:pt x="2297" y="319"/>
                    <a:pt x="2302" y="322"/>
                  </a:cubicBezTo>
                  <a:cubicBezTo>
                    <a:pt x="2308" y="328"/>
                    <a:pt x="2303" y="329"/>
                    <a:pt x="2309" y="335"/>
                  </a:cubicBezTo>
                  <a:cubicBezTo>
                    <a:pt x="2313" y="346"/>
                    <a:pt x="2319" y="355"/>
                    <a:pt x="2322" y="368"/>
                  </a:cubicBezTo>
                  <a:cubicBezTo>
                    <a:pt x="2327" y="369"/>
                    <a:pt x="2325" y="379"/>
                    <a:pt x="2328" y="383"/>
                  </a:cubicBezTo>
                  <a:cubicBezTo>
                    <a:pt x="2332" y="387"/>
                    <a:pt x="2333" y="394"/>
                    <a:pt x="2335" y="400"/>
                  </a:cubicBezTo>
                  <a:cubicBezTo>
                    <a:pt x="2337" y="405"/>
                    <a:pt x="2339" y="411"/>
                    <a:pt x="2339" y="418"/>
                  </a:cubicBezTo>
                  <a:cubicBezTo>
                    <a:pt x="2345" y="421"/>
                    <a:pt x="2341" y="432"/>
                    <a:pt x="2348" y="433"/>
                  </a:cubicBezTo>
                  <a:cubicBezTo>
                    <a:pt x="2347" y="416"/>
                    <a:pt x="2340" y="405"/>
                    <a:pt x="2337" y="389"/>
                  </a:cubicBezTo>
                  <a:cubicBezTo>
                    <a:pt x="2334" y="374"/>
                    <a:pt x="2325" y="365"/>
                    <a:pt x="2324" y="348"/>
                  </a:cubicBezTo>
                  <a:cubicBezTo>
                    <a:pt x="2320" y="348"/>
                    <a:pt x="2323" y="341"/>
                    <a:pt x="2318" y="341"/>
                  </a:cubicBezTo>
                  <a:cubicBezTo>
                    <a:pt x="2316" y="338"/>
                    <a:pt x="2316" y="332"/>
                    <a:pt x="2313" y="331"/>
                  </a:cubicBezTo>
                  <a:cubicBezTo>
                    <a:pt x="2313" y="321"/>
                    <a:pt x="2306" y="318"/>
                    <a:pt x="2304" y="309"/>
                  </a:cubicBezTo>
                  <a:cubicBezTo>
                    <a:pt x="2298" y="305"/>
                    <a:pt x="2298" y="295"/>
                    <a:pt x="2294" y="289"/>
                  </a:cubicBezTo>
                  <a:cubicBezTo>
                    <a:pt x="2290" y="282"/>
                    <a:pt x="2286" y="276"/>
                    <a:pt x="2285" y="267"/>
                  </a:cubicBezTo>
                  <a:cubicBezTo>
                    <a:pt x="2281" y="252"/>
                    <a:pt x="2272" y="241"/>
                    <a:pt x="2267" y="226"/>
                  </a:cubicBezTo>
                  <a:cubicBezTo>
                    <a:pt x="2261" y="211"/>
                    <a:pt x="2254" y="198"/>
                    <a:pt x="2254" y="182"/>
                  </a:cubicBezTo>
                  <a:cubicBezTo>
                    <a:pt x="2250" y="182"/>
                    <a:pt x="2253" y="175"/>
                    <a:pt x="2250" y="174"/>
                  </a:cubicBezTo>
                  <a:cubicBezTo>
                    <a:pt x="2249" y="169"/>
                    <a:pt x="2245" y="168"/>
                    <a:pt x="2246" y="163"/>
                  </a:cubicBezTo>
                  <a:cubicBezTo>
                    <a:pt x="2245" y="143"/>
                    <a:pt x="2241" y="128"/>
                    <a:pt x="2239" y="110"/>
                  </a:cubicBezTo>
                  <a:cubicBezTo>
                    <a:pt x="2239" y="89"/>
                    <a:pt x="2239" y="89"/>
                    <a:pt x="2239" y="89"/>
                  </a:cubicBezTo>
                  <a:cubicBezTo>
                    <a:pt x="2239" y="85"/>
                    <a:pt x="2238" y="81"/>
                    <a:pt x="2241" y="80"/>
                  </a:cubicBezTo>
                  <a:cubicBezTo>
                    <a:pt x="2242" y="77"/>
                    <a:pt x="2239" y="69"/>
                    <a:pt x="2243" y="69"/>
                  </a:cubicBezTo>
                  <a:cubicBezTo>
                    <a:pt x="2242" y="83"/>
                    <a:pt x="2245" y="92"/>
                    <a:pt x="2248" y="102"/>
                  </a:cubicBezTo>
                  <a:cubicBezTo>
                    <a:pt x="2246" y="113"/>
                    <a:pt x="2249" y="120"/>
                    <a:pt x="2250" y="130"/>
                  </a:cubicBezTo>
                  <a:cubicBezTo>
                    <a:pt x="2251" y="137"/>
                    <a:pt x="2256" y="149"/>
                    <a:pt x="2252" y="154"/>
                  </a:cubicBezTo>
                  <a:cubicBezTo>
                    <a:pt x="2260" y="158"/>
                    <a:pt x="2256" y="162"/>
                    <a:pt x="2259" y="169"/>
                  </a:cubicBezTo>
                  <a:cubicBezTo>
                    <a:pt x="2265" y="173"/>
                    <a:pt x="2263" y="184"/>
                    <a:pt x="2267" y="189"/>
                  </a:cubicBezTo>
                  <a:cubicBezTo>
                    <a:pt x="2268" y="197"/>
                    <a:pt x="2273" y="201"/>
                    <a:pt x="2274" y="208"/>
                  </a:cubicBezTo>
                  <a:cubicBezTo>
                    <a:pt x="2276" y="216"/>
                    <a:pt x="2279" y="222"/>
                    <a:pt x="2283" y="228"/>
                  </a:cubicBezTo>
                  <a:cubicBezTo>
                    <a:pt x="2288" y="241"/>
                    <a:pt x="2295" y="252"/>
                    <a:pt x="2300" y="265"/>
                  </a:cubicBezTo>
                  <a:cubicBezTo>
                    <a:pt x="2304" y="266"/>
                    <a:pt x="2301" y="273"/>
                    <a:pt x="2304" y="274"/>
                  </a:cubicBezTo>
                  <a:cubicBezTo>
                    <a:pt x="2307" y="276"/>
                    <a:pt x="2309" y="280"/>
                    <a:pt x="2311" y="283"/>
                  </a:cubicBezTo>
                  <a:cubicBezTo>
                    <a:pt x="2314" y="289"/>
                    <a:pt x="2318" y="294"/>
                    <a:pt x="2320" y="302"/>
                  </a:cubicBezTo>
                  <a:cubicBezTo>
                    <a:pt x="2325" y="306"/>
                    <a:pt x="2326" y="313"/>
                    <a:pt x="2331" y="318"/>
                  </a:cubicBezTo>
                  <a:cubicBezTo>
                    <a:pt x="2328" y="325"/>
                    <a:pt x="2338" y="319"/>
                    <a:pt x="2335" y="326"/>
                  </a:cubicBezTo>
                  <a:cubicBezTo>
                    <a:pt x="2339" y="327"/>
                    <a:pt x="2337" y="334"/>
                    <a:pt x="2342" y="335"/>
                  </a:cubicBezTo>
                  <a:cubicBezTo>
                    <a:pt x="2347" y="348"/>
                    <a:pt x="2354" y="359"/>
                    <a:pt x="2361" y="370"/>
                  </a:cubicBezTo>
                  <a:cubicBezTo>
                    <a:pt x="2367" y="382"/>
                    <a:pt x="2372" y="395"/>
                    <a:pt x="2379" y="407"/>
                  </a:cubicBezTo>
                  <a:cubicBezTo>
                    <a:pt x="2379" y="411"/>
                    <a:pt x="2380" y="414"/>
                    <a:pt x="2383" y="416"/>
                  </a:cubicBezTo>
                  <a:cubicBezTo>
                    <a:pt x="2384" y="420"/>
                    <a:pt x="2384" y="425"/>
                    <a:pt x="2387" y="427"/>
                  </a:cubicBezTo>
                  <a:cubicBezTo>
                    <a:pt x="2390" y="433"/>
                    <a:pt x="2389" y="444"/>
                    <a:pt x="2396" y="446"/>
                  </a:cubicBezTo>
                  <a:cubicBezTo>
                    <a:pt x="2397" y="436"/>
                    <a:pt x="2391" y="434"/>
                    <a:pt x="2392" y="424"/>
                  </a:cubicBezTo>
                  <a:cubicBezTo>
                    <a:pt x="2386" y="422"/>
                    <a:pt x="2390" y="408"/>
                    <a:pt x="2383" y="407"/>
                  </a:cubicBezTo>
                  <a:cubicBezTo>
                    <a:pt x="2383" y="398"/>
                    <a:pt x="2378" y="394"/>
                    <a:pt x="2376" y="387"/>
                  </a:cubicBezTo>
                  <a:cubicBezTo>
                    <a:pt x="2375" y="384"/>
                    <a:pt x="2373" y="382"/>
                    <a:pt x="2372" y="379"/>
                  </a:cubicBezTo>
                  <a:cubicBezTo>
                    <a:pt x="2371" y="375"/>
                    <a:pt x="2371" y="370"/>
                    <a:pt x="2368" y="368"/>
                  </a:cubicBezTo>
                  <a:cubicBezTo>
                    <a:pt x="2366" y="361"/>
                    <a:pt x="2362" y="356"/>
                    <a:pt x="2359" y="350"/>
                  </a:cubicBezTo>
                  <a:cubicBezTo>
                    <a:pt x="2356" y="345"/>
                    <a:pt x="2351" y="340"/>
                    <a:pt x="2350" y="333"/>
                  </a:cubicBezTo>
                  <a:cubicBezTo>
                    <a:pt x="2343" y="332"/>
                    <a:pt x="2346" y="319"/>
                    <a:pt x="2339" y="318"/>
                  </a:cubicBezTo>
                  <a:cubicBezTo>
                    <a:pt x="2339" y="309"/>
                    <a:pt x="2332" y="306"/>
                    <a:pt x="2331" y="298"/>
                  </a:cubicBezTo>
                  <a:cubicBezTo>
                    <a:pt x="2321" y="290"/>
                    <a:pt x="2320" y="274"/>
                    <a:pt x="2311" y="265"/>
                  </a:cubicBezTo>
                  <a:cubicBezTo>
                    <a:pt x="2314" y="258"/>
                    <a:pt x="2304" y="264"/>
                    <a:pt x="2307" y="256"/>
                  </a:cubicBezTo>
                  <a:cubicBezTo>
                    <a:pt x="2307" y="252"/>
                    <a:pt x="2301" y="254"/>
                    <a:pt x="2302" y="248"/>
                  </a:cubicBezTo>
                  <a:cubicBezTo>
                    <a:pt x="2298" y="243"/>
                    <a:pt x="2296" y="235"/>
                    <a:pt x="2294" y="228"/>
                  </a:cubicBezTo>
                  <a:cubicBezTo>
                    <a:pt x="2288" y="224"/>
                    <a:pt x="2288" y="216"/>
                    <a:pt x="2285" y="211"/>
                  </a:cubicBezTo>
                  <a:cubicBezTo>
                    <a:pt x="2283" y="204"/>
                    <a:pt x="2278" y="200"/>
                    <a:pt x="2278" y="191"/>
                  </a:cubicBezTo>
                  <a:cubicBezTo>
                    <a:pt x="2274" y="191"/>
                    <a:pt x="2277" y="184"/>
                    <a:pt x="2274" y="182"/>
                  </a:cubicBezTo>
                  <a:cubicBezTo>
                    <a:pt x="2275" y="177"/>
                    <a:pt x="2270" y="178"/>
                    <a:pt x="2272" y="171"/>
                  </a:cubicBezTo>
                  <a:cubicBezTo>
                    <a:pt x="2267" y="166"/>
                    <a:pt x="2267" y="157"/>
                    <a:pt x="2263" y="152"/>
                  </a:cubicBezTo>
                  <a:cubicBezTo>
                    <a:pt x="2259" y="133"/>
                    <a:pt x="2260" y="123"/>
                    <a:pt x="2256" y="104"/>
                  </a:cubicBezTo>
                  <a:cubicBezTo>
                    <a:pt x="2256" y="95"/>
                    <a:pt x="2255" y="87"/>
                    <a:pt x="2252" y="80"/>
                  </a:cubicBezTo>
                  <a:cubicBezTo>
                    <a:pt x="2251" y="76"/>
                    <a:pt x="2255" y="67"/>
                    <a:pt x="2250" y="67"/>
                  </a:cubicBezTo>
                  <a:cubicBezTo>
                    <a:pt x="2251" y="63"/>
                    <a:pt x="2247" y="54"/>
                    <a:pt x="2252" y="54"/>
                  </a:cubicBezTo>
                  <a:cubicBezTo>
                    <a:pt x="2251" y="60"/>
                    <a:pt x="2254" y="62"/>
                    <a:pt x="2254" y="67"/>
                  </a:cubicBezTo>
                  <a:cubicBezTo>
                    <a:pt x="2257" y="67"/>
                    <a:pt x="2254" y="69"/>
                    <a:pt x="2254" y="69"/>
                  </a:cubicBezTo>
                  <a:cubicBezTo>
                    <a:pt x="2254" y="72"/>
                    <a:pt x="2255" y="74"/>
                    <a:pt x="2256" y="75"/>
                  </a:cubicBezTo>
                  <a:cubicBezTo>
                    <a:pt x="2262" y="80"/>
                    <a:pt x="2260" y="93"/>
                    <a:pt x="2265" y="97"/>
                  </a:cubicBezTo>
                  <a:cubicBezTo>
                    <a:pt x="2268" y="115"/>
                    <a:pt x="2274" y="129"/>
                    <a:pt x="2276" y="147"/>
                  </a:cubicBezTo>
                  <a:cubicBezTo>
                    <a:pt x="2281" y="148"/>
                    <a:pt x="2278" y="156"/>
                    <a:pt x="2283" y="156"/>
                  </a:cubicBezTo>
                  <a:cubicBezTo>
                    <a:pt x="2284" y="160"/>
                    <a:pt x="2284" y="165"/>
                    <a:pt x="2287" y="167"/>
                  </a:cubicBezTo>
                  <a:cubicBezTo>
                    <a:pt x="2288" y="177"/>
                    <a:pt x="2296" y="180"/>
                    <a:pt x="2296" y="191"/>
                  </a:cubicBezTo>
                  <a:cubicBezTo>
                    <a:pt x="2302" y="195"/>
                    <a:pt x="2301" y="206"/>
                    <a:pt x="2307" y="211"/>
                  </a:cubicBezTo>
                  <a:cubicBezTo>
                    <a:pt x="2307" y="221"/>
                    <a:pt x="2315" y="224"/>
                    <a:pt x="2315" y="235"/>
                  </a:cubicBezTo>
                  <a:cubicBezTo>
                    <a:pt x="2319" y="237"/>
                    <a:pt x="2320" y="240"/>
                    <a:pt x="2320" y="246"/>
                  </a:cubicBezTo>
                  <a:cubicBezTo>
                    <a:pt x="2327" y="244"/>
                    <a:pt x="2323" y="253"/>
                    <a:pt x="2326" y="254"/>
                  </a:cubicBezTo>
                  <a:cubicBezTo>
                    <a:pt x="2331" y="261"/>
                    <a:pt x="2337" y="265"/>
                    <a:pt x="2339" y="274"/>
                  </a:cubicBezTo>
                  <a:cubicBezTo>
                    <a:pt x="2346" y="278"/>
                    <a:pt x="2348" y="286"/>
                    <a:pt x="2352" y="291"/>
                  </a:cubicBezTo>
                  <a:cubicBezTo>
                    <a:pt x="2353" y="296"/>
                    <a:pt x="2357" y="297"/>
                    <a:pt x="2357" y="302"/>
                  </a:cubicBezTo>
                  <a:cubicBezTo>
                    <a:pt x="2364" y="301"/>
                    <a:pt x="2358" y="313"/>
                    <a:pt x="2365" y="311"/>
                  </a:cubicBezTo>
                  <a:cubicBezTo>
                    <a:pt x="2366" y="302"/>
                    <a:pt x="2361" y="300"/>
                    <a:pt x="2359" y="294"/>
                  </a:cubicBezTo>
                  <a:cubicBezTo>
                    <a:pt x="2355" y="293"/>
                    <a:pt x="2358" y="286"/>
                    <a:pt x="2355" y="285"/>
                  </a:cubicBezTo>
                  <a:cubicBezTo>
                    <a:pt x="2353" y="282"/>
                    <a:pt x="2351" y="279"/>
                    <a:pt x="2350" y="276"/>
                  </a:cubicBezTo>
                  <a:cubicBezTo>
                    <a:pt x="2344" y="265"/>
                    <a:pt x="2334" y="258"/>
                    <a:pt x="2331" y="243"/>
                  </a:cubicBezTo>
                  <a:cubicBezTo>
                    <a:pt x="2327" y="239"/>
                    <a:pt x="2324" y="234"/>
                    <a:pt x="2322" y="228"/>
                  </a:cubicBezTo>
                  <a:cubicBezTo>
                    <a:pt x="2322" y="224"/>
                    <a:pt x="2320" y="221"/>
                    <a:pt x="2318" y="219"/>
                  </a:cubicBezTo>
                  <a:cubicBezTo>
                    <a:pt x="2314" y="218"/>
                    <a:pt x="2317" y="211"/>
                    <a:pt x="2313" y="211"/>
                  </a:cubicBezTo>
                  <a:cubicBezTo>
                    <a:pt x="2311" y="204"/>
                    <a:pt x="2311" y="196"/>
                    <a:pt x="2304" y="193"/>
                  </a:cubicBezTo>
                  <a:cubicBezTo>
                    <a:pt x="2306" y="183"/>
                    <a:pt x="2300" y="180"/>
                    <a:pt x="2298" y="174"/>
                  </a:cubicBezTo>
                  <a:cubicBezTo>
                    <a:pt x="2288" y="150"/>
                    <a:pt x="2278" y="125"/>
                    <a:pt x="2274" y="95"/>
                  </a:cubicBezTo>
                  <a:cubicBezTo>
                    <a:pt x="2270" y="91"/>
                    <a:pt x="2269" y="84"/>
                    <a:pt x="2267" y="78"/>
                  </a:cubicBezTo>
                  <a:cubicBezTo>
                    <a:pt x="2264" y="72"/>
                    <a:pt x="2263" y="65"/>
                    <a:pt x="2261" y="58"/>
                  </a:cubicBezTo>
                  <a:cubicBezTo>
                    <a:pt x="2262" y="50"/>
                    <a:pt x="2253" y="44"/>
                    <a:pt x="2259" y="38"/>
                  </a:cubicBezTo>
                  <a:cubicBezTo>
                    <a:pt x="2257" y="34"/>
                    <a:pt x="2250" y="23"/>
                    <a:pt x="2256" y="19"/>
                  </a:cubicBezTo>
                  <a:cubicBezTo>
                    <a:pt x="2258" y="34"/>
                    <a:pt x="2265" y="44"/>
                    <a:pt x="2265" y="60"/>
                  </a:cubicBezTo>
                  <a:cubicBezTo>
                    <a:pt x="2274" y="70"/>
                    <a:pt x="2276" y="86"/>
                    <a:pt x="2280" y="99"/>
                  </a:cubicBezTo>
                  <a:cubicBezTo>
                    <a:pt x="2282" y="106"/>
                    <a:pt x="2287" y="110"/>
                    <a:pt x="2287" y="119"/>
                  </a:cubicBezTo>
                  <a:cubicBezTo>
                    <a:pt x="2293" y="122"/>
                    <a:pt x="2295" y="130"/>
                    <a:pt x="2296" y="139"/>
                  </a:cubicBezTo>
                  <a:cubicBezTo>
                    <a:pt x="2305" y="148"/>
                    <a:pt x="2303" y="167"/>
                    <a:pt x="2313" y="176"/>
                  </a:cubicBezTo>
                  <a:cubicBezTo>
                    <a:pt x="2315" y="183"/>
                    <a:pt x="2320" y="188"/>
                    <a:pt x="2324" y="193"/>
                  </a:cubicBezTo>
                  <a:cubicBezTo>
                    <a:pt x="2324" y="203"/>
                    <a:pt x="2332" y="204"/>
                    <a:pt x="2331" y="215"/>
                  </a:cubicBezTo>
                  <a:cubicBezTo>
                    <a:pt x="2338" y="219"/>
                    <a:pt x="2340" y="227"/>
                    <a:pt x="2344" y="235"/>
                  </a:cubicBezTo>
                  <a:cubicBezTo>
                    <a:pt x="2350" y="234"/>
                    <a:pt x="2346" y="243"/>
                    <a:pt x="2350" y="243"/>
                  </a:cubicBezTo>
                  <a:cubicBezTo>
                    <a:pt x="2350" y="250"/>
                    <a:pt x="2357" y="248"/>
                    <a:pt x="2357" y="254"/>
                  </a:cubicBezTo>
                  <a:cubicBezTo>
                    <a:pt x="2359" y="266"/>
                    <a:pt x="2368" y="271"/>
                    <a:pt x="2370" y="283"/>
                  </a:cubicBezTo>
                  <a:cubicBezTo>
                    <a:pt x="2372" y="283"/>
                    <a:pt x="2372" y="286"/>
                    <a:pt x="2372" y="289"/>
                  </a:cubicBezTo>
                  <a:cubicBezTo>
                    <a:pt x="2375" y="290"/>
                    <a:pt x="2376" y="292"/>
                    <a:pt x="2376" y="296"/>
                  </a:cubicBezTo>
                  <a:cubicBezTo>
                    <a:pt x="2380" y="300"/>
                    <a:pt x="2380" y="307"/>
                    <a:pt x="2385" y="309"/>
                  </a:cubicBezTo>
                  <a:cubicBezTo>
                    <a:pt x="2384" y="317"/>
                    <a:pt x="2390" y="317"/>
                    <a:pt x="2389" y="324"/>
                  </a:cubicBezTo>
                  <a:cubicBezTo>
                    <a:pt x="2395" y="326"/>
                    <a:pt x="2392" y="336"/>
                    <a:pt x="2398" y="337"/>
                  </a:cubicBezTo>
                  <a:cubicBezTo>
                    <a:pt x="2400" y="342"/>
                    <a:pt x="2399" y="349"/>
                    <a:pt x="2405" y="350"/>
                  </a:cubicBezTo>
                  <a:cubicBezTo>
                    <a:pt x="2404" y="358"/>
                    <a:pt x="2408" y="361"/>
                    <a:pt x="2413" y="363"/>
                  </a:cubicBezTo>
                  <a:cubicBezTo>
                    <a:pt x="2411" y="347"/>
                    <a:pt x="2400" y="339"/>
                    <a:pt x="2398" y="322"/>
                  </a:cubicBezTo>
                  <a:cubicBezTo>
                    <a:pt x="2393" y="318"/>
                    <a:pt x="2393" y="308"/>
                    <a:pt x="2387" y="304"/>
                  </a:cubicBezTo>
                  <a:cubicBezTo>
                    <a:pt x="2387" y="300"/>
                    <a:pt x="2386" y="297"/>
                    <a:pt x="2383" y="296"/>
                  </a:cubicBezTo>
                  <a:cubicBezTo>
                    <a:pt x="2382" y="292"/>
                    <a:pt x="2382" y="287"/>
                    <a:pt x="2379" y="285"/>
                  </a:cubicBezTo>
                  <a:cubicBezTo>
                    <a:pt x="2374" y="271"/>
                    <a:pt x="2365" y="260"/>
                    <a:pt x="2361" y="246"/>
                  </a:cubicBezTo>
                  <a:cubicBezTo>
                    <a:pt x="2355" y="242"/>
                    <a:pt x="2354" y="234"/>
                    <a:pt x="2350" y="228"/>
                  </a:cubicBezTo>
                  <a:cubicBezTo>
                    <a:pt x="2343" y="226"/>
                    <a:pt x="2346" y="214"/>
                    <a:pt x="2339" y="211"/>
                  </a:cubicBezTo>
                  <a:cubicBezTo>
                    <a:pt x="2339" y="201"/>
                    <a:pt x="2331" y="200"/>
                    <a:pt x="2331" y="191"/>
                  </a:cubicBezTo>
                  <a:cubicBezTo>
                    <a:pt x="2325" y="187"/>
                    <a:pt x="2327" y="176"/>
                    <a:pt x="2320" y="174"/>
                  </a:cubicBezTo>
                  <a:cubicBezTo>
                    <a:pt x="2319" y="170"/>
                    <a:pt x="2318" y="166"/>
                    <a:pt x="2315" y="165"/>
                  </a:cubicBezTo>
                  <a:cubicBezTo>
                    <a:pt x="2314" y="161"/>
                    <a:pt x="2314" y="156"/>
                    <a:pt x="2311" y="154"/>
                  </a:cubicBezTo>
                  <a:cubicBezTo>
                    <a:pt x="2308" y="147"/>
                    <a:pt x="2309" y="137"/>
                    <a:pt x="2302" y="134"/>
                  </a:cubicBezTo>
                  <a:cubicBezTo>
                    <a:pt x="2301" y="117"/>
                    <a:pt x="2291" y="108"/>
                    <a:pt x="2287" y="93"/>
                  </a:cubicBezTo>
                  <a:cubicBezTo>
                    <a:pt x="2283" y="77"/>
                    <a:pt x="2279" y="62"/>
                    <a:pt x="2272" y="49"/>
                  </a:cubicBezTo>
                  <a:cubicBezTo>
                    <a:pt x="2273" y="41"/>
                    <a:pt x="2270" y="37"/>
                    <a:pt x="2267" y="32"/>
                  </a:cubicBezTo>
                  <a:cubicBezTo>
                    <a:pt x="2269" y="22"/>
                    <a:pt x="2264" y="20"/>
                    <a:pt x="2263" y="12"/>
                  </a:cubicBezTo>
                  <a:cubicBezTo>
                    <a:pt x="2263" y="8"/>
                    <a:pt x="2262" y="4"/>
                    <a:pt x="2261" y="0"/>
                  </a:cubicBezTo>
                  <a:cubicBezTo>
                    <a:pt x="2242" y="0"/>
                    <a:pt x="2242" y="0"/>
                    <a:pt x="2242" y="0"/>
                  </a:cubicBezTo>
                  <a:cubicBezTo>
                    <a:pt x="2235" y="5"/>
                    <a:pt x="2237" y="18"/>
                    <a:pt x="2230" y="23"/>
                  </a:cubicBezTo>
                  <a:cubicBezTo>
                    <a:pt x="2237" y="26"/>
                    <a:pt x="2228" y="31"/>
                    <a:pt x="2230" y="36"/>
                  </a:cubicBezTo>
                  <a:cubicBezTo>
                    <a:pt x="2226" y="38"/>
                    <a:pt x="2227" y="44"/>
                    <a:pt x="2222" y="45"/>
                  </a:cubicBezTo>
                  <a:cubicBezTo>
                    <a:pt x="2218" y="45"/>
                    <a:pt x="2223" y="53"/>
                    <a:pt x="2217" y="56"/>
                  </a:cubicBezTo>
                  <a:cubicBezTo>
                    <a:pt x="2215" y="56"/>
                    <a:pt x="2214" y="58"/>
                    <a:pt x="2213" y="60"/>
                  </a:cubicBezTo>
                  <a:cubicBezTo>
                    <a:pt x="2214" y="65"/>
                    <a:pt x="2210" y="65"/>
                    <a:pt x="2208" y="67"/>
                  </a:cubicBezTo>
                  <a:cubicBezTo>
                    <a:pt x="2208" y="73"/>
                    <a:pt x="2204" y="76"/>
                    <a:pt x="2204" y="82"/>
                  </a:cubicBezTo>
                  <a:cubicBezTo>
                    <a:pt x="2198" y="81"/>
                    <a:pt x="2200" y="87"/>
                    <a:pt x="2198" y="89"/>
                  </a:cubicBezTo>
                  <a:cubicBezTo>
                    <a:pt x="2193" y="89"/>
                    <a:pt x="2193" y="94"/>
                    <a:pt x="2191" y="97"/>
                  </a:cubicBezTo>
                  <a:cubicBezTo>
                    <a:pt x="2185" y="101"/>
                    <a:pt x="2187" y="114"/>
                    <a:pt x="2178" y="115"/>
                  </a:cubicBezTo>
                  <a:cubicBezTo>
                    <a:pt x="2171" y="128"/>
                    <a:pt x="2162" y="138"/>
                    <a:pt x="2154" y="150"/>
                  </a:cubicBezTo>
                  <a:cubicBezTo>
                    <a:pt x="2149" y="154"/>
                    <a:pt x="2144" y="159"/>
                    <a:pt x="2141" y="165"/>
                  </a:cubicBezTo>
                  <a:cubicBezTo>
                    <a:pt x="2139" y="165"/>
                    <a:pt x="2138" y="167"/>
                    <a:pt x="2139" y="169"/>
                  </a:cubicBezTo>
                  <a:cubicBezTo>
                    <a:pt x="2136" y="169"/>
                    <a:pt x="2134" y="170"/>
                    <a:pt x="2134" y="174"/>
                  </a:cubicBezTo>
                  <a:cubicBezTo>
                    <a:pt x="2131" y="176"/>
                    <a:pt x="2128" y="177"/>
                    <a:pt x="2126" y="180"/>
                  </a:cubicBezTo>
                  <a:cubicBezTo>
                    <a:pt x="2124" y="183"/>
                    <a:pt x="2122" y="185"/>
                    <a:pt x="2119" y="187"/>
                  </a:cubicBezTo>
                  <a:cubicBezTo>
                    <a:pt x="2115" y="188"/>
                    <a:pt x="2117" y="195"/>
                    <a:pt x="2110" y="193"/>
                  </a:cubicBezTo>
                  <a:cubicBezTo>
                    <a:pt x="2108" y="196"/>
                    <a:pt x="2107" y="200"/>
                    <a:pt x="2102" y="200"/>
                  </a:cubicBezTo>
                  <a:cubicBezTo>
                    <a:pt x="2102" y="206"/>
                    <a:pt x="2099" y="207"/>
                    <a:pt x="2093" y="206"/>
                  </a:cubicBezTo>
                  <a:cubicBezTo>
                    <a:pt x="2094" y="217"/>
                    <a:pt x="2084" y="217"/>
                    <a:pt x="2082" y="224"/>
                  </a:cubicBezTo>
                  <a:cubicBezTo>
                    <a:pt x="2073" y="229"/>
                    <a:pt x="2066" y="237"/>
                    <a:pt x="2058" y="243"/>
                  </a:cubicBezTo>
                  <a:cubicBezTo>
                    <a:pt x="2056" y="248"/>
                    <a:pt x="2051" y="251"/>
                    <a:pt x="2049" y="256"/>
                  </a:cubicBezTo>
                  <a:cubicBezTo>
                    <a:pt x="2041" y="255"/>
                    <a:pt x="2044" y="266"/>
                    <a:pt x="2036" y="265"/>
                  </a:cubicBezTo>
                  <a:cubicBezTo>
                    <a:pt x="2037" y="273"/>
                    <a:pt x="2029" y="272"/>
                    <a:pt x="2028" y="278"/>
                  </a:cubicBezTo>
                  <a:cubicBezTo>
                    <a:pt x="2021" y="279"/>
                    <a:pt x="2021" y="287"/>
                    <a:pt x="2014" y="287"/>
                  </a:cubicBezTo>
                  <a:cubicBezTo>
                    <a:pt x="2014" y="293"/>
                    <a:pt x="2007" y="294"/>
                    <a:pt x="2004" y="298"/>
                  </a:cubicBezTo>
                  <a:cubicBezTo>
                    <a:pt x="2004" y="306"/>
                    <a:pt x="1996" y="305"/>
                    <a:pt x="1995" y="311"/>
                  </a:cubicBezTo>
                  <a:cubicBezTo>
                    <a:pt x="1986" y="317"/>
                    <a:pt x="1980" y="325"/>
                    <a:pt x="1973" y="333"/>
                  </a:cubicBezTo>
                  <a:cubicBezTo>
                    <a:pt x="1966" y="340"/>
                    <a:pt x="1961" y="350"/>
                    <a:pt x="1953" y="357"/>
                  </a:cubicBezTo>
                  <a:cubicBezTo>
                    <a:pt x="1951" y="369"/>
                    <a:pt x="1941" y="373"/>
                    <a:pt x="1938" y="385"/>
                  </a:cubicBezTo>
                  <a:cubicBezTo>
                    <a:pt x="1935" y="386"/>
                    <a:pt x="1936" y="390"/>
                    <a:pt x="1934" y="392"/>
                  </a:cubicBezTo>
                  <a:cubicBezTo>
                    <a:pt x="1931" y="393"/>
                    <a:pt x="1929" y="394"/>
                    <a:pt x="1929" y="398"/>
                  </a:cubicBezTo>
                  <a:cubicBezTo>
                    <a:pt x="1926" y="398"/>
                    <a:pt x="1928" y="404"/>
                    <a:pt x="1925" y="405"/>
                  </a:cubicBezTo>
                  <a:cubicBezTo>
                    <a:pt x="1923" y="408"/>
                    <a:pt x="1923" y="410"/>
                    <a:pt x="1925" y="413"/>
                  </a:cubicBezTo>
                  <a:cubicBezTo>
                    <a:pt x="1915" y="411"/>
                    <a:pt x="1919" y="423"/>
                    <a:pt x="1914" y="427"/>
                  </a:cubicBezTo>
                  <a:cubicBezTo>
                    <a:pt x="1908" y="429"/>
                    <a:pt x="1908" y="438"/>
                    <a:pt x="1903" y="442"/>
                  </a:cubicBezTo>
                  <a:cubicBezTo>
                    <a:pt x="1899" y="446"/>
                    <a:pt x="1896" y="452"/>
                    <a:pt x="1892" y="457"/>
                  </a:cubicBezTo>
                  <a:cubicBezTo>
                    <a:pt x="1891" y="465"/>
                    <a:pt x="1885" y="467"/>
                    <a:pt x="1884" y="474"/>
                  </a:cubicBezTo>
                  <a:cubicBezTo>
                    <a:pt x="1879" y="478"/>
                    <a:pt x="1878" y="486"/>
                    <a:pt x="1875" y="492"/>
                  </a:cubicBezTo>
                  <a:cubicBezTo>
                    <a:pt x="1874" y="499"/>
                    <a:pt x="1867" y="502"/>
                    <a:pt x="1868" y="512"/>
                  </a:cubicBezTo>
                  <a:cubicBezTo>
                    <a:pt x="1863" y="515"/>
                    <a:pt x="1863" y="524"/>
                    <a:pt x="1862" y="531"/>
                  </a:cubicBezTo>
                  <a:cubicBezTo>
                    <a:pt x="1860" y="534"/>
                    <a:pt x="1859" y="537"/>
                    <a:pt x="1860" y="542"/>
                  </a:cubicBezTo>
                  <a:cubicBezTo>
                    <a:pt x="1856" y="541"/>
                    <a:pt x="1856" y="552"/>
                    <a:pt x="1860" y="551"/>
                  </a:cubicBezTo>
                  <a:close/>
                  <a:moveTo>
                    <a:pt x="2182" y="235"/>
                  </a:moveTo>
                  <a:cubicBezTo>
                    <a:pt x="2179" y="238"/>
                    <a:pt x="2176" y="243"/>
                    <a:pt x="2174" y="248"/>
                  </a:cubicBezTo>
                  <a:cubicBezTo>
                    <a:pt x="2167" y="244"/>
                    <a:pt x="2178" y="240"/>
                    <a:pt x="2178" y="235"/>
                  </a:cubicBezTo>
                  <a:cubicBezTo>
                    <a:pt x="2182" y="231"/>
                    <a:pt x="2183" y="225"/>
                    <a:pt x="2187" y="222"/>
                  </a:cubicBezTo>
                  <a:cubicBezTo>
                    <a:pt x="2193" y="225"/>
                    <a:pt x="2182" y="230"/>
                    <a:pt x="2182" y="235"/>
                  </a:cubicBezTo>
                  <a:close/>
                  <a:moveTo>
                    <a:pt x="2187" y="357"/>
                  </a:moveTo>
                  <a:cubicBezTo>
                    <a:pt x="2185" y="361"/>
                    <a:pt x="2184" y="355"/>
                    <a:pt x="2185" y="352"/>
                  </a:cubicBezTo>
                  <a:cubicBezTo>
                    <a:pt x="2186" y="348"/>
                    <a:pt x="2187" y="354"/>
                    <a:pt x="2187" y="357"/>
                  </a:cubicBezTo>
                  <a:close/>
                  <a:moveTo>
                    <a:pt x="2219" y="145"/>
                  </a:moveTo>
                  <a:cubicBezTo>
                    <a:pt x="2214" y="140"/>
                    <a:pt x="2220" y="127"/>
                    <a:pt x="2222" y="121"/>
                  </a:cubicBezTo>
                  <a:cubicBezTo>
                    <a:pt x="2226" y="126"/>
                    <a:pt x="2217" y="135"/>
                    <a:pt x="2219" y="145"/>
                  </a:cubicBezTo>
                  <a:close/>
                  <a:moveTo>
                    <a:pt x="2224" y="178"/>
                  </a:moveTo>
                  <a:cubicBezTo>
                    <a:pt x="2215" y="176"/>
                    <a:pt x="2223" y="170"/>
                    <a:pt x="2222" y="163"/>
                  </a:cubicBezTo>
                  <a:cubicBezTo>
                    <a:pt x="2226" y="164"/>
                    <a:pt x="2222" y="173"/>
                    <a:pt x="2224" y="178"/>
                  </a:cubicBezTo>
                  <a:close/>
                  <a:moveTo>
                    <a:pt x="2224" y="108"/>
                  </a:moveTo>
                  <a:cubicBezTo>
                    <a:pt x="2214" y="104"/>
                    <a:pt x="2228" y="98"/>
                    <a:pt x="2226" y="89"/>
                  </a:cubicBezTo>
                  <a:cubicBezTo>
                    <a:pt x="2234" y="95"/>
                    <a:pt x="2220" y="99"/>
                    <a:pt x="2224" y="108"/>
                  </a:cubicBezTo>
                  <a:close/>
                  <a:moveTo>
                    <a:pt x="1936" y="394"/>
                  </a:moveTo>
                  <a:cubicBezTo>
                    <a:pt x="1942" y="395"/>
                    <a:pt x="1938" y="386"/>
                    <a:pt x="1942" y="385"/>
                  </a:cubicBezTo>
                  <a:cubicBezTo>
                    <a:pt x="1947" y="379"/>
                    <a:pt x="1951" y="374"/>
                    <a:pt x="1956" y="368"/>
                  </a:cubicBezTo>
                  <a:cubicBezTo>
                    <a:pt x="1955" y="364"/>
                    <a:pt x="1957" y="364"/>
                    <a:pt x="1960" y="363"/>
                  </a:cubicBezTo>
                  <a:cubicBezTo>
                    <a:pt x="1960" y="361"/>
                    <a:pt x="1960" y="359"/>
                    <a:pt x="1962" y="359"/>
                  </a:cubicBezTo>
                  <a:cubicBezTo>
                    <a:pt x="1964" y="356"/>
                    <a:pt x="1964" y="351"/>
                    <a:pt x="1969" y="350"/>
                  </a:cubicBezTo>
                  <a:cubicBezTo>
                    <a:pt x="1970" y="342"/>
                    <a:pt x="1980" y="341"/>
                    <a:pt x="1982" y="333"/>
                  </a:cubicBezTo>
                  <a:cubicBezTo>
                    <a:pt x="1986" y="332"/>
                    <a:pt x="1983" y="324"/>
                    <a:pt x="1990" y="326"/>
                  </a:cubicBezTo>
                  <a:cubicBezTo>
                    <a:pt x="1991" y="322"/>
                    <a:pt x="1996" y="322"/>
                    <a:pt x="1997" y="318"/>
                  </a:cubicBezTo>
                  <a:cubicBezTo>
                    <a:pt x="2001" y="311"/>
                    <a:pt x="2009" y="310"/>
                    <a:pt x="2012" y="302"/>
                  </a:cubicBezTo>
                  <a:cubicBezTo>
                    <a:pt x="2018" y="297"/>
                    <a:pt x="2025" y="294"/>
                    <a:pt x="2028" y="287"/>
                  </a:cubicBezTo>
                  <a:cubicBezTo>
                    <a:pt x="2032" y="282"/>
                    <a:pt x="2040" y="281"/>
                    <a:pt x="2041" y="272"/>
                  </a:cubicBezTo>
                  <a:cubicBezTo>
                    <a:pt x="2049" y="275"/>
                    <a:pt x="2045" y="266"/>
                    <a:pt x="2052" y="267"/>
                  </a:cubicBezTo>
                  <a:cubicBezTo>
                    <a:pt x="2057" y="259"/>
                    <a:pt x="2065" y="253"/>
                    <a:pt x="2069" y="243"/>
                  </a:cubicBezTo>
                  <a:cubicBezTo>
                    <a:pt x="2076" y="246"/>
                    <a:pt x="2074" y="240"/>
                    <a:pt x="2078" y="239"/>
                  </a:cubicBezTo>
                  <a:cubicBezTo>
                    <a:pt x="2080" y="237"/>
                    <a:pt x="2082" y="235"/>
                    <a:pt x="2084" y="232"/>
                  </a:cubicBezTo>
                  <a:cubicBezTo>
                    <a:pt x="2089" y="229"/>
                    <a:pt x="2091" y="223"/>
                    <a:pt x="2095" y="219"/>
                  </a:cubicBezTo>
                  <a:cubicBezTo>
                    <a:pt x="2101" y="215"/>
                    <a:pt x="2107" y="211"/>
                    <a:pt x="2113" y="206"/>
                  </a:cubicBezTo>
                  <a:cubicBezTo>
                    <a:pt x="2115" y="204"/>
                    <a:pt x="2117" y="200"/>
                    <a:pt x="2119" y="198"/>
                  </a:cubicBezTo>
                  <a:cubicBezTo>
                    <a:pt x="2122" y="195"/>
                    <a:pt x="2125" y="194"/>
                    <a:pt x="2128" y="191"/>
                  </a:cubicBezTo>
                  <a:cubicBezTo>
                    <a:pt x="2133" y="186"/>
                    <a:pt x="2138" y="181"/>
                    <a:pt x="2143" y="176"/>
                  </a:cubicBezTo>
                  <a:cubicBezTo>
                    <a:pt x="2147" y="171"/>
                    <a:pt x="2150" y="164"/>
                    <a:pt x="2158" y="163"/>
                  </a:cubicBezTo>
                  <a:cubicBezTo>
                    <a:pt x="2158" y="150"/>
                    <a:pt x="2172" y="150"/>
                    <a:pt x="2171" y="137"/>
                  </a:cubicBezTo>
                  <a:cubicBezTo>
                    <a:pt x="2179" y="132"/>
                    <a:pt x="2183" y="124"/>
                    <a:pt x="2191" y="119"/>
                  </a:cubicBezTo>
                  <a:cubicBezTo>
                    <a:pt x="2192" y="110"/>
                    <a:pt x="2199" y="106"/>
                    <a:pt x="2200" y="97"/>
                  </a:cubicBezTo>
                  <a:cubicBezTo>
                    <a:pt x="2214" y="85"/>
                    <a:pt x="2219" y="63"/>
                    <a:pt x="2232" y="49"/>
                  </a:cubicBezTo>
                  <a:cubicBezTo>
                    <a:pt x="2237" y="50"/>
                    <a:pt x="2232" y="59"/>
                    <a:pt x="2230" y="60"/>
                  </a:cubicBezTo>
                  <a:cubicBezTo>
                    <a:pt x="2230" y="75"/>
                    <a:pt x="2230" y="75"/>
                    <a:pt x="2230" y="75"/>
                  </a:cubicBezTo>
                  <a:cubicBezTo>
                    <a:pt x="2223" y="76"/>
                    <a:pt x="2223" y="85"/>
                    <a:pt x="2217" y="86"/>
                  </a:cubicBezTo>
                  <a:cubicBezTo>
                    <a:pt x="2215" y="98"/>
                    <a:pt x="2211" y="106"/>
                    <a:pt x="2204" y="113"/>
                  </a:cubicBezTo>
                  <a:cubicBezTo>
                    <a:pt x="2203" y="125"/>
                    <a:pt x="2193" y="128"/>
                    <a:pt x="2193" y="141"/>
                  </a:cubicBezTo>
                  <a:cubicBezTo>
                    <a:pt x="2188" y="142"/>
                    <a:pt x="2188" y="148"/>
                    <a:pt x="2185" y="150"/>
                  </a:cubicBezTo>
                  <a:cubicBezTo>
                    <a:pt x="2182" y="152"/>
                    <a:pt x="2180" y="155"/>
                    <a:pt x="2178" y="158"/>
                  </a:cubicBezTo>
                  <a:cubicBezTo>
                    <a:pt x="2174" y="165"/>
                    <a:pt x="2167" y="170"/>
                    <a:pt x="2165" y="178"/>
                  </a:cubicBezTo>
                  <a:cubicBezTo>
                    <a:pt x="2156" y="180"/>
                    <a:pt x="2157" y="192"/>
                    <a:pt x="2150" y="195"/>
                  </a:cubicBezTo>
                  <a:cubicBezTo>
                    <a:pt x="2147" y="198"/>
                    <a:pt x="2148" y="204"/>
                    <a:pt x="2143" y="204"/>
                  </a:cubicBezTo>
                  <a:cubicBezTo>
                    <a:pt x="2141" y="207"/>
                    <a:pt x="2139" y="211"/>
                    <a:pt x="2137" y="213"/>
                  </a:cubicBezTo>
                  <a:cubicBezTo>
                    <a:pt x="2129" y="217"/>
                    <a:pt x="2128" y="226"/>
                    <a:pt x="2119" y="228"/>
                  </a:cubicBezTo>
                  <a:cubicBezTo>
                    <a:pt x="2117" y="237"/>
                    <a:pt x="2109" y="240"/>
                    <a:pt x="2104" y="246"/>
                  </a:cubicBezTo>
                  <a:cubicBezTo>
                    <a:pt x="2099" y="251"/>
                    <a:pt x="2096" y="259"/>
                    <a:pt x="2089" y="263"/>
                  </a:cubicBezTo>
                  <a:cubicBezTo>
                    <a:pt x="2083" y="268"/>
                    <a:pt x="2080" y="275"/>
                    <a:pt x="2073" y="278"/>
                  </a:cubicBezTo>
                  <a:cubicBezTo>
                    <a:pt x="2073" y="284"/>
                    <a:pt x="2065" y="281"/>
                    <a:pt x="2065" y="287"/>
                  </a:cubicBezTo>
                  <a:cubicBezTo>
                    <a:pt x="2064" y="291"/>
                    <a:pt x="2059" y="291"/>
                    <a:pt x="2056" y="294"/>
                  </a:cubicBezTo>
                  <a:cubicBezTo>
                    <a:pt x="2055" y="295"/>
                    <a:pt x="2054" y="297"/>
                    <a:pt x="2052" y="298"/>
                  </a:cubicBezTo>
                  <a:cubicBezTo>
                    <a:pt x="2049" y="298"/>
                    <a:pt x="2050" y="302"/>
                    <a:pt x="2047" y="302"/>
                  </a:cubicBezTo>
                  <a:cubicBezTo>
                    <a:pt x="2043" y="303"/>
                    <a:pt x="2043" y="308"/>
                    <a:pt x="2038" y="309"/>
                  </a:cubicBezTo>
                  <a:cubicBezTo>
                    <a:pt x="2027" y="319"/>
                    <a:pt x="2016" y="328"/>
                    <a:pt x="2004" y="337"/>
                  </a:cubicBezTo>
                  <a:cubicBezTo>
                    <a:pt x="1993" y="347"/>
                    <a:pt x="1981" y="357"/>
                    <a:pt x="1969" y="365"/>
                  </a:cubicBezTo>
                  <a:cubicBezTo>
                    <a:pt x="1967" y="369"/>
                    <a:pt x="1964" y="372"/>
                    <a:pt x="1960" y="374"/>
                  </a:cubicBezTo>
                  <a:cubicBezTo>
                    <a:pt x="1958" y="377"/>
                    <a:pt x="1956" y="381"/>
                    <a:pt x="1953" y="383"/>
                  </a:cubicBezTo>
                  <a:cubicBezTo>
                    <a:pt x="1949" y="384"/>
                    <a:pt x="1949" y="389"/>
                    <a:pt x="1945" y="389"/>
                  </a:cubicBezTo>
                  <a:cubicBezTo>
                    <a:pt x="1947" y="396"/>
                    <a:pt x="1937" y="392"/>
                    <a:pt x="1938" y="398"/>
                  </a:cubicBezTo>
                  <a:cubicBezTo>
                    <a:pt x="1937" y="401"/>
                    <a:pt x="1934" y="402"/>
                    <a:pt x="1934" y="405"/>
                  </a:cubicBezTo>
                  <a:cubicBezTo>
                    <a:pt x="1931" y="407"/>
                    <a:pt x="1929" y="407"/>
                    <a:pt x="1929" y="403"/>
                  </a:cubicBezTo>
                  <a:cubicBezTo>
                    <a:pt x="1936" y="404"/>
                    <a:pt x="1932" y="395"/>
                    <a:pt x="1936" y="394"/>
                  </a:cubicBezTo>
                  <a:close/>
                  <a:moveTo>
                    <a:pt x="26" y="1668"/>
                  </a:moveTo>
                  <a:cubicBezTo>
                    <a:pt x="28" y="1662"/>
                    <a:pt x="33" y="1659"/>
                    <a:pt x="33" y="1652"/>
                  </a:cubicBezTo>
                  <a:cubicBezTo>
                    <a:pt x="36" y="1648"/>
                    <a:pt x="37" y="1642"/>
                    <a:pt x="39" y="1637"/>
                  </a:cubicBezTo>
                  <a:cubicBezTo>
                    <a:pt x="44" y="1634"/>
                    <a:pt x="41" y="1623"/>
                    <a:pt x="46" y="1621"/>
                  </a:cubicBezTo>
                  <a:cubicBezTo>
                    <a:pt x="46" y="1613"/>
                    <a:pt x="53" y="1613"/>
                    <a:pt x="52" y="1605"/>
                  </a:cubicBezTo>
                  <a:cubicBezTo>
                    <a:pt x="56" y="1601"/>
                    <a:pt x="55" y="1592"/>
                    <a:pt x="60" y="1589"/>
                  </a:cubicBezTo>
                  <a:cubicBezTo>
                    <a:pt x="60" y="1575"/>
                    <a:pt x="69" y="1569"/>
                    <a:pt x="70" y="1556"/>
                  </a:cubicBezTo>
                  <a:cubicBezTo>
                    <a:pt x="74" y="1552"/>
                    <a:pt x="74" y="1545"/>
                    <a:pt x="76" y="1540"/>
                  </a:cubicBezTo>
                  <a:cubicBezTo>
                    <a:pt x="76" y="1533"/>
                    <a:pt x="79" y="1528"/>
                    <a:pt x="79" y="1520"/>
                  </a:cubicBezTo>
                  <a:cubicBezTo>
                    <a:pt x="83" y="1509"/>
                    <a:pt x="82" y="1494"/>
                    <a:pt x="85" y="1482"/>
                  </a:cubicBezTo>
                  <a:cubicBezTo>
                    <a:pt x="83" y="1465"/>
                    <a:pt x="85" y="1463"/>
                    <a:pt x="85" y="1447"/>
                  </a:cubicBezTo>
                  <a:cubicBezTo>
                    <a:pt x="86" y="1442"/>
                    <a:pt x="81" y="1430"/>
                    <a:pt x="85" y="1428"/>
                  </a:cubicBezTo>
                  <a:cubicBezTo>
                    <a:pt x="84" y="1418"/>
                    <a:pt x="83" y="1419"/>
                    <a:pt x="84" y="1410"/>
                  </a:cubicBezTo>
                  <a:cubicBezTo>
                    <a:pt x="81" y="1401"/>
                    <a:pt x="79" y="1389"/>
                    <a:pt x="78" y="1378"/>
                  </a:cubicBezTo>
                  <a:cubicBezTo>
                    <a:pt x="71" y="1379"/>
                    <a:pt x="78" y="1365"/>
                    <a:pt x="72" y="1365"/>
                  </a:cubicBezTo>
                  <a:cubicBezTo>
                    <a:pt x="72" y="1358"/>
                    <a:pt x="71" y="1352"/>
                    <a:pt x="67" y="1350"/>
                  </a:cubicBezTo>
                  <a:cubicBezTo>
                    <a:pt x="68" y="1370"/>
                    <a:pt x="74" y="1384"/>
                    <a:pt x="77" y="1402"/>
                  </a:cubicBezTo>
                  <a:cubicBezTo>
                    <a:pt x="78" y="1414"/>
                    <a:pt x="79" y="1427"/>
                    <a:pt x="80" y="1439"/>
                  </a:cubicBezTo>
                  <a:cubicBezTo>
                    <a:pt x="77" y="1453"/>
                    <a:pt x="80" y="1472"/>
                    <a:pt x="76" y="1485"/>
                  </a:cubicBezTo>
                  <a:cubicBezTo>
                    <a:pt x="81" y="1490"/>
                    <a:pt x="72" y="1495"/>
                    <a:pt x="76" y="1505"/>
                  </a:cubicBezTo>
                  <a:cubicBezTo>
                    <a:pt x="71" y="1505"/>
                    <a:pt x="75" y="1513"/>
                    <a:pt x="74" y="1516"/>
                  </a:cubicBezTo>
                  <a:cubicBezTo>
                    <a:pt x="71" y="1518"/>
                    <a:pt x="74" y="1524"/>
                    <a:pt x="70" y="1525"/>
                  </a:cubicBezTo>
                  <a:cubicBezTo>
                    <a:pt x="71" y="1530"/>
                    <a:pt x="71" y="1533"/>
                    <a:pt x="69" y="1536"/>
                  </a:cubicBezTo>
                  <a:cubicBezTo>
                    <a:pt x="66" y="1538"/>
                    <a:pt x="69" y="1544"/>
                    <a:pt x="65" y="1545"/>
                  </a:cubicBezTo>
                  <a:cubicBezTo>
                    <a:pt x="64" y="1552"/>
                    <a:pt x="64" y="1560"/>
                    <a:pt x="58" y="1563"/>
                  </a:cubicBezTo>
                  <a:cubicBezTo>
                    <a:pt x="53" y="1576"/>
                    <a:pt x="50" y="1591"/>
                    <a:pt x="45" y="1603"/>
                  </a:cubicBezTo>
                  <a:cubicBezTo>
                    <a:pt x="44" y="1610"/>
                    <a:pt x="39" y="1614"/>
                    <a:pt x="38" y="1621"/>
                  </a:cubicBezTo>
                  <a:cubicBezTo>
                    <a:pt x="35" y="1627"/>
                    <a:pt x="31" y="1632"/>
                    <a:pt x="30" y="1639"/>
                  </a:cubicBezTo>
                  <a:cubicBezTo>
                    <a:pt x="26" y="1644"/>
                    <a:pt x="25" y="1651"/>
                    <a:pt x="23" y="1657"/>
                  </a:cubicBezTo>
                  <a:cubicBezTo>
                    <a:pt x="15" y="1660"/>
                    <a:pt x="19" y="1672"/>
                    <a:pt x="13" y="1675"/>
                  </a:cubicBezTo>
                  <a:cubicBezTo>
                    <a:pt x="12" y="1683"/>
                    <a:pt x="10" y="1689"/>
                    <a:pt x="6" y="1693"/>
                  </a:cubicBezTo>
                  <a:cubicBezTo>
                    <a:pt x="6" y="1698"/>
                    <a:pt x="5" y="1701"/>
                    <a:pt x="2" y="1702"/>
                  </a:cubicBezTo>
                  <a:cubicBezTo>
                    <a:pt x="0" y="1704"/>
                    <a:pt x="1" y="1708"/>
                    <a:pt x="0" y="1710"/>
                  </a:cubicBezTo>
                  <a:cubicBezTo>
                    <a:pt x="0" y="1738"/>
                    <a:pt x="0" y="1738"/>
                    <a:pt x="0" y="1738"/>
                  </a:cubicBezTo>
                  <a:cubicBezTo>
                    <a:pt x="6" y="1719"/>
                    <a:pt x="13" y="1701"/>
                    <a:pt x="20" y="1684"/>
                  </a:cubicBezTo>
                  <a:cubicBezTo>
                    <a:pt x="24" y="1680"/>
                    <a:pt x="24" y="1673"/>
                    <a:pt x="26" y="1668"/>
                  </a:cubicBezTo>
                  <a:close/>
                  <a:moveTo>
                    <a:pt x="23" y="1719"/>
                  </a:moveTo>
                  <a:cubicBezTo>
                    <a:pt x="24" y="1711"/>
                    <a:pt x="28" y="1707"/>
                    <a:pt x="28" y="1698"/>
                  </a:cubicBezTo>
                  <a:cubicBezTo>
                    <a:pt x="34" y="1699"/>
                    <a:pt x="33" y="1694"/>
                    <a:pt x="34" y="1689"/>
                  </a:cubicBezTo>
                  <a:cubicBezTo>
                    <a:pt x="38" y="1687"/>
                    <a:pt x="39" y="1683"/>
                    <a:pt x="40" y="1678"/>
                  </a:cubicBezTo>
                  <a:cubicBezTo>
                    <a:pt x="45" y="1672"/>
                    <a:pt x="49" y="1664"/>
                    <a:pt x="51" y="1655"/>
                  </a:cubicBezTo>
                  <a:cubicBezTo>
                    <a:pt x="56" y="1649"/>
                    <a:pt x="60" y="1641"/>
                    <a:pt x="63" y="1633"/>
                  </a:cubicBezTo>
                  <a:cubicBezTo>
                    <a:pt x="67" y="1631"/>
                    <a:pt x="68" y="1626"/>
                    <a:pt x="68" y="1621"/>
                  </a:cubicBezTo>
                  <a:cubicBezTo>
                    <a:pt x="75" y="1621"/>
                    <a:pt x="74" y="1616"/>
                    <a:pt x="74" y="1610"/>
                  </a:cubicBezTo>
                  <a:cubicBezTo>
                    <a:pt x="81" y="1605"/>
                    <a:pt x="81" y="1594"/>
                    <a:pt x="86" y="1587"/>
                  </a:cubicBezTo>
                  <a:cubicBezTo>
                    <a:pt x="89" y="1580"/>
                    <a:pt x="94" y="1572"/>
                    <a:pt x="95" y="1563"/>
                  </a:cubicBezTo>
                  <a:cubicBezTo>
                    <a:pt x="99" y="1561"/>
                    <a:pt x="96" y="1552"/>
                    <a:pt x="101" y="1551"/>
                  </a:cubicBezTo>
                  <a:cubicBezTo>
                    <a:pt x="102" y="1547"/>
                    <a:pt x="104" y="1543"/>
                    <a:pt x="104" y="1538"/>
                  </a:cubicBezTo>
                  <a:cubicBezTo>
                    <a:pt x="103" y="1531"/>
                    <a:pt x="110" y="1533"/>
                    <a:pt x="107" y="1525"/>
                  </a:cubicBezTo>
                  <a:cubicBezTo>
                    <a:pt x="113" y="1524"/>
                    <a:pt x="109" y="1515"/>
                    <a:pt x="113" y="1513"/>
                  </a:cubicBezTo>
                  <a:cubicBezTo>
                    <a:pt x="112" y="1500"/>
                    <a:pt x="115" y="1492"/>
                    <a:pt x="115" y="1480"/>
                  </a:cubicBezTo>
                  <a:cubicBezTo>
                    <a:pt x="115" y="1472"/>
                    <a:pt x="114" y="1463"/>
                    <a:pt x="113" y="1454"/>
                  </a:cubicBezTo>
                  <a:cubicBezTo>
                    <a:pt x="114" y="1449"/>
                    <a:pt x="109" y="1450"/>
                    <a:pt x="111" y="1443"/>
                  </a:cubicBezTo>
                  <a:cubicBezTo>
                    <a:pt x="110" y="1440"/>
                    <a:pt x="112" y="1432"/>
                    <a:pt x="106" y="1435"/>
                  </a:cubicBezTo>
                  <a:cubicBezTo>
                    <a:pt x="111" y="1459"/>
                    <a:pt x="108" y="1484"/>
                    <a:pt x="107" y="1512"/>
                  </a:cubicBezTo>
                  <a:cubicBezTo>
                    <a:pt x="103" y="1515"/>
                    <a:pt x="103" y="1522"/>
                    <a:pt x="99" y="1525"/>
                  </a:cubicBezTo>
                  <a:cubicBezTo>
                    <a:pt x="101" y="1534"/>
                    <a:pt x="95" y="1536"/>
                    <a:pt x="96" y="1543"/>
                  </a:cubicBezTo>
                  <a:cubicBezTo>
                    <a:pt x="92" y="1546"/>
                    <a:pt x="92" y="1553"/>
                    <a:pt x="90" y="1559"/>
                  </a:cubicBezTo>
                  <a:cubicBezTo>
                    <a:pt x="88" y="1563"/>
                    <a:pt x="85" y="1567"/>
                    <a:pt x="82" y="1572"/>
                  </a:cubicBezTo>
                  <a:cubicBezTo>
                    <a:pt x="83" y="1576"/>
                    <a:pt x="80" y="1577"/>
                    <a:pt x="81" y="1581"/>
                  </a:cubicBezTo>
                  <a:cubicBezTo>
                    <a:pt x="77" y="1581"/>
                    <a:pt x="80" y="1587"/>
                    <a:pt x="77" y="1588"/>
                  </a:cubicBezTo>
                  <a:cubicBezTo>
                    <a:pt x="73" y="1591"/>
                    <a:pt x="77" y="1601"/>
                    <a:pt x="69" y="1602"/>
                  </a:cubicBezTo>
                  <a:cubicBezTo>
                    <a:pt x="68" y="1615"/>
                    <a:pt x="58" y="1621"/>
                    <a:pt x="56" y="1633"/>
                  </a:cubicBezTo>
                  <a:cubicBezTo>
                    <a:pt x="48" y="1640"/>
                    <a:pt x="47" y="1653"/>
                    <a:pt x="38" y="1658"/>
                  </a:cubicBezTo>
                  <a:cubicBezTo>
                    <a:pt x="37" y="1672"/>
                    <a:pt x="28" y="1678"/>
                    <a:pt x="25" y="1690"/>
                  </a:cubicBezTo>
                  <a:cubicBezTo>
                    <a:pt x="20" y="1699"/>
                    <a:pt x="16" y="1709"/>
                    <a:pt x="12" y="1719"/>
                  </a:cubicBezTo>
                  <a:cubicBezTo>
                    <a:pt x="10" y="1724"/>
                    <a:pt x="8" y="1729"/>
                    <a:pt x="4" y="1733"/>
                  </a:cubicBezTo>
                  <a:cubicBezTo>
                    <a:pt x="1" y="1736"/>
                    <a:pt x="2" y="1742"/>
                    <a:pt x="0" y="1745"/>
                  </a:cubicBezTo>
                  <a:cubicBezTo>
                    <a:pt x="0" y="1767"/>
                    <a:pt x="0" y="1767"/>
                    <a:pt x="0" y="1767"/>
                  </a:cubicBezTo>
                  <a:cubicBezTo>
                    <a:pt x="6" y="1758"/>
                    <a:pt x="9" y="1745"/>
                    <a:pt x="15" y="1737"/>
                  </a:cubicBezTo>
                  <a:cubicBezTo>
                    <a:pt x="16" y="1729"/>
                    <a:pt x="21" y="1725"/>
                    <a:pt x="23" y="1719"/>
                  </a:cubicBezTo>
                  <a:close/>
                  <a:moveTo>
                    <a:pt x="19" y="1542"/>
                  </a:moveTo>
                  <a:cubicBezTo>
                    <a:pt x="17" y="1531"/>
                    <a:pt x="26" y="1530"/>
                    <a:pt x="24" y="1520"/>
                  </a:cubicBezTo>
                  <a:cubicBezTo>
                    <a:pt x="30" y="1515"/>
                    <a:pt x="27" y="1504"/>
                    <a:pt x="31" y="1499"/>
                  </a:cubicBezTo>
                  <a:cubicBezTo>
                    <a:pt x="34" y="1484"/>
                    <a:pt x="42" y="1473"/>
                    <a:pt x="44" y="1457"/>
                  </a:cubicBezTo>
                  <a:cubicBezTo>
                    <a:pt x="50" y="1453"/>
                    <a:pt x="46" y="1441"/>
                    <a:pt x="51" y="1437"/>
                  </a:cubicBezTo>
                  <a:cubicBezTo>
                    <a:pt x="50" y="1426"/>
                    <a:pt x="53" y="1419"/>
                    <a:pt x="54" y="1410"/>
                  </a:cubicBezTo>
                  <a:cubicBezTo>
                    <a:pt x="53" y="1396"/>
                    <a:pt x="52" y="1381"/>
                    <a:pt x="51" y="1367"/>
                  </a:cubicBezTo>
                  <a:cubicBezTo>
                    <a:pt x="47" y="1366"/>
                    <a:pt x="50" y="1357"/>
                    <a:pt x="45" y="1356"/>
                  </a:cubicBezTo>
                  <a:cubicBezTo>
                    <a:pt x="49" y="1377"/>
                    <a:pt x="45" y="1393"/>
                    <a:pt x="47" y="1413"/>
                  </a:cubicBezTo>
                  <a:cubicBezTo>
                    <a:pt x="46" y="1426"/>
                    <a:pt x="40" y="1435"/>
                    <a:pt x="41" y="1451"/>
                  </a:cubicBezTo>
                  <a:cubicBezTo>
                    <a:pt x="36" y="1454"/>
                    <a:pt x="38" y="1463"/>
                    <a:pt x="33" y="1466"/>
                  </a:cubicBezTo>
                  <a:cubicBezTo>
                    <a:pt x="36" y="1477"/>
                    <a:pt x="26" y="1477"/>
                    <a:pt x="28" y="1486"/>
                  </a:cubicBezTo>
                  <a:cubicBezTo>
                    <a:pt x="24" y="1490"/>
                    <a:pt x="26" y="1499"/>
                    <a:pt x="21" y="1502"/>
                  </a:cubicBezTo>
                  <a:cubicBezTo>
                    <a:pt x="21" y="1511"/>
                    <a:pt x="18" y="1516"/>
                    <a:pt x="16" y="1522"/>
                  </a:cubicBezTo>
                  <a:cubicBezTo>
                    <a:pt x="10" y="1533"/>
                    <a:pt x="9" y="1548"/>
                    <a:pt x="3" y="1558"/>
                  </a:cubicBezTo>
                  <a:cubicBezTo>
                    <a:pt x="2" y="1561"/>
                    <a:pt x="1" y="1564"/>
                    <a:pt x="0" y="1566"/>
                  </a:cubicBezTo>
                  <a:cubicBezTo>
                    <a:pt x="0" y="1587"/>
                    <a:pt x="0" y="1587"/>
                    <a:pt x="0" y="1587"/>
                  </a:cubicBezTo>
                  <a:cubicBezTo>
                    <a:pt x="1" y="1585"/>
                    <a:pt x="1" y="1582"/>
                    <a:pt x="2" y="1580"/>
                  </a:cubicBezTo>
                  <a:cubicBezTo>
                    <a:pt x="10" y="1569"/>
                    <a:pt x="11" y="1552"/>
                    <a:pt x="19" y="1542"/>
                  </a:cubicBezTo>
                  <a:close/>
                  <a:moveTo>
                    <a:pt x="14" y="1619"/>
                  </a:moveTo>
                  <a:cubicBezTo>
                    <a:pt x="16" y="1615"/>
                    <a:pt x="18" y="1610"/>
                    <a:pt x="19" y="1605"/>
                  </a:cubicBezTo>
                  <a:cubicBezTo>
                    <a:pt x="18" y="1597"/>
                    <a:pt x="25" y="1597"/>
                    <a:pt x="25" y="1589"/>
                  </a:cubicBezTo>
                  <a:cubicBezTo>
                    <a:pt x="30" y="1580"/>
                    <a:pt x="34" y="1571"/>
                    <a:pt x="40" y="1562"/>
                  </a:cubicBezTo>
                  <a:cubicBezTo>
                    <a:pt x="41" y="1544"/>
                    <a:pt x="46" y="1529"/>
                    <a:pt x="52" y="1515"/>
                  </a:cubicBezTo>
                  <a:cubicBezTo>
                    <a:pt x="55" y="1508"/>
                    <a:pt x="56" y="1499"/>
                    <a:pt x="59" y="1493"/>
                  </a:cubicBezTo>
                  <a:cubicBezTo>
                    <a:pt x="54" y="1493"/>
                    <a:pt x="61" y="1487"/>
                    <a:pt x="61" y="1484"/>
                  </a:cubicBezTo>
                  <a:cubicBezTo>
                    <a:pt x="62" y="1480"/>
                    <a:pt x="61" y="1475"/>
                    <a:pt x="65" y="1473"/>
                  </a:cubicBezTo>
                  <a:cubicBezTo>
                    <a:pt x="65" y="1470"/>
                    <a:pt x="61" y="1462"/>
                    <a:pt x="66" y="1462"/>
                  </a:cubicBezTo>
                  <a:cubicBezTo>
                    <a:pt x="67" y="1459"/>
                    <a:pt x="63" y="1451"/>
                    <a:pt x="67" y="1451"/>
                  </a:cubicBezTo>
                  <a:cubicBezTo>
                    <a:pt x="68" y="1448"/>
                    <a:pt x="64" y="1440"/>
                    <a:pt x="69" y="1440"/>
                  </a:cubicBezTo>
                  <a:cubicBezTo>
                    <a:pt x="70" y="1436"/>
                    <a:pt x="65" y="1427"/>
                    <a:pt x="70" y="1427"/>
                  </a:cubicBezTo>
                  <a:cubicBezTo>
                    <a:pt x="68" y="1417"/>
                    <a:pt x="73" y="1413"/>
                    <a:pt x="71" y="1403"/>
                  </a:cubicBezTo>
                  <a:cubicBezTo>
                    <a:pt x="71" y="1394"/>
                    <a:pt x="73" y="1386"/>
                    <a:pt x="67" y="1381"/>
                  </a:cubicBezTo>
                  <a:cubicBezTo>
                    <a:pt x="67" y="1416"/>
                    <a:pt x="63" y="1447"/>
                    <a:pt x="56" y="1476"/>
                  </a:cubicBezTo>
                  <a:cubicBezTo>
                    <a:pt x="53" y="1491"/>
                    <a:pt x="50" y="1506"/>
                    <a:pt x="44" y="1518"/>
                  </a:cubicBezTo>
                  <a:cubicBezTo>
                    <a:pt x="40" y="1532"/>
                    <a:pt x="32" y="1543"/>
                    <a:pt x="31" y="1561"/>
                  </a:cubicBezTo>
                  <a:cubicBezTo>
                    <a:pt x="27" y="1563"/>
                    <a:pt x="27" y="1569"/>
                    <a:pt x="23" y="1572"/>
                  </a:cubicBezTo>
                  <a:cubicBezTo>
                    <a:pt x="23" y="1575"/>
                    <a:pt x="24" y="1580"/>
                    <a:pt x="20" y="1579"/>
                  </a:cubicBezTo>
                  <a:cubicBezTo>
                    <a:pt x="20" y="1582"/>
                    <a:pt x="20" y="1586"/>
                    <a:pt x="16" y="1586"/>
                  </a:cubicBezTo>
                  <a:cubicBezTo>
                    <a:pt x="16" y="1596"/>
                    <a:pt x="10" y="1601"/>
                    <a:pt x="9" y="1610"/>
                  </a:cubicBezTo>
                  <a:cubicBezTo>
                    <a:pt x="4" y="1615"/>
                    <a:pt x="3" y="1623"/>
                    <a:pt x="0" y="1629"/>
                  </a:cubicBezTo>
                  <a:cubicBezTo>
                    <a:pt x="0" y="1650"/>
                    <a:pt x="0" y="1650"/>
                    <a:pt x="0" y="1650"/>
                  </a:cubicBezTo>
                  <a:cubicBezTo>
                    <a:pt x="0" y="1649"/>
                    <a:pt x="0" y="1649"/>
                    <a:pt x="0" y="1648"/>
                  </a:cubicBezTo>
                  <a:cubicBezTo>
                    <a:pt x="6" y="1639"/>
                    <a:pt x="9" y="1628"/>
                    <a:pt x="14" y="1619"/>
                  </a:cubicBezTo>
                  <a:close/>
                  <a:moveTo>
                    <a:pt x="17" y="1487"/>
                  </a:moveTo>
                  <a:cubicBezTo>
                    <a:pt x="19" y="1482"/>
                    <a:pt x="20" y="1476"/>
                    <a:pt x="21" y="1469"/>
                  </a:cubicBezTo>
                  <a:cubicBezTo>
                    <a:pt x="21" y="1465"/>
                    <a:pt x="28" y="1455"/>
                    <a:pt x="22" y="1452"/>
                  </a:cubicBezTo>
                  <a:cubicBezTo>
                    <a:pt x="15" y="1460"/>
                    <a:pt x="20" y="1478"/>
                    <a:pt x="11" y="1483"/>
                  </a:cubicBezTo>
                  <a:cubicBezTo>
                    <a:pt x="11" y="1498"/>
                    <a:pt x="2" y="1503"/>
                    <a:pt x="2" y="1517"/>
                  </a:cubicBezTo>
                  <a:cubicBezTo>
                    <a:pt x="1" y="1517"/>
                    <a:pt x="1" y="1518"/>
                    <a:pt x="0" y="1519"/>
                  </a:cubicBezTo>
                  <a:cubicBezTo>
                    <a:pt x="0" y="1534"/>
                    <a:pt x="0" y="1534"/>
                    <a:pt x="0" y="1534"/>
                  </a:cubicBezTo>
                  <a:cubicBezTo>
                    <a:pt x="2" y="1529"/>
                    <a:pt x="5" y="1524"/>
                    <a:pt x="7" y="1519"/>
                  </a:cubicBezTo>
                  <a:cubicBezTo>
                    <a:pt x="10" y="1508"/>
                    <a:pt x="14" y="1498"/>
                    <a:pt x="17" y="1487"/>
                  </a:cubicBezTo>
                  <a:close/>
                  <a:moveTo>
                    <a:pt x="2304" y="36"/>
                  </a:moveTo>
                  <a:cubicBezTo>
                    <a:pt x="2311" y="38"/>
                    <a:pt x="2309" y="48"/>
                    <a:pt x="2313" y="51"/>
                  </a:cubicBezTo>
                  <a:cubicBezTo>
                    <a:pt x="2314" y="59"/>
                    <a:pt x="2319" y="63"/>
                    <a:pt x="2320" y="71"/>
                  </a:cubicBezTo>
                  <a:cubicBezTo>
                    <a:pt x="2328" y="80"/>
                    <a:pt x="2330" y="96"/>
                    <a:pt x="2337" y="106"/>
                  </a:cubicBezTo>
                  <a:cubicBezTo>
                    <a:pt x="2337" y="115"/>
                    <a:pt x="2345" y="114"/>
                    <a:pt x="2344" y="123"/>
                  </a:cubicBezTo>
                  <a:cubicBezTo>
                    <a:pt x="2348" y="124"/>
                    <a:pt x="2349" y="127"/>
                    <a:pt x="2348" y="132"/>
                  </a:cubicBezTo>
                  <a:cubicBezTo>
                    <a:pt x="2348" y="137"/>
                    <a:pt x="2354" y="135"/>
                    <a:pt x="2352" y="141"/>
                  </a:cubicBezTo>
                  <a:cubicBezTo>
                    <a:pt x="2355" y="147"/>
                    <a:pt x="2359" y="152"/>
                    <a:pt x="2361" y="158"/>
                  </a:cubicBezTo>
                  <a:cubicBezTo>
                    <a:pt x="2359" y="165"/>
                    <a:pt x="2365" y="164"/>
                    <a:pt x="2365" y="167"/>
                  </a:cubicBezTo>
                  <a:cubicBezTo>
                    <a:pt x="2366" y="171"/>
                    <a:pt x="2367" y="174"/>
                    <a:pt x="2370" y="176"/>
                  </a:cubicBezTo>
                  <a:cubicBezTo>
                    <a:pt x="2371" y="182"/>
                    <a:pt x="2374" y="187"/>
                    <a:pt x="2376" y="193"/>
                  </a:cubicBezTo>
                  <a:cubicBezTo>
                    <a:pt x="2384" y="194"/>
                    <a:pt x="2380" y="207"/>
                    <a:pt x="2387" y="208"/>
                  </a:cubicBezTo>
                  <a:cubicBezTo>
                    <a:pt x="2387" y="218"/>
                    <a:pt x="2396" y="218"/>
                    <a:pt x="2396" y="226"/>
                  </a:cubicBezTo>
                  <a:cubicBezTo>
                    <a:pt x="2400" y="231"/>
                    <a:pt x="2405" y="235"/>
                    <a:pt x="2407" y="241"/>
                  </a:cubicBezTo>
                  <a:cubicBezTo>
                    <a:pt x="2414" y="251"/>
                    <a:pt x="2419" y="263"/>
                    <a:pt x="2429" y="270"/>
                  </a:cubicBezTo>
                  <a:cubicBezTo>
                    <a:pt x="2435" y="281"/>
                    <a:pt x="2443" y="291"/>
                    <a:pt x="2451" y="300"/>
                  </a:cubicBezTo>
                  <a:cubicBezTo>
                    <a:pt x="2451" y="290"/>
                    <a:pt x="2442" y="289"/>
                    <a:pt x="2442" y="280"/>
                  </a:cubicBezTo>
                  <a:cubicBezTo>
                    <a:pt x="2438" y="275"/>
                    <a:pt x="2433" y="271"/>
                    <a:pt x="2431" y="263"/>
                  </a:cubicBezTo>
                  <a:cubicBezTo>
                    <a:pt x="2426" y="258"/>
                    <a:pt x="2422" y="253"/>
                    <a:pt x="2418" y="248"/>
                  </a:cubicBezTo>
                  <a:cubicBezTo>
                    <a:pt x="2419" y="242"/>
                    <a:pt x="2413" y="243"/>
                    <a:pt x="2413" y="239"/>
                  </a:cubicBezTo>
                  <a:cubicBezTo>
                    <a:pt x="2409" y="238"/>
                    <a:pt x="2413" y="229"/>
                    <a:pt x="2407" y="230"/>
                  </a:cubicBezTo>
                  <a:cubicBezTo>
                    <a:pt x="2408" y="224"/>
                    <a:pt x="2403" y="226"/>
                    <a:pt x="2403" y="222"/>
                  </a:cubicBezTo>
                  <a:cubicBezTo>
                    <a:pt x="2398" y="221"/>
                    <a:pt x="2400" y="213"/>
                    <a:pt x="2396" y="213"/>
                  </a:cubicBezTo>
                  <a:cubicBezTo>
                    <a:pt x="2391" y="210"/>
                    <a:pt x="2399" y="208"/>
                    <a:pt x="2394" y="206"/>
                  </a:cubicBezTo>
                  <a:cubicBezTo>
                    <a:pt x="2393" y="202"/>
                    <a:pt x="2389" y="201"/>
                    <a:pt x="2389" y="195"/>
                  </a:cubicBezTo>
                  <a:cubicBezTo>
                    <a:pt x="2383" y="192"/>
                    <a:pt x="2383" y="183"/>
                    <a:pt x="2379" y="178"/>
                  </a:cubicBezTo>
                  <a:cubicBezTo>
                    <a:pt x="2380" y="171"/>
                    <a:pt x="2371" y="175"/>
                    <a:pt x="2374" y="167"/>
                  </a:cubicBezTo>
                  <a:cubicBezTo>
                    <a:pt x="2371" y="165"/>
                    <a:pt x="2370" y="161"/>
                    <a:pt x="2368" y="158"/>
                  </a:cubicBezTo>
                  <a:cubicBezTo>
                    <a:pt x="2367" y="146"/>
                    <a:pt x="2361" y="139"/>
                    <a:pt x="2357" y="130"/>
                  </a:cubicBezTo>
                  <a:cubicBezTo>
                    <a:pt x="2355" y="125"/>
                    <a:pt x="2351" y="123"/>
                    <a:pt x="2352" y="115"/>
                  </a:cubicBezTo>
                  <a:cubicBezTo>
                    <a:pt x="2347" y="113"/>
                    <a:pt x="2347" y="106"/>
                    <a:pt x="2344" y="102"/>
                  </a:cubicBezTo>
                  <a:cubicBezTo>
                    <a:pt x="2336" y="82"/>
                    <a:pt x="2326" y="64"/>
                    <a:pt x="2320" y="43"/>
                  </a:cubicBezTo>
                  <a:cubicBezTo>
                    <a:pt x="2315" y="41"/>
                    <a:pt x="2316" y="33"/>
                    <a:pt x="2313" y="30"/>
                  </a:cubicBezTo>
                  <a:cubicBezTo>
                    <a:pt x="2316" y="20"/>
                    <a:pt x="2309" y="19"/>
                    <a:pt x="2309" y="12"/>
                  </a:cubicBezTo>
                  <a:cubicBezTo>
                    <a:pt x="2308" y="8"/>
                    <a:pt x="2307" y="4"/>
                    <a:pt x="2305" y="0"/>
                  </a:cubicBezTo>
                  <a:cubicBezTo>
                    <a:pt x="2296" y="0"/>
                    <a:pt x="2296" y="0"/>
                    <a:pt x="2296" y="0"/>
                  </a:cubicBezTo>
                  <a:cubicBezTo>
                    <a:pt x="2298" y="4"/>
                    <a:pt x="2298" y="10"/>
                    <a:pt x="2300" y="14"/>
                  </a:cubicBezTo>
                  <a:cubicBezTo>
                    <a:pt x="2301" y="22"/>
                    <a:pt x="2306" y="26"/>
                    <a:pt x="2304" y="36"/>
                  </a:cubicBezTo>
                  <a:close/>
                  <a:moveTo>
                    <a:pt x="2324" y="4"/>
                  </a:moveTo>
                  <a:cubicBezTo>
                    <a:pt x="2324" y="9"/>
                    <a:pt x="2325" y="13"/>
                    <a:pt x="2328" y="14"/>
                  </a:cubicBezTo>
                  <a:cubicBezTo>
                    <a:pt x="2330" y="22"/>
                    <a:pt x="2333" y="29"/>
                    <a:pt x="2339" y="32"/>
                  </a:cubicBezTo>
                  <a:cubicBezTo>
                    <a:pt x="2339" y="42"/>
                    <a:pt x="2346" y="44"/>
                    <a:pt x="2348" y="51"/>
                  </a:cubicBezTo>
                  <a:cubicBezTo>
                    <a:pt x="2353" y="57"/>
                    <a:pt x="2352" y="67"/>
                    <a:pt x="2359" y="71"/>
                  </a:cubicBezTo>
                  <a:cubicBezTo>
                    <a:pt x="2361" y="79"/>
                    <a:pt x="2363" y="86"/>
                    <a:pt x="2368" y="91"/>
                  </a:cubicBezTo>
                  <a:cubicBezTo>
                    <a:pt x="2367" y="101"/>
                    <a:pt x="2376" y="102"/>
                    <a:pt x="2376" y="110"/>
                  </a:cubicBezTo>
                  <a:cubicBezTo>
                    <a:pt x="2382" y="114"/>
                    <a:pt x="2383" y="123"/>
                    <a:pt x="2387" y="128"/>
                  </a:cubicBezTo>
                  <a:cubicBezTo>
                    <a:pt x="2390" y="129"/>
                    <a:pt x="2391" y="132"/>
                    <a:pt x="2392" y="137"/>
                  </a:cubicBezTo>
                  <a:cubicBezTo>
                    <a:pt x="2398" y="136"/>
                    <a:pt x="2394" y="145"/>
                    <a:pt x="2398" y="145"/>
                  </a:cubicBezTo>
                  <a:cubicBezTo>
                    <a:pt x="2401" y="152"/>
                    <a:pt x="2404" y="159"/>
                    <a:pt x="2409" y="163"/>
                  </a:cubicBezTo>
                  <a:cubicBezTo>
                    <a:pt x="2408" y="173"/>
                    <a:pt x="2417" y="173"/>
                    <a:pt x="2418" y="182"/>
                  </a:cubicBezTo>
                  <a:cubicBezTo>
                    <a:pt x="2423" y="187"/>
                    <a:pt x="2425" y="194"/>
                    <a:pt x="2427" y="202"/>
                  </a:cubicBezTo>
                  <a:cubicBezTo>
                    <a:pt x="2431" y="203"/>
                    <a:pt x="2429" y="210"/>
                    <a:pt x="2433" y="211"/>
                  </a:cubicBezTo>
                  <a:cubicBezTo>
                    <a:pt x="2431" y="215"/>
                    <a:pt x="2439" y="220"/>
                    <a:pt x="2440" y="215"/>
                  </a:cubicBezTo>
                  <a:cubicBezTo>
                    <a:pt x="2435" y="215"/>
                    <a:pt x="2435" y="210"/>
                    <a:pt x="2435" y="204"/>
                  </a:cubicBezTo>
                  <a:cubicBezTo>
                    <a:pt x="2430" y="204"/>
                    <a:pt x="2431" y="199"/>
                    <a:pt x="2431" y="193"/>
                  </a:cubicBezTo>
                  <a:cubicBezTo>
                    <a:pt x="2424" y="187"/>
                    <a:pt x="2422" y="176"/>
                    <a:pt x="2416" y="169"/>
                  </a:cubicBezTo>
                  <a:cubicBezTo>
                    <a:pt x="2412" y="160"/>
                    <a:pt x="2408" y="151"/>
                    <a:pt x="2403" y="143"/>
                  </a:cubicBezTo>
                  <a:cubicBezTo>
                    <a:pt x="2398" y="141"/>
                    <a:pt x="2401" y="132"/>
                    <a:pt x="2396" y="130"/>
                  </a:cubicBezTo>
                  <a:cubicBezTo>
                    <a:pt x="2394" y="126"/>
                    <a:pt x="2392" y="121"/>
                    <a:pt x="2389" y="117"/>
                  </a:cubicBezTo>
                  <a:cubicBezTo>
                    <a:pt x="2385" y="108"/>
                    <a:pt x="2379" y="101"/>
                    <a:pt x="2374" y="93"/>
                  </a:cubicBezTo>
                  <a:cubicBezTo>
                    <a:pt x="2374" y="92"/>
                    <a:pt x="2375" y="90"/>
                    <a:pt x="2374" y="89"/>
                  </a:cubicBezTo>
                  <a:cubicBezTo>
                    <a:pt x="2374" y="87"/>
                    <a:pt x="2372" y="87"/>
                    <a:pt x="2372" y="86"/>
                  </a:cubicBezTo>
                  <a:cubicBezTo>
                    <a:pt x="2369" y="80"/>
                    <a:pt x="2368" y="73"/>
                    <a:pt x="2363" y="69"/>
                  </a:cubicBezTo>
                  <a:cubicBezTo>
                    <a:pt x="2366" y="61"/>
                    <a:pt x="2358" y="63"/>
                    <a:pt x="2359" y="56"/>
                  </a:cubicBezTo>
                  <a:cubicBezTo>
                    <a:pt x="2357" y="51"/>
                    <a:pt x="2352" y="49"/>
                    <a:pt x="2352" y="43"/>
                  </a:cubicBezTo>
                  <a:cubicBezTo>
                    <a:pt x="2349" y="35"/>
                    <a:pt x="2344" y="27"/>
                    <a:pt x="2339" y="21"/>
                  </a:cubicBezTo>
                  <a:cubicBezTo>
                    <a:pt x="2336" y="15"/>
                    <a:pt x="2343" y="13"/>
                    <a:pt x="2335" y="12"/>
                  </a:cubicBezTo>
                  <a:cubicBezTo>
                    <a:pt x="2336" y="5"/>
                    <a:pt x="2332" y="3"/>
                    <a:pt x="2329" y="0"/>
                  </a:cubicBezTo>
                  <a:cubicBezTo>
                    <a:pt x="2320" y="0"/>
                    <a:pt x="2320" y="0"/>
                    <a:pt x="2320" y="0"/>
                  </a:cubicBezTo>
                  <a:cubicBezTo>
                    <a:pt x="2320" y="2"/>
                    <a:pt x="2322" y="3"/>
                    <a:pt x="2324" y="4"/>
                  </a:cubicBezTo>
                  <a:close/>
                  <a:moveTo>
                    <a:pt x="2200" y="34"/>
                  </a:moveTo>
                  <a:cubicBezTo>
                    <a:pt x="2193" y="40"/>
                    <a:pt x="2190" y="50"/>
                    <a:pt x="2182" y="56"/>
                  </a:cubicBezTo>
                  <a:cubicBezTo>
                    <a:pt x="2182" y="64"/>
                    <a:pt x="2179" y="70"/>
                    <a:pt x="2174" y="73"/>
                  </a:cubicBezTo>
                  <a:cubicBezTo>
                    <a:pt x="2175" y="83"/>
                    <a:pt x="2166" y="83"/>
                    <a:pt x="2165" y="91"/>
                  </a:cubicBezTo>
                  <a:cubicBezTo>
                    <a:pt x="2156" y="99"/>
                    <a:pt x="2151" y="112"/>
                    <a:pt x="2141" y="119"/>
                  </a:cubicBezTo>
                  <a:cubicBezTo>
                    <a:pt x="2134" y="129"/>
                    <a:pt x="2126" y="140"/>
                    <a:pt x="2117" y="147"/>
                  </a:cubicBezTo>
                  <a:cubicBezTo>
                    <a:pt x="2120" y="154"/>
                    <a:pt x="2110" y="149"/>
                    <a:pt x="2113" y="156"/>
                  </a:cubicBezTo>
                  <a:cubicBezTo>
                    <a:pt x="2108" y="156"/>
                    <a:pt x="2111" y="163"/>
                    <a:pt x="2106" y="163"/>
                  </a:cubicBezTo>
                  <a:cubicBezTo>
                    <a:pt x="2105" y="166"/>
                    <a:pt x="2103" y="168"/>
                    <a:pt x="2099" y="169"/>
                  </a:cubicBezTo>
                  <a:cubicBezTo>
                    <a:pt x="2092" y="169"/>
                    <a:pt x="2104" y="176"/>
                    <a:pt x="2097" y="176"/>
                  </a:cubicBezTo>
                  <a:cubicBezTo>
                    <a:pt x="2092" y="179"/>
                    <a:pt x="2087" y="183"/>
                    <a:pt x="2084" y="189"/>
                  </a:cubicBezTo>
                  <a:cubicBezTo>
                    <a:pt x="2081" y="190"/>
                    <a:pt x="2079" y="192"/>
                    <a:pt x="2078" y="195"/>
                  </a:cubicBezTo>
                  <a:cubicBezTo>
                    <a:pt x="2068" y="193"/>
                    <a:pt x="2079" y="203"/>
                    <a:pt x="2073" y="202"/>
                  </a:cubicBezTo>
                  <a:cubicBezTo>
                    <a:pt x="2065" y="199"/>
                    <a:pt x="2069" y="208"/>
                    <a:pt x="2062" y="206"/>
                  </a:cubicBezTo>
                  <a:cubicBezTo>
                    <a:pt x="2060" y="210"/>
                    <a:pt x="2057" y="213"/>
                    <a:pt x="2056" y="217"/>
                  </a:cubicBezTo>
                  <a:cubicBezTo>
                    <a:pt x="2050" y="217"/>
                    <a:pt x="2047" y="220"/>
                    <a:pt x="2047" y="226"/>
                  </a:cubicBezTo>
                  <a:cubicBezTo>
                    <a:pt x="2039" y="224"/>
                    <a:pt x="2044" y="234"/>
                    <a:pt x="2036" y="232"/>
                  </a:cubicBezTo>
                  <a:cubicBezTo>
                    <a:pt x="2035" y="237"/>
                    <a:pt x="2032" y="241"/>
                    <a:pt x="2025" y="241"/>
                  </a:cubicBezTo>
                  <a:cubicBezTo>
                    <a:pt x="2025" y="251"/>
                    <a:pt x="2014" y="249"/>
                    <a:pt x="2014" y="259"/>
                  </a:cubicBezTo>
                  <a:cubicBezTo>
                    <a:pt x="2012" y="258"/>
                    <a:pt x="2011" y="260"/>
                    <a:pt x="2010" y="261"/>
                  </a:cubicBezTo>
                  <a:cubicBezTo>
                    <a:pt x="2009" y="262"/>
                    <a:pt x="2007" y="264"/>
                    <a:pt x="2006" y="265"/>
                  </a:cubicBezTo>
                  <a:cubicBezTo>
                    <a:pt x="2005" y="270"/>
                    <a:pt x="2000" y="269"/>
                    <a:pt x="1999" y="274"/>
                  </a:cubicBezTo>
                  <a:cubicBezTo>
                    <a:pt x="1993" y="277"/>
                    <a:pt x="1990" y="284"/>
                    <a:pt x="1986" y="289"/>
                  </a:cubicBezTo>
                  <a:cubicBezTo>
                    <a:pt x="1980" y="293"/>
                    <a:pt x="1976" y="299"/>
                    <a:pt x="1973" y="307"/>
                  </a:cubicBezTo>
                  <a:cubicBezTo>
                    <a:pt x="1973" y="309"/>
                    <a:pt x="1975" y="308"/>
                    <a:pt x="1977" y="307"/>
                  </a:cubicBezTo>
                  <a:cubicBezTo>
                    <a:pt x="1978" y="303"/>
                    <a:pt x="1981" y="303"/>
                    <a:pt x="1982" y="300"/>
                  </a:cubicBezTo>
                  <a:cubicBezTo>
                    <a:pt x="1986" y="297"/>
                    <a:pt x="1990" y="294"/>
                    <a:pt x="1993" y="289"/>
                  </a:cubicBezTo>
                  <a:cubicBezTo>
                    <a:pt x="1999" y="282"/>
                    <a:pt x="2007" y="276"/>
                    <a:pt x="2010" y="265"/>
                  </a:cubicBezTo>
                  <a:cubicBezTo>
                    <a:pt x="2017" y="265"/>
                    <a:pt x="2019" y="260"/>
                    <a:pt x="2023" y="256"/>
                  </a:cubicBezTo>
                  <a:cubicBezTo>
                    <a:pt x="2023" y="253"/>
                    <a:pt x="2029" y="255"/>
                    <a:pt x="2028" y="250"/>
                  </a:cubicBezTo>
                  <a:cubicBezTo>
                    <a:pt x="2032" y="250"/>
                    <a:pt x="2030" y="244"/>
                    <a:pt x="2036" y="246"/>
                  </a:cubicBezTo>
                  <a:cubicBezTo>
                    <a:pt x="2038" y="239"/>
                    <a:pt x="2043" y="237"/>
                    <a:pt x="2047" y="232"/>
                  </a:cubicBezTo>
                  <a:cubicBezTo>
                    <a:pt x="2047" y="229"/>
                    <a:pt x="2053" y="231"/>
                    <a:pt x="2052" y="226"/>
                  </a:cubicBezTo>
                  <a:cubicBezTo>
                    <a:pt x="2058" y="228"/>
                    <a:pt x="2057" y="223"/>
                    <a:pt x="2060" y="222"/>
                  </a:cubicBezTo>
                  <a:cubicBezTo>
                    <a:pt x="2068" y="214"/>
                    <a:pt x="2075" y="206"/>
                    <a:pt x="2084" y="200"/>
                  </a:cubicBezTo>
                  <a:cubicBezTo>
                    <a:pt x="2090" y="190"/>
                    <a:pt x="2100" y="183"/>
                    <a:pt x="2108" y="176"/>
                  </a:cubicBezTo>
                  <a:cubicBezTo>
                    <a:pt x="2112" y="166"/>
                    <a:pt x="2122" y="162"/>
                    <a:pt x="2126" y="152"/>
                  </a:cubicBezTo>
                  <a:cubicBezTo>
                    <a:pt x="2132" y="144"/>
                    <a:pt x="2138" y="136"/>
                    <a:pt x="2145" y="130"/>
                  </a:cubicBezTo>
                  <a:cubicBezTo>
                    <a:pt x="2152" y="123"/>
                    <a:pt x="2157" y="114"/>
                    <a:pt x="2165" y="108"/>
                  </a:cubicBezTo>
                  <a:cubicBezTo>
                    <a:pt x="2168" y="98"/>
                    <a:pt x="2177" y="92"/>
                    <a:pt x="2180" y="82"/>
                  </a:cubicBezTo>
                  <a:cubicBezTo>
                    <a:pt x="2188" y="76"/>
                    <a:pt x="2191" y="65"/>
                    <a:pt x="2195" y="56"/>
                  </a:cubicBezTo>
                  <a:cubicBezTo>
                    <a:pt x="2197" y="51"/>
                    <a:pt x="2201" y="48"/>
                    <a:pt x="2204" y="45"/>
                  </a:cubicBezTo>
                  <a:cubicBezTo>
                    <a:pt x="2204" y="42"/>
                    <a:pt x="2204" y="37"/>
                    <a:pt x="2208" y="38"/>
                  </a:cubicBezTo>
                  <a:cubicBezTo>
                    <a:pt x="2208" y="35"/>
                    <a:pt x="2209" y="32"/>
                    <a:pt x="2211" y="30"/>
                  </a:cubicBezTo>
                  <a:cubicBezTo>
                    <a:pt x="2212" y="24"/>
                    <a:pt x="2219" y="25"/>
                    <a:pt x="2217" y="17"/>
                  </a:cubicBezTo>
                  <a:cubicBezTo>
                    <a:pt x="2222" y="14"/>
                    <a:pt x="2222" y="7"/>
                    <a:pt x="2226" y="4"/>
                  </a:cubicBezTo>
                  <a:cubicBezTo>
                    <a:pt x="2226" y="2"/>
                    <a:pt x="2226" y="1"/>
                    <a:pt x="2227" y="0"/>
                  </a:cubicBezTo>
                  <a:cubicBezTo>
                    <a:pt x="2217" y="0"/>
                    <a:pt x="2217" y="0"/>
                    <a:pt x="2217" y="0"/>
                  </a:cubicBezTo>
                  <a:cubicBezTo>
                    <a:pt x="2216" y="2"/>
                    <a:pt x="2214" y="3"/>
                    <a:pt x="2213" y="6"/>
                  </a:cubicBezTo>
                  <a:cubicBezTo>
                    <a:pt x="2213" y="12"/>
                    <a:pt x="2207" y="13"/>
                    <a:pt x="2206" y="19"/>
                  </a:cubicBezTo>
                  <a:cubicBezTo>
                    <a:pt x="2200" y="20"/>
                    <a:pt x="2202" y="29"/>
                    <a:pt x="2200" y="34"/>
                  </a:cubicBezTo>
                  <a:close/>
                  <a:moveTo>
                    <a:pt x="2278" y="25"/>
                  </a:moveTo>
                  <a:cubicBezTo>
                    <a:pt x="2279" y="28"/>
                    <a:pt x="2281" y="30"/>
                    <a:pt x="2280" y="34"/>
                  </a:cubicBezTo>
                  <a:cubicBezTo>
                    <a:pt x="2283" y="35"/>
                    <a:pt x="2286" y="38"/>
                    <a:pt x="2283" y="38"/>
                  </a:cubicBezTo>
                  <a:cubicBezTo>
                    <a:pt x="2283" y="46"/>
                    <a:pt x="2289" y="48"/>
                    <a:pt x="2287" y="58"/>
                  </a:cubicBezTo>
                  <a:cubicBezTo>
                    <a:pt x="2292" y="65"/>
                    <a:pt x="2296" y="73"/>
                    <a:pt x="2300" y="80"/>
                  </a:cubicBezTo>
                  <a:cubicBezTo>
                    <a:pt x="2302" y="91"/>
                    <a:pt x="2308" y="99"/>
                    <a:pt x="2311" y="110"/>
                  </a:cubicBezTo>
                  <a:cubicBezTo>
                    <a:pt x="2315" y="114"/>
                    <a:pt x="2318" y="118"/>
                    <a:pt x="2318" y="126"/>
                  </a:cubicBezTo>
                  <a:cubicBezTo>
                    <a:pt x="2322" y="129"/>
                    <a:pt x="2322" y="135"/>
                    <a:pt x="2324" y="141"/>
                  </a:cubicBezTo>
                  <a:cubicBezTo>
                    <a:pt x="2329" y="147"/>
                    <a:pt x="2334" y="154"/>
                    <a:pt x="2337" y="163"/>
                  </a:cubicBezTo>
                  <a:cubicBezTo>
                    <a:pt x="2341" y="164"/>
                    <a:pt x="2343" y="169"/>
                    <a:pt x="2344" y="174"/>
                  </a:cubicBezTo>
                  <a:cubicBezTo>
                    <a:pt x="2347" y="174"/>
                    <a:pt x="2346" y="177"/>
                    <a:pt x="2348" y="178"/>
                  </a:cubicBezTo>
                  <a:cubicBezTo>
                    <a:pt x="2352" y="178"/>
                    <a:pt x="2349" y="184"/>
                    <a:pt x="2352" y="184"/>
                  </a:cubicBezTo>
                  <a:cubicBezTo>
                    <a:pt x="2357" y="192"/>
                    <a:pt x="2360" y="202"/>
                    <a:pt x="2365" y="208"/>
                  </a:cubicBezTo>
                  <a:cubicBezTo>
                    <a:pt x="2371" y="216"/>
                    <a:pt x="2373" y="226"/>
                    <a:pt x="2381" y="230"/>
                  </a:cubicBezTo>
                  <a:cubicBezTo>
                    <a:pt x="2385" y="238"/>
                    <a:pt x="2388" y="247"/>
                    <a:pt x="2394" y="252"/>
                  </a:cubicBezTo>
                  <a:cubicBezTo>
                    <a:pt x="2394" y="258"/>
                    <a:pt x="2398" y="260"/>
                    <a:pt x="2400" y="263"/>
                  </a:cubicBezTo>
                  <a:cubicBezTo>
                    <a:pt x="2404" y="266"/>
                    <a:pt x="2403" y="273"/>
                    <a:pt x="2407" y="276"/>
                  </a:cubicBezTo>
                  <a:cubicBezTo>
                    <a:pt x="2411" y="284"/>
                    <a:pt x="2416" y="292"/>
                    <a:pt x="2420" y="300"/>
                  </a:cubicBezTo>
                  <a:cubicBezTo>
                    <a:pt x="2425" y="307"/>
                    <a:pt x="2425" y="320"/>
                    <a:pt x="2433" y="324"/>
                  </a:cubicBezTo>
                  <a:cubicBezTo>
                    <a:pt x="2434" y="313"/>
                    <a:pt x="2428" y="310"/>
                    <a:pt x="2427" y="302"/>
                  </a:cubicBezTo>
                  <a:cubicBezTo>
                    <a:pt x="2424" y="295"/>
                    <a:pt x="2421" y="289"/>
                    <a:pt x="2418" y="283"/>
                  </a:cubicBezTo>
                  <a:cubicBezTo>
                    <a:pt x="2415" y="276"/>
                    <a:pt x="2412" y="270"/>
                    <a:pt x="2407" y="265"/>
                  </a:cubicBezTo>
                  <a:cubicBezTo>
                    <a:pt x="2404" y="258"/>
                    <a:pt x="2402" y="250"/>
                    <a:pt x="2396" y="246"/>
                  </a:cubicBezTo>
                  <a:cubicBezTo>
                    <a:pt x="2393" y="240"/>
                    <a:pt x="2391" y="232"/>
                    <a:pt x="2385" y="228"/>
                  </a:cubicBezTo>
                  <a:cubicBezTo>
                    <a:pt x="2381" y="223"/>
                    <a:pt x="2381" y="214"/>
                    <a:pt x="2374" y="211"/>
                  </a:cubicBezTo>
                  <a:cubicBezTo>
                    <a:pt x="2372" y="203"/>
                    <a:pt x="2367" y="199"/>
                    <a:pt x="2365" y="191"/>
                  </a:cubicBezTo>
                  <a:cubicBezTo>
                    <a:pt x="2363" y="192"/>
                    <a:pt x="2364" y="188"/>
                    <a:pt x="2363" y="187"/>
                  </a:cubicBezTo>
                  <a:cubicBezTo>
                    <a:pt x="2362" y="185"/>
                    <a:pt x="2357" y="187"/>
                    <a:pt x="2359" y="182"/>
                  </a:cubicBezTo>
                  <a:cubicBezTo>
                    <a:pt x="2358" y="178"/>
                    <a:pt x="2353" y="178"/>
                    <a:pt x="2352" y="174"/>
                  </a:cubicBezTo>
                  <a:cubicBezTo>
                    <a:pt x="2351" y="166"/>
                    <a:pt x="2345" y="162"/>
                    <a:pt x="2344" y="154"/>
                  </a:cubicBezTo>
                  <a:cubicBezTo>
                    <a:pt x="2340" y="148"/>
                    <a:pt x="2335" y="144"/>
                    <a:pt x="2335" y="134"/>
                  </a:cubicBezTo>
                  <a:cubicBezTo>
                    <a:pt x="2324" y="125"/>
                    <a:pt x="2323" y="107"/>
                    <a:pt x="2315" y="95"/>
                  </a:cubicBezTo>
                  <a:cubicBezTo>
                    <a:pt x="2314" y="87"/>
                    <a:pt x="2309" y="82"/>
                    <a:pt x="2307" y="75"/>
                  </a:cubicBezTo>
                  <a:cubicBezTo>
                    <a:pt x="2304" y="68"/>
                    <a:pt x="2300" y="61"/>
                    <a:pt x="2298" y="54"/>
                  </a:cubicBezTo>
                  <a:cubicBezTo>
                    <a:pt x="2292" y="40"/>
                    <a:pt x="2291" y="22"/>
                    <a:pt x="2283" y="10"/>
                  </a:cubicBezTo>
                  <a:cubicBezTo>
                    <a:pt x="2283" y="6"/>
                    <a:pt x="2282" y="3"/>
                    <a:pt x="2282" y="0"/>
                  </a:cubicBezTo>
                  <a:cubicBezTo>
                    <a:pt x="2271" y="0"/>
                    <a:pt x="2271" y="0"/>
                    <a:pt x="2271" y="0"/>
                  </a:cubicBezTo>
                  <a:cubicBezTo>
                    <a:pt x="2272" y="3"/>
                    <a:pt x="2272" y="6"/>
                    <a:pt x="2274" y="8"/>
                  </a:cubicBezTo>
                  <a:cubicBezTo>
                    <a:pt x="2274" y="15"/>
                    <a:pt x="2279" y="17"/>
                    <a:pt x="2278" y="25"/>
                  </a:cubicBezTo>
                  <a:close/>
                  <a:moveTo>
                    <a:pt x="2446" y="10"/>
                  </a:moveTo>
                  <a:cubicBezTo>
                    <a:pt x="2446" y="20"/>
                    <a:pt x="2450" y="25"/>
                    <a:pt x="2453" y="32"/>
                  </a:cubicBezTo>
                  <a:cubicBezTo>
                    <a:pt x="2451" y="39"/>
                    <a:pt x="2456" y="38"/>
                    <a:pt x="2455" y="45"/>
                  </a:cubicBezTo>
                  <a:cubicBezTo>
                    <a:pt x="2455" y="51"/>
                    <a:pt x="2456" y="55"/>
                    <a:pt x="2459" y="58"/>
                  </a:cubicBezTo>
                  <a:cubicBezTo>
                    <a:pt x="2460" y="42"/>
                    <a:pt x="2454" y="34"/>
                    <a:pt x="2453" y="21"/>
                  </a:cubicBezTo>
                  <a:cubicBezTo>
                    <a:pt x="2452" y="15"/>
                    <a:pt x="2449" y="10"/>
                    <a:pt x="2448" y="4"/>
                  </a:cubicBezTo>
                  <a:cubicBezTo>
                    <a:pt x="2449" y="2"/>
                    <a:pt x="2448" y="1"/>
                    <a:pt x="2448" y="0"/>
                  </a:cubicBezTo>
                  <a:cubicBezTo>
                    <a:pt x="2443" y="0"/>
                    <a:pt x="2443" y="0"/>
                    <a:pt x="2443" y="0"/>
                  </a:cubicBezTo>
                  <a:cubicBezTo>
                    <a:pt x="2445" y="2"/>
                    <a:pt x="2442" y="10"/>
                    <a:pt x="2446" y="10"/>
                  </a:cubicBezTo>
                  <a:close/>
                  <a:moveTo>
                    <a:pt x="2387" y="45"/>
                  </a:moveTo>
                  <a:cubicBezTo>
                    <a:pt x="2387" y="52"/>
                    <a:pt x="2389" y="56"/>
                    <a:pt x="2394" y="58"/>
                  </a:cubicBezTo>
                  <a:cubicBezTo>
                    <a:pt x="2392" y="67"/>
                    <a:pt x="2398" y="68"/>
                    <a:pt x="2398" y="75"/>
                  </a:cubicBezTo>
                  <a:cubicBezTo>
                    <a:pt x="2403" y="77"/>
                    <a:pt x="2400" y="87"/>
                    <a:pt x="2405" y="89"/>
                  </a:cubicBezTo>
                  <a:cubicBezTo>
                    <a:pt x="2406" y="94"/>
                    <a:pt x="2407" y="100"/>
                    <a:pt x="2409" y="104"/>
                  </a:cubicBezTo>
                  <a:cubicBezTo>
                    <a:pt x="2412" y="114"/>
                    <a:pt x="2416" y="123"/>
                    <a:pt x="2418" y="134"/>
                  </a:cubicBezTo>
                  <a:cubicBezTo>
                    <a:pt x="2421" y="138"/>
                    <a:pt x="2421" y="144"/>
                    <a:pt x="2422" y="150"/>
                  </a:cubicBezTo>
                  <a:cubicBezTo>
                    <a:pt x="2424" y="154"/>
                    <a:pt x="2427" y="158"/>
                    <a:pt x="2427" y="165"/>
                  </a:cubicBezTo>
                  <a:cubicBezTo>
                    <a:pt x="2429" y="169"/>
                    <a:pt x="2429" y="175"/>
                    <a:pt x="2431" y="180"/>
                  </a:cubicBezTo>
                  <a:cubicBezTo>
                    <a:pt x="2435" y="184"/>
                    <a:pt x="2430" y="196"/>
                    <a:pt x="2437" y="195"/>
                  </a:cubicBezTo>
                  <a:cubicBezTo>
                    <a:pt x="2436" y="175"/>
                    <a:pt x="2429" y="160"/>
                    <a:pt x="2427" y="141"/>
                  </a:cubicBezTo>
                  <a:cubicBezTo>
                    <a:pt x="2421" y="124"/>
                    <a:pt x="2416" y="107"/>
                    <a:pt x="2411" y="89"/>
                  </a:cubicBezTo>
                  <a:cubicBezTo>
                    <a:pt x="2412" y="83"/>
                    <a:pt x="2415" y="80"/>
                    <a:pt x="2413" y="73"/>
                  </a:cubicBezTo>
                  <a:cubicBezTo>
                    <a:pt x="2409" y="58"/>
                    <a:pt x="2405" y="42"/>
                    <a:pt x="2400" y="28"/>
                  </a:cubicBezTo>
                  <a:cubicBezTo>
                    <a:pt x="2398" y="25"/>
                    <a:pt x="2398" y="19"/>
                    <a:pt x="2396" y="17"/>
                  </a:cubicBezTo>
                  <a:cubicBezTo>
                    <a:pt x="2395" y="13"/>
                    <a:pt x="2395" y="8"/>
                    <a:pt x="2392" y="6"/>
                  </a:cubicBezTo>
                  <a:cubicBezTo>
                    <a:pt x="2391" y="4"/>
                    <a:pt x="2391" y="2"/>
                    <a:pt x="2391" y="0"/>
                  </a:cubicBezTo>
                  <a:cubicBezTo>
                    <a:pt x="2384" y="0"/>
                    <a:pt x="2384" y="0"/>
                    <a:pt x="2384" y="0"/>
                  </a:cubicBezTo>
                  <a:cubicBezTo>
                    <a:pt x="2385" y="3"/>
                    <a:pt x="2386" y="7"/>
                    <a:pt x="2387" y="10"/>
                  </a:cubicBezTo>
                  <a:cubicBezTo>
                    <a:pt x="2391" y="14"/>
                    <a:pt x="2392" y="21"/>
                    <a:pt x="2394" y="28"/>
                  </a:cubicBezTo>
                  <a:cubicBezTo>
                    <a:pt x="2397" y="31"/>
                    <a:pt x="2396" y="40"/>
                    <a:pt x="2400" y="43"/>
                  </a:cubicBezTo>
                  <a:cubicBezTo>
                    <a:pt x="2402" y="56"/>
                    <a:pt x="2408" y="64"/>
                    <a:pt x="2409" y="78"/>
                  </a:cubicBezTo>
                  <a:cubicBezTo>
                    <a:pt x="2400" y="69"/>
                    <a:pt x="2402" y="50"/>
                    <a:pt x="2392" y="43"/>
                  </a:cubicBezTo>
                  <a:cubicBezTo>
                    <a:pt x="2393" y="33"/>
                    <a:pt x="2386" y="31"/>
                    <a:pt x="2383" y="25"/>
                  </a:cubicBezTo>
                  <a:cubicBezTo>
                    <a:pt x="2381" y="19"/>
                    <a:pt x="2376" y="16"/>
                    <a:pt x="2374" y="10"/>
                  </a:cubicBezTo>
                  <a:cubicBezTo>
                    <a:pt x="2372" y="7"/>
                    <a:pt x="2370" y="4"/>
                    <a:pt x="2369" y="0"/>
                  </a:cubicBezTo>
                  <a:cubicBezTo>
                    <a:pt x="2359" y="0"/>
                    <a:pt x="2359" y="0"/>
                    <a:pt x="2359" y="0"/>
                  </a:cubicBezTo>
                  <a:cubicBezTo>
                    <a:pt x="2364" y="7"/>
                    <a:pt x="2367" y="15"/>
                    <a:pt x="2372" y="21"/>
                  </a:cubicBezTo>
                  <a:cubicBezTo>
                    <a:pt x="2377" y="29"/>
                    <a:pt x="2380" y="40"/>
                    <a:pt x="2387" y="45"/>
                  </a:cubicBezTo>
                  <a:close/>
                  <a:moveTo>
                    <a:pt x="2163" y="58"/>
                  </a:moveTo>
                  <a:cubicBezTo>
                    <a:pt x="2160" y="58"/>
                    <a:pt x="2160" y="61"/>
                    <a:pt x="2161" y="65"/>
                  </a:cubicBezTo>
                  <a:cubicBezTo>
                    <a:pt x="2158" y="65"/>
                    <a:pt x="2156" y="67"/>
                    <a:pt x="2156" y="71"/>
                  </a:cubicBezTo>
                  <a:cubicBezTo>
                    <a:pt x="2151" y="73"/>
                    <a:pt x="2149" y="79"/>
                    <a:pt x="2145" y="82"/>
                  </a:cubicBezTo>
                  <a:cubicBezTo>
                    <a:pt x="2143" y="86"/>
                    <a:pt x="2141" y="91"/>
                    <a:pt x="2137" y="93"/>
                  </a:cubicBezTo>
                  <a:cubicBezTo>
                    <a:pt x="2136" y="100"/>
                    <a:pt x="2131" y="102"/>
                    <a:pt x="2128" y="106"/>
                  </a:cubicBezTo>
                  <a:cubicBezTo>
                    <a:pt x="2125" y="117"/>
                    <a:pt x="2114" y="120"/>
                    <a:pt x="2110" y="130"/>
                  </a:cubicBezTo>
                  <a:cubicBezTo>
                    <a:pt x="2107" y="133"/>
                    <a:pt x="2102" y="135"/>
                    <a:pt x="2102" y="141"/>
                  </a:cubicBezTo>
                  <a:cubicBezTo>
                    <a:pt x="2094" y="140"/>
                    <a:pt x="2096" y="150"/>
                    <a:pt x="2089" y="150"/>
                  </a:cubicBezTo>
                  <a:cubicBezTo>
                    <a:pt x="2085" y="160"/>
                    <a:pt x="2075" y="164"/>
                    <a:pt x="2071" y="174"/>
                  </a:cubicBezTo>
                  <a:cubicBezTo>
                    <a:pt x="2067" y="176"/>
                    <a:pt x="2063" y="180"/>
                    <a:pt x="2060" y="184"/>
                  </a:cubicBezTo>
                  <a:cubicBezTo>
                    <a:pt x="2057" y="189"/>
                    <a:pt x="2052" y="191"/>
                    <a:pt x="2052" y="198"/>
                  </a:cubicBezTo>
                  <a:cubicBezTo>
                    <a:pt x="2045" y="198"/>
                    <a:pt x="2043" y="203"/>
                    <a:pt x="2038" y="206"/>
                  </a:cubicBezTo>
                  <a:cubicBezTo>
                    <a:pt x="2035" y="207"/>
                    <a:pt x="2037" y="212"/>
                    <a:pt x="2032" y="211"/>
                  </a:cubicBezTo>
                  <a:cubicBezTo>
                    <a:pt x="2031" y="214"/>
                    <a:pt x="2028" y="214"/>
                    <a:pt x="2028" y="217"/>
                  </a:cubicBezTo>
                  <a:cubicBezTo>
                    <a:pt x="2020" y="225"/>
                    <a:pt x="2010" y="231"/>
                    <a:pt x="2004" y="239"/>
                  </a:cubicBezTo>
                  <a:cubicBezTo>
                    <a:pt x="2001" y="240"/>
                    <a:pt x="1999" y="242"/>
                    <a:pt x="1999" y="246"/>
                  </a:cubicBezTo>
                  <a:cubicBezTo>
                    <a:pt x="1995" y="245"/>
                    <a:pt x="1995" y="248"/>
                    <a:pt x="1993" y="250"/>
                  </a:cubicBezTo>
                  <a:cubicBezTo>
                    <a:pt x="1990" y="254"/>
                    <a:pt x="1986" y="258"/>
                    <a:pt x="1982" y="261"/>
                  </a:cubicBezTo>
                  <a:cubicBezTo>
                    <a:pt x="1973" y="268"/>
                    <a:pt x="1972" y="281"/>
                    <a:pt x="1960" y="285"/>
                  </a:cubicBezTo>
                  <a:cubicBezTo>
                    <a:pt x="1959" y="297"/>
                    <a:pt x="1950" y="301"/>
                    <a:pt x="1947" y="311"/>
                  </a:cubicBezTo>
                  <a:cubicBezTo>
                    <a:pt x="1943" y="314"/>
                    <a:pt x="1944" y="321"/>
                    <a:pt x="1938" y="322"/>
                  </a:cubicBezTo>
                  <a:cubicBezTo>
                    <a:pt x="1938" y="324"/>
                    <a:pt x="1939" y="328"/>
                    <a:pt x="1936" y="328"/>
                  </a:cubicBezTo>
                  <a:cubicBezTo>
                    <a:pt x="1937" y="332"/>
                    <a:pt x="1933" y="334"/>
                    <a:pt x="1936" y="335"/>
                  </a:cubicBezTo>
                  <a:cubicBezTo>
                    <a:pt x="1940" y="327"/>
                    <a:pt x="1947" y="321"/>
                    <a:pt x="1951" y="313"/>
                  </a:cubicBezTo>
                  <a:cubicBezTo>
                    <a:pt x="1955" y="304"/>
                    <a:pt x="1963" y="300"/>
                    <a:pt x="1964" y="289"/>
                  </a:cubicBezTo>
                  <a:cubicBezTo>
                    <a:pt x="1969" y="287"/>
                    <a:pt x="1974" y="285"/>
                    <a:pt x="1975" y="280"/>
                  </a:cubicBezTo>
                  <a:cubicBezTo>
                    <a:pt x="1979" y="277"/>
                    <a:pt x="1980" y="270"/>
                    <a:pt x="1986" y="270"/>
                  </a:cubicBezTo>
                  <a:cubicBezTo>
                    <a:pt x="1986" y="267"/>
                    <a:pt x="1987" y="264"/>
                    <a:pt x="1990" y="265"/>
                  </a:cubicBezTo>
                  <a:cubicBezTo>
                    <a:pt x="1992" y="263"/>
                    <a:pt x="1993" y="260"/>
                    <a:pt x="1995" y="259"/>
                  </a:cubicBezTo>
                  <a:cubicBezTo>
                    <a:pt x="1998" y="255"/>
                    <a:pt x="2004" y="253"/>
                    <a:pt x="2006" y="248"/>
                  </a:cubicBezTo>
                  <a:cubicBezTo>
                    <a:pt x="2007" y="243"/>
                    <a:pt x="2012" y="241"/>
                    <a:pt x="2017" y="239"/>
                  </a:cubicBezTo>
                  <a:cubicBezTo>
                    <a:pt x="2017" y="232"/>
                    <a:pt x="2026" y="234"/>
                    <a:pt x="2025" y="226"/>
                  </a:cubicBezTo>
                  <a:cubicBezTo>
                    <a:pt x="2033" y="227"/>
                    <a:pt x="2032" y="219"/>
                    <a:pt x="2036" y="217"/>
                  </a:cubicBezTo>
                  <a:cubicBezTo>
                    <a:pt x="2040" y="213"/>
                    <a:pt x="2046" y="212"/>
                    <a:pt x="2049" y="208"/>
                  </a:cubicBezTo>
                  <a:cubicBezTo>
                    <a:pt x="2052" y="203"/>
                    <a:pt x="2058" y="201"/>
                    <a:pt x="2060" y="195"/>
                  </a:cubicBezTo>
                  <a:cubicBezTo>
                    <a:pt x="2064" y="195"/>
                    <a:pt x="2062" y="188"/>
                    <a:pt x="2067" y="189"/>
                  </a:cubicBezTo>
                  <a:cubicBezTo>
                    <a:pt x="2069" y="187"/>
                    <a:pt x="2071" y="184"/>
                    <a:pt x="2073" y="182"/>
                  </a:cubicBezTo>
                  <a:cubicBezTo>
                    <a:pt x="2074" y="179"/>
                    <a:pt x="2077" y="177"/>
                    <a:pt x="2078" y="174"/>
                  </a:cubicBezTo>
                  <a:cubicBezTo>
                    <a:pt x="2082" y="174"/>
                    <a:pt x="2085" y="172"/>
                    <a:pt x="2084" y="167"/>
                  </a:cubicBezTo>
                  <a:cubicBezTo>
                    <a:pt x="2086" y="165"/>
                    <a:pt x="2092" y="166"/>
                    <a:pt x="2091" y="161"/>
                  </a:cubicBezTo>
                  <a:cubicBezTo>
                    <a:pt x="2093" y="158"/>
                    <a:pt x="2099" y="160"/>
                    <a:pt x="2097" y="154"/>
                  </a:cubicBezTo>
                  <a:cubicBezTo>
                    <a:pt x="2103" y="152"/>
                    <a:pt x="2105" y="145"/>
                    <a:pt x="2110" y="143"/>
                  </a:cubicBezTo>
                  <a:cubicBezTo>
                    <a:pt x="2111" y="135"/>
                    <a:pt x="2122" y="137"/>
                    <a:pt x="2121" y="128"/>
                  </a:cubicBezTo>
                  <a:cubicBezTo>
                    <a:pt x="2132" y="121"/>
                    <a:pt x="2136" y="108"/>
                    <a:pt x="2145" y="99"/>
                  </a:cubicBezTo>
                  <a:cubicBezTo>
                    <a:pt x="2149" y="95"/>
                    <a:pt x="2149" y="87"/>
                    <a:pt x="2156" y="86"/>
                  </a:cubicBezTo>
                  <a:cubicBezTo>
                    <a:pt x="2157" y="79"/>
                    <a:pt x="2162" y="74"/>
                    <a:pt x="2167" y="71"/>
                  </a:cubicBezTo>
                  <a:cubicBezTo>
                    <a:pt x="2165" y="64"/>
                    <a:pt x="2170" y="66"/>
                    <a:pt x="2171" y="62"/>
                  </a:cubicBezTo>
                  <a:cubicBezTo>
                    <a:pt x="2175" y="62"/>
                    <a:pt x="2173" y="55"/>
                    <a:pt x="2176" y="54"/>
                  </a:cubicBezTo>
                  <a:cubicBezTo>
                    <a:pt x="2179" y="52"/>
                    <a:pt x="2180" y="49"/>
                    <a:pt x="2180" y="45"/>
                  </a:cubicBezTo>
                  <a:cubicBezTo>
                    <a:pt x="2188" y="48"/>
                    <a:pt x="2181" y="38"/>
                    <a:pt x="2187" y="38"/>
                  </a:cubicBezTo>
                  <a:cubicBezTo>
                    <a:pt x="2192" y="27"/>
                    <a:pt x="2202" y="20"/>
                    <a:pt x="2206" y="8"/>
                  </a:cubicBezTo>
                  <a:cubicBezTo>
                    <a:pt x="2209" y="6"/>
                    <a:pt x="2210" y="3"/>
                    <a:pt x="2211" y="0"/>
                  </a:cubicBezTo>
                  <a:cubicBezTo>
                    <a:pt x="2201" y="0"/>
                    <a:pt x="2201" y="0"/>
                    <a:pt x="2201" y="0"/>
                  </a:cubicBezTo>
                  <a:cubicBezTo>
                    <a:pt x="2199" y="3"/>
                    <a:pt x="2199" y="7"/>
                    <a:pt x="2198" y="10"/>
                  </a:cubicBezTo>
                  <a:cubicBezTo>
                    <a:pt x="2194" y="13"/>
                    <a:pt x="2189" y="15"/>
                    <a:pt x="2189" y="21"/>
                  </a:cubicBezTo>
                  <a:cubicBezTo>
                    <a:pt x="2185" y="21"/>
                    <a:pt x="2187" y="27"/>
                    <a:pt x="2182" y="25"/>
                  </a:cubicBezTo>
                  <a:cubicBezTo>
                    <a:pt x="2182" y="29"/>
                    <a:pt x="2182" y="32"/>
                    <a:pt x="2180" y="34"/>
                  </a:cubicBezTo>
                  <a:cubicBezTo>
                    <a:pt x="2173" y="40"/>
                    <a:pt x="2170" y="51"/>
                    <a:pt x="2163" y="58"/>
                  </a:cubicBezTo>
                  <a:close/>
                  <a:moveTo>
                    <a:pt x="2032" y="71"/>
                  </a:moveTo>
                  <a:cubicBezTo>
                    <a:pt x="2029" y="76"/>
                    <a:pt x="2026" y="79"/>
                    <a:pt x="2021" y="82"/>
                  </a:cubicBezTo>
                  <a:cubicBezTo>
                    <a:pt x="2019" y="88"/>
                    <a:pt x="2014" y="91"/>
                    <a:pt x="2010" y="95"/>
                  </a:cubicBezTo>
                  <a:cubicBezTo>
                    <a:pt x="2007" y="99"/>
                    <a:pt x="2001" y="101"/>
                    <a:pt x="1999" y="106"/>
                  </a:cubicBezTo>
                  <a:cubicBezTo>
                    <a:pt x="1997" y="112"/>
                    <a:pt x="1991" y="113"/>
                    <a:pt x="1988" y="119"/>
                  </a:cubicBezTo>
                  <a:cubicBezTo>
                    <a:pt x="1982" y="128"/>
                    <a:pt x="1975" y="136"/>
                    <a:pt x="1971" y="147"/>
                  </a:cubicBezTo>
                  <a:cubicBezTo>
                    <a:pt x="1966" y="150"/>
                    <a:pt x="1965" y="157"/>
                    <a:pt x="1962" y="163"/>
                  </a:cubicBezTo>
                  <a:cubicBezTo>
                    <a:pt x="1959" y="163"/>
                    <a:pt x="1961" y="169"/>
                    <a:pt x="1958" y="169"/>
                  </a:cubicBezTo>
                  <a:cubicBezTo>
                    <a:pt x="1956" y="172"/>
                    <a:pt x="1955" y="175"/>
                    <a:pt x="1956" y="180"/>
                  </a:cubicBezTo>
                  <a:cubicBezTo>
                    <a:pt x="1959" y="180"/>
                    <a:pt x="1961" y="178"/>
                    <a:pt x="1960" y="174"/>
                  </a:cubicBezTo>
                  <a:cubicBezTo>
                    <a:pt x="1963" y="173"/>
                    <a:pt x="1964" y="171"/>
                    <a:pt x="1964" y="167"/>
                  </a:cubicBezTo>
                  <a:cubicBezTo>
                    <a:pt x="1971" y="166"/>
                    <a:pt x="1969" y="155"/>
                    <a:pt x="1975" y="154"/>
                  </a:cubicBezTo>
                  <a:cubicBezTo>
                    <a:pt x="1978" y="141"/>
                    <a:pt x="1989" y="136"/>
                    <a:pt x="1993" y="123"/>
                  </a:cubicBezTo>
                  <a:cubicBezTo>
                    <a:pt x="2002" y="117"/>
                    <a:pt x="2007" y="108"/>
                    <a:pt x="2017" y="102"/>
                  </a:cubicBezTo>
                  <a:cubicBezTo>
                    <a:pt x="2018" y="96"/>
                    <a:pt x="2023" y="94"/>
                    <a:pt x="2028" y="91"/>
                  </a:cubicBezTo>
                  <a:cubicBezTo>
                    <a:pt x="2028" y="83"/>
                    <a:pt x="2037" y="84"/>
                    <a:pt x="2038" y="78"/>
                  </a:cubicBezTo>
                  <a:cubicBezTo>
                    <a:pt x="2043" y="75"/>
                    <a:pt x="2047" y="71"/>
                    <a:pt x="2049" y="67"/>
                  </a:cubicBezTo>
                  <a:cubicBezTo>
                    <a:pt x="2050" y="64"/>
                    <a:pt x="2054" y="64"/>
                    <a:pt x="2056" y="62"/>
                  </a:cubicBezTo>
                  <a:cubicBezTo>
                    <a:pt x="2053" y="55"/>
                    <a:pt x="2063" y="61"/>
                    <a:pt x="2060" y="54"/>
                  </a:cubicBezTo>
                  <a:cubicBezTo>
                    <a:pt x="2066" y="52"/>
                    <a:pt x="2069" y="47"/>
                    <a:pt x="2073" y="45"/>
                  </a:cubicBezTo>
                  <a:cubicBezTo>
                    <a:pt x="2072" y="36"/>
                    <a:pt x="2083" y="38"/>
                    <a:pt x="2084" y="32"/>
                  </a:cubicBezTo>
                  <a:cubicBezTo>
                    <a:pt x="2093" y="19"/>
                    <a:pt x="2106" y="10"/>
                    <a:pt x="2117" y="0"/>
                  </a:cubicBezTo>
                  <a:cubicBezTo>
                    <a:pt x="2103" y="0"/>
                    <a:pt x="2103" y="0"/>
                    <a:pt x="2103" y="0"/>
                  </a:cubicBezTo>
                  <a:cubicBezTo>
                    <a:pt x="2102" y="0"/>
                    <a:pt x="2101" y="1"/>
                    <a:pt x="2099" y="1"/>
                  </a:cubicBezTo>
                  <a:cubicBezTo>
                    <a:pt x="2100" y="5"/>
                    <a:pt x="2098" y="7"/>
                    <a:pt x="2095" y="8"/>
                  </a:cubicBezTo>
                  <a:cubicBezTo>
                    <a:pt x="2092" y="8"/>
                    <a:pt x="2093" y="13"/>
                    <a:pt x="2089" y="12"/>
                  </a:cubicBezTo>
                  <a:cubicBezTo>
                    <a:pt x="2088" y="15"/>
                    <a:pt x="2085" y="16"/>
                    <a:pt x="2084" y="19"/>
                  </a:cubicBezTo>
                  <a:cubicBezTo>
                    <a:pt x="2084" y="23"/>
                    <a:pt x="2077" y="20"/>
                    <a:pt x="2078" y="25"/>
                  </a:cubicBezTo>
                  <a:cubicBezTo>
                    <a:pt x="2062" y="40"/>
                    <a:pt x="2048" y="56"/>
                    <a:pt x="2032" y="71"/>
                  </a:cubicBezTo>
                  <a:close/>
                  <a:moveTo>
                    <a:pt x="1980" y="45"/>
                  </a:moveTo>
                  <a:cubicBezTo>
                    <a:pt x="1973" y="42"/>
                    <a:pt x="1974" y="48"/>
                    <a:pt x="1971" y="49"/>
                  </a:cubicBezTo>
                  <a:cubicBezTo>
                    <a:pt x="1971" y="52"/>
                    <a:pt x="1964" y="57"/>
                    <a:pt x="1969" y="58"/>
                  </a:cubicBezTo>
                  <a:cubicBezTo>
                    <a:pt x="1977" y="52"/>
                    <a:pt x="1983" y="43"/>
                    <a:pt x="1993" y="38"/>
                  </a:cubicBezTo>
                  <a:cubicBezTo>
                    <a:pt x="1992" y="31"/>
                    <a:pt x="2004" y="35"/>
                    <a:pt x="2004" y="28"/>
                  </a:cubicBezTo>
                  <a:cubicBezTo>
                    <a:pt x="2007" y="27"/>
                    <a:pt x="2007" y="24"/>
                    <a:pt x="2010" y="23"/>
                  </a:cubicBezTo>
                  <a:cubicBezTo>
                    <a:pt x="2014" y="23"/>
                    <a:pt x="2012" y="16"/>
                    <a:pt x="2017" y="17"/>
                  </a:cubicBezTo>
                  <a:cubicBezTo>
                    <a:pt x="2023" y="15"/>
                    <a:pt x="2022" y="8"/>
                    <a:pt x="2030" y="8"/>
                  </a:cubicBezTo>
                  <a:cubicBezTo>
                    <a:pt x="2030" y="4"/>
                    <a:pt x="2032" y="2"/>
                    <a:pt x="2034" y="0"/>
                  </a:cubicBezTo>
                  <a:cubicBezTo>
                    <a:pt x="2026" y="0"/>
                    <a:pt x="2026" y="0"/>
                    <a:pt x="2026" y="0"/>
                  </a:cubicBezTo>
                  <a:cubicBezTo>
                    <a:pt x="2024" y="2"/>
                    <a:pt x="2021" y="3"/>
                    <a:pt x="2021" y="6"/>
                  </a:cubicBezTo>
                  <a:cubicBezTo>
                    <a:pt x="2016" y="9"/>
                    <a:pt x="2011" y="14"/>
                    <a:pt x="2008" y="19"/>
                  </a:cubicBezTo>
                  <a:cubicBezTo>
                    <a:pt x="2000" y="20"/>
                    <a:pt x="2000" y="29"/>
                    <a:pt x="1993" y="32"/>
                  </a:cubicBezTo>
                  <a:cubicBezTo>
                    <a:pt x="1987" y="30"/>
                    <a:pt x="1988" y="36"/>
                    <a:pt x="1986" y="38"/>
                  </a:cubicBezTo>
                  <a:cubicBezTo>
                    <a:pt x="1981" y="38"/>
                    <a:pt x="1979" y="40"/>
                    <a:pt x="1980" y="45"/>
                  </a:cubicBezTo>
                  <a:close/>
                  <a:moveTo>
                    <a:pt x="1945" y="28"/>
                  </a:moveTo>
                  <a:cubicBezTo>
                    <a:pt x="1945" y="32"/>
                    <a:pt x="1942" y="32"/>
                    <a:pt x="1940" y="34"/>
                  </a:cubicBezTo>
                  <a:cubicBezTo>
                    <a:pt x="1937" y="38"/>
                    <a:pt x="1934" y="41"/>
                    <a:pt x="1932" y="45"/>
                  </a:cubicBezTo>
                  <a:cubicBezTo>
                    <a:pt x="1927" y="44"/>
                    <a:pt x="1925" y="57"/>
                    <a:pt x="1929" y="58"/>
                  </a:cubicBezTo>
                  <a:cubicBezTo>
                    <a:pt x="1934" y="43"/>
                    <a:pt x="1946" y="36"/>
                    <a:pt x="1956" y="25"/>
                  </a:cubicBezTo>
                  <a:cubicBezTo>
                    <a:pt x="1960" y="19"/>
                    <a:pt x="1965" y="14"/>
                    <a:pt x="1971" y="10"/>
                  </a:cubicBezTo>
                  <a:cubicBezTo>
                    <a:pt x="1973" y="7"/>
                    <a:pt x="1977" y="6"/>
                    <a:pt x="1977" y="1"/>
                  </a:cubicBezTo>
                  <a:cubicBezTo>
                    <a:pt x="1979" y="1"/>
                    <a:pt x="1981" y="1"/>
                    <a:pt x="1982" y="0"/>
                  </a:cubicBezTo>
                  <a:cubicBezTo>
                    <a:pt x="1974" y="0"/>
                    <a:pt x="1974" y="0"/>
                    <a:pt x="1974" y="0"/>
                  </a:cubicBezTo>
                  <a:cubicBezTo>
                    <a:pt x="1972" y="2"/>
                    <a:pt x="1969" y="2"/>
                    <a:pt x="1969" y="6"/>
                  </a:cubicBezTo>
                  <a:cubicBezTo>
                    <a:pt x="1963" y="7"/>
                    <a:pt x="1961" y="11"/>
                    <a:pt x="1958" y="14"/>
                  </a:cubicBezTo>
                  <a:cubicBezTo>
                    <a:pt x="1957" y="20"/>
                    <a:pt x="1950" y="18"/>
                    <a:pt x="1951" y="25"/>
                  </a:cubicBezTo>
                  <a:cubicBezTo>
                    <a:pt x="1948" y="25"/>
                    <a:pt x="1946" y="26"/>
                    <a:pt x="1945" y="28"/>
                  </a:cubicBezTo>
                  <a:close/>
                  <a:moveTo>
                    <a:pt x="2145" y="25"/>
                  </a:moveTo>
                  <a:cubicBezTo>
                    <a:pt x="2127" y="53"/>
                    <a:pt x="2104" y="76"/>
                    <a:pt x="2080" y="97"/>
                  </a:cubicBezTo>
                  <a:cubicBezTo>
                    <a:pt x="2079" y="108"/>
                    <a:pt x="2068" y="107"/>
                    <a:pt x="2069" y="119"/>
                  </a:cubicBezTo>
                  <a:cubicBezTo>
                    <a:pt x="2064" y="121"/>
                    <a:pt x="2059" y="122"/>
                    <a:pt x="2056" y="126"/>
                  </a:cubicBezTo>
                  <a:cubicBezTo>
                    <a:pt x="2055" y="130"/>
                    <a:pt x="2051" y="131"/>
                    <a:pt x="2052" y="137"/>
                  </a:cubicBezTo>
                  <a:cubicBezTo>
                    <a:pt x="2046" y="136"/>
                    <a:pt x="2045" y="140"/>
                    <a:pt x="2043" y="143"/>
                  </a:cubicBezTo>
                  <a:cubicBezTo>
                    <a:pt x="2039" y="150"/>
                    <a:pt x="2030" y="152"/>
                    <a:pt x="2030" y="163"/>
                  </a:cubicBezTo>
                  <a:cubicBezTo>
                    <a:pt x="2025" y="163"/>
                    <a:pt x="2025" y="169"/>
                    <a:pt x="2021" y="169"/>
                  </a:cubicBezTo>
                  <a:cubicBezTo>
                    <a:pt x="2021" y="172"/>
                    <a:pt x="2020" y="174"/>
                    <a:pt x="2017" y="174"/>
                  </a:cubicBezTo>
                  <a:cubicBezTo>
                    <a:pt x="2016" y="176"/>
                    <a:pt x="2017" y="180"/>
                    <a:pt x="2014" y="180"/>
                  </a:cubicBezTo>
                  <a:cubicBezTo>
                    <a:pt x="2012" y="182"/>
                    <a:pt x="2010" y="186"/>
                    <a:pt x="2008" y="189"/>
                  </a:cubicBezTo>
                  <a:cubicBezTo>
                    <a:pt x="2007" y="191"/>
                    <a:pt x="1999" y="197"/>
                    <a:pt x="2006" y="200"/>
                  </a:cubicBezTo>
                  <a:cubicBezTo>
                    <a:pt x="2004" y="192"/>
                    <a:pt x="2011" y="192"/>
                    <a:pt x="2014" y="189"/>
                  </a:cubicBezTo>
                  <a:cubicBezTo>
                    <a:pt x="2017" y="184"/>
                    <a:pt x="2019" y="179"/>
                    <a:pt x="2023" y="176"/>
                  </a:cubicBezTo>
                  <a:cubicBezTo>
                    <a:pt x="2030" y="168"/>
                    <a:pt x="2037" y="160"/>
                    <a:pt x="2043" y="152"/>
                  </a:cubicBezTo>
                  <a:cubicBezTo>
                    <a:pt x="2051" y="146"/>
                    <a:pt x="2056" y="137"/>
                    <a:pt x="2062" y="130"/>
                  </a:cubicBezTo>
                  <a:cubicBezTo>
                    <a:pt x="2068" y="129"/>
                    <a:pt x="2070" y="123"/>
                    <a:pt x="2073" y="119"/>
                  </a:cubicBezTo>
                  <a:cubicBezTo>
                    <a:pt x="2080" y="118"/>
                    <a:pt x="2078" y="110"/>
                    <a:pt x="2084" y="108"/>
                  </a:cubicBezTo>
                  <a:cubicBezTo>
                    <a:pt x="2085" y="106"/>
                    <a:pt x="2087" y="105"/>
                    <a:pt x="2089" y="104"/>
                  </a:cubicBezTo>
                  <a:cubicBezTo>
                    <a:pt x="2092" y="104"/>
                    <a:pt x="2090" y="98"/>
                    <a:pt x="2095" y="99"/>
                  </a:cubicBezTo>
                  <a:cubicBezTo>
                    <a:pt x="2095" y="92"/>
                    <a:pt x="2102" y="92"/>
                    <a:pt x="2104" y="86"/>
                  </a:cubicBezTo>
                  <a:cubicBezTo>
                    <a:pt x="2111" y="79"/>
                    <a:pt x="2119" y="72"/>
                    <a:pt x="2126" y="65"/>
                  </a:cubicBezTo>
                  <a:cubicBezTo>
                    <a:pt x="2129" y="64"/>
                    <a:pt x="2128" y="60"/>
                    <a:pt x="2130" y="58"/>
                  </a:cubicBezTo>
                  <a:cubicBezTo>
                    <a:pt x="2133" y="57"/>
                    <a:pt x="2134" y="55"/>
                    <a:pt x="2134" y="51"/>
                  </a:cubicBezTo>
                  <a:cubicBezTo>
                    <a:pt x="2143" y="53"/>
                    <a:pt x="2140" y="43"/>
                    <a:pt x="2145" y="41"/>
                  </a:cubicBezTo>
                  <a:cubicBezTo>
                    <a:pt x="2149" y="30"/>
                    <a:pt x="2160" y="27"/>
                    <a:pt x="2163" y="14"/>
                  </a:cubicBezTo>
                  <a:cubicBezTo>
                    <a:pt x="2169" y="16"/>
                    <a:pt x="2167" y="10"/>
                    <a:pt x="2171" y="10"/>
                  </a:cubicBezTo>
                  <a:cubicBezTo>
                    <a:pt x="2170" y="3"/>
                    <a:pt x="2176" y="7"/>
                    <a:pt x="2178" y="8"/>
                  </a:cubicBezTo>
                  <a:cubicBezTo>
                    <a:pt x="2177" y="5"/>
                    <a:pt x="2176" y="2"/>
                    <a:pt x="2177" y="0"/>
                  </a:cubicBezTo>
                  <a:cubicBezTo>
                    <a:pt x="2164" y="0"/>
                    <a:pt x="2164" y="0"/>
                    <a:pt x="2164" y="0"/>
                  </a:cubicBezTo>
                  <a:cubicBezTo>
                    <a:pt x="2163" y="2"/>
                    <a:pt x="2162" y="4"/>
                    <a:pt x="2161" y="6"/>
                  </a:cubicBezTo>
                  <a:cubicBezTo>
                    <a:pt x="2157" y="8"/>
                    <a:pt x="2157" y="13"/>
                    <a:pt x="2154" y="17"/>
                  </a:cubicBezTo>
                  <a:cubicBezTo>
                    <a:pt x="2150" y="19"/>
                    <a:pt x="2147" y="22"/>
                    <a:pt x="2145" y="25"/>
                  </a:cubicBezTo>
                  <a:close/>
                  <a:moveTo>
                    <a:pt x="2102" y="34"/>
                  </a:moveTo>
                  <a:cubicBezTo>
                    <a:pt x="2100" y="39"/>
                    <a:pt x="2094" y="40"/>
                    <a:pt x="2093" y="45"/>
                  </a:cubicBezTo>
                  <a:cubicBezTo>
                    <a:pt x="2085" y="43"/>
                    <a:pt x="2088" y="53"/>
                    <a:pt x="2082" y="54"/>
                  </a:cubicBezTo>
                  <a:cubicBezTo>
                    <a:pt x="2082" y="57"/>
                    <a:pt x="2078" y="56"/>
                    <a:pt x="2078" y="58"/>
                  </a:cubicBezTo>
                  <a:cubicBezTo>
                    <a:pt x="2077" y="61"/>
                    <a:pt x="2072" y="60"/>
                    <a:pt x="2073" y="65"/>
                  </a:cubicBezTo>
                  <a:cubicBezTo>
                    <a:pt x="2069" y="67"/>
                    <a:pt x="2064" y="68"/>
                    <a:pt x="2062" y="73"/>
                  </a:cubicBezTo>
                  <a:cubicBezTo>
                    <a:pt x="2059" y="73"/>
                    <a:pt x="2058" y="74"/>
                    <a:pt x="2056" y="75"/>
                  </a:cubicBezTo>
                  <a:cubicBezTo>
                    <a:pt x="2057" y="80"/>
                    <a:pt x="2053" y="80"/>
                    <a:pt x="2052" y="82"/>
                  </a:cubicBezTo>
                  <a:cubicBezTo>
                    <a:pt x="2051" y="84"/>
                    <a:pt x="2049" y="85"/>
                    <a:pt x="2047" y="86"/>
                  </a:cubicBezTo>
                  <a:cubicBezTo>
                    <a:pt x="2044" y="87"/>
                    <a:pt x="2045" y="92"/>
                    <a:pt x="2041" y="91"/>
                  </a:cubicBezTo>
                  <a:cubicBezTo>
                    <a:pt x="2038" y="102"/>
                    <a:pt x="2028" y="106"/>
                    <a:pt x="2021" y="113"/>
                  </a:cubicBezTo>
                  <a:cubicBezTo>
                    <a:pt x="2020" y="118"/>
                    <a:pt x="2014" y="118"/>
                    <a:pt x="2012" y="123"/>
                  </a:cubicBezTo>
                  <a:cubicBezTo>
                    <a:pt x="2010" y="124"/>
                    <a:pt x="2009" y="126"/>
                    <a:pt x="2008" y="128"/>
                  </a:cubicBezTo>
                  <a:cubicBezTo>
                    <a:pt x="2008" y="131"/>
                    <a:pt x="2002" y="130"/>
                    <a:pt x="2004" y="134"/>
                  </a:cubicBezTo>
                  <a:cubicBezTo>
                    <a:pt x="2000" y="137"/>
                    <a:pt x="1995" y="139"/>
                    <a:pt x="1995" y="145"/>
                  </a:cubicBezTo>
                  <a:cubicBezTo>
                    <a:pt x="1991" y="148"/>
                    <a:pt x="1986" y="150"/>
                    <a:pt x="1986" y="156"/>
                  </a:cubicBezTo>
                  <a:cubicBezTo>
                    <a:pt x="1977" y="160"/>
                    <a:pt x="1976" y="172"/>
                    <a:pt x="1969" y="178"/>
                  </a:cubicBezTo>
                  <a:cubicBezTo>
                    <a:pt x="1964" y="188"/>
                    <a:pt x="1961" y="198"/>
                    <a:pt x="1953" y="204"/>
                  </a:cubicBezTo>
                  <a:cubicBezTo>
                    <a:pt x="1955" y="212"/>
                    <a:pt x="1949" y="213"/>
                    <a:pt x="1953" y="217"/>
                  </a:cubicBezTo>
                  <a:cubicBezTo>
                    <a:pt x="1949" y="218"/>
                    <a:pt x="1949" y="223"/>
                    <a:pt x="1945" y="224"/>
                  </a:cubicBezTo>
                  <a:cubicBezTo>
                    <a:pt x="1944" y="229"/>
                    <a:pt x="1943" y="234"/>
                    <a:pt x="1940" y="237"/>
                  </a:cubicBezTo>
                  <a:cubicBezTo>
                    <a:pt x="1941" y="242"/>
                    <a:pt x="1939" y="246"/>
                    <a:pt x="1936" y="248"/>
                  </a:cubicBezTo>
                  <a:cubicBezTo>
                    <a:pt x="1938" y="253"/>
                    <a:pt x="1929" y="258"/>
                    <a:pt x="1936" y="261"/>
                  </a:cubicBezTo>
                  <a:cubicBezTo>
                    <a:pt x="1939" y="247"/>
                    <a:pt x="1948" y="238"/>
                    <a:pt x="1949" y="222"/>
                  </a:cubicBezTo>
                  <a:cubicBezTo>
                    <a:pt x="1960" y="223"/>
                    <a:pt x="1954" y="208"/>
                    <a:pt x="1962" y="206"/>
                  </a:cubicBezTo>
                  <a:cubicBezTo>
                    <a:pt x="1960" y="199"/>
                    <a:pt x="1966" y="200"/>
                    <a:pt x="1966" y="195"/>
                  </a:cubicBezTo>
                  <a:cubicBezTo>
                    <a:pt x="1969" y="192"/>
                    <a:pt x="1970" y="189"/>
                    <a:pt x="1973" y="187"/>
                  </a:cubicBezTo>
                  <a:cubicBezTo>
                    <a:pt x="1975" y="179"/>
                    <a:pt x="1980" y="175"/>
                    <a:pt x="1984" y="169"/>
                  </a:cubicBezTo>
                  <a:cubicBezTo>
                    <a:pt x="1988" y="169"/>
                    <a:pt x="1984" y="160"/>
                    <a:pt x="1990" y="161"/>
                  </a:cubicBezTo>
                  <a:cubicBezTo>
                    <a:pt x="1989" y="154"/>
                    <a:pt x="1996" y="156"/>
                    <a:pt x="1995" y="150"/>
                  </a:cubicBezTo>
                  <a:cubicBezTo>
                    <a:pt x="2002" y="149"/>
                    <a:pt x="2004" y="143"/>
                    <a:pt x="2008" y="139"/>
                  </a:cubicBezTo>
                  <a:cubicBezTo>
                    <a:pt x="2014" y="140"/>
                    <a:pt x="2012" y="134"/>
                    <a:pt x="2014" y="132"/>
                  </a:cubicBezTo>
                  <a:cubicBezTo>
                    <a:pt x="2017" y="130"/>
                    <a:pt x="2019" y="128"/>
                    <a:pt x="2021" y="126"/>
                  </a:cubicBezTo>
                  <a:cubicBezTo>
                    <a:pt x="2031" y="119"/>
                    <a:pt x="2037" y="108"/>
                    <a:pt x="2045" y="99"/>
                  </a:cubicBezTo>
                  <a:cubicBezTo>
                    <a:pt x="2050" y="95"/>
                    <a:pt x="2057" y="93"/>
                    <a:pt x="2060" y="86"/>
                  </a:cubicBezTo>
                  <a:cubicBezTo>
                    <a:pt x="2068" y="84"/>
                    <a:pt x="2071" y="77"/>
                    <a:pt x="2075" y="71"/>
                  </a:cubicBezTo>
                  <a:cubicBezTo>
                    <a:pt x="2082" y="73"/>
                    <a:pt x="2078" y="64"/>
                    <a:pt x="2084" y="65"/>
                  </a:cubicBezTo>
                  <a:cubicBezTo>
                    <a:pt x="2089" y="64"/>
                    <a:pt x="2088" y="59"/>
                    <a:pt x="2093" y="58"/>
                  </a:cubicBezTo>
                  <a:cubicBezTo>
                    <a:pt x="2091" y="51"/>
                    <a:pt x="2100" y="55"/>
                    <a:pt x="2099" y="49"/>
                  </a:cubicBezTo>
                  <a:cubicBezTo>
                    <a:pt x="2102" y="46"/>
                    <a:pt x="2105" y="45"/>
                    <a:pt x="2108" y="43"/>
                  </a:cubicBezTo>
                  <a:cubicBezTo>
                    <a:pt x="2112" y="37"/>
                    <a:pt x="2117" y="32"/>
                    <a:pt x="2123" y="28"/>
                  </a:cubicBezTo>
                  <a:cubicBezTo>
                    <a:pt x="2123" y="22"/>
                    <a:pt x="2132" y="26"/>
                    <a:pt x="2130" y="19"/>
                  </a:cubicBezTo>
                  <a:cubicBezTo>
                    <a:pt x="2134" y="18"/>
                    <a:pt x="2134" y="13"/>
                    <a:pt x="2139" y="12"/>
                  </a:cubicBezTo>
                  <a:cubicBezTo>
                    <a:pt x="2139" y="8"/>
                    <a:pt x="2143" y="6"/>
                    <a:pt x="2145" y="4"/>
                  </a:cubicBezTo>
                  <a:cubicBezTo>
                    <a:pt x="2148" y="4"/>
                    <a:pt x="2149" y="2"/>
                    <a:pt x="2149" y="0"/>
                  </a:cubicBezTo>
                  <a:cubicBezTo>
                    <a:pt x="2136" y="0"/>
                    <a:pt x="2136" y="0"/>
                    <a:pt x="2136" y="0"/>
                  </a:cubicBezTo>
                  <a:cubicBezTo>
                    <a:pt x="2135" y="1"/>
                    <a:pt x="2134" y="3"/>
                    <a:pt x="2132" y="4"/>
                  </a:cubicBezTo>
                  <a:cubicBezTo>
                    <a:pt x="2131" y="9"/>
                    <a:pt x="2125" y="9"/>
                    <a:pt x="2123" y="14"/>
                  </a:cubicBezTo>
                  <a:cubicBezTo>
                    <a:pt x="2114" y="19"/>
                    <a:pt x="2111" y="29"/>
                    <a:pt x="2102" y="34"/>
                  </a:cubicBezTo>
                  <a:close/>
                  <a:moveTo>
                    <a:pt x="1929" y="19"/>
                  </a:moveTo>
                  <a:cubicBezTo>
                    <a:pt x="1940" y="20"/>
                    <a:pt x="1937" y="8"/>
                    <a:pt x="1945" y="6"/>
                  </a:cubicBezTo>
                  <a:cubicBezTo>
                    <a:pt x="1946" y="4"/>
                    <a:pt x="1948" y="2"/>
                    <a:pt x="1949" y="0"/>
                  </a:cubicBezTo>
                  <a:cubicBezTo>
                    <a:pt x="1943" y="0"/>
                    <a:pt x="1943" y="0"/>
                    <a:pt x="1943" y="0"/>
                  </a:cubicBezTo>
                  <a:cubicBezTo>
                    <a:pt x="1942" y="1"/>
                    <a:pt x="1941" y="2"/>
                    <a:pt x="1940" y="4"/>
                  </a:cubicBezTo>
                  <a:cubicBezTo>
                    <a:pt x="1938" y="4"/>
                    <a:pt x="1936" y="6"/>
                    <a:pt x="1936" y="10"/>
                  </a:cubicBezTo>
                  <a:cubicBezTo>
                    <a:pt x="1934" y="12"/>
                    <a:pt x="1932" y="14"/>
                    <a:pt x="1929" y="17"/>
                  </a:cubicBezTo>
                  <a:cubicBezTo>
                    <a:pt x="1926" y="17"/>
                    <a:pt x="1928" y="23"/>
                    <a:pt x="1925" y="23"/>
                  </a:cubicBezTo>
                  <a:cubicBezTo>
                    <a:pt x="1927" y="29"/>
                    <a:pt x="1921" y="28"/>
                    <a:pt x="1921" y="32"/>
                  </a:cubicBezTo>
                  <a:cubicBezTo>
                    <a:pt x="1928" y="32"/>
                    <a:pt x="1929" y="26"/>
                    <a:pt x="1929" y="19"/>
                  </a:cubicBezTo>
                  <a:close/>
                  <a:moveTo>
                    <a:pt x="2627" y="2113"/>
                  </a:moveTo>
                  <a:cubicBezTo>
                    <a:pt x="2628" y="2107"/>
                    <a:pt x="2620" y="2100"/>
                    <a:pt x="2621" y="2093"/>
                  </a:cubicBezTo>
                  <a:cubicBezTo>
                    <a:pt x="2609" y="2078"/>
                    <a:pt x="2604" y="2063"/>
                    <a:pt x="2593" y="2048"/>
                  </a:cubicBezTo>
                  <a:cubicBezTo>
                    <a:pt x="2587" y="2041"/>
                    <a:pt x="2581" y="2035"/>
                    <a:pt x="2575" y="2028"/>
                  </a:cubicBezTo>
                  <a:cubicBezTo>
                    <a:pt x="2570" y="2019"/>
                    <a:pt x="2568" y="2020"/>
                    <a:pt x="2560" y="2010"/>
                  </a:cubicBezTo>
                  <a:cubicBezTo>
                    <a:pt x="2553" y="2006"/>
                    <a:pt x="2557" y="2002"/>
                    <a:pt x="2551" y="1997"/>
                  </a:cubicBezTo>
                  <a:cubicBezTo>
                    <a:pt x="2545" y="1997"/>
                    <a:pt x="2547" y="1992"/>
                    <a:pt x="2545" y="1991"/>
                  </a:cubicBezTo>
                  <a:cubicBezTo>
                    <a:pt x="2545" y="1990"/>
                    <a:pt x="2544" y="1992"/>
                    <a:pt x="2542" y="1990"/>
                  </a:cubicBezTo>
                  <a:cubicBezTo>
                    <a:pt x="2539" y="1987"/>
                    <a:pt x="2536" y="1983"/>
                    <a:pt x="2531" y="1977"/>
                  </a:cubicBezTo>
                  <a:cubicBezTo>
                    <a:pt x="2527" y="1980"/>
                    <a:pt x="2523" y="1969"/>
                    <a:pt x="2519" y="1970"/>
                  </a:cubicBezTo>
                  <a:cubicBezTo>
                    <a:pt x="2515" y="1969"/>
                    <a:pt x="2511" y="1961"/>
                    <a:pt x="2507" y="1966"/>
                  </a:cubicBezTo>
                  <a:cubicBezTo>
                    <a:pt x="2516" y="1978"/>
                    <a:pt x="2525" y="1982"/>
                    <a:pt x="2535" y="1988"/>
                  </a:cubicBezTo>
                  <a:cubicBezTo>
                    <a:pt x="2539" y="1996"/>
                    <a:pt x="2540" y="1998"/>
                    <a:pt x="2549" y="2005"/>
                  </a:cubicBezTo>
                  <a:cubicBezTo>
                    <a:pt x="2553" y="2009"/>
                    <a:pt x="2551" y="2012"/>
                    <a:pt x="2556" y="2016"/>
                  </a:cubicBezTo>
                  <a:cubicBezTo>
                    <a:pt x="2569" y="2031"/>
                    <a:pt x="2583" y="2046"/>
                    <a:pt x="2589" y="2057"/>
                  </a:cubicBezTo>
                  <a:cubicBezTo>
                    <a:pt x="2596" y="2065"/>
                    <a:pt x="2600" y="2072"/>
                    <a:pt x="2603" y="2079"/>
                  </a:cubicBezTo>
                  <a:cubicBezTo>
                    <a:pt x="2607" y="2083"/>
                    <a:pt x="2610" y="2087"/>
                    <a:pt x="2607" y="2091"/>
                  </a:cubicBezTo>
                  <a:cubicBezTo>
                    <a:pt x="2611" y="2094"/>
                    <a:pt x="2614" y="2098"/>
                    <a:pt x="2614" y="2102"/>
                  </a:cubicBezTo>
                  <a:cubicBezTo>
                    <a:pt x="2620" y="2117"/>
                    <a:pt x="2627" y="2132"/>
                    <a:pt x="2632" y="2146"/>
                  </a:cubicBezTo>
                  <a:cubicBezTo>
                    <a:pt x="2634" y="2151"/>
                    <a:pt x="2635" y="2155"/>
                    <a:pt x="2636" y="2160"/>
                  </a:cubicBezTo>
                  <a:cubicBezTo>
                    <a:pt x="2646" y="2160"/>
                    <a:pt x="2646" y="2160"/>
                    <a:pt x="2646" y="2160"/>
                  </a:cubicBezTo>
                  <a:cubicBezTo>
                    <a:pt x="2643" y="2151"/>
                    <a:pt x="2639" y="2143"/>
                    <a:pt x="2639" y="2134"/>
                  </a:cubicBezTo>
                  <a:cubicBezTo>
                    <a:pt x="2633" y="2127"/>
                    <a:pt x="2634" y="2121"/>
                    <a:pt x="2627" y="2113"/>
                  </a:cubicBezTo>
                  <a:close/>
                  <a:moveTo>
                    <a:pt x="2185" y="2098"/>
                  </a:moveTo>
                  <a:cubicBezTo>
                    <a:pt x="2168" y="2081"/>
                    <a:pt x="2163" y="2066"/>
                    <a:pt x="2151" y="2049"/>
                  </a:cubicBezTo>
                  <a:cubicBezTo>
                    <a:pt x="2152" y="2046"/>
                    <a:pt x="2148" y="2047"/>
                    <a:pt x="2147" y="2041"/>
                  </a:cubicBezTo>
                  <a:cubicBezTo>
                    <a:pt x="2146" y="2037"/>
                    <a:pt x="2140" y="2033"/>
                    <a:pt x="2141" y="2029"/>
                  </a:cubicBezTo>
                  <a:cubicBezTo>
                    <a:pt x="2136" y="2025"/>
                    <a:pt x="2138" y="2021"/>
                    <a:pt x="2134" y="2017"/>
                  </a:cubicBezTo>
                  <a:cubicBezTo>
                    <a:pt x="2136" y="2013"/>
                    <a:pt x="2126" y="2009"/>
                    <a:pt x="2129" y="2005"/>
                  </a:cubicBezTo>
                  <a:cubicBezTo>
                    <a:pt x="2121" y="1996"/>
                    <a:pt x="2120" y="1989"/>
                    <a:pt x="2117" y="1981"/>
                  </a:cubicBezTo>
                  <a:cubicBezTo>
                    <a:pt x="2112" y="1973"/>
                    <a:pt x="2105" y="1964"/>
                    <a:pt x="2104" y="1957"/>
                  </a:cubicBezTo>
                  <a:cubicBezTo>
                    <a:pt x="2094" y="1940"/>
                    <a:pt x="2088" y="1925"/>
                    <a:pt x="2080" y="1909"/>
                  </a:cubicBezTo>
                  <a:cubicBezTo>
                    <a:pt x="2070" y="1913"/>
                    <a:pt x="2084" y="1919"/>
                    <a:pt x="2082" y="1924"/>
                  </a:cubicBezTo>
                  <a:cubicBezTo>
                    <a:pt x="2089" y="1930"/>
                    <a:pt x="2083" y="1936"/>
                    <a:pt x="2091" y="1942"/>
                  </a:cubicBezTo>
                  <a:cubicBezTo>
                    <a:pt x="2089" y="1947"/>
                    <a:pt x="2098" y="1953"/>
                    <a:pt x="2097" y="1958"/>
                  </a:cubicBezTo>
                  <a:cubicBezTo>
                    <a:pt x="2103" y="1964"/>
                    <a:pt x="2100" y="1969"/>
                    <a:pt x="2106" y="1975"/>
                  </a:cubicBezTo>
                  <a:cubicBezTo>
                    <a:pt x="2104" y="1978"/>
                    <a:pt x="2108" y="1981"/>
                    <a:pt x="2110" y="1983"/>
                  </a:cubicBezTo>
                  <a:cubicBezTo>
                    <a:pt x="2109" y="1986"/>
                    <a:pt x="2109" y="1988"/>
                    <a:pt x="2111" y="1991"/>
                  </a:cubicBezTo>
                  <a:cubicBezTo>
                    <a:pt x="2119" y="1997"/>
                    <a:pt x="2114" y="2003"/>
                    <a:pt x="2121" y="2009"/>
                  </a:cubicBezTo>
                  <a:cubicBezTo>
                    <a:pt x="2119" y="2011"/>
                    <a:pt x="2123" y="2014"/>
                    <a:pt x="2125" y="2017"/>
                  </a:cubicBezTo>
                  <a:cubicBezTo>
                    <a:pt x="2121" y="2020"/>
                    <a:pt x="2129" y="2023"/>
                    <a:pt x="2131" y="2026"/>
                  </a:cubicBezTo>
                  <a:cubicBezTo>
                    <a:pt x="2128" y="2029"/>
                    <a:pt x="2134" y="2032"/>
                    <a:pt x="2132" y="2034"/>
                  </a:cubicBezTo>
                  <a:cubicBezTo>
                    <a:pt x="2137" y="2038"/>
                    <a:pt x="2133" y="2040"/>
                    <a:pt x="2137" y="2044"/>
                  </a:cubicBezTo>
                  <a:cubicBezTo>
                    <a:pt x="2142" y="2050"/>
                    <a:pt x="2143" y="2055"/>
                    <a:pt x="2150" y="2062"/>
                  </a:cubicBezTo>
                  <a:cubicBezTo>
                    <a:pt x="2155" y="2073"/>
                    <a:pt x="2160" y="2085"/>
                    <a:pt x="2172" y="2097"/>
                  </a:cubicBezTo>
                  <a:cubicBezTo>
                    <a:pt x="2170" y="2100"/>
                    <a:pt x="2174" y="2102"/>
                    <a:pt x="2176" y="2105"/>
                  </a:cubicBezTo>
                  <a:cubicBezTo>
                    <a:pt x="2180" y="2108"/>
                    <a:pt x="2176" y="2111"/>
                    <a:pt x="2182" y="2115"/>
                  </a:cubicBezTo>
                  <a:cubicBezTo>
                    <a:pt x="2189" y="2120"/>
                    <a:pt x="2187" y="2129"/>
                    <a:pt x="2195" y="2130"/>
                  </a:cubicBezTo>
                  <a:cubicBezTo>
                    <a:pt x="2193" y="2132"/>
                    <a:pt x="2197" y="2135"/>
                    <a:pt x="2199" y="2138"/>
                  </a:cubicBezTo>
                  <a:cubicBezTo>
                    <a:pt x="2203" y="2142"/>
                    <a:pt x="2207" y="2147"/>
                    <a:pt x="2212" y="2152"/>
                  </a:cubicBezTo>
                  <a:cubicBezTo>
                    <a:pt x="2213" y="2154"/>
                    <a:pt x="2214" y="2152"/>
                    <a:pt x="2215" y="2152"/>
                  </a:cubicBezTo>
                  <a:cubicBezTo>
                    <a:pt x="2217" y="2154"/>
                    <a:pt x="2215" y="2156"/>
                    <a:pt x="2216" y="2157"/>
                  </a:cubicBezTo>
                  <a:cubicBezTo>
                    <a:pt x="2217" y="2158"/>
                    <a:pt x="2218" y="2159"/>
                    <a:pt x="2218" y="2160"/>
                  </a:cubicBezTo>
                  <a:cubicBezTo>
                    <a:pt x="2230" y="2160"/>
                    <a:pt x="2230" y="2160"/>
                    <a:pt x="2230" y="2160"/>
                  </a:cubicBezTo>
                  <a:cubicBezTo>
                    <a:pt x="2216" y="2144"/>
                    <a:pt x="2203" y="2129"/>
                    <a:pt x="2191" y="2112"/>
                  </a:cubicBezTo>
                  <a:cubicBezTo>
                    <a:pt x="2190" y="2108"/>
                    <a:pt x="2187" y="2103"/>
                    <a:pt x="2185" y="2098"/>
                  </a:cubicBezTo>
                  <a:close/>
                  <a:moveTo>
                    <a:pt x="2187" y="2067"/>
                  </a:moveTo>
                  <a:cubicBezTo>
                    <a:pt x="2184" y="2059"/>
                    <a:pt x="2179" y="2051"/>
                    <a:pt x="2171" y="2043"/>
                  </a:cubicBezTo>
                  <a:cubicBezTo>
                    <a:pt x="2168" y="2033"/>
                    <a:pt x="2163" y="2024"/>
                    <a:pt x="2155" y="2014"/>
                  </a:cubicBezTo>
                  <a:cubicBezTo>
                    <a:pt x="2150" y="2009"/>
                    <a:pt x="2156" y="2003"/>
                    <a:pt x="2148" y="2003"/>
                  </a:cubicBezTo>
                  <a:cubicBezTo>
                    <a:pt x="2152" y="1998"/>
                    <a:pt x="2136" y="1993"/>
                    <a:pt x="2141" y="1988"/>
                  </a:cubicBezTo>
                  <a:cubicBezTo>
                    <a:pt x="2133" y="1984"/>
                    <a:pt x="2129" y="1971"/>
                    <a:pt x="2121" y="1962"/>
                  </a:cubicBezTo>
                  <a:cubicBezTo>
                    <a:pt x="2115" y="1953"/>
                    <a:pt x="2107" y="1943"/>
                    <a:pt x="2101" y="1933"/>
                  </a:cubicBezTo>
                  <a:cubicBezTo>
                    <a:pt x="2095" y="1937"/>
                    <a:pt x="2099" y="1941"/>
                    <a:pt x="2103" y="1946"/>
                  </a:cubicBezTo>
                  <a:cubicBezTo>
                    <a:pt x="2103" y="1950"/>
                    <a:pt x="2108" y="1954"/>
                    <a:pt x="2112" y="1959"/>
                  </a:cubicBezTo>
                  <a:cubicBezTo>
                    <a:pt x="2116" y="1968"/>
                    <a:pt x="2122" y="1977"/>
                    <a:pt x="2130" y="1986"/>
                  </a:cubicBezTo>
                  <a:cubicBezTo>
                    <a:pt x="2128" y="1994"/>
                    <a:pt x="2141" y="2002"/>
                    <a:pt x="2142" y="2010"/>
                  </a:cubicBezTo>
                  <a:cubicBezTo>
                    <a:pt x="2146" y="2014"/>
                    <a:pt x="2144" y="2017"/>
                    <a:pt x="2149" y="2021"/>
                  </a:cubicBezTo>
                  <a:cubicBezTo>
                    <a:pt x="2147" y="2025"/>
                    <a:pt x="2158" y="2030"/>
                    <a:pt x="2155" y="2034"/>
                  </a:cubicBezTo>
                  <a:cubicBezTo>
                    <a:pt x="2168" y="2053"/>
                    <a:pt x="2174" y="2062"/>
                    <a:pt x="2184" y="2081"/>
                  </a:cubicBezTo>
                  <a:cubicBezTo>
                    <a:pt x="2211" y="2114"/>
                    <a:pt x="2222" y="2123"/>
                    <a:pt x="2245" y="2158"/>
                  </a:cubicBezTo>
                  <a:cubicBezTo>
                    <a:pt x="2246" y="2158"/>
                    <a:pt x="2247" y="2159"/>
                    <a:pt x="2249" y="2160"/>
                  </a:cubicBezTo>
                  <a:cubicBezTo>
                    <a:pt x="2262" y="2160"/>
                    <a:pt x="2262" y="2160"/>
                    <a:pt x="2262" y="2160"/>
                  </a:cubicBezTo>
                  <a:cubicBezTo>
                    <a:pt x="2243" y="2137"/>
                    <a:pt x="2229" y="2117"/>
                    <a:pt x="2208" y="2095"/>
                  </a:cubicBezTo>
                  <a:cubicBezTo>
                    <a:pt x="2204" y="2088"/>
                    <a:pt x="2197" y="2078"/>
                    <a:pt x="2187" y="2067"/>
                  </a:cubicBezTo>
                  <a:close/>
                  <a:moveTo>
                    <a:pt x="2188" y="2141"/>
                  </a:moveTo>
                  <a:cubicBezTo>
                    <a:pt x="2182" y="2137"/>
                    <a:pt x="2190" y="2134"/>
                    <a:pt x="2184" y="2130"/>
                  </a:cubicBezTo>
                  <a:cubicBezTo>
                    <a:pt x="2180" y="2134"/>
                    <a:pt x="2179" y="2125"/>
                    <a:pt x="2178" y="2124"/>
                  </a:cubicBezTo>
                  <a:cubicBezTo>
                    <a:pt x="2175" y="2119"/>
                    <a:pt x="2172" y="2123"/>
                    <a:pt x="2169" y="2117"/>
                  </a:cubicBezTo>
                  <a:cubicBezTo>
                    <a:pt x="2175" y="2114"/>
                    <a:pt x="2161" y="2110"/>
                    <a:pt x="2167" y="2108"/>
                  </a:cubicBezTo>
                  <a:cubicBezTo>
                    <a:pt x="2166" y="2104"/>
                    <a:pt x="2158" y="2101"/>
                    <a:pt x="2161" y="2098"/>
                  </a:cubicBezTo>
                  <a:cubicBezTo>
                    <a:pt x="2158" y="2092"/>
                    <a:pt x="2152" y="2085"/>
                    <a:pt x="2150" y="2079"/>
                  </a:cubicBezTo>
                  <a:cubicBezTo>
                    <a:pt x="2139" y="2065"/>
                    <a:pt x="2137" y="2052"/>
                    <a:pt x="2124" y="2038"/>
                  </a:cubicBezTo>
                  <a:cubicBezTo>
                    <a:pt x="2114" y="2017"/>
                    <a:pt x="2102" y="1996"/>
                    <a:pt x="2088" y="1974"/>
                  </a:cubicBezTo>
                  <a:cubicBezTo>
                    <a:pt x="2080" y="1969"/>
                    <a:pt x="2081" y="1967"/>
                    <a:pt x="2075" y="1959"/>
                  </a:cubicBezTo>
                  <a:cubicBezTo>
                    <a:pt x="2068" y="1954"/>
                    <a:pt x="2070" y="1956"/>
                    <a:pt x="2063" y="1949"/>
                  </a:cubicBezTo>
                  <a:cubicBezTo>
                    <a:pt x="2058" y="1943"/>
                    <a:pt x="2053" y="1937"/>
                    <a:pt x="2047" y="1931"/>
                  </a:cubicBezTo>
                  <a:cubicBezTo>
                    <a:pt x="2044" y="1930"/>
                    <a:pt x="2042" y="1921"/>
                    <a:pt x="2038" y="1924"/>
                  </a:cubicBezTo>
                  <a:cubicBezTo>
                    <a:pt x="2035" y="1923"/>
                    <a:pt x="2033" y="1914"/>
                    <a:pt x="2030" y="1918"/>
                  </a:cubicBezTo>
                  <a:cubicBezTo>
                    <a:pt x="2032" y="1927"/>
                    <a:pt x="2040" y="1930"/>
                    <a:pt x="2047" y="1937"/>
                  </a:cubicBezTo>
                  <a:cubicBezTo>
                    <a:pt x="2063" y="1955"/>
                    <a:pt x="2080" y="1976"/>
                    <a:pt x="2093" y="1993"/>
                  </a:cubicBezTo>
                  <a:cubicBezTo>
                    <a:pt x="2095" y="2003"/>
                    <a:pt x="2101" y="2010"/>
                    <a:pt x="2105" y="2017"/>
                  </a:cubicBezTo>
                  <a:cubicBezTo>
                    <a:pt x="2109" y="2026"/>
                    <a:pt x="2116" y="2036"/>
                    <a:pt x="2118" y="2046"/>
                  </a:cubicBezTo>
                  <a:cubicBezTo>
                    <a:pt x="2126" y="2052"/>
                    <a:pt x="2124" y="2057"/>
                    <a:pt x="2131" y="2063"/>
                  </a:cubicBezTo>
                  <a:cubicBezTo>
                    <a:pt x="2130" y="2070"/>
                    <a:pt x="2141" y="2076"/>
                    <a:pt x="2139" y="2083"/>
                  </a:cubicBezTo>
                  <a:cubicBezTo>
                    <a:pt x="2148" y="2095"/>
                    <a:pt x="2154" y="2107"/>
                    <a:pt x="2160" y="2119"/>
                  </a:cubicBezTo>
                  <a:cubicBezTo>
                    <a:pt x="2164" y="2124"/>
                    <a:pt x="2169" y="2129"/>
                    <a:pt x="2173" y="2134"/>
                  </a:cubicBezTo>
                  <a:cubicBezTo>
                    <a:pt x="2177" y="2143"/>
                    <a:pt x="2184" y="2151"/>
                    <a:pt x="2189" y="2160"/>
                  </a:cubicBezTo>
                  <a:cubicBezTo>
                    <a:pt x="2201" y="2160"/>
                    <a:pt x="2201" y="2160"/>
                    <a:pt x="2201" y="2160"/>
                  </a:cubicBezTo>
                  <a:cubicBezTo>
                    <a:pt x="2199" y="2157"/>
                    <a:pt x="2197" y="2155"/>
                    <a:pt x="2195" y="2153"/>
                  </a:cubicBezTo>
                  <a:cubicBezTo>
                    <a:pt x="2195" y="2149"/>
                    <a:pt x="2192" y="2145"/>
                    <a:pt x="2188" y="2141"/>
                  </a:cubicBezTo>
                  <a:close/>
                  <a:moveTo>
                    <a:pt x="2120" y="2070"/>
                  </a:moveTo>
                  <a:cubicBezTo>
                    <a:pt x="2120" y="2070"/>
                    <a:pt x="2118" y="2072"/>
                    <a:pt x="2118" y="2072"/>
                  </a:cubicBezTo>
                  <a:cubicBezTo>
                    <a:pt x="2118" y="2072"/>
                    <a:pt x="2113" y="2059"/>
                    <a:pt x="2113" y="2059"/>
                  </a:cubicBezTo>
                  <a:cubicBezTo>
                    <a:pt x="2112" y="2058"/>
                    <a:pt x="2111" y="2057"/>
                    <a:pt x="2110" y="2056"/>
                  </a:cubicBezTo>
                  <a:cubicBezTo>
                    <a:pt x="2100" y="2038"/>
                    <a:pt x="2090" y="2020"/>
                    <a:pt x="2075" y="1999"/>
                  </a:cubicBezTo>
                  <a:cubicBezTo>
                    <a:pt x="2054" y="1976"/>
                    <a:pt x="2047" y="1962"/>
                    <a:pt x="2024" y="1937"/>
                  </a:cubicBezTo>
                  <a:cubicBezTo>
                    <a:pt x="2016" y="1934"/>
                    <a:pt x="2009" y="1921"/>
                    <a:pt x="2002" y="1922"/>
                  </a:cubicBezTo>
                  <a:cubicBezTo>
                    <a:pt x="2003" y="1924"/>
                    <a:pt x="2005" y="1926"/>
                    <a:pt x="2007" y="1929"/>
                  </a:cubicBezTo>
                  <a:cubicBezTo>
                    <a:pt x="2009" y="1930"/>
                    <a:pt x="2012" y="1929"/>
                    <a:pt x="2010" y="1932"/>
                  </a:cubicBezTo>
                  <a:cubicBezTo>
                    <a:pt x="2015" y="1939"/>
                    <a:pt x="2014" y="1938"/>
                    <a:pt x="2020" y="1943"/>
                  </a:cubicBezTo>
                  <a:cubicBezTo>
                    <a:pt x="2029" y="1953"/>
                    <a:pt x="2037" y="1963"/>
                    <a:pt x="2046" y="1973"/>
                  </a:cubicBezTo>
                  <a:cubicBezTo>
                    <a:pt x="2045" y="1974"/>
                    <a:pt x="2045" y="1974"/>
                    <a:pt x="2046" y="1976"/>
                  </a:cubicBezTo>
                  <a:cubicBezTo>
                    <a:pt x="2048" y="1979"/>
                    <a:pt x="2053" y="1977"/>
                    <a:pt x="2052" y="1982"/>
                  </a:cubicBezTo>
                  <a:cubicBezTo>
                    <a:pt x="2056" y="1987"/>
                    <a:pt x="2060" y="1992"/>
                    <a:pt x="2065" y="1997"/>
                  </a:cubicBezTo>
                  <a:cubicBezTo>
                    <a:pt x="2062" y="2002"/>
                    <a:pt x="2072" y="2007"/>
                    <a:pt x="2074" y="2012"/>
                  </a:cubicBezTo>
                  <a:cubicBezTo>
                    <a:pt x="2072" y="2016"/>
                    <a:pt x="2082" y="2022"/>
                    <a:pt x="2084" y="2026"/>
                  </a:cubicBezTo>
                  <a:cubicBezTo>
                    <a:pt x="2089" y="2039"/>
                    <a:pt x="2100" y="2053"/>
                    <a:pt x="2105" y="2066"/>
                  </a:cubicBezTo>
                  <a:cubicBezTo>
                    <a:pt x="2110" y="2080"/>
                    <a:pt x="2125" y="2093"/>
                    <a:pt x="2128" y="2107"/>
                  </a:cubicBezTo>
                  <a:cubicBezTo>
                    <a:pt x="2134" y="2103"/>
                    <a:pt x="2130" y="2111"/>
                    <a:pt x="2134" y="2113"/>
                  </a:cubicBezTo>
                  <a:cubicBezTo>
                    <a:pt x="2138" y="2117"/>
                    <a:pt x="2134" y="2119"/>
                    <a:pt x="2140" y="2120"/>
                  </a:cubicBezTo>
                  <a:cubicBezTo>
                    <a:pt x="2136" y="2123"/>
                    <a:pt x="2144" y="2126"/>
                    <a:pt x="2145" y="2129"/>
                  </a:cubicBezTo>
                  <a:cubicBezTo>
                    <a:pt x="2151" y="2133"/>
                    <a:pt x="2149" y="2137"/>
                    <a:pt x="2152" y="2141"/>
                  </a:cubicBezTo>
                  <a:cubicBezTo>
                    <a:pt x="2157" y="2147"/>
                    <a:pt x="2162" y="2153"/>
                    <a:pt x="2167" y="2160"/>
                  </a:cubicBezTo>
                  <a:cubicBezTo>
                    <a:pt x="2180" y="2160"/>
                    <a:pt x="2180" y="2160"/>
                    <a:pt x="2180" y="2160"/>
                  </a:cubicBezTo>
                  <a:cubicBezTo>
                    <a:pt x="2164" y="2139"/>
                    <a:pt x="2147" y="2117"/>
                    <a:pt x="2135" y="2095"/>
                  </a:cubicBezTo>
                  <a:cubicBezTo>
                    <a:pt x="2127" y="2088"/>
                    <a:pt x="2125" y="2079"/>
                    <a:pt x="2120" y="2070"/>
                  </a:cubicBezTo>
                  <a:close/>
                  <a:moveTo>
                    <a:pt x="2323" y="2031"/>
                  </a:moveTo>
                  <a:cubicBezTo>
                    <a:pt x="2307" y="2019"/>
                    <a:pt x="2291" y="2001"/>
                    <a:pt x="2275" y="1987"/>
                  </a:cubicBezTo>
                  <a:cubicBezTo>
                    <a:pt x="2270" y="1986"/>
                    <a:pt x="2264" y="1980"/>
                    <a:pt x="2259" y="1978"/>
                  </a:cubicBezTo>
                  <a:cubicBezTo>
                    <a:pt x="2254" y="1970"/>
                    <a:pt x="2249" y="1972"/>
                    <a:pt x="2244" y="1964"/>
                  </a:cubicBezTo>
                  <a:cubicBezTo>
                    <a:pt x="2242" y="1961"/>
                    <a:pt x="2239" y="1962"/>
                    <a:pt x="2237" y="1959"/>
                  </a:cubicBezTo>
                  <a:cubicBezTo>
                    <a:pt x="2235" y="1961"/>
                    <a:pt x="2227" y="1955"/>
                    <a:pt x="2231" y="1962"/>
                  </a:cubicBezTo>
                  <a:cubicBezTo>
                    <a:pt x="2239" y="1962"/>
                    <a:pt x="2247" y="1974"/>
                    <a:pt x="2256" y="1978"/>
                  </a:cubicBezTo>
                  <a:cubicBezTo>
                    <a:pt x="2266" y="1991"/>
                    <a:pt x="2277" y="1991"/>
                    <a:pt x="2286" y="2006"/>
                  </a:cubicBezTo>
                  <a:cubicBezTo>
                    <a:pt x="2290" y="2004"/>
                    <a:pt x="2288" y="2009"/>
                    <a:pt x="2291" y="2008"/>
                  </a:cubicBezTo>
                  <a:cubicBezTo>
                    <a:pt x="2293" y="2010"/>
                    <a:pt x="2296" y="2013"/>
                    <a:pt x="2298" y="2016"/>
                  </a:cubicBezTo>
                  <a:cubicBezTo>
                    <a:pt x="2303" y="2024"/>
                    <a:pt x="2309" y="2026"/>
                    <a:pt x="2314" y="2031"/>
                  </a:cubicBezTo>
                  <a:cubicBezTo>
                    <a:pt x="2337" y="2057"/>
                    <a:pt x="2360" y="2083"/>
                    <a:pt x="2383" y="2110"/>
                  </a:cubicBezTo>
                  <a:cubicBezTo>
                    <a:pt x="2388" y="2118"/>
                    <a:pt x="2399" y="2136"/>
                    <a:pt x="2405" y="2145"/>
                  </a:cubicBezTo>
                  <a:cubicBezTo>
                    <a:pt x="2409" y="2150"/>
                    <a:pt x="2413" y="2155"/>
                    <a:pt x="2416" y="2160"/>
                  </a:cubicBezTo>
                  <a:cubicBezTo>
                    <a:pt x="2426" y="2160"/>
                    <a:pt x="2426" y="2160"/>
                    <a:pt x="2426" y="2160"/>
                  </a:cubicBezTo>
                  <a:cubicBezTo>
                    <a:pt x="2413" y="2140"/>
                    <a:pt x="2401" y="2120"/>
                    <a:pt x="2387" y="2101"/>
                  </a:cubicBezTo>
                  <a:cubicBezTo>
                    <a:pt x="2363" y="2071"/>
                    <a:pt x="2346" y="2059"/>
                    <a:pt x="2323" y="2031"/>
                  </a:cubicBezTo>
                  <a:close/>
                  <a:moveTo>
                    <a:pt x="2348" y="2103"/>
                  </a:moveTo>
                  <a:cubicBezTo>
                    <a:pt x="2336" y="2089"/>
                    <a:pt x="2324" y="2079"/>
                    <a:pt x="2318" y="2068"/>
                  </a:cubicBezTo>
                  <a:cubicBezTo>
                    <a:pt x="2309" y="2065"/>
                    <a:pt x="2308" y="2056"/>
                    <a:pt x="2302" y="2053"/>
                  </a:cubicBezTo>
                  <a:cubicBezTo>
                    <a:pt x="2295" y="2046"/>
                    <a:pt x="2288" y="2038"/>
                    <a:pt x="2282" y="2030"/>
                  </a:cubicBezTo>
                  <a:cubicBezTo>
                    <a:pt x="2266" y="2020"/>
                    <a:pt x="2251" y="2006"/>
                    <a:pt x="2236" y="1992"/>
                  </a:cubicBezTo>
                  <a:cubicBezTo>
                    <a:pt x="2232" y="1992"/>
                    <a:pt x="2229" y="1986"/>
                    <a:pt x="2225" y="1985"/>
                  </a:cubicBezTo>
                  <a:cubicBezTo>
                    <a:pt x="2220" y="1983"/>
                    <a:pt x="2217" y="1977"/>
                    <a:pt x="2213" y="1978"/>
                  </a:cubicBezTo>
                  <a:cubicBezTo>
                    <a:pt x="2205" y="1967"/>
                    <a:pt x="2197" y="1970"/>
                    <a:pt x="2189" y="1958"/>
                  </a:cubicBezTo>
                  <a:cubicBezTo>
                    <a:pt x="2181" y="1956"/>
                    <a:pt x="2173" y="1951"/>
                    <a:pt x="2165" y="1944"/>
                  </a:cubicBezTo>
                  <a:cubicBezTo>
                    <a:pt x="2157" y="1944"/>
                    <a:pt x="2150" y="1931"/>
                    <a:pt x="2141" y="1933"/>
                  </a:cubicBezTo>
                  <a:cubicBezTo>
                    <a:pt x="2146" y="1946"/>
                    <a:pt x="2163" y="1954"/>
                    <a:pt x="2173" y="1969"/>
                  </a:cubicBezTo>
                  <a:cubicBezTo>
                    <a:pt x="2178" y="1972"/>
                    <a:pt x="2183" y="1976"/>
                    <a:pt x="2188" y="1982"/>
                  </a:cubicBezTo>
                  <a:cubicBezTo>
                    <a:pt x="2190" y="1985"/>
                    <a:pt x="2192" y="1988"/>
                    <a:pt x="2195" y="1990"/>
                  </a:cubicBezTo>
                  <a:cubicBezTo>
                    <a:pt x="2197" y="1992"/>
                    <a:pt x="2201" y="1992"/>
                    <a:pt x="2199" y="1995"/>
                  </a:cubicBezTo>
                  <a:cubicBezTo>
                    <a:pt x="2202" y="1997"/>
                    <a:pt x="2204" y="1996"/>
                    <a:pt x="2206" y="2000"/>
                  </a:cubicBezTo>
                  <a:cubicBezTo>
                    <a:pt x="2208" y="2004"/>
                    <a:pt x="2213" y="2003"/>
                    <a:pt x="2211" y="2005"/>
                  </a:cubicBezTo>
                  <a:cubicBezTo>
                    <a:pt x="2215" y="2012"/>
                    <a:pt x="2224" y="2010"/>
                    <a:pt x="2224" y="2017"/>
                  </a:cubicBezTo>
                  <a:cubicBezTo>
                    <a:pt x="2234" y="2029"/>
                    <a:pt x="2244" y="2034"/>
                    <a:pt x="2254" y="2045"/>
                  </a:cubicBezTo>
                  <a:cubicBezTo>
                    <a:pt x="2263" y="2053"/>
                    <a:pt x="2266" y="2058"/>
                    <a:pt x="2279" y="2067"/>
                  </a:cubicBezTo>
                  <a:cubicBezTo>
                    <a:pt x="2299" y="2088"/>
                    <a:pt x="2305" y="2096"/>
                    <a:pt x="2324" y="2115"/>
                  </a:cubicBezTo>
                  <a:cubicBezTo>
                    <a:pt x="2328" y="2124"/>
                    <a:pt x="2337" y="2133"/>
                    <a:pt x="2345" y="2143"/>
                  </a:cubicBezTo>
                  <a:cubicBezTo>
                    <a:pt x="2349" y="2148"/>
                    <a:pt x="2352" y="2154"/>
                    <a:pt x="2355" y="2160"/>
                  </a:cubicBezTo>
                  <a:cubicBezTo>
                    <a:pt x="2368" y="2160"/>
                    <a:pt x="2368" y="2160"/>
                    <a:pt x="2368" y="2160"/>
                  </a:cubicBezTo>
                  <a:cubicBezTo>
                    <a:pt x="2353" y="2138"/>
                    <a:pt x="2337" y="2117"/>
                    <a:pt x="2325" y="2100"/>
                  </a:cubicBezTo>
                  <a:cubicBezTo>
                    <a:pt x="2312" y="2088"/>
                    <a:pt x="2306" y="2081"/>
                    <a:pt x="2292" y="2065"/>
                  </a:cubicBezTo>
                  <a:cubicBezTo>
                    <a:pt x="2281" y="2056"/>
                    <a:pt x="2269" y="2048"/>
                    <a:pt x="2258" y="2033"/>
                  </a:cubicBezTo>
                  <a:cubicBezTo>
                    <a:pt x="2255" y="2037"/>
                    <a:pt x="2252" y="2028"/>
                    <a:pt x="2250" y="2027"/>
                  </a:cubicBezTo>
                  <a:cubicBezTo>
                    <a:pt x="2247" y="2022"/>
                    <a:pt x="2243" y="2026"/>
                    <a:pt x="2241" y="2020"/>
                  </a:cubicBezTo>
                  <a:cubicBezTo>
                    <a:pt x="2233" y="2015"/>
                    <a:pt x="2234" y="2011"/>
                    <a:pt x="2228" y="2008"/>
                  </a:cubicBezTo>
                  <a:cubicBezTo>
                    <a:pt x="2209" y="1990"/>
                    <a:pt x="2190" y="1977"/>
                    <a:pt x="2168" y="1953"/>
                  </a:cubicBezTo>
                  <a:cubicBezTo>
                    <a:pt x="2173" y="1952"/>
                    <a:pt x="2177" y="1956"/>
                    <a:pt x="2181" y="1962"/>
                  </a:cubicBezTo>
                  <a:cubicBezTo>
                    <a:pt x="2184" y="1960"/>
                    <a:pt x="2186" y="1965"/>
                    <a:pt x="2189" y="1967"/>
                  </a:cubicBezTo>
                  <a:cubicBezTo>
                    <a:pt x="2191" y="1965"/>
                    <a:pt x="2193" y="1969"/>
                    <a:pt x="2195" y="1970"/>
                  </a:cubicBezTo>
                  <a:cubicBezTo>
                    <a:pt x="2203" y="1973"/>
                    <a:pt x="2211" y="1985"/>
                    <a:pt x="2220" y="1989"/>
                  </a:cubicBezTo>
                  <a:cubicBezTo>
                    <a:pt x="2237" y="2000"/>
                    <a:pt x="2254" y="2018"/>
                    <a:pt x="2271" y="2031"/>
                  </a:cubicBezTo>
                  <a:cubicBezTo>
                    <a:pt x="2277" y="2038"/>
                    <a:pt x="2283" y="2045"/>
                    <a:pt x="2290" y="2052"/>
                  </a:cubicBezTo>
                  <a:cubicBezTo>
                    <a:pt x="2297" y="2061"/>
                    <a:pt x="2298" y="2060"/>
                    <a:pt x="2304" y="2069"/>
                  </a:cubicBezTo>
                  <a:cubicBezTo>
                    <a:pt x="2316" y="2080"/>
                    <a:pt x="2322" y="2090"/>
                    <a:pt x="2334" y="2103"/>
                  </a:cubicBezTo>
                  <a:cubicBezTo>
                    <a:pt x="2334" y="2103"/>
                    <a:pt x="2336" y="2102"/>
                    <a:pt x="2337" y="2103"/>
                  </a:cubicBezTo>
                  <a:cubicBezTo>
                    <a:pt x="2337" y="2104"/>
                    <a:pt x="2336" y="2105"/>
                    <a:pt x="2337" y="2107"/>
                  </a:cubicBezTo>
                  <a:cubicBezTo>
                    <a:pt x="2337" y="2106"/>
                    <a:pt x="2340" y="2105"/>
                    <a:pt x="2340" y="2107"/>
                  </a:cubicBezTo>
                  <a:cubicBezTo>
                    <a:pt x="2339" y="2110"/>
                    <a:pt x="2342" y="2113"/>
                    <a:pt x="2347" y="2118"/>
                  </a:cubicBezTo>
                  <a:cubicBezTo>
                    <a:pt x="2355" y="2123"/>
                    <a:pt x="2353" y="2126"/>
                    <a:pt x="2361" y="2134"/>
                  </a:cubicBezTo>
                  <a:cubicBezTo>
                    <a:pt x="2370" y="2143"/>
                    <a:pt x="2376" y="2151"/>
                    <a:pt x="2382" y="2160"/>
                  </a:cubicBezTo>
                  <a:cubicBezTo>
                    <a:pt x="2394" y="2160"/>
                    <a:pt x="2394" y="2160"/>
                    <a:pt x="2394" y="2160"/>
                  </a:cubicBezTo>
                  <a:cubicBezTo>
                    <a:pt x="2385" y="2149"/>
                    <a:pt x="2377" y="2138"/>
                    <a:pt x="2364" y="2124"/>
                  </a:cubicBezTo>
                  <a:cubicBezTo>
                    <a:pt x="2360" y="2118"/>
                    <a:pt x="2355" y="2111"/>
                    <a:pt x="2348" y="2103"/>
                  </a:cubicBezTo>
                  <a:close/>
                  <a:moveTo>
                    <a:pt x="2287" y="2109"/>
                  </a:moveTo>
                  <a:cubicBezTo>
                    <a:pt x="2290" y="2104"/>
                    <a:pt x="2275" y="2097"/>
                    <a:pt x="2278" y="2092"/>
                  </a:cubicBezTo>
                  <a:cubicBezTo>
                    <a:pt x="2275" y="2094"/>
                    <a:pt x="2273" y="2089"/>
                    <a:pt x="2270" y="2087"/>
                  </a:cubicBezTo>
                  <a:cubicBezTo>
                    <a:pt x="2268" y="2085"/>
                    <a:pt x="2265" y="2086"/>
                    <a:pt x="2263" y="2082"/>
                  </a:cubicBezTo>
                  <a:cubicBezTo>
                    <a:pt x="2255" y="2071"/>
                    <a:pt x="2249" y="2065"/>
                    <a:pt x="2238" y="2057"/>
                  </a:cubicBezTo>
                  <a:cubicBezTo>
                    <a:pt x="2230" y="2047"/>
                    <a:pt x="2221" y="2036"/>
                    <a:pt x="2212" y="2030"/>
                  </a:cubicBezTo>
                  <a:cubicBezTo>
                    <a:pt x="2197" y="2015"/>
                    <a:pt x="2187" y="1999"/>
                    <a:pt x="2175" y="1988"/>
                  </a:cubicBezTo>
                  <a:cubicBezTo>
                    <a:pt x="2171" y="1981"/>
                    <a:pt x="2164" y="1971"/>
                    <a:pt x="2154" y="1960"/>
                  </a:cubicBezTo>
                  <a:cubicBezTo>
                    <a:pt x="2152" y="1954"/>
                    <a:pt x="2144" y="1948"/>
                    <a:pt x="2144" y="1942"/>
                  </a:cubicBezTo>
                  <a:cubicBezTo>
                    <a:pt x="2141" y="1940"/>
                    <a:pt x="2139" y="1937"/>
                    <a:pt x="2137" y="1934"/>
                  </a:cubicBezTo>
                  <a:cubicBezTo>
                    <a:pt x="2142" y="1931"/>
                    <a:pt x="2129" y="1927"/>
                    <a:pt x="2134" y="1925"/>
                  </a:cubicBezTo>
                  <a:cubicBezTo>
                    <a:pt x="2129" y="1917"/>
                    <a:pt x="2124" y="1924"/>
                    <a:pt x="2123" y="1915"/>
                  </a:cubicBezTo>
                  <a:cubicBezTo>
                    <a:pt x="2121" y="1909"/>
                    <a:pt x="2120" y="1903"/>
                    <a:pt x="2119" y="1897"/>
                  </a:cubicBezTo>
                  <a:cubicBezTo>
                    <a:pt x="2114" y="1892"/>
                    <a:pt x="2120" y="1880"/>
                    <a:pt x="2111" y="1884"/>
                  </a:cubicBezTo>
                  <a:cubicBezTo>
                    <a:pt x="2116" y="1894"/>
                    <a:pt x="2116" y="1902"/>
                    <a:pt x="2117" y="1911"/>
                  </a:cubicBezTo>
                  <a:cubicBezTo>
                    <a:pt x="2121" y="1920"/>
                    <a:pt x="2122" y="1929"/>
                    <a:pt x="2126" y="1938"/>
                  </a:cubicBezTo>
                  <a:cubicBezTo>
                    <a:pt x="2130" y="1947"/>
                    <a:pt x="2130" y="1956"/>
                    <a:pt x="2138" y="1965"/>
                  </a:cubicBezTo>
                  <a:cubicBezTo>
                    <a:pt x="2136" y="1970"/>
                    <a:pt x="2140" y="1974"/>
                    <a:pt x="2144" y="1979"/>
                  </a:cubicBezTo>
                  <a:cubicBezTo>
                    <a:pt x="2141" y="1984"/>
                    <a:pt x="2150" y="1989"/>
                    <a:pt x="2148" y="1994"/>
                  </a:cubicBezTo>
                  <a:cubicBezTo>
                    <a:pt x="2156" y="2001"/>
                    <a:pt x="2161" y="2009"/>
                    <a:pt x="2165" y="2016"/>
                  </a:cubicBezTo>
                  <a:cubicBezTo>
                    <a:pt x="2186" y="2039"/>
                    <a:pt x="2199" y="2056"/>
                    <a:pt x="2211" y="2072"/>
                  </a:cubicBezTo>
                  <a:cubicBezTo>
                    <a:pt x="2220" y="2084"/>
                    <a:pt x="2227" y="2087"/>
                    <a:pt x="2232" y="2096"/>
                  </a:cubicBezTo>
                  <a:cubicBezTo>
                    <a:pt x="2241" y="2106"/>
                    <a:pt x="2249" y="2115"/>
                    <a:pt x="2257" y="2124"/>
                  </a:cubicBezTo>
                  <a:cubicBezTo>
                    <a:pt x="2265" y="2136"/>
                    <a:pt x="2274" y="2148"/>
                    <a:pt x="2284" y="2160"/>
                  </a:cubicBezTo>
                  <a:cubicBezTo>
                    <a:pt x="2296" y="2160"/>
                    <a:pt x="2296" y="2160"/>
                    <a:pt x="2296" y="2160"/>
                  </a:cubicBezTo>
                  <a:cubicBezTo>
                    <a:pt x="2297" y="2157"/>
                    <a:pt x="2290" y="2154"/>
                    <a:pt x="2289" y="2151"/>
                  </a:cubicBezTo>
                  <a:cubicBezTo>
                    <a:pt x="2285" y="2143"/>
                    <a:pt x="2280" y="2143"/>
                    <a:pt x="2276" y="2133"/>
                  </a:cubicBezTo>
                  <a:cubicBezTo>
                    <a:pt x="2270" y="2136"/>
                    <a:pt x="2273" y="2127"/>
                    <a:pt x="2269" y="2125"/>
                  </a:cubicBezTo>
                  <a:cubicBezTo>
                    <a:pt x="2266" y="2122"/>
                    <a:pt x="2263" y="2119"/>
                    <a:pt x="2261" y="2115"/>
                  </a:cubicBezTo>
                  <a:cubicBezTo>
                    <a:pt x="2255" y="2109"/>
                    <a:pt x="2249" y="2102"/>
                    <a:pt x="2243" y="2096"/>
                  </a:cubicBezTo>
                  <a:cubicBezTo>
                    <a:pt x="2237" y="2091"/>
                    <a:pt x="2240" y="2086"/>
                    <a:pt x="2234" y="2081"/>
                  </a:cubicBezTo>
                  <a:cubicBezTo>
                    <a:pt x="2230" y="2077"/>
                    <a:pt x="2226" y="2072"/>
                    <a:pt x="2222" y="2068"/>
                  </a:cubicBezTo>
                  <a:cubicBezTo>
                    <a:pt x="2212" y="2058"/>
                    <a:pt x="2205" y="2047"/>
                    <a:pt x="2192" y="2034"/>
                  </a:cubicBezTo>
                  <a:cubicBezTo>
                    <a:pt x="2178" y="2020"/>
                    <a:pt x="2167" y="2003"/>
                    <a:pt x="2153" y="1986"/>
                  </a:cubicBezTo>
                  <a:cubicBezTo>
                    <a:pt x="2145" y="1970"/>
                    <a:pt x="2135" y="1952"/>
                    <a:pt x="2129" y="1932"/>
                  </a:cubicBezTo>
                  <a:cubicBezTo>
                    <a:pt x="2128" y="1931"/>
                    <a:pt x="2127" y="1930"/>
                    <a:pt x="2126" y="1929"/>
                  </a:cubicBezTo>
                  <a:cubicBezTo>
                    <a:pt x="2127" y="1925"/>
                    <a:pt x="2128" y="1924"/>
                    <a:pt x="2131" y="1927"/>
                  </a:cubicBezTo>
                  <a:cubicBezTo>
                    <a:pt x="2130" y="1930"/>
                    <a:pt x="2131" y="1933"/>
                    <a:pt x="2132" y="1935"/>
                  </a:cubicBezTo>
                  <a:cubicBezTo>
                    <a:pt x="2136" y="1938"/>
                    <a:pt x="2135" y="1941"/>
                    <a:pt x="2136" y="1943"/>
                  </a:cubicBezTo>
                  <a:cubicBezTo>
                    <a:pt x="2138" y="1945"/>
                    <a:pt x="2140" y="1948"/>
                    <a:pt x="2139" y="1950"/>
                  </a:cubicBezTo>
                  <a:cubicBezTo>
                    <a:pt x="2149" y="1960"/>
                    <a:pt x="2153" y="1970"/>
                    <a:pt x="2160" y="1980"/>
                  </a:cubicBezTo>
                  <a:cubicBezTo>
                    <a:pt x="2175" y="2001"/>
                    <a:pt x="2192" y="2022"/>
                    <a:pt x="2211" y="2043"/>
                  </a:cubicBezTo>
                  <a:cubicBezTo>
                    <a:pt x="2232" y="2060"/>
                    <a:pt x="2242" y="2075"/>
                    <a:pt x="2262" y="2091"/>
                  </a:cubicBezTo>
                  <a:cubicBezTo>
                    <a:pt x="2278" y="2109"/>
                    <a:pt x="2294" y="2127"/>
                    <a:pt x="2306" y="2137"/>
                  </a:cubicBezTo>
                  <a:cubicBezTo>
                    <a:pt x="2310" y="2143"/>
                    <a:pt x="2316" y="2151"/>
                    <a:pt x="2322" y="2160"/>
                  </a:cubicBezTo>
                  <a:cubicBezTo>
                    <a:pt x="2335" y="2160"/>
                    <a:pt x="2335" y="2160"/>
                    <a:pt x="2335" y="2160"/>
                  </a:cubicBezTo>
                  <a:cubicBezTo>
                    <a:pt x="2332" y="2156"/>
                    <a:pt x="2329" y="2152"/>
                    <a:pt x="2326" y="2148"/>
                  </a:cubicBezTo>
                  <a:cubicBezTo>
                    <a:pt x="2312" y="2134"/>
                    <a:pt x="2305" y="2119"/>
                    <a:pt x="2287" y="2109"/>
                  </a:cubicBezTo>
                  <a:close/>
                  <a:moveTo>
                    <a:pt x="2053" y="2152"/>
                  </a:moveTo>
                  <a:cubicBezTo>
                    <a:pt x="2050" y="2149"/>
                    <a:pt x="2047" y="2146"/>
                    <a:pt x="2044" y="2143"/>
                  </a:cubicBezTo>
                  <a:cubicBezTo>
                    <a:pt x="2038" y="2133"/>
                    <a:pt x="2034" y="2123"/>
                    <a:pt x="2024" y="2114"/>
                  </a:cubicBezTo>
                  <a:cubicBezTo>
                    <a:pt x="2020" y="2100"/>
                    <a:pt x="2008" y="2086"/>
                    <a:pt x="2002" y="2072"/>
                  </a:cubicBezTo>
                  <a:cubicBezTo>
                    <a:pt x="1998" y="2065"/>
                    <a:pt x="1997" y="2058"/>
                    <a:pt x="1990" y="2051"/>
                  </a:cubicBezTo>
                  <a:cubicBezTo>
                    <a:pt x="1990" y="2050"/>
                    <a:pt x="1996" y="2042"/>
                    <a:pt x="1990" y="2045"/>
                  </a:cubicBezTo>
                  <a:cubicBezTo>
                    <a:pt x="1985" y="2041"/>
                    <a:pt x="1989" y="2037"/>
                    <a:pt x="1983" y="2034"/>
                  </a:cubicBezTo>
                  <a:cubicBezTo>
                    <a:pt x="1985" y="2027"/>
                    <a:pt x="1976" y="2020"/>
                    <a:pt x="1977" y="2013"/>
                  </a:cubicBezTo>
                  <a:cubicBezTo>
                    <a:pt x="1972" y="2006"/>
                    <a:pt x="1971" y="1999"/>
                    <a:pt x="1967" y="1992"/>
                  </a:cubicBezTo>
                  <a:cubicBezTo>
                    <a:pt x="1962" y="1985"/>
                    <a:pt x="1962" y="1979"/>
                    <a:pt x="1958" y="1972"/>
                  </a:cubicBezTo>
                  <a:cubicBezTo>
                    <a:pt x="1954" y="1965"/>
                    <a:pt x="1949" y="1958"/>
                    <a:pt x="1946" y="1951"/>
                  </a:cubicBezTo>
                  <a:cubicBezTo>
                    <a:pt x="1938" y="1942"/>
                    <a:pt x="1939" y="1939"/>
                    <a:pt x="1931" y="1934"/>
                  </a:cubicBezTo>
                  <a:cubicBezTo>
                    <a:pt x="1930" y="1927"/>
                    <a:pt x="1925" y="1920"/>
                    <a:pt x="1922" y="1914"/>
                  </a:cubicBezTo>
                  <a:cubicBezTo>
                    <a:pt x="1914" y="1909"/>
                    <a:pt x="1916" y="1898"/>
                    <a:pt x="1909" y="1902"/>
                  </a:cubicBezTo>
                  <a:cubicBezTo>
                    <a:pt x="1925" y="1928"/>
                    <a:pt x="1939" y="1954"/>
                    <a:pt x="1951" y="1980"/>
                  </a:cubicBezTo>
                  <a:cubicBezTo>
                    <a:pt x="1956" y="1987"/>
                    <a:pt x="1957" y="1993"/>
                    <a:pt x="1959" y="1999"/>
                  </a:cubicBezTo>
                  <a:cubicBezTo>
                    <a:pt x="1964" y="2006"/>
                    <a:pt x="1964" y="2013"/>
                    <a:pt x="1969" y="2020"/>
                  </a:cubicBezTo>
                  <a:cubicBezTo>
                    <a:pt x="1973" y="2027"/>
                    <a:pt x="1972" y="2033"/>
                    <a:pt x="1977" y="2039"/>
                  </a:cubicBezTo>
                  <a:cubicBezTo>
                    <a:pt x="1979" y="2046"/>
                    <a:pt x="1986" y="2053"/>
                    <a:pt x="1983" y="2060"/>
                  </a:cubicBezTo>
                  <a:cubicBezTo>
                    <a:pt x="1975" y="2054"/>
                    <a:pt x="1980" y="2048"/>
                    <a:pt x="1973" y="2042"/>
                  </a:cubicBezTo>
                  <a:cubicBezTo>
                    <a:pt x="1973" y="2036"/>
                    <a:pt x="1965" y="2029"/>
                    <a:pt x="1965" y="2023"/>
                  </a:cubicBezTo>
                  <a:cubicBezTo>
                    <a:pt x="1957" y="2016"/>
                    <a:pt x="1963" y="2011"/>
                    <a:pt x="1954" y="2004"/>
                  </a:cubicBezTo>
                  <a:cubicBezTo>
                    <a:pt x="1958" y="1998"/>
                    <a:pt x="1946" y="1991"/>
                    <a:pt x="1946" y="1985"/>
                  </a:cubicBezTo>
                  <a:cubicBezTo>
                    <a:pt x="1949" y="1982"/>
                    <a:pt x="1944" y="1979"/>
                    <a:pt x="1942" y="1977"/>
                  </a:cubicBezTo>
                  <a:cubicBezTo>
                    <a:pt x="1945" y="1974"/>
                    <a:pt x="1938" y="1970"/>
                    <a:pt x="1940" y="1967"/>
                  </a:cubicBezTo>
                  <a:cubicBezTo>
                    <a:pt x="1938" y="1961"/>
                    <a:pt x="1933" y="1954"/>
                    <a:pt x="1932" y="1948"/>
                  </a:cubicBezTo>
                  <a:cubicBezTo>
                    <a:pt x="1923" y="1941"/>
                    <a:pt x="1929" y="1936"/>
                    <a:pt x="1921" y="1929"/>
                  </a:cubicBezTo>
                  <a:cubicBezTo>
                    <a:pt x="1916" y="1922"/>
                    <a:pt x="1913" y="1916"/>
                    <a:pt x="1910" y="1910"/>
                  </a:cubicBezTo>
                  <a:cubicBezTo>
                    <a:pt x="1894" y="1894"/>
                    <a:pt x="1887" y="1878"/>
                    <a:pt x="1871" y="1862"/>
                  </a:cubicBezTo>
                  <a:cubicBezTo>
                    <a:pt x="1863" y="1867"/>
                    <a:pt x="1879" y="1873"/>
                    <a:pt x="1876" y="1878"/>
                  </a:cubicBezTo>
                  <a:cubicBezTo>
                    <a:pt x="1883" y="1879"/>
                    <a:pt x="1883" y="1886"/>
                    <a:pt x="1888" y="1891"/>
                  </a:cubicBezTo>
                  <a:cubicBezTo>
                    <a:pt x="1891" y="1889"/>
                    <a:pt x="1892" y="1894"/>
                    <a:pt x="1892" y="1896"/>
                  </a:cubicBezTo>
                  <a:cubicBezTo>
                    <a:pt x="1894" y="1899"/>
                    <a:pt x="1897" y="1902"/>
                    <a:pt x="1899" y="1904"/>
                  </a:cubicBezTo>
                  <a:cubicBezTo>
                    <a:pt x="1901" y="1910"/>
                    <a:pt x="1905" y="1915"/>
                    <a:pt x="1910" y="1920"/>
                  </a:cubicBezTo>
                  <a:cubicBezTo>
                    <a:pt x="1909" y="1927"/>
                    <a:pt x="1919" y="1934"/>
                    <a:pt x="1920" y="1941"/>
                  </a:cubicBezTo>
                  <a:cubicBezTo>
                    <a:pt x="1922" y="1948"/>
                    <a:pt x="1926" y="1955"/>
                    <a:pt x="1929" y="1962"/>
                  </a:cubicBezTo>
                  <a:cubicBezTo>
                    <a:pt x="1932" y="1969"/>
                    <a:pt x="1932" y="1975"/>
                    <a:pt x="1939" y="1983"/>
                  </a:cubicBezTo>
                  <a:cubicBezTo>
                    <a:pt x="1933" y="1985"/>
                    <a:pt x="1947" y="1989"/>
                    <a:pt x="1941" y="1992"/>
                  </a:cubicBezTo>
                  <a:cubicBezTo>
                    <a:pt x="1939" y="1996"/>
                    <a:pt x="1948" y="2000"/>
                    <a:pt x="1945" y="2003"/>
                  </a:cubicBezTo>
                  <a:cubicBezTo>
                    <a:pt x="1952" y="2010"/>
                    <a:pt x="1950" y="2017"/>
                    <a:pt x="1955" y="2024"/>
                  </a:cubicBezTo>
                  <a:cubicBezTo>
                    <a:pt x="1959" y="2027"/>
                    <a:pt x="1955" y="2030"/>
                    <a:pt x="1960" y="2034"/>
                  </a:cubicBezTo>
                  <a:cubicBezTo>
                    <a:pt x="1958" y="2037"/>
                    <a:pt x="1967" y="2041"/>
                    <a:pt x="1964" y="2045"/>
                  </a:cubicBezTo>
                  <a:cubicBezTo>
                    <a:pt x="1969" y="2048"/>
                    <a:pt x="1965" y="2051"/>
                    <a:pt x="1970" y="2054"/>
                  </a:cubicBezTo>
                  <a:cubicBezTo>
                    <a:pt x="1971" y="2058"/>
                    <a:pt x="1975" y="2062"/>
                    <a:pt x="1973" y="2065"/>
                  </a:cubicBezTo>
                  <a:cubicBezTo>
                    <a:pt x="1977" y="2069"/>
                    <a:pt x="1979" y="2072"/>
                    <a:pt x="1979" y="2075"/>
                  </a:cubicBezTo>
                  <a:cubicBezTo>
                    <a:pt x="1981" y="2079"/>
                    <a:pt x="1984" y="2083"/>
                    <a:pt x="1983" y="2086"/>
                  </a:cubicBezTo>
                  <a:cubicBezTo>
                    <a:pt x="1988" y="2092"/>
                    <a:pt x="1993" y="2101"/>
                    <a:pt x="1997" y="2106"/>
                  </a:cubicBezTo>
                  <a:cubicBezTo>
                    <a:pt x="1998" y="2107"/>
                    <a:pt x="1997" y="2109"/>
                    <a:pt x="1997" y="2109"/>
                  </a:cubicBezTo>
                  <a:cubicBezTo>
                    <a:pt x="1999" y="2112"/>
                    <a:pt x="2003" y="2111"/>
                    <a:pt x="2001" y="2114"/>
                  </a:cubicBezTo>
                  <a:cubicBezTo>
                    <a:pt x="2007" y="2117"/>
                    <a:pt x="2003" y="2121"/>
                    <a:pt x="2008" y="2125"/>
                  </a:cubicBezTo>
                  <a:cubicBezTo>
                    <a:pt x="2017" y="2134"/>
                    <a:pt x="2023" y="2143"/>
                    <a:pt x="2025" y="2148"/>
                  </a:cubicBezTo>
                  <a:cubicBezTo>
                    <a:pt x="2023" y="2153"/>
                    <a:pt x="2034" y="2151"/>
                    <a:pt x="2031" y="2157"/>
                  </a:cubicBezTo>
                  <a:cubicBezTo>
                    <a:pt x="2032" y="2158"/>
                    <a:pt x="2033" y="2159"/>
                    <a:pt x="2033" y="2160"/>
                  </a:cubicBezTo>
                  <a:cubicBezTo>
                    <a:pt x="2059" y="2160"/>
                    <a:pt x="2059" y="2160"/>
                    <a:pt x="2059" y="2160"/>
                  </a:cubicBezTo>
                  <a:cubicBezTo>
                    <a:pt x="2058" y="2159"/>
                    <a:pt x="2058" y="2158"/>
                    <a:pt x="2057" y="2157"/>
                  </a:cubicBezTo>
                  <a:cubicBezTo>
                    <a:pt x="2054" y="2159"/>
                    <a:pt x="2055" y="2155"/>
                    <a:pt x="2053" y="2152"/>
                  </a:cubicBezTo>
                  <a:close/>
                  <a:moveTo>
                    <a:pt x="1986" y="2063"/>
                  </a:moveTo>
                  <a:cubicBezTo>
                    <a:pt x="1990" y="2061"/>
                    <a:pt x="1992" y="2073"/>
                    <a:pt x="1994" y="2076"/>
                  </a:cubicBezTo>
                  <a:cubicBezTo>
                    <a:pt x="1990" y="2078"/>
                    <a:pt x="1988" y="2066"/>
                    <a:pt x="1986" y="2063"/>
                  </a:cubicBezTo>
                  <a:close/>
                  <a:moveTo>
                    <a:pt x="1994" y="2082"/>
                  </a:moveTo>
                  <a:cubicBezTo>
                    <a:pt x="1998" y="2079"/>
                    <a:pt x="2001" y="2089"/>
                    <a:pt x="2001" y="2090"/>
                  </a:cubicBezTo>
                  <a:cubicBezTo>
                    <a:pt x="1997" y="2093"/>
                    <a:pt x="1994" y="2084"/>
                    <a:pt x="1994" y="2082"/>
                  </a:cubicBezTo>
                  <a:close/>
                  <a:moveTo>
                    <a:pt x="2131" y="2130"/>
                  </a:moveTo>
                  <a:cubicBezTo>
                    <a:pt x="2118" y="2116"/>
                    <a:pt x="2116" y="2103"/>
                    <a:pt x="2108" y="2093"/>
                  </a:cubicBezTo>
                  <a:cubicBezTo>
                    <a:pt x="2113" y="2090"/>
                    <a:pt x="2100" y="2086"/>
                    <a:pt x="2105" y="2083"/>
                  </a:cubicBezTo>
                  <a:cubicBezTo>
                    <a:pt x="2102" y="2080"/>
                    <a:pt x="2098" y="2076"/>
                    <a:pt x="2095" y="2072"/>
                  </a:cubicBezTo>
                  <a:cubicBezTo>
                    <a:pt x="2098" y="2069"/>
                    <a:pt x="2091" y="2065"/>
                    <a:pt x="2093" y="2062"/>
                  </a:cubicBezTo>
                  <a:cubicBezTo>
                    <a:pt x="2092" y="2063"/>
                    <a:pt x="2090" y="2063"/>
                    <a:pt x="2091" y="2061"/>
                  </a:cubicBezTo>
                  <a:cubicBezTo>
                    <a:pt x="2089" y="2059"/>
                    <a:pt x="2087" y="2056"/>
                    <a:pt x="2085" y="2054"/>
                  </a:cubicBezTo>
                  <a:cubicBezTo>
                    <a:pt x="2091" y="2052"/>
                    <a:pt x="2077" y="2048"/>
                    <a:pt x="2083" y="2045"/>
                  </a:cubicBezTo>
                  <a:cubicBezTo>
                    <a:pt x="2080" y="2042"/>
                    <a:pt x="2077" y="2038"/>
                    <a:pt x="2074" y="2035"/>
                  </a:cubicBezTo>
                  <a:cubicBezTo>
                    <a:pt x="2080" y="2032"/>
                    <a:pt x="2066" y="2028"/>
                    <a:pt x="2072" y="2026"/>
                  </a:cubicBezTo>
                  <a:cubicBezTo>
                    <a:pt x="2070" y="2022"/>
                    <a:pt x="2061" y="2018"/>
                    <a:pt x="2065" y="2014"/>
                  </a:cubicBezTo>
                  <a:cubicBezTo>
                    <a:pt x="2058" y="2011"/>
                    <a:pt x="2055" y="2003"/>
                    <a:pt x="2052" y="1996"/>
                  </a:cubicBezTo>
                  <a:cubicBezTo>
                    <a:pt x="2045" y="1987"/>
                    <a:pt x="2046" y="1988"/>
                    <a:pt x="2039" y="1979"/>
                  </a:cubicBezTo>
                  <a:cubicBezTo>
                    <a:pt x="2029" y="1967"/>
                    <a:pt x="2018" y="1954"/>
                    <a:pt x="2008" y="1942"/>
                  </a:cubicBezTo>
                  <a:cubicBezTo>
                    <a:pt x="2000" y="1937"/>
                    <a:pt x="1991" y="1927"/>
                    <a:pt x="1983" y="1918"/>
                  </a:cubicBezTo>
                  <a:cubicBezTo>
                    <a:pt x="1979" y="1914"/>
                    <a:pt x="1975" y="1914"/>
                    <a:pt x="1972" y="1908"/>
                  </a:cubicBezTo>
                  <a:cubicBezTo>
                    <a:pt x="1967" y="1911"/>
                    <a:pt x="1963" y="1895"/>
                    <a:pt x="1958" y="1899"/>
                  </a:cubicBezTo>
                  <a:cubicBezTo>
                    <a:pt x="1961" y="1902"/>
                    <a:pt x="1964" y="1906"/>
                    <a:pt x="1967" y="1909"/>
                  </a:cubicBezTo>
                  <a:cubicBezTo>
                    <a:pt x="1968" y="1913"/>
                    <a:pt x="1973" y="1913"/>
                    <a:pt x="1974" y="1914"/>
                  </a:cubicBezTo>
                  <a:cubicBezTo>
                    <a:pt x="1975" y="1915"/>
                    <a:pt x="1972" y="1915"/>
                    <a:pt x="1974" y="1917"/>
                  </a:cubicBezTo>
                  <a:cubicBezTo>
                    <a:pt x="1975" y="1918"/>
                    <a:pt x="1976" y="1920"/>
                    <a:pt x="1977" y="1920"/>
                  </a:cubicBezTo>
                  <a:cubicBezTo>
                    <a:pt x="1977" y="1921"/>
                    <a:pt x="1981" y="1921"/>
                    <a:pt x="1980" y="1921"/>
                  </a:cubicBezTo>
                  <a:cubicBezTo>
                    <a:pt x="1982" y="1923"/>
                    <a:pt x="1981" y="1926"/>
                    <a:pt x="1983" y="1927"/>
                  </a:cubicBezTo>
                  <a:cubicBezTo>
                    <a:pt x="1985" y="1929"/>
                    <a:pt x="1990" y="1930"/>
                    <a:pt x="1991" y="1934"/>
                  </a:cubicBezTo>
                  <a:cubicBezTo>
                    <a:pt x="1992" y="1934"/>
                    <a:pt x="1992" y="1938"/>
                    <a:pt x="1991" y="1937"/>
                  </a:cubicBezTo>
                  <a:cubicBezTo>
                    <a:pt x="1994" y="1939"/>
                    <a:pt x="2002" y="1942"/>
                    <a:pt x="2003" y="1947"/>
                  </a:cubicBezTo>
                  <a:cubicBezTo>
                    <a:pt x="2009" y="1954"/>
                    <a:pt x="2015" y="1961"/>
                    <a:pt x="2022" y="1968"/>
                  </a:cubicBezTo>
                  <a:cubicBezTo>
                    <a:pt x="2024" y="1975"/>
                    <a:pt x="2033" y="1983"/>
                    <a:pt x="2036" y="1991"/>
                  </a:cubicBezTo>
                  <a:cubicBezTo>
                    <a:pt x="2037" y="1994"/>
                    <a:pt x="2046" y="1999"/>
                    <a:pt x="2043" y="2002"/>
                  </a:cubicBezTo>
                  <a:cubicBezTo>
                    <a:pt x="2044" y="2006"/>
                    <a:pt x="2053" y="2010"/>
                    <a:pt x="2050" y="2013"/>
                  </a:cubicBezTo>
                  <a:cubicBezTo>
                    <a:pt x="2062" y="2028"/>
                    <a:pt x="2068" y="2043"/>
                    <a:pt x="2077" y="2058"/>
                  </a:cubicBezTo>
                  <a:cubicBezTo>
                    <a:pt x="2081" y="2062"/>
                    <a:pt x="2085" y="2066"/>
                    <a:pt x="2081" y="2069"/>
                  </a:cubicBezTo>
                  <a:cubicBezTo>
                    <a:pt x="2085" y="2070"/>
                    <a:pt x="2089" y="2074"/>
                    <a:pt x="2089" y="2078"/>
                  </a:cubicBezTo>
                  <a:cubicBezTo>
                    <a:pt x="2092" y="2085"/>
                    <a:pt x="2099" y="2093"/>
                    <a:pt x="2102" y="2100"/>
                  </a:cubicBezTo>
                  <a:cubicBezTo>
                    <a:pt x="2099" y="2104"/>
                    <a:pt x="2108" y="2108"/>
                    <a:pt x="2106" y="2111"/>
                  </a:cubicBezTo>
                  <a:cubicBezTo>
                    <a:pt x="2112" y="2115"/>
                    <a:pt x="2110" y="2119"/>
                    <a:pt x="2113" y="2123"/>
                  </a:cubicBezTo>
                  <a:cubicBezTo>
                    <a:pt x="2118" y="2131"/>
                    <a:pt x="2124" y="2139"/>
                    <a:pt x="2129" y="2147"/>
                  </a:cubicBezTo>
                  <a:cubicBezTo>
                    <a:pt x="2133" y="2152"/>
                    <a:pt x="2137" y="2156"/>
                    <a:pt x="2140" y="2160"/>
                  </a:cubicBezTo>
                  <a:cubicBezTo>
                    <a:pt x="2152" y="2160"/>
                    <a:pt x="2152" y="2160"/>
                    <a:pt x="2152" y="2160"/>
                  </a:cubicBezTo>
                  <a:cubicBezTo>
                    <a:pt x="2147" y="2155"/>
                    <a:pt x="2143" y="2149"/>
                    <a:pt x="2138" y="2144"/>
                  </a:cubicBezTo>
                  <a:cubicBezTo>
                    <a:pt x="2134" y="2139"/>
                    <a:pt x="2135" y="2135"/>
                    <a:pt x="2131" y="2130"/>
                  </a:cubicBezTo>
                  <a:close/>
                  <a:moveTo>
                    <a:pt x="1953" y="2098"/>
                  </a:moveTo>
                  <a:cubicBezTo>
                    <a:pt x="1948" y="2092"/>
                    <a:pt x="1950" y="2087"/>
                    <a:pt x="1945" y="2082"/>
                  </a:cubicBezTo>
                  <a:cubicBezTo>
                    <a:pt x="1938" y="2076"/>
                    <a:pt x="1943" y="2070"/>
                    <a:pt x="1935" y="2064"/>
                  </a:cubicBezTo>
                  <a:cubicBezTo>
                    <a:pt x="1935" y="2059"/>
                    <a:pt x="1932" y="2054"/>
                    <a:pt x="1927" y="2048"/>
                  </a:cubicBezTo>
                  <a:cubicBezTo>
                    <a:pt x="1929" y="2043"/>
                    <a:pt x="1925" y="2038"/>
                    <a:pt x="1922" y="2033"/>
                  </a:cubicBezTo>
                  <a:cubicBezTo>
                    <a:pt x="1917" y="2027"/>
                    <a:pt x="1919" y="2022"/>
                    <a:pt x="1913" y="2016"/>
                  </a:cubicBezTo>
                  <a:cubicBezTo>
                    <a:pt x="1911" y="2011"/>
                    <a:pt x="1909" y="2005"/>
                    <a:pt x="1907" y="1999"/>
                  </a:cubicBezTo>
                  <a:cubicBezTo>
                    <a:pt x="1895" y="1982"/>
                    <a:pt x="1887" y="1965"/>
                    <a:pt x="1879" y="1948"/>
                  </a:cubicBezTo>
                  <a:cubicBezTo>
                    <a:pt x="1871" y="1939"/>
                    <a:pt x="1867" y="1932"/>
                    <a:pt x="1861" y="1923"/>
                  </a:cubicBezTo>
                  <a:cubicBezTo>
                    <a:pt x="1845" y="1909"/>
                    <a:pt x="1840" y="1897"/>
                    <a:pt x="1822" y="1885"/>
                  </a:cubicBezTo>
                  <a:cubicBezTo>
                    <a:pt x="1818" y="1881"/>
                    <a:pt x="1815" y="1878"/>
                    <a:pt x="1812" y="1874"/>
                  </a:cubicBezTo>
                  <a:cubicBezTo>
                    <a:pt x="1807" y="1875"/>
                    <a:pt x="1804" y="1864"/>
                    <a:pt x="1800" y="1867"/>
                  </a:cubicBezTo>
                  <a:cubicBezTo>
                    <a:pt x="1797" y="1860"/>
                    <a:pt x="1787" y="1851"/>
                    <a:pt x="1779" y="1847"/>
                  </a:cubicBezTo>
                  <a:cubicBezTo>
                    <a:pt x="1782" y="1840"/>
                    <a:pt x="1776" y="1833"/>
                    <a:pt x="1770" y="1826"/>
                  </a:cubicBezTo>
                  <a:cubicBezTo>
                    <a:pt x="1771" y="1821"/>
                    <a:pt x="1767" y="1816"/>
                    <a:pt x="1765" y="1810"/>
                  </a:cubicBezTo>
                  <a:cubicBezTo>
                    <a:pt x="1767" y="1808"/>
                    <a:pt x="1763" y="1805"/>
                    <a:pt x="1761" y="1802"/>
                  </a:cubicBezTo>
                  <a:cubicBezTo>
                    <a:pt x="1762" y="1799"/>
                    <a:pt x="1761" y="1796"/>
                    <a:pt x="1758" y="1793"/>
                  </a:cubicBezTo>
                  <a:cubicBezTo>
                    <a:pt x="1753" y="1798"/>
                    <a:pt x="1756" y="1803"/>
                    <a:pt x="1760" y="1809"/>
                  </a:cubicBezTo>
                  <a:cubicBezTo>
                    <a:pt x="1760" y="1814"/>
                    <a:pt x="1763" y="1820"/>
                    <a:pt x="1767" y="1826"/>
                  </a:cubicBezTo>
                  <a:cubicBezTo>
                    <a:pt x="1765" y="1828"/>
                    <a:pt x="1769" y="1831"/>
                    <a:pt x="1771" y="1834"/>
                  </a:cubicBezTo>
                  <a:cubicBezTo>
                    <a:pt x="1769" y="1836"/>
                    <a:pt x="1773" y="1839"/>
                    <a:pt x="1775" y="1842"/>
                  </a:cubicBezTo>
                  <a:cubicBezTo>
                    <a:pt x="1773" y="1847"/>
                    <a:pt x="1779" y="1854"/>
                    <a:pt x="1779" y="1859"/>
                  </a:cubicBezTo>
                  <a:cubicBezTo>
                    <a:pt x="1787" y="1872"/>
                    <a:pt x="1798" y="1884"/>
                    <a:pt x="1805" y="1897"/>
                  </a:cubicBezTo>
                  <a:cubicBezTo>
                    <a:pt x="1816" y="1907"/>
                    <a:pt x="1820" y="1915"/>
                    <a:pt x="1828" y="1923"/>
                  </a:cubicBezTo>
                  <a:cubicBezTo>
                    <a:pt x="1837" y="1939"/>
                    <a:pt x="1847" y="1956"/>
                    <a:pt x="1858" y="1973"/>
                  </a:cubicBezTo>
                  <a:cubicBezTo>
                    <a:pt x="1855" y="1977"/>
                    <a:pt x="1865" y="1982"/>
                    <a:pt x="1858" y="1987"/>
                  </a:cubicBezTo>
                  <a:cubicBezTo>
                    <a:pt x="1868" y="1990"/>
                    <a:pt x="1864" y="1998"/>
                    <a:pt x="1869" y="2006"/>
                  </a:cubicBezTo>
                  <a:cubicBezTo>
                    <a:pt x="1873" y="2010"/>
                    <a:pt x="1871" y="2013"/>
                    <a:pt x="1873" y="2017"/>
                  </a:cubicBezTo>
                  <a:cubicBezTo>
                    <a:pt x="1871" y="2021"/>
                    <a:pt x="1882" y="2026"/>
                    <a:pt x="1878" y="2030"/>
                  </a:cubicBezTo>
                  <a:cubicBezTo>
                    <a:pt x="1881" y="2037"/>
                    <a:pt x="1884" y="2044"/>
                    <a:pt x="1889" y="2052"/>
                  </a:cubicBezTo>
                  <a:cubicBezTo>
                    <a:pt x="1888" y="2056"/>
                    <a:pt x="1892" y="2059"/>
                    <a:pt x="1893" y="2063"/>
                  </a:cubicBezTo>
                  <a:cubicBezTo>
                    <a:pt x="1897" y="2067"/>
                    <a:pt x="1895" y="2071"/>
                    <a:pt x="1895" y="2076"/>
                  </a:cubicBezTo>
                  <a:cubicBezTo>
                    <a:pt x="1905" y="2083"/>
                    <a:pt x="1901" y="2090"/>
                    <a:pt x="1909" y="2098"/>
                  </a:cubicBezTo>
                  <a:cubicBezTo>
                    <a:pt x="1908" y="2102"/>
                    <a:pt x="1910" y="2106"/>
                    <a:pt x="1914" y="2106"/>
                  </a:cubicBezTo>
                  <a:cubicBezTo>
                    <a:pt x="1916" y="2110"/>
                    <a:pt x="1914" y="2113"/>
                    <a:pt x="1917" y="2117"/>
                  </a:cubicBezTo>
                  <a:cubicBezTo>
                    <a:pt x="1922" y="2123"/>
                    <a:pt x="1929" y="2128"/>
                    <a:pt x="1929" y="2133"/>
                  </a:cubicBezTo>
                  <a:cubicBezTo>
                    <a:pt x="1931" y="2136"/>
                    <a:pt x="1934" y="2139"/>
                    <a:pt x="1936" y="2142"/>
                  </a:cubicBezTo>
                  <a:cubicBezTo>
                    <a:pt x="1930" y="2144"/>
                    <a:pt x="1944" y="2148"/>
                    <a:pt x="1938" y="2151"/>
                  </a:cubicBezTo>
                  <a:cubicBezTo>
                    <a:pt x="1931" y="2147"/>
                    <a:pt x="1924" y="2147"/>
                    <a:pt x="1917" y="2140"/>
                  </a:cubicBezTo>
                  <a:cubicBezTo>
                    <a:pt x="1914" y="2137"/>
                    <a:pt x="1911" y="2133"/>
                    <a:pt x="1907" y="2129"/>
                  </a:cubicBezTo>
                  <a:cubicBezTo>
                    <a:pt x="1908" y="2125"/>
                    <a:pt x="1906" y="2119"/>
                    <a:pt x="1902" y="2119"/>
                  </a:cubicBezTo>
                  <a:cubicBezTo>
                    <a:pt x="1907" y="2116"/>
                    <a:pt x="1893" y="2111"/>
                    <a:pt x="1898" y="2108"/>
                  </a:cubicBezTo>
                  <a:cubicBezTo>
                    <a:pt x="1894" y="2104"/>
                    <a:pt x="1892" y="2100"/>
                    <a:pt x="1893" y="2095"/>
                  </a:cubicBezTo>
                  <a:cubicBezTo>
                    <a:pt x="1880" y="2084"/>
                    <a:pt x="1881" y="2073"/>
                    <a:pt x="1872" y="2062"/>
                  </a:cubicBezTo>
                  <a:cubicBezTo>
                    <a:pt x="1869" y="2051"/>
                    <a:pt x="1862" y="2039"/>
                    <a:pt x="1860" y="2028"/>
                  </a:cubicBezTo>
                  <a:cubicBezTo>
                    <a:pt x="1854" y="2017"/>
                    <a:pt x="1857" y="2007"/>
                    <a:pt x="1848" y="1995"/>
                  </a:cubicBezTo>
                  <a:cubicBezTo>
                    <a:pt x="1844" y="1984"/>
                    <a:pt x="1839" y="1972"/>
                    <a:pt x="1835" y="1960"/>
                  </a:cubicBezTo>
                  <a:cubicBezTo>
                    <a:pt x="1828" y="1951"/>
                    <a:pt x="1825" y="1941"/>
                    <a:pt x="1819" y="1931"/>
                  </a:cubicBezTo>
                  <a:cubicBezTo>
                    <a:pt x="1812" y="1920"/>
                    <a:pt x="1813" y="1917"/>
                    <a:pt x="1800" y="1904"/>
                  </a:cubicBezTo>
                  <a:cubicBezTo>
                    <a:pt x="1801" y="1900"/>
                    <a:pt x="1797" y="1896"/>
                    <a:pt x="1793" y="1893"/>
                  </a:cubicBezTo>
                  <a:cubicBezTo>
                    <a:pt x="1799" y="1889"/>
                    <a:pt x="1784" y="1885"/>
                    <a:pt x="1789" y="1882"/>
                  </a:cubicBezTo>
                  <a:cubicBezTo>
                    <a:pt x="1786" y="1878"/>
                    <a:pt x="1781" y="1878"/>
                    <a:pt x="1778" y="1871"/>
                  </a:cubicBezTo>
                  <a:cubicBezTo>
                    <a:pt x="1774" y="1859"/>
                    <a:pt x="1767" y="1846"/>
                    <a:pt x="1762" y="1833"/>
                  </a:cubicBezTo>
                  <a:cubicBezTo>
                    <a:pt x="1758" y="1827"/>
                    <a:pt x="1756" y="1821"/>
                    <a:pt x="1754" y="1814"/>
                  </a:cubicBezTo>
                  <a:cubicBezTo>
                    <a:pt x="1752" y="1811"/>
                    <a:pt x="1753" y="1808"/>
                    <a:pt x="1751" y="1805"/>
                  </a:cubicBezTo>
                  <a:cubicBezTo>
                    <a:pt x="1750" y="1801"/>
                    <a:pt x="1755" y="1799"/>
                    <a:pt x="1749" y="1798"/>
                  </a:cubicBezTo>
                  <a:cubicBezTo>
                    <a:pt x="1737" y="1806"/>
                    <a:pt x="1751" y="1815"/>
                    <a:pt x="1747" y="1823"/>
                  </a:cubicBezTo>
                  <a:cubicBezTo>
                    <a:pt x="1753" y="1832"/>
                    <a:pt x="1757" y="1841"/>
                    <a:pt x="1759" y="1850"/>
                  </a:cubicBezTo>
                  <a:cubicBezTo>
                    <a:pt x="1756" y="1854"/>
                    <a:pt x="1767" y="1859"/>
                    <a:pt x="1764" y="1863"/>
                  </a:cubicBezTo>
                  <a:cubicBezTo>
                    <a:pt x="1765" y="1868"/>
                    <a:pt x="1769" y="1872"/>
                    <a:pt x="1771" y="1877"/>
                  </a:cubicBezTo>
                  <a:cubicBezTo>
                    <a:pt x="1790" y="1897"/>
                    <a:pt x="1799" y="1919"/>
                    <a:pt x="1812" y="1934"/>
                  </a:cubicBezTo>
                  <a:cubicBezTo>
                    <a:pt x="1814" y="1937"/>
                    <a:pt x="1812" y="1939"/>
                    <a:pt x="1813" y="1942"/>
                  </a:cubicBezTo>
                  <a:cubicBezTo>
                    <a:pt x="1815" y="1945"/>
                    <a:pt x="1819" y="1947"/>
                    <a:pt x="1817" y="1950"/>
                  </a:cubicBezTo>
                  <a:cubicBezTo>
                    <a:pt x="1825" y="1956"/>
                    <a:pt x="1824" y="1962"/>
                    <a:pt x="1830" y="1968"/>
                  </a:cubicBezTo>
                  <a:cubicBezTo>
                    <a:pt x="1829" y="1975"/>
                    <a:pt x="1835" y="1983"/>
                    <a:pt x="1836" y="1991"/>
                  </a:cubicBezTo>
                  <a:cubicBezTo>
                    <a:pt x="1842" y="1995"/>
                    <a:pt x="1838" y="1999"/>
                    <a:pt x="1840" y="2002"/>
                  </a:cubicBezTo>
                  <a:cubicBezTo>
                    <a:pt x="1845" y="2007"/>
                    <a:pt x="1842" y="2011"/>
                    <a:pt x="1849" y="2015"/>
                  </a:cubicBezTo>
                  <a:cubicBezTo>
                    <a:pt x="1844" y="2024"/>
                    <a:pt x="1855" y="2034"/>
                    <a:pt x="1853" y="2043"/>
                  </a:cubicBezTo>
                  <a:cubicBezTo>
                    <a:pt x="1857" y="2047"/>
                    <a:pt x="1858" y="2050"/>
                    <a:pt x="1858" y="2053"/>
                  </a:cubicBezTo>
                  <a:cubicBezTo>
                    <a:pt x="1856" y="2056"/>
                    <a:pt x="1865" y="2061"/>
                    <a:pt x="1862" y="2064"/>
                  </a:cubicBezTo>
                  <a:cubicBezTo>
                    <a:pt x="1864" y="2071"/>
                    <a:pt x="1874" y="2079"/>
                    <a:pt x="1873" y="2086"/>
                  </a:cubicBezTo>
                  <a:cubicBezTo>
                    <a:pt x="1880" y="2094"/>
                    <a:pt x="1883" y="2101"/>
                    <a:pt x="1886" y="2107"/>
                  </a:cubicBezTo>
                  <a:cubicBezTo>
                    <a:pt x="1891" y="2111"/>
                    <a:pt x="1887" y="2115"/>
                    <a:pt x="1893" y="2119"/>
                  </a:cubicBezTo>
                  <a:cubicBezTo>
                    <a:pt x="1891" y="2122"/>
                    <a:pt x="1900" y="2126"/>
                    <a:pt x="1897" y="2130"/>
                  </a:cubicBezTo>
                  <a:cubicBezTo>
                    <a:pt x="1893" y="2131"/>
                    <a:pt x="1890" y="2129"/>
                    <a:pt x="1888" y="2126"/>
                  </a:cubicBezTo>
                  <a:cubicBezTo>
                    <a:pt x="1886" y="2128"/>
                    <a:pt x="1878" y="2126"/>
                    <a:pt x="1882" y="2123"/>
                  </a:cubicBezTo>
                  <a:cubicBezTo>
                    <a:pt x="1882" y="2116"/>
                    <a:pt x="1872" y="2115"/>
                    <a:pt x="1867" y="2106"/>
                  </a:cubicBezTo>
                  <a:cubicBezTo>
                    <a:pt x="1862" y="2093"/>
                    <a:pt x="1855" y="2081"/>
                    <a:pt x="1851" y="2068"/>
                  </a:cubicBezTo>
                  <a:cubicBezTo>
                    <a:pt x="1846" y="2061"/>
                    <a:pt x="1847" y="2055"/>
                    <a:pt x="1843" y="2049"/>
                  </a:cubicBezTo>
                  <a:cubicBezTo>
                    <a:pt x="1838" y="2045"/>
                    <a:pt x="1844" y="2043"/>
                    <a:pt x="1841" y="2039"/>
                  </a:cubicBezTo>
                  <a:cubicBezTo>
                    <a:pt x="1837" y="2036"/>
                    <a:pt x="1836" y="2032"/>
                    <a:pt x="1837" y="2028"/>
                  </a:cubicBezTo>
                  <a:cubicBezTo>
                    <a:pt x="1833" y="2025"/>
                    <a:pt x="1832" y="2022"/>
                    <a:pt x="1831" y="2019"/>
                  </a:cubicBezTo>
                  <a:cubicBezTo>
                    <a:pt x="1833" y="2016"/>
                    <a:pt x="1826" y="2012"/>
                    <a:pt x="1829" y="2009"/>
                  </a:cubicBezTo>
                  <a:cubicBezTo>
                    <a:pt x="1824" y="2002"/>
                    <a:pt x="1821" y="1995"/>
                    <a:pt x="1819" y="1989"/>
                  </a:cubicBezTo>
                  <a:cubicBezTo>
                    <a:pt x="1816" y="1985"/>
                    <a:pt x="1814" y="1982"/>
                    <a:pt x="1817" y="1979"/>
                  </a:cubicBezTo>
                  <a:cubicBezTo>
                    <a:pt x="1816" y="1976"/>
                    <a:pt x="1808" y="1972"/>
                    <a:pt x="1811" y="1970"/>
                  </a:cubicBezTo>
                  <a:cubicBezTo>
                    <a:pt x="1805" y="1962"/>
                    <a:pt x="1807" y="1956"/>
                    <a:pt x="1802" y="1949"/>
                  </a:cubicBezTo>
                  <a:cubicBezTo>
                    <a:pt x="1796" y="1942"/>
                    <a:pt x="1797" y="1936"/>
                    <a:pt x="1791" y="1930"/>
                  </a:cubicBezTo>
                  <a:cubicBezTo>
                    <a:pt x="1790" y="1923"/>
                    <a:pt x="1781" y="1915"/>
                    <a:pt x="1781" y="1909"/>
                  </a:cubicBezTo>
                  <a:cubicBezTo>
                    <a:pt x="1774" y="1902"/>
                    <a:pt x="1777" y="1896"/>
                    <a:pt x="1770" y="1890"/>
                  </a:cubicBezTo>
                  <a:cubicBezTo>
                    <a:pt x="1770" y="1886"/>
                    <a:pt x="1769" y="1883"/>
                    <a:pt x="1765" y="1880"/>
                  </a:cubicBezTo>
                  <a:cubicBezTo>
                    <a:pt x="1766" y="1879"/>
                    <a:pt x="1766" y="1877"/>
                    <a:pt x="1763" y="1878"/>
                  </a:cubicBezTo>
                  <a:cubicBezTo>
                    <a:pt x="1762" y="1877"/>
                    <a:pt x="1764" y="1874"/>
                    <a:pt x="1761" y="1875"/>
                  </a:cubicBezTo>
                  <a:cubicBezTo>
                    <a:pt x="1760" y="1869"/>
                    <a:pt x="1751" y="1862"/>
                    <a:pt x="1746" y="1855"/>
                  </a:cubicBezTo>
                  <a:cubicBezTo>
                    <a:pt x="1742" y="1849"/>
                    <a:pt x="1740" y="1846"/>
                    <a:pt x="1733" y="1841"/>
                  </a:cubicBezTo>
                  <a:cubicBezTo>
                    <a:pt x="1737" y="1838"/>
                    <a:pt x="1729" y="1834"/>
                    <a:pt x="1728" y="1831"/>
                  </a:cubicBezTo>
                  <a:cubicBezTo>
                    <a:pt x="1725" y="1828"/>
                    <a:pt x="1722" y="1825"/>
                    <a:pt x="1719" y="1821"/>
                  </a:cubicBezTo>
                  <a:cubicBezTo>
                    <a:pt x="1715" y="1818"/>
                    <a:pt x="1714" y="1815"/>
                    <a:pt x="1714" y="1812"/>
                  </a:cubicBezTo>
                  <a:cubicBezTo>
                    <a:pt x="1710" y="1816"/>
                    <a:pt x="1707" y="1801"/>
                    <a:pt x="1703" y="1809"/>
                  </a:cubicBezTo>
                  <a:cubicBezTo>
                    <a:pt x="1711" y="1818"/>
                    <a:pt x="1718" y="1827"/>
                    <a:pt x="1726" y="1836"/>
                  </a:cubicBezTo>
                  <a:cubicBezTo>
                    <a:pt x="1727" y="1844"/>
                    <a:pt x="1742" y="1853"/>
                    <a:pt x="1743" y="1861"/>
                  </a:cubicBezTo>
                  <a:cubicBezTo>
                    <a:pt x="1745" y="1860"/>
                    <a:pt x="1745" y="1862"/>
                    <a:pt x="1746" y="1865"/>
                  </a:cubicBezTo>
                  <a:cubicBezTo>
                    <a:pt x="1748" y="1867"/>
                    <a:pt x="1750" y="1869"/>
                    <a:pt x="1752" y="1871"/>
                  </a:cubicBezTo>
                  <a:cubicBezTo>
                    <a:pt x="1757" y="1878"/>
                    <a:pt x="1754" y="1878"/>
                    <a:pt x="1760" y="1881"/>
                  </a:cubicBezTo>
                  <a:cubicBezTo>
                    <a:pt x="1759" y="1887"/>
                    <a:pt x="1764" y="1894"/>
                    <a:pt x="1768" y="1900"/>
                  </a:cubicBezTo>
                  <a:cubicBezTo>
                    <a:pt x="1763" y="1903"/>
                    <a:pt x="1776" y="1907"/>
                    <a:pt x="1771" y="1910"/>
                  </a:cubicBezTo>
                  <a:cubicBezTo>
                    <a:pt x="1776" y="1914"/>
                    <a:pt x="1774" y="1917"/>
                    <a:pt x="1778" y="1921"/>
                  </a:cubicBezTo>
                  <a:cubicBezTo>
                    <a:pt x="1782" y="1927"/>
                    <a:pt x="1782" y="1934"/>
                    <a:pt x="1789" y="1940"/>
                  </a:cubicBezTo>
                  <a:cubicBezTo>
                    <a:pt x="1789" y="1947"/>
                    <a:pt x="1797" y="1954"/>
                    <a:pt x="1795" y="1961"/>
                  </a:cubicBezTo>
                  <a:cubicBezTo>
                    <a:pt x="1797" y="1967"/>
                    <a:pt x="1804" y="1974"/>
                    <a:pt x="1803" y="1980"/>
                  </a:cubicBezTo>
                  <a:cubicBezTo>
                    <a:pt x="1808" y="1983"/>
                    <a:pt x="1804" y="1986"/>
                    <a:pt x="1809" y="1989"/>
                  </a:cubicBezTo>
                  <a:cubicBezTo>
                    <a:pt x="1810" y="1993"/>
                    <a:pt x="1814" y="1997"/>
                    <a:pt x="1812" y="2000"/>
                  </a:cubicBezTo>
                  <a:cubicBezTo>
                    <a:pt x="1816" y="2004"/>
                    <a:pt x="1818" y="2007"/>
                    <a:pt x="1818" y="2010"/>
                  </a:cubicBezTo>
                  <a:cubicBezTo>
                    <a:pt x="1817" y="2013"/>
                    <a:pt x="1823" y="2017"/>
                    <a:pt x="1820" y="2020"/>
                  </a:cubicBezTo>
                  <a:cubicBezTo>
                    <a:pt x="1825" y="2027"/>
                    <a:pt x="1828" y="2033"/>
                    <a:pt x="1827" y="2040"/>
                  </a:cubicBezTo>
                  <a:cubicBezTo>
                    <a:pt x="1839" y="2053"/>
                    <a:pt x="1837" y="2064"/>
                    <a:pt x="1844" y="2077"/>
                  </a:cubicBezTo>
                  <a:cubicBezTo>
                    <a:pt x="1850" y="2083"/>
                    <a:pt x="1846" y="2089"/>
                    <a:pt x="1852" y="2096"/>
                  </a:cubicBezTo>
                  <a:cubicBezTo>
                    <a:pt x="1848" y="2102"/>
                    <a:pt x="1863" y="2109"/>
                    <a:pt x="1857" y="2115"/>
                  </a:cubicBezTo>
                  <a:cubicBezTo>
                    <a:pt x="1851" y="2111"/>
                    <a:pt x="1845" y="2108"/>
                    <a:pt x="1840" y="2104"/>
                  </a:cubicBezTo>
                  <a:cubicBezTo>
                    <a:pt x="1842" y="2100"/>
                    <a:pt x="1831" y="2095"/>
                    <a:pt x="1834" y="2092"/>
                  </a:cubicBezTo>
                  <a:cubicBezTo>
                    <a:pt x="1831" y="2087"/>
                    <a:pt x="1828" y="2083"/>
                    <a:pt x="1829" y="2079"/>
                  </a:cubicBezTo>
                  <a:cubicBezTo>
                    <a:pt x="1828" y="2075"/>
                    <a:pt x="1822" y="2070"/>
                    <a:pt x="1824" y="2066"/>
                  </a:cubicBezTo>
                  <a:cubicBezTo>
                    <a:pt x="1816" y="2061"/>
                    <a:pt x="1821" y="2057"/>
                    <a:pt x="1817" y="2052"/>
                  </a:cubicBezTo>
                  <a:cubicBezTo>
                    <a:pt x="1809" y="2043"/>
                    <a:pt x="1815" y="2035"/>
                    <a:pt x="1806" y="2026"/>
                  </a:cubicBezTo>
                  <a:cubicBezTo>
                    <a:pt x="1808" y="2022"/>
                    <a:pt x="1804" y="2018"/>
                    <a:pt x="1804" y="2014"/>
                  </a:cubicBezTo>
                  <a:cubicBezTo>
                    <a:pt x="1802" y="2009"/>
                    <a:pt x="1803" y="2005"/>
                    <a:pt x="1797" y="1999"/>
                  </a:cubicBezTo>
                  <a:cubicBezTo>
                    <a:pt x="1798" y="1991"/>
                    <a:pt x="1793" y="1983"/>
                    <a:pt x="1789" y="1974"/>
                  </a:cubicBezTo>
                  <a:cubicBezTo>
                    <a:pt x="1785" y="1965"/>
                    <a:pt x="1784" y="1956"/>
                    <a:pt x="1777" y="1947"/>
                  </a:cubicBezTo>
                  <a:cubicBezTo>
                    <a:pt x="1769" y="1929"/>
                    <a:pt x="1757" y="1911"/>
                    <a:pt x="1747" y="1893"/>
                  </a:cubicBezTo>
                  <a:cubicBezTo>
                    <a:pt x="1733" y="1878"/>
                    <a:pt x="1725" y="1864"/>
                    <a:pt x="1716" y="1850"/>
                  </a:cubicBezTo>
                  <a:cubicBezTo>
                    <a:pt x="1709" y="1843"/>
                    <a:pt x="1702" y="1835"/>
                    <a:pt x="1696" y="1827"/>
                  </a:cubicBezTo>
                  <a:cubicBezTo>
                    <a:pt x="1690" y="1823"/>
                    <a:pt x="1694" y="1820"/>
                    <a:pt x="1689" y="1816"/>
                  </a:cubicBezTo>
                  <a:cubicBezTo>
                    <a:pt x="1680" y="1812"/>
                    <a:pt x="1678" y="1798"/>
                    <a:pt x="1665" y="1796"/>
                  </a:cubicBezTo>
                  <a:cubicBezTo>
                    <a:pt x="1678" y="1809"/>
                    <a:pt x="1683" y="1819"/>
                    <a:pt x="1694" y="1829"/>
                  </a:cubicBezTo>
                  <a:cubicBezTo>
                    <a:pt x="1705" y="1851"/>
                    <a:pt x="1727" y="1874"/>
                    <a:pt x="1739" y="1897"/>
                  </a:cubicBezTo>
                  <a:cubicBezTo>
                    <a:pt x="1755" y="1915"/>
                    <a:pt x="1761" y="1940"/>
                    <a:pt x="1776" y="1963"/>
                  </a:cubicBezTo>
                  <a:cubicBezTo>
                    <a:pt x="1774" y="1968"/>
                    <a:pt x="1780" y="1973"/>
                    <a:pt x="1778" y="1978"/>
                  </a:cubicBezTo>
                  <a:cubicBezTo>
                    <a:pt x="1784" y="1985"/>
                    <a:pt x="1784" y="1991"/>
                    <a:pt x="1789" y="1997"/>
                  </a:cubicBezTo>
                  <a:cubicBezTo>
                    <a:pt x="1789" y="2005"/>
                    <a:pt x="1793" y="2013"/>
                    <a:pt x="1796" y="2021"/>
                  </a:cubicBezTo>
                  <a:cubicBezTo>
                    <a:pt x="1798" y="2025"/>
                    <a:pt x="1796" y="2029"/>
                    <a:pt x="1801" y="2034"/>
                  </a:cubicBezTo>
                  <a:cubicBezTo>
                    <a:pt x="1798" y="2038"/>
                    <a:pt x="1806" y="2042"/>
                    <a:pt x="1803" y="2046"/>
                  </a:cubicBezTo>
                  <a:cubicBezTo>
                    <a:pt x="1808" y="2054"/>
                    <a:pt x="1808" y="2062"/>
                    <a:pt x="1812" y="2070"/>
                  </a:cubicBezTo>
                  <a:cubicBezTo>
                    <a:pt x="1816" y="2074"/>
                    <a:pt x="1818" y="2079"/>
                    <a:pt x="1818" y="2083"/>
                  </a:cubicBezTo>
                  <a:cubicBezTo>
                    <a:pt x="1819" y="2087"/>
                    <a:pt x="1826" y="2092"/>
                    <a:pt x="1820" y="2095"/>
                  </a:cubicBezTo>
                  <a:cubicBezTo>
                    <a:pt x="1814" y="2093"/>
                    <a:pt x="1808" y="2086"/>
                    <a:pt x="1802" y="2085"/>
                  </a:cubicBezTo>
                  <a:cubicBezTo>
                    <a:pt x="1807" y="2079"/>
                    <a:pt x="1798" y="2072"/>
                    <a:pt x="1800" y="2066"/>
                  </a:cubicBezTo>
                  <a:cubicBezTo>
                    <a:pt x="1797" y="2062"/>
                    <a:pt x="1793" y="2064"/>
                    <a:pt x="1790" y="2058"/>
                  </a:cubicBezTo>
                  <a:cubicBezTo>
                    <a:pt x="1792" y="2049"/>
                    <a:pt x="1783" y="2040"/>
                    <a:pt x="1781" y="2031"/>
                  </a:cubicBezTo>
                  <a:cubicBezTo>
                    <a:pt x="1777" y="2022"/>
                    <a:pt x="1771" y="2013"/>
                    <a:pt x="1772" y="2004"/>
                  </a:cubicBezTo>
                  <a:cubicBezTo>
                    <a:pt x="1764" y="1994"/>
                    <a:pt x="1759" y="1984"/>
                    <a:pt x="1760" y="1974"/>
                  </a:cubicBezTo>
                  <a:cubicBezTo>
                    <a:pt x="1752" y="1967"/>
                    <a:pt x="1753" y="1961"/>
                    <a:pt x="1749" y="1955"/>
                  </a:cubicBezTo>
                  <a:cubicBezTo>
                    <a:pt x="1744" y="1951"/>
                    <a:pt x="1749" y="1948"/>
                    <a:pt x="1747" y="1945"/>
                  </a:cubicBezTo>
                  <a:cubicBezTo>
                    <a:pt x="1743" y="1941"/>
                    <a:pt x="1741" y="1938"/>
                    <a:pt x="1743" y="1934"/>
                  </a:cubicBezTo>
                  <a:cubicBezTo>
                    <a:pt x="1721" y="1905"/>
                    <a:pt x="1716" y="1884"/>
                    <a:pt x="1695" y="1857"/>
                  </a:cubicBezTo>
                  <a:cubicBezTo>
                    <a:pt x="1686" y="1847"/>
                    <a:pt x="1680" y="1838"/>
                    <a:pt x="1674" y="1829"/>
                  </a:cubicBezTo>
                  <a:cubicBezTo>
                    <a:pt x="1662" y="1813"/>
                    <a:pt x="1643" y="1797"/>
                    <a:pt x="1635" y="1782"/>
                  </a:cubicBezTo>
                  <a:cubicBezTo>
                    <a:pt x="1632" y="1785"/>
                    <a:pt x="1629" y="1775"/>
                    <a:pt x="1625" y="1773"/>
                  </a:cubicBezTo>
                  <a:cubicBezTo>
                    <a:pt x="1622" y="1769"/>
                    <a:pt x="1618" y="1765"/>
                    <a:pt x="1615" y="1765"/>
                  </a:cubicBezTo>
                  <a:cubicBezTo>
                    <a:pt x="1607" y="1757"/>
                    <a:pt x="1606" y="1746"/>
                    <a:pt x="1596" y="1750"/>
                  </a:cubicBezTo>
                  <a:cubicBezTo>
                    <a:pt x="1600" y="1753"/>
                    <a:pt x="1605" y="1754"/>
                    <a:pt x="1604" y="1760"/>
                  </a:cubicBezTo>
                  <a:cubicBezTo>
                    <a:pt x="1609" y="1758"/>
                    <a:pt x="1612" y="1765"/>
                    <a:pt x="1613" y="1766"/>
                  </a:cubicBezTo>
                  <a:cubicBezTo>
                    <a:pt x="1617" y="1770"/>
                    <a:pt x="1622" y="1776"/>
                    <a:pt x="1623" y="1778"/>
                  </a:cubicBezTo>
                  <a:cubicBezTo>
                    <a:pt x="1624" y="1779"/>
                    <a:pt x="1623" y="1781"/>
                    <a:pt x="1623" y="1781"/>
                  </a:cubicBezTo>
                  <a:cubicBezTo>
                    <a:pt x="1624" y="1783"/>
                    <a:pt x="1626" y="1781"/>
                    <a:pt x="1628" y="1783"/>
                  </a:cubicBezTo>
                  <a:cubicBezTo>
                    <a:pt x="1630" y="1786"/>
                    <a:pt x="1633" y="1789"/>
                    <a:pt x="1636" y="1793"/>
                  </a:cubicBezTo>
                  <a:cubicBezTo>
                    <a:pt x="1646" y="1808"/>
                    <a:pt x="1660" y="1825"/>
                    <a:pt x="1672" y="1837"/>
                  </a:cubicBezTo>
                  <a:cubicBezTo>
                    <a:pt x="1674" y="1842"/>
                    <a:pt x="1678" y="1848"/>
                    <a:pt x="1682" y="1854"/>
                  </a:cubicBezTo>
                  <a:cubicBezTo>
                    <a:pt x="1685" y="1852"/>
                    <a:pt x="1683" y="1857"/>
                    <a:pt x="1686" y="1859"/>
                  </a:cubicBezTo>
                  <a:cubicBezTo>
                    <a:pt x="1689" y="1862"/>
                    <a:pt x="1692" y="1866"/>
                    <a:pt x="1694" y="1869"/>
                  </a:cubicBezTo>
                  <a:cubicBezTo>
                    <a:pt x="1701" y="1881"/>
                    <a:pt x="1707" y="1894"/>
                    <a:pt x="1715" y="1906"/>
                  </a:cubicBezTo>
                  <a:cubicBezTo>
                    <a:pt x="1713" y="1908"/>
                    <a:pt x="1717" y="1911"/>
                    <a:pt x="1719" y="1914"/>
                  </a:cubicBezTo>
                  <a:cubicBezTo>
                    <a:pt x="1720" y="1917"/>
                    <a:pt x="1721" y="1920"/>
                    <a:pt x="1725" y="1924"/>
                  </a:cubicBezTo>
                  <a:cubicBezTo>
                    <a:pt x="1727" y="1930"/>
                    <a:pt x="1729" y="1936"/>
                    <a:pt x="1736" y="1943"/>
                  </a:cubicBezTo>
                  <a:cubicBezTo>
                    <a:pt x="1736" y="1948"/>
                    <a:pt x="1736" y="1953"/>
                    <a:pt x="1741" y="1959"/>
                  </a:cubicBezTo>
                  <a:cubicBezTo>
                    <a:pt x="1738" y="1962"/>
                    <a:pt x="1744" y="1961"/>
                    <a:pt x="1742" y="1963"/>
                  </a:cubicBezTo>
                  <a:cubicBezTo>
                    <a:pt x="1744" y="1966"/>
                    <a:pt x="1743" y="1968"/>
                    <a:pt x="1747" y="1968"/>
                  </a:cubicBezTo>
                  <a:cubicBezTo>
                    <a:pt x="1745" y="1976"/>
                    <a:pt x="1751" y="1985"/>
                    <a:pt x="1751" y="1993"/>
                  </a:cubicBezTo>
                  <a:cubicBezTo>
                    <a:pt x="1763" y="2006"/>
                    <a:pt x="1759" y="2019"/>
                    <a:pt x="1770" y="2032"/>
                  </a:cubicBezTo>
                  <a:cubicBezTo>
                    <a:pt x="1770" y="2038"/>
                    <a:pt x="1776" y="2044"/>
                    <a:pt x="1778" y="2051"/>
                  </a:cubicBezTo>
                  <a:cubicBezTo>
                    <a:pt x="1779" y="2054"/>
                    <a:pt x="1779" y="2057"/>
                    <a:pt x="1781" y="2060"/>
                  </a:cubicBezTo>
                  <a:cubicBezTo>
                    <a:pt x="1785" y="2064"/>
                    <a:pt x="1783" y="2068"/>
                    <a:pt x="1779" y="2068"/>
                  </a:cubicBezTo>
                  <a:cubicBezTo>
                    <a:pt x="1771" y="2070"/>
                    <a:pt x="1774" y="2059"/>
                    <a:pt x="1769" y="2056"/>
                  </a:cubicBezTo>
                  <a:cubicBezTo>
                    <a:pt x="1764" y="2051"/>
                    <a:pt x="1764" y="2046"/>
                    <a:pt x="1757" y="2040"/>
                  </a:cubicBezTo>
                  <a:cubicBezTo>
                    <a:pt x="1758" y="2036"/>
                    <a:pt x="1753" y="2031"/>
                    <a:pt x="1754" y="2026"/>
                  </a:cubicBezTo>
                  <a:cubicBezTo>
                    <a:pt x="1747" y="2020"/>
                    <a:pt x="1752" y="2016"/>
                    <a:pt x="1745" y="2010"/>
                  </a:cubicBezTo>
                  <a:cubicBezTo>
                    <a:pt x="1740" y="1999"/>
                    <a:pt x="1739" y="1989"/>
                    <a:pt x="1732" y="1978"/>
                  </a:cubicBezTo>
                  <a:cubicBezTo>
                    <a:pt x="1726" y="1967"/>
                    <a:pt x="1727" y="1957"/>
                    <a:pt x="1719" y="1946"/>
                  </a:cubicBezTo>
                  <a:cubicBezTo>
                    <a:pt x="1715" y="1936"/>
                    <a:pt x="1713" y="1925"/>
                    <a:pt x="1702" y="1914"/>
                  </a:cubicBezTo>
                  <a:cubicBezTo>
                    <a:pt x="1703" y="1908"/>
                    <a:pt x="1697" y="1902"/>
                    <a:pt x="1697" y="1895"/>
                  </a:cubicBezTo>
                  <a:cubicBezTo>
                    <a:pt x="1673" y="1863"/>
                    <a:pt x="1663" y="1836"/>
                    <a:pt x="1634" y="1806"/>
                  </a:cubicBezTo>
                  <a:cubicBezTo>
                    <a:pt x="1630" y="1803"/>
                    <a:pt x="1634" y="1800"/>
                    <a:pt x="1628" y="1797"/>
                  </a:cubicBezTo>
                  <a:cubicBezTo>
                    <a:pt x="1621" y="1788"/>
                    <a:pt x="1613" y="1779"/>
                    <a:pt x="1605" y="1770"/>
                  </a:cubicBezTo>
                  <a:cubicBezTo>
                    <a:pt x="1607" y="1768"/>
                    <a:pt x="1605" y="1768"/>
                    <a:pt x="1602" y="1767"/>
                  </a:cubicBezTo>
                  <a:cubicBezTo>
                    <a:pt x="1600" y="1765"/>
                    <a:pt x="1599" y="1763"/>
                    <a:pt x="1597" y="1761"/>
                  </a:cubicBezTo>
                  <a:cubicBezTo>
                    <a:pt x="1592" y="1756"/>
                    <a:pt x="1588" y="1751"/>
                    <a:pt x="1584" y="1746"/>
                  </a:cubicBezTo>
                  <a:cubicBezTo>
                    <a:pt x="1579" y="1740"/>
                    <a:pt x="1575" y="1741"/>
                    <a:pt x="1571" y="1734"/>
                  </a:cubicBezTo>
                  <a:cubicBezTo>
                    <a:pt x="1566" y="1730"/>
                    <a:pt x="1561" y="1720"/>
                    <a:pt x="1556" y="1724"/>
                  </a:cubicBezTo>
                  <a:cubicBezTo>
                    <a:pt x="1565" y="1734"/>
                    <a:pt x="1573" y="1743"/>
                    <a:pt x="1580" y="1752"/>
                  </a:cubicBezTo>
                  <a:cubicBezTo>
                    <a:pt x="1582" y="1754"/>
                    <a:pt x="1585" y="1754"/>
                    <a:pt x="1586" y="1755"/>
                  </a:cubicBezTo>
                  <a:cubicBezTo>
                    <a:pt x="1586" y="1755"/>
                    <a:pt x="1586" y="1757"/>
                    <a:pt x="1586" y="1758"/>
                  </a:cubicBezTo>
                  <a:cubicBezTo>
                    <a:pt x="1590" y="1766"/>
                    <a:pt x="1596" y="1770"/>
                    <a:pt x="1602" y="1773"/>
                  </a:cubicBezTo>
                  <a:cubicBezTo>
                    <a:pt x="1599" y="1777"/>
                    <a:pt x="1608" y="1782"/>
                    <a:pt x="1610" y="1786"/>
                  </a:cubicBezTo>
                  <a:cubicBezTo>
                    <a:pt x="1615" y="1791"/>
                    <a:pt x="1614" y="1796"/>
                    <a:pt x="1620" y="1801"/>
                  </a:cubicBezTo>
                  <a:cubicBezTo>
                    <a:pt x="1628" y="1810"/>
                    <a:pt x="1633" y="1820"/>
                    <a:pt x="1643" y="1830"/>
                  </a:cubicBezTo>
                  <a:cubicBezTo>
                    <a:pt x="1640" y="1836"/>
                    <a:pt x="1651" y="1834"/>
                    <a:pt x="1649" y="1840"/>
                  </a:cubicBezTo>
                  <a:cubicBezTo>
                    <a:pt x="1654" y="1845"/>
                    <a:pt x="1656" y="1849"/>
                    <a:pt x="1658" y="1854"/>
                  </a:cubicBezTo>
                  <a:cubicBezTo>
                    <a:pt x="1664" y="1852"/>
                    <a:pt x="1662" y="1861"/>
                    <a:pt x="1664" y="1864"/>
                  </a:cubicBezTo>
                  <a:cubicBezTo>
                    <a:pt x="1670" y="1869"/>
                    <a:pt x="1671" y="1874"/>
                    <a:pt x="1674" y="1878"/>
                  </a:cubicBezTo>
                  <a:cubicBezTo>
                    <a:pt x="1689" y="1898"/>
                    <a:pt x="1690" y="1916"/>
                    <a:pt x="1706" y="1935"/>
                  </a:cubicBezTo>
                  <a:cubicBezTo>
                    <a:pt x="1705" y="1943"/>
                    <a:pt x="1707" y="1944"/>
                    <a:pt x="1711" y="1950"/>
                  </a:cubicBezTo>
                  <a:cubicBezTo>
                    <a:pt x="1712" y="1957"/>
                    <a:pt x="1717" y="1963"/>
                    <a:pt x="1716" y="1969"/>
                  </a:cubicBezTo>
                  <a:cubicBezTo>
                    <a:pt x="1722" y="1975"/>
                    <a:pt x="1720" y="1980"/>
                    <a:pt x="1727" y="1986"/>
                  </a:cubicBezTo>
                  <a:cubicBezTo>
                    <a:pt x="1725" y="1994"/>
                    <a:pt x="1736" y="2004"/>
                    <a:pt x="1733" y="2012"/>
                  </a:cubicBezTo>
                  <a:cubicBezTo>
                    <a:pt x="1741" y="2020"/>
                    <a:pt x="1740" y="2027"/>
                    <a:pt x="1747" y="2035"/>
                  </a:cubicBezTo>
                  <a:cubicBezTo>
                    <a:pt x="1749" y="2039"/>
                    <a:pt x="1747" y="2042"/>
                    <a:pt x="1751" y="2046"/>
                  </a:cubicBezTo>
                  <a:cubicBezTo>
                    <a:pt x="1748" y="2050"/>
                    <a:pt x="1759" y="2055"/>
                    <a:pt x="1756" y="2059"/>
                  </a:cubicBezTo>
                  <a:cubicBezTo>
                    <a:pt x="1749" y="2053"/>
                    <a:pt x="1741" y="2051"/>
                    <a:pt x="1734" y="2046"/>
                  </a:cubicBezTo>
                  <a:cubicBezTo>
                    <a:pt x="1731" y="2045"/>
                    <a:pt x="1736" y="2043"/>
                    <a:pt x="1736" y="2042"/>
                  </a:cubicBezTo>
                  <a:cubicBezTo>
                    <a:pt x="1735" y="2040"/>
                    <a:pt x="1731" y="2037"/>
                    <a:pt x="1730" y="2035"/>
                  </a:cubicBezTo>
                  <a:cubicBezTo>
                    <a:pt x="1729" y="2034"/>
                    <a:pt x="1730" y="2032"/>
                    <a:pt x="1730" y="2032"/>
                  </a:cubicBezTo>
                  <a:cubicBezTo>
                    <a:pt x="1729" y="2030"/>
                    <a:pt x="1722" y="2030"/>
                    <a:pt x="1721" y="2025"/>
                  </a:cubicBezTo>
                  <a:cubicBezTo>
                    <a:pt x="1720" y="2016"/>
                    <a:pt x="1713" y="2007"/>
                    <a:pt x="1706" y="1998"/>
                  </a:cubicBezTo>
                  <a:cubicBezTo>
                    <a:pt x="1709" y="1994"/>
                    <a:pt x="1707" y="1992"/>
                    <a:pt x="1703" y="1992"/>
                  </a:cubicBezTo>
                  <a:cubicBezTo>
                    <a:pt x="1705" y="1989"/>
                    <a:pt x="1703" y="1986"/>
                    <a:pt x="1701" y="1982"/>
                  </a:cubicBezTo>
                  <a:cubicBezTo>
                    <a:pt x="1702" y="1976"/>
                    <a:pt x="1695" y="1968"/>
                    <a:pt x="1695" y="1962"/>
                  </a:cubicBezTo>
                  <a:cubicBezTo>
                    <a:pt x="1689" y="1948"/>
                    <a:pt x="1682" y="1934"/>
                    <a:pt x="1676" y="1920"/>
                  </a:cubicBezTo>
                  <a:cubicBezTo>
                    <a:pt x="1678" y="1917"/>
                    <a:pt x="1672" y="1914"/>
                    <a:pt x="1673" y="1911"/>
                  </a:cubicBezTo>
                  <a:cubicBezTo>
                    <a:pt x="1668" y="1907"/>
                    <a:pt x="1672" y="1904"/>
                    <a:pt x="1666" y="1900"/>
                  </a:cubicBezTo>
                  <a:cubicBezTo>
                    <a:pt x="1667" y="1893"/>
                    <a:pt x="1659" y="1886"/>
                    <a:pt x="1657" y="1879"/>
                  </a:cubicBezTo>
                  <a:cubicBezTo>
                    <a:pt x="1649" y="1865"/>
                    <a:pt x="1643" y="1851"/>
                    <a:pt x="1635" y="1837"/>
                  </a:cubicBezTo>
                  <a:cubicBezTo>
                    <a:pt x="1624" y="1824"/>
                    <a:pt x="1613" y="1810"/>
                    <a:pt x="1601" y="1795"/>
                  </a:cubicBezTo>
                  <a:cubicBezTo>
                    <a:pt x="1588" y="1780"/>
                    <a:pt x="1573" y="1767"/>
                    <a:pt x="1563" y="1752"/>
                  </a:cubicBezTo>
                  <a:cubicBezTo>
                    <a:pt x="1559" y="1756"/>
                    <a:pt x="1556" y="1741"/>
                    <a:pt x="1551" y="1745"/>
                  </a:cubicBezTo>
                  <a:cubicBezTo>
                    <a:pt x="1563" y="1758"/>
                    <a:pt x="1565" y="1763"/>
                    <a:pt x="1577" y="1775"/>
                  </a:cubicBezTo>
                  <a:cubicBezTo>
                    <a:pt x="1581" y="1780"/>
                    <a:pt x="1589" y="1786"/>
                    <a:pt x="1588" y="1791"/>
                  </a:cubicBezTo>
                  <a:cubicBezTo>
                    <a:pt x="1597" y="1790"/>
                    <a:pt x="1595" y="1802"/>
                    <a:pt x="1601" y="1806"/>
                  </a:cubicBezTo>
                  <a:cubicBezTo>
                    <a:pt x="1606" y="1811"/>
                    <a:pt x="1611" y="1817"/>
                    <a:pt x="1616" y="1822"/>
                  </a:cubicBezTo>
                  <a:cubicBezTo>
                    <a:pt x="1621" y="1835"/>
                    <a:pt x="1625" y="1838"/>
                    <a:pt x="1635" y="1851"/>
                  </a:cubicBezTo>
                  <a:cubicBezTo>
                    <a:pt x="1633" y="1854"/>
                    <a:pt x="1637" y="1856"/>
                    <a:pt x="1640" y="1859"/>
                  </a:cubicBezTo>
                  <a:cubicBezTo>
                    <a:pt x="1638" y="1862"/>
                    <a:pt x="1640" y="1865"/>
                    <a:pt x="1642" y="1869"/>
                  </a:cubicBezTo>
                  <a:cubicBezTo>
                    <a:pt x="1650" y="1875"/>
                    <a:pt x="1649" y="1881"/>
                    <a:pt x="1653" y="1888"/>
                  </a:cubicBezTo>
                  <a:cubicBezTo>
                    <a:pt x="1659" y="1900"/>
                    <a:pt x="1663" y="1912"/>
                    <a:pt x="1668" y="1924"/>
                  </a:cubicBezTo>
                  <a:cubicBezTo>
                    <a:pt x="1667" y="1930"/>
                    <a:pt x="1678" y="1936"/>
                    <a:pt x="1674" y="1942"/>
                  </a:cubicBezTo>
                  <a:cubicBezTo>
                    <a:pt x="1680" y="1945"/>
                    <a:pt x="1676" y="1948"/>
                    <a:pt x="1680" y="1951"/>
                  </a:cubicBezTo>
                  <a:cubicBezTo>
                    <a:pt x="1678" y="1954"/>
                    <a:pt x="1685" y="1958"/>
                    <a:pt x="1682" y="1961"/>
                  </a:cubicBezTo>
                  <a:cubicBezTo>
                    <a:pt x="1690" y="1974"/>
                    <a:pt x="1695" y="1987"/>
                    <a:pt x="1695" y="1999"/>
                  </a:cubicBezTo>
                  <a:cubicBezTo>
                    <a:pt x="1699" y="1997"/>
                    <a:pt x="1697" y="2001"/>
                    <a:pt x="1699" y="2004"/>
                  </a:cubicBezTo>
                  <a:cubicBezTo>
                    <a:pt x="1703" y="2007"/>
                    <a:pt x="1705" y="2010"/>
                    <a:pt x="1705" y="2013"/>
                  </a:cubicBezTo>
                  <a:cubicBezTo>
                    <a:pt x="1707" y="2019"/>
                    <a:pt x="1712" y="2025"/>
                    <a:pt x="1712" y="2031"/>
                  </a:cubicBezTo>
                  <a:cubicBezTo>
                    <a:pt x="1702" y="2024"/>
                    <a:pt x="1693" y="2020"/>
                    <a:pt x="1683" y="2012"/>
                  </a:cubicBezTo>
                  <a:cubicBezTo>
                    <a:pt x="1678" y="2001"/>
                    <a:pt x="1677" y="1990"/>
                    <a:pt x="1672" y="1979"/>
                  </a:cubicBezTo>
                  <a:cubicBezTo>
                    <a:pt x="1667" y="1973"/>
                    <a:pt x="1672" y="1968"/>
                    <a:pt x="1667" y="1963"/>
                  </a:cubicBezTo>
                  <a:cubicBezTo>
                    <a:pt x="1669" y="1958"/>
                    <a:pt x="1660" y="1951"/>
                    <a:pt x="1663" y="1946"/>
                  </a:cubicBezTo>
                  <a:cubicBezTo>
                    <a:pt x="1652" y="1934"/>
                    <a:pt x="1653" y="1923"/>
                    <a:pt x="1645" y="1912"/>
                  </a:cubicBezTo>
                  <a:cubicBezTo>
                    <a:pt x="1640" y="1901"/>
                    <a:pt x="1634" y="1890"/>
                    <a:pt x="1630" y="1879"/>
                  </a:cubicBezTo>
                  <a:cubicBezTo>
                    <a:pt x="1623" y="1867"/>
                    <a:pt x="1618" y="1856"/>
                    <a:pt x="1610" y="1845"/>
                  </a:cubicBezTo>
                  <a:cubicBezTo>
                    <a:pt x="1599" y="1833"/>
                    <a:pt x="1593" y="1822"/>
                    <a:pt x="1586" y="1811"/>
                  </a:cubicBezTo>
                  <a:cubicBezTo>
                    <a:pt x="1567" y="1789"/>
                    <a:pt x="1563" y="1785"/>
                    <a:pt x="1551" y="1768"/>
                  </a:cubicBezTo>
                  <a:cubicBezTo>
                    <a:pt x="1547" y="1765"/>
                    <a:pt x="1543" y="1764"/>
                    <a:pt x="1540" y="1758"/>
                  </a:cubicBezTo>
                  <a:cubicBezTo>
                    <a:pt x="1536" y="1756"/>
                    <a:pt x="1532" y="1745"/>
                    <a:pt x="1528" y="1751"/>
                  </a:cubicBezTo>
                  <a:cubicBezTo>
                    <a:pt x="1541" y="1767"/>
                    <a:pt x="1555" y="1782"/>
                    <a:pt x="1568" y="1797"/>
                  </a:cubicBezTo>
                  <a:cubicBezTo>
                    <a:pt x="1583" y="1819"/>
                    <a:pt x="1595" y="1836"/>
                    <a:pt x="1612" y="1860"/>
                  </a:cubicBezTo>
                  <a:cubicBezTo>
                    <a:pt x="1611" y="1868"/>
                    <a:pt x="1622" y="1877"/>
                    <a:pt x="1621" y="1884"/>
                  </a:cubicBezTo>
                  <a:cubicBezTo>
                    <a:pt x="1628" y="1893"/>
                    <a:pt x="1628" y="1901"/>
                    <a:pt x="1635" y="1910"/>
                  </a:cubicBezTo>
                  <a:cubicBezTo>
                    <a:pt x="1641" y="1926"/>
                    <a:pt x="1648" y="1943"/>
                    <a:pt x="1658" y="1959"/>
                  </a:cubicBezTo>
                  <a:cubicBezTo>
                    <a:pt x="1657" y="1966"/>
                    <a:pt x="1659" y="1973"/>
                    <a:pt x="1661" y="1980"/>
                  </a:cubicBezTo>
                  <a:cubicBezTo>
                    <a:pt x="1660" y="1986"/>
                    <a:pt x="1670" y="1994"/>
                    <a:pt x="1664" y="2000"/>
                  </a:cubicBezTo>
                  <a:cubicBezTo>
                    <a:pt x="1662" y="1998"/>
                    <a:pt x="1658" y="1999"/>
                    <a:pt x="1660" y="1995"/>
                  </a:cubicBezTo>
                  <a:cubicBezTo>
                    <a:pt x="1659" y="1992"/>
                    <a:pt x="1650" y="1988"/>
                    <a:pt x="1654" y="1985"/>
                  </a:cubicBezTo>
                  <a:cubicBezTo>
                    <a:pt x="1650" y="1979"/>
                    <a:pt x="1653" y="1973"/>
                    <a:pt x="1649" y="1966"/>
                  </a:cubicBezTo>
                  <a:cubicBezTo>
                    <a:pt x="1648" y="1961"/>
                    <a:pt x="1642" y="1956"/>
                    <a:pt x="1641" y="1950"/>
                  </a:cubicBezTo>
                  <a:cubicBezTo>
                    <a:pt x="1639" y="1948"/>
                    <a:pt x="1637" y="1945"/>
                    <a:pt x="1637" y="1942"/>
                  </a:cubicBezTo>
                  <a:cubicBezTo>
                    <a:pt x="1638" y="1939"/>
                    <a:pt x="1632" y="1936"/>
                    <a:pt x="1635" y="1933"/>
                  </a:cubicBezTo>
                  <a:cubicBezTo>
                    <a:pt x="1626" y="1924"/>
                    <a:pt x="1624" y="1915"/>
                    <a:pt x="1616" y="1906"/>
                  </a:cubicBezTo>
                  <a:cubicBezTo>
                    <a:pt x="1617" y="1901"/>
                    <a:pt x="1611" y="1897"/>
                    <a:pt x="1611" y="1893"/>
                  </a:cubicBezTo>
                  <a:cubicBezTo>
                    <a:pt x="1612" y="1886"/>
                    <a:pt x="1603" y="1887"/>
                    <a:pt x="1604" y="1882"/>
                  </a:cubicBezTo>
                  <a:cubicBezTo>
                    <a:pt x="1605" y="1877"/>
                    <a:pt x="1602" y="1873"/>
                    <a:pt x="1599" y="1869"/>
                  </a:cubicBezTo>
                  <a:cubicBezTo>
                    <a:pt x="1598" y="1864"/>
                    <a:pt x="1591" y="1859"/>
                    <a:pt x="1592" y="1854"/>
                  </a:cubicBezTo>
                  <a:cubicBezTo>
                    <a:pt x="1588" y="1850"/>
                    <a:pt x="1583" y="1845"/>
                    <a:pt x="1579" y="1840"/>
                  </a:cubicBezTo>
                  <a:cubicBezTo>
                    <a:pt x="1580" y="1833"/>
                    <a:pt x="1572" y="1835"/>
                    <a:pt x="1572" y="1828"/>
                  </a:cubicBezTo>
                  <a:cubicBezTo>
                    <a:pt x="1557" y="1807"/>
                    <a:pt x="1547" y="1795"/>
                    <a:pt x="1534" y="1775"/>
                  </a:cubicBezTo>
                  <a:cubicBezTo>
                    <a:pt x="1529" y="1766"/>
                    <a:pt x="1520" y="1756"/>
                    <a:pt x="1516" y="1747"/>
                  </a:cubicBezTo>
                  <a:cubicBezTo>
                    <a:pt x="1509" y="1746"/>
                    <a:pt x="1507" y="1726"/>
                    <a:pt x="1496" y="1724"/>
                  </a:cubicBezTo>
                  <a:cubicBezTo>
                    <a:pt x="1499" y="1716"/>
                    <a:pt x="1487" y="1716"/>
                    <a:pt x="1490" y="1709"/>
                  </a:cubicBezTo>
                  <a:cubicBezTo>
                    <a:pt x="1488" y="1703"/>
                    <a:pt x="1484" y="1706"/>
                    <a:pt x="1482" y="1702"/>
                  </a:cubicBezTo>
                  <a:cubicBezTo>
                    <a:pt x="1485" y="1698"/>
                    <a:pt x="1481" y="1695"/>
                    <a:pt x="1478" y="1691"/>
                  </a:cubicBezTo>
                  <a:cubicBezTo>
                    <a:pt x="1471" y="1695"/>
                    <a:pt x="1481" y="1700"/>
                    <a:pt x="1478" y="1705"/>
                  </a:cubicBezTo>
                  <a:cubicBezTo>
                    <a:pt x="1481" y="1708"/>
                    <a:pt x="1483" y="1707"/>
                    <a:pt x="1486" y="1710"/>
                  </a:cubicBezTo>
                  <a:cubicBezTo>
                    <a:pt x="1488" y="1713"/>
                    <a:pt x="1483" y="1715"/>
                    <a:pt x="1487" y="1718"/>
                  </a:cubicBezTo>
                  <a:cubicBezTo>
                    <a:pt x="1495" y="1729"/>
                    <a:pt x="1497" y="1739"/>
                    <a:pt x="1509" y="1750"/>
                  </a:cubicBezTo>
                  <a:cubicBezTo>
                    <a:pt x="1512" y="1761"/>
                    <a:pt x="1523" y="1772"/>
                    <a:pt x="1529" y="1782"/>
                  </a:cubicBezTo>
                  <a:cubicBezTo>
                    <a:pt x="1536" y="1792"/>
                    <a:pt x="1542" y="1799"/>
                    <a:pt x="1548" y="1811"/>
                  </a:cubicBezTo>
                  <a:cubicBezTo>
                    <a:pt x="1567" y="1831"/>
                    <a:pt x="1575" y="1850"/>
                    <a:pt x="1591" y="1870"/>
                  </a:cubicBezTo>
                  <a:cubicBezTo>
                    <a:pt x="1589" y="1874"/>
                    <a:pt x="1597" y="1880"/>
                    <a:pt x="1595" y="1884"/>
                  </a:cubicBezTo>
                  <a:cubicBezTo>
                    <a:pt x="1601" y="1889"/>
                    <a:pt x="1598" y="1893"/>
                    <a:pt x="1604" y="1899"/>
                  </a:cubicBezTo>
                  <a:cubicBezTo>
                    <a:pt x="1604" y="1903"/>
                    <a:pt x="1608" y="1908"/>
                    <a:pt x="1611" y="1913"/>
                  </a:cubicBezTo>
                  <a:cubicBezTo>
                    <a:pt x="1609" y="1915"/>
                    <a:pt x="1613" y="1918"/>
                    <a:pt x="1615" y="1921"/>
                  </a:cubicBezTo>
                  <a:cubicBezTo>
                    <a:pt x="1613" y="1923"/>
                    <a:pt x="1617" y="1926"/>
                    <a:pt x="1619" y="1929"/>
                  </a:cubicBezTo>
                  <a:cubicBezTo>
                    <a:pt x="1624" y="1938"/>
                    <a:pt x="1630" y="1948"/>
                    <a:pt x="1633" y="1958"/>
                  </a:cubicBezTo>
                  <a:cubicBezTo>
                    <a:pt x="1637" y="1963"/>
                    <a:pt x="1636" y="1967"/>
                    <a:pt x="1640" y="1972"/>
                  </a:cubicBezTo>
                  <a:cubicBezTo>
                    <a:pt x="1637" y="1974"/>
                    <a:pt x="1643" y="1977"/>
                    <a:pt x="1641" y="1980"/>
                  </a:cubicBezTo>
                  <a:cubicBezTo>
                    <a:pt x="1642" y="1982"/>
                    <a:pt x="1642" y="1986"/>
                    <a:pt x="1639" y="1984"/>
                  </a:cubicBezTo>
                  <a:cubicBezTo>
                    <a:pt x="1637" y="1982"/>
                    <a:pt x="1642" y="1979"/>
                    <a:pt x="1638" y="1977"/>
                  </a:cubicBezTo>
                  <a:cubicBezTo>
                    <a:pt x="1634" y="1974"/>
                    <a:pt x="1628" y="1973"/>
                    <a:pt x="1625" y="1968"/>
                  </a:cubicBezTo>
                  <a:cubicBezTo>
                    <a:pt x="1625" y="1963"/>
                    <a:pt x="1617" y="1957"/>
                    <a:pt x="1613" y="1952"/>
                  </a:cubicBezTo>
                  <a:cubicBezTo>
                    <a:pt x="1602" y="1927"/>
                    <a:pt x="1588" y="1903"/>
                    <a:pt x="1578" y="1878"/>
                  </a:cubicBezTo>
                  <a:cubicBezTo>
                    <a:pt x="1571" y="1873"/>
                    <a:pt x="1571" y="1868"/>
                    <a:pt x="1567" y="1862"/>
                  </a:cubicBezTo>
                  <a:cubicBezTo>
                    <a:pt x="1560" y="1857"/>
                    <a:pt x="1565" y="1850"/>
                    <a:pt x="1558" y="1849"/>
                  </a:cubicBezTo>
                  <a:cubicBezTo>
                    <a:pt x="1560" y="1847"/>
                    <a:pt x="1556" y="1844"/>
                    <a:pt x="1554" y="1841"/>
                  </a:cubicBezTo>
                  <a:cubicBezTo>
                    <a:pt x="1553" y="1838"/>
                    <a:pt x="1554" y="1836"/>
                    <a:pt x="1550" y="1833"/>
                  </a:cubicBezTo>
                  <a:cubicBezTo>
                    <a:pt x="1547" y="1828"/>
                    <a:pt x="1545" y="1823"/>
                    <a:pt x="1542" y="1817"/>
                  </a:cubicBezTo>
                  <a:cubicBezTo>
                    <a:pt x="1523" y="1798"/>
                    <a:pt x="1515" y="1778"/>
                    <a:pt x="1504" y="1764"/>
                  </a:cubicBezTo>
                  <a:cubicBezTo>
                    <a:pt x="1499" y="1755"/>
                    <a:pt x="1497" y="1746"/>
                    <a:pt x="1489" y="1736"/>
                  </a:cubicBezTo>
                  <a:cubicBezTo>
                    <a:pt x="1489" y="1732"/>
                    <a:pt x="1485" y="1727"/>
                    <a:pt x="1482" y="1722"/>
                  </a:cubicBezTo>
                  <a:cubicBezTo>
                    <a:pt x="1482" y="1719"/>
                    <a:pt x="1476" y="1708"/>
                    <a:pt x="1472" y="1710"/>
                  </a:cubicBezTo>
                  <a:cubicBezTo>
                    <a:pt x="1481" y="1732"/>
                    <a:pt x="1494" y="1753"/>
                    <a:pt x="1505" y="1774"/>
                  </a:cubicBezTo>
                  <a:cubicBezTo>
                    <a:pt x="1513" y="1785"/>
                    <a:pt x="1517" y="1796"/>
                    <a:pt x="1524" y="1807"/>
                  </a:cubicBezTo>
                  <a:cubicBezTo>
                    <a:pt x="1531" y="1812"/>
                    <a:pt x="1529" y="1817"/>
                    <a:pt x="1535" y="1823"/>
                  </a:cubicBezTo>
                  <a:cubicBezTo>
                    <a:pt x="1538" y="1826"/>
                    <a:pt x="1539" y="1828"/>
                    <a:pt x="1539" y="1831"/>
                  </a:cubicBezTo>
                  <a:cubicBezTo>
                    <a:pt x="1541" y="1834"/>
                    <a:pt x="1545" y="1836"/>
                    <a:pt x="1544" y="1839"/>
                  </a:cubicBezTo>
                  <a:cubicBezTo>
                    <a:pt x="1552" y="1850"/>
                    <a:pt x="1554" y="1860"/>
                    <a:pt x="1563" y="1871"/>
                  </a:cubicBezTo>
                  <a:cubicBezTo>
                    <a:pt x="1561" y="1874"/>
                    <a:pt x="1565" y="1876"/>
                    <a:pt x="1567" y="1879"/>
                  </a:cubicBezTo>
                  <a:cubicBezTo>
                    <a:pt x="1569" y="1882"/>
                    <a:pt x="1568" y="1884"/>
                    <a:pt x="1571" y="1887"/>
                  </a:cubicBezTo>
                  <a:cubicBezTo>
                    <a:pt x="1578" y="1893"/>
                    <a:pt x="1573" y="1897"/>
                    <a:pt x="1579" y="1903"/>
                  </a:cubicBezTo>
                  <a:cubicBezTo>
                    <a:pt x="1585" y="1909"/>
                    <a:pt x="1583" y="1914"/>
                    <a:pt x="1588" y="1919"/>
                  </a:cubicBezTo>
                  <a:cubicBezTo>
                    <a:pt x="1586" y="1924"/>
                    <a:pt x="1598" y="1930"/>
                    <a:pt x="1593" y="1935"/>
                  </a:cubicBezTo>
                  <a:cubicBezTo>
                    <a:pt x="1595" y="1938"/>
                    <a:pt x="1599" y="1940"/>
                    <a:pt x="1597" y="1943"/>
                  </a:cubicBezTo>
                  <a:cubicBezTo>
                    <a:pt x="1599" y="1946"/>
                    <a:pt x="1603" y="1948"/>
                    <a:pt x="1601" y="1951"/>
                  </a:cubicBezTo>
                  <a:cubicBezTo>
                    <a:pt x="1607" y="1957"/>
                    <a:pt x="1611" y="1963"/>
                    <a:pt x="1611" y="1969"/>
                  </a:cubicBezTo>
                  <a:cubicBezTo>
                    <a:pt x="1607" y="1965"/>
                    <a:pt x="1601" y="1965"/>
                    <a:pt x="1605" y="1959"/>
                  </a:cubicBezTo>
                  <a:cubicBezTo>
                    <a:pt x="1600" y="1957"/>
                    <a:pt x="1602" y="1953"/>
                    <a:pt x="1595" y="1950"/>
                  </a:cubicBezTo>
                  <a:cubicBezTo>
                    <a:pt x="1597" y="1946"/>
                    <a:pt x="1587" y="1941"/>
                    <a:pt x="1585" y="1936"/>
                  </a:cubicBezTo>
                  <a:cubicBezTo>
                    <a:pt x="1585" y="1931"/>
                    <a:pt x="1579" y="1926"/>
                    <a:pt x="1575" y="1921"/>
                  </a:cubicBezTo>
                  <a:cubicBezTo>
                    <a:pt x="1575" y="1915"/>
                    <a:pt x="1571" y="1909"/>
                    <a:pt x="1564" y="1902"/>
                  </a:cubicBezTo>
                  <a:cubicBezTo>
                    <a:pt x="1566" y="1896"/>
                    <a:pt x="1559" y="1888"/>
                    <a:pt x="1558" y="1882"/>
                  </a:cubicBezTo>
                  <a:cubicBezTo>
                    <a:pt x="1551" y="1874"/>
                    <a:pt x="1553" y="1868"/>
                    <a:pt x="1548" y="1861"/>
                  </a:cubicBezTo>
                  <a:cubicBezTo>
                    <a:pt x="1544" y="1847"/>
                    <a:pt x="1537" y="1832"/>
                    <a:pt x="1528" y="1818"/>
                  </a:cubicBezTo>
                  <a:cubicBezTo>
                    <a:pt x="1519" y="1808"/>
                    <a:pt x="1519" y="1803"/>
                    <a:pt x="1509" y="1796"/>
                  </a:cubicBezTo>
                  <a:cubicBezTo>
                    <a:pt x="1501" y="1781"/>
                    <a:pt x="1490" y="1771"/>
                    <a:pt x="1482" y="1759"/>
                  </a:cubicBezTo>
                  <a:cubicBezTo>
                    <a:pt x="1478" y="1752"/>
                    <a:pt x="1478" y="1751"/>
                    <a:pt x="1470" y="1741"/>
                  </a:cubicBezTo>
                  <a:cubicBezTo>
                    <a:pt x="1461" y="1735"/>
                    <a:pt x="1463" y="1723"/>
                    <a:pt x="1453" y="1729"/>
                  </a:cubicBezTo>
                  <a:cubicBezTo>
                    <a:pt x="1459" y="1736"/>
                    <a:pt x="1465" y="1742"/>
                    <a:pt x="1471" y="1749"/>
                  </a:cubicBezTo>
                  <a:cubicBezTo>
                    <a:pt x="1472" y="1754"/>
                    <a:pt x="1475" y="1759"/>
                    <a:pt x="1477" y="1763"/>
                  </a:cubicBezTo>
                  <a:cubicBezTo>
                    <a:pt x="1493" y="1780"/>
                    <a:pt x="1495" y="1789"/>
                    <a:pt x="1510" y="1807"/>
                  </a:cubicBezTo>
                  <a:cubicBezTo>
                    <a:pt x="1514" y="1817"/>
                    <a:pt x="1519" y="1817"/>
                    <a:pt x="1524" y="1827"/>
                  </a:cubicBezTo>
                  <a:cubicBezTo>
                    <a:pt x="1521" y="1830"/>
                    <a:pt x="1530" y="1834"/>
                    <a:pt x="1528" y="1838"/>
                  </a:cubicBezTo>
                  <a:cubicBezTo>
                    <a:pt x="1534" y="1842"/>
                    <a:pt x="1531" y="1846"/>
                    <a:pt x="1537" y="1851"/>
                  </a:cubicBezTo>
                  <a:cubicBezTo>
                    <a:pt x="1536" y="1858"/>
                    <a:pt x="1542" y="1866"/>
                    <a:pt x="1541" y="1873"/>
                  </a:cubicBezTo>
                  <a:cubicBezTo>
                    <a:pt x="1552" y="1887"/>
                    <a:pt x="1556" y="1902"/>
                    <a:pt x="1562" y="1916"/>
                  </a:cubicBezTo>
                  <a:cubicBezTo>
                    <a:pt x="1567" y="1924"/>
                    <a:pt x="1569" y="1925"/>
                    <a:pt x="1571" y="1930"/>
                  </a:cubicBezTo>
                  <a:cubicBezTo>
                    <a:pt x="1574" y="1936"/>
                    <a:pt x="1581" y="1942"/>
                    <a:pt x="1578" y="1948"/>
                  </a:cubicBezTo>
                  <a:cubicBezTo>
                    <a:pt x="1574" y="1943"/>
                    <a:pt x="1570" y="1946"/>
                    <a:pt x="1566" y="1941"/>
                  </a:cubicBezTo>
                  <a:cubicBezTo>
                    <a:pt x="1564" y="1936"/>
                    <a:pt x="1565" y="1932"/>
                    <a:pt x="1559" y="1926"/>
                  </a:cubicBezTo>
                  <a:cubicBezTo>
                    <a:pt x="1560" y="1922"/>
                    <a:pt x="1557" y="1918"/>
                    <a:pt x="1554" y="1914"/>
                  </a:cubicBezTo>
                  <a:cubicBezTo>
                    <a:pt x="1554" y="1909"/>
                    <a:pt x="1548" y="1904"/>
                    <a:pt x="1544" y="1899"/>
                  </a:cubicBezTo>
                  <a:cubicBezTo>
                    <a:pt x="1546" y="1892"/>
                    <a:pt x="1538" y="1883"/>
                    <a:pt x="1535" y="1875"/>
                  </a:cubicBezTo>
                  <a:cubicBezTo>
                    <a:pt x="1533" y="1868"/>
                    <a:pt x="1526" y="1859"/>
                    <a:pt x="1523" y="1851"/>
                  </a:cubicBezTo>
                  <a:cubicBezTo>
                    <a:pt x="1526" y="1848"/>
                    <a:pt x="1517" y="1844"/>
                    <a:pt x="1516" y="1840"/>
                  </a:cubicBezTo>
                  <a:cubicBezTo>
                    <a:pt x="1519" y="1836"/>
                    <a:pt x="1508" y="1831"/>
                    <a:pt x="1510" y="1827"/>
                  </a:cubicBezTo>
                  <a:cubicBezTo>
                    <a:pt x="1501" y="1819"/>
                    <a:pt x="1498" y="1810"/>
                    <a:pt x="1493" y="1802"/>
                  </a:cubicBezTo>
                  <a:cubicBezTo>
                    <a:pt x="1485" y="1793"/>
                    <a:pt x="1478" y="1784"/>
                    <a:pt x="1474" y="1776"/>
                  </a:cubicBezTo>
                  <a:cubicBezTo>
                    <a:pt x="1469" y="1771"/>
                    <a:pt x="1465" y="1766"/>
                    <a:pt x="1461" y="1761"/>
                  </a:cubicBezTo>
                  <a:cubicBezTo>
                    <a:pt x="1458" y="1758"/>
                    <a:pt x="1459" y="1754"/>
                    <a:pt x="1456" y="1756"/>
                  </a:cubicBezTo>
                  <a:cubicBezTo>
                    <a:pt x="1453" y="1754"/>
                    <a:pt x="1455" y="1749"/>
                    <a:pt x="1452" y="1751"/>
                  </a:cubicBezTo>
                  <a:cubicBezTo>
                    <a:pt x="1444" y="1739"/>
                    <a:pt x="1431" y="1733"/>
                    <a:pt x="1428" y="1723"/>
                  </a:cubicBezTo>
                  <a:cubicBezTo>
                    <a:pt x="1423" y="1723"/>
                    <a:pt x="1419" y="1718"/>
                    <a:pt x="1414" y="1714"/>
                  </a:cubicBezTo>
                  <a:cubicBezTo>
                    <a:pt x="1409" y="1710"/>
                    <a:pt x="1405" y="1705"/>
                    <a:pt x="1399" y="1707"/>
                  </a:cubicBezTo>
                  <a:cubicBezTo>
                    <a:pt x="1425" y="1727"/>
                    <a:pt x="1434" y="1739"/>
                    <a:pt x="1453" y="1759"/>
                  </a:cubicBezTo>
                  <a:cubicBezTo>
                    <a:pt x="1457" y="1767"/>
                    <a:pt x="1464" y="1775"/>
                    <a:pt x="1472" y="1783"/>
                  </a:cubicBezTo>
                  <a:cubicBezTo>
                    <a:pt x="1485" y="1808"/>
                    <a:pt x="1504" y="1833"/>
                    <a:pt x="1516" y="1857"/>
                  </a:cubicBezTo>
                  <a:cubicBezTo>
                    <a:pt x="1523" y="1869"/>
                    <a:pt x="1526" y="1882"/>
                    <a:pt x="1534" y="1894"/>
                  </a:cubicBezTo>
                  <a:cubicBezTo>
                    <a:pt x="1533" y="1900"/>
                    <a:pt x="1541" y="1907"/>
                    <a:pt x="1542" y="1913"/>
                  </a:cubicBezTo>
                  <a:cubicBezTo>
                    <a:pt x="1543" y="1916"/>
                    <a:pt x="1551" y="1920"/>
                    <a:pt x="1547" y="1923"/>
                  </a:cubicBezTo>
                  <a:cubicBezTo>
                    <a:pt x="1549" y="1926"/>
                    <a:pt x="1556" y="1929"/>
                    <a:pt x="1550" y="1932"/>
                  </a:cubicBezTo>
                  <a:cubicBezTo>
                    <a:pt x="1550" y="1926"/>
                    <a:pt x="1544" y="1926"/>
                    <a:pt x="1539" y="1924"/>
                  </a:cubicBezTo>
                  <a:cubicBezTo>
                    <a:pt x="1539" y="1921"/>
                    <a:pt x="1538" y="1918"/>
                    <a:pt x="1538" y="1916"/>
                  </a:cubicBezTo>
                  <a:cubicBezTo>
                    <a:pt x="1542" y="1913"/>
                    <a:pt x="1534" y="1909"/>
                    <a:pt x="1533" y="1906"/>
                  </a:cubicBezTo>
                  <a:cubicBezTo>
                    <a:pt x="1530" y="1900"/>
                    <a:pt x="1526" y="1894"/>
                    <a:pt x="1526" y="1889"/>
                  </a:cubicBezTo>
                  <a:cubicBezTo>
                    <a:pt x="1517" y="1877"/>
                    <a:pt x="1514" y="1865"/>
                    <a:pt x="1504" y="1853"/>
                  </a:cubicBezTo>
                  <a:cubicBezTo>
                    <a:pt x="1495" y="1833"/>
                    <a:pt x="1476" y="1810"/>
                    <a:pt x="1459" y="1785"/>
                  </a:cubicBezTo>
                  <a:cubicBezTo>
                    <a:pt x="1449" y="1774"/>
                    <a:pt x="1440" y="1763"/>
                    <a:pt x="1430" y="1753"/>
                  </a:cubicBezTo>
                  <a:cubicBezTo>
                    <a:pt x="1427" y="1749"/>
                    <a:pt x="1423" y="1750"/>
                    <a:pt x="1420" y="1744"/>
                  </a:cubicBezTo>
                  <a:cubicBezTo>
                    <a:pt x="1417" y="1742"/>
                    <a:pt x="1414" y="1733"/>
                    <a:pt x="1410" y="1736"/>
                  </a:cubicBezTo>
                  <a:cubicBezTo>
                    <a:pt x="1406" y="1734"/>
                    <a:pt x="1403" y="1724"/>
                    <a:pt x="1400" y="1727"/>
                  </a:cubicBezTo>
                  <a:cubicBezTo>
                    <a:pt x="1396" y="1725"/>
                    <a:pt x="1392" y="1715"/>
                    <a:pt x="1388" y="1717"/>
                  </a:cubicBezTo>
                  <a:cubicBezTo>
                    <a:pt x="1394" y="1726"/>
                    <a:pt x="1394" y="1727"/>
                    <a:pt x="1402" y="1734"/>
                  </a:cubicBezTo>
                  <a:cubicBezTo>
                    <a:pt x="1411" y="1738"/>
                    <a:pt x="1410" y="1746"/>
                    <a:pt x="1418" y="1749"/>
                  </a:cubicBezTo>
                  <a:cubicBezTo>
                    <a:pt x="1426" y="1756"/>
                    <a:pt x="1426" y="1762"/>
                    <a:pt x="1433" y="1765"/>
                  </a:cubicBezTo>
                  <a:cubicBezTo>
                    <a:pt x="1439" y="1772"/>
                    <a:pt x="1445" y="1779"/>
                    <a:pt x="1451" y="1786"/>
                  </a:cubicBezTo>
                  <a:cubicBezTo>
                    <a:pt x="1462" y="1807"/>
                    <a:pt x="1478" y="1827"/>
                    <a:pt x="1490" y="1848"/>
                  </a:cubicBezTo>
                  <a:cubicBezTo>
                    <a:pt x="1495" y="1858"/>
                    <a:pt x="1502" y="1868"/>
                    <a:pt x="1508" y="1878"/>
                  </a:cubicBezTo>
                  <a:cubicBezTo>
                    <a:pt x="1508" y="1883"/>
                    <a:pt x="1516" y="1888"/>
                    <a:pt x="1515" y="1893"/>
                  </a:cubicBezTo>
                  <a:cubicBezTo>
                    <a:pt x="1518" y="1895"/>
                    <a:pt x="1519" y="1898"/>
                    <a:pt x="1519" y="1901"/>
                  </a:cubicBezTo>
                  <a:cubicBezTo>
                    <a:pt x="1517" y="1903"/>
                    <a:pt x="1522" y="1906"/>
                    <a:pt x="1520" y="1908"/>
                  </a:cubicBezTo>
                  <a:cubicBezTo>
                    <a:pt x="1504" y="1899"/>
                    <a:pt x="1504" y="1879"/>
                    <a:pt x="1491" y="1865"/>
                  </a:cubicBezTo>
                  <a:cubicBezTo>
                    <a:pt x="1489" y="1857"/>
                    <a:pt x="1478" y="1848"/>
                    <a:pt x="1475" y="1841"/>
                  </a:cubicBezTo>
                  <a:cubicBezTo>
                    <a:pt x="1471" y="1830"/>
                    <a:pt x="1462" y="1829"/>
                    <a:pt x="1460" y="1819"/>
                  </a:cubicBezTo>
                  <a:cubicBezTo>
                    <a:pt x="1444" y="1801"/>
                    <a:pt x="1434" y="1788"/>
                    <a:pt x="1426" y="1777"/>
                  </a:cubicBezTo>
                  <a:cubicBezTo>
                    <a:pt x="1419" y="1769"/>
                    <a:pt x="1412" y="1761"/>
                    <a:pt x="1404" y="1752"/>
                  </a:cubicBezTo>
                  <a:cubicBezTo>
                    <a:pt x="1397" y="1744"/>
                    <a:pt x="1389" y="1737"/>
                    <a:pt x="1385" y="1731"/>
                  </a:cubicBezTo>
                  <a:cubicBezTo>
                    <a:pt x="1377" y="1728"/>
                    <a:pt x="1370" y="1719"/>
                    <a:pt x="1362" y="1714"/>
                  </a:cubicBezTo>
                  <a:cubicBezTo>
                    <a:pt x="1358" y="1716"/>
                    <a:pt x="1354" y="1704"/>
                    <a:pt x="1350" y="1707"/>
                  </a:cubicBezTo>
                  <a:cubicBezTo>
                    <a:pt x="1345" y="1704"/>
                    <a:pt x="1341" y="1697"/>
                    <a:pt x="1336" y="1701"/>
                  </a:cubicBezTo>
                  <a:cubicBezTo>
                    <a:pt x="1346" y="1711"/>
                    <a:pt x="1356" y="1715"/>
                    <a:pt x="1366" y="1722"/>
                  </a:cubicBezTo>
                  <a:cubicBezTo>
                    <a:pt x="1371" y="1730"/>
                    <a:pt x="1376" y="1730"/>
                    <a:pt x="1380" y="1735"/>
                  </a:cubicBezTo>
                  <a:cubicBezTo>
                    <a:pt x="1389" y="1745"/>
                    <a:pt x="1397" y="1754"/>
                    <a:pt x="1405" y="1763"/>
                  </a:cubicBezTo>
                  <a:cubicBezTo>
                    <a:pt x="1407" y="1762"/>
                    <a:pt x="1407" y="1764"/>
                    <a:pt x="1408" y="1766"/>
                  </a:cubicBezTo>
                  <a:cubicBezTo>
                    <a:pt x="1410" y="1769"/>
                    <a:pt x="1412" y="1771"/>
                    <a:pt x="1413" y="1773"/>
                  </a:cubicBezTo>
                  <a:cubicBezTo>
                    <a:pt x="1418" y="1778"/>
                    <a:pt x="1422" y="1783"/>
                    <a:pt x="1426" y="1788"/>
                  </a:cubicBezTo>
                  <a:cubicBezTo>
                    <a:pt x="1428" y="1793"/>
                    <a:pt x="1434" y="1799"/>
                    <a:pt x="1437" y="1807"/>
                  </a:cubicBezTo>
                  <a:cubicBezTo>
                    <a:pt x="1450" y="1820"/>
                    <a:pt x="1455" y="1833"/>
                    <a:pt x="1469" y="1846"/>
                  </a:cubicBezTo>
                  <a:cubicBezTo>
                    <a:pt x="1470" y="1853"/>
                    <a:pt x="1481" y="1860"/>
                    <a:pt x="1481" y="1867"/>
                  </a:cubicBezTo>
                  <a:cubicBezTo>
                    <a:pt x="1487" y="1871"/>
                    <a:pt x="1483" y="1873"/>
                    <a:pt x="1487" y="1877"/>
                  </a:cubicBezTo>
                  <a:cubicBezTo>
                    <a:pt x="1489" y="1881"/>
                    <a:pt x="1492" y="1884"/>
                    <a:pt x="1491" y="1888"/>
                  </a:cubicBezTo>
                  <a:cubicBezTo>
                    <a:pt x="1485" y="1881"/>
                    <a:pt x="1478" y="1880"/>
                    <a:pt x="1476" y="1872"/>
                  </a:cubicBezTo>
                  <a:cubicBezTo>
                    <a:pt x="1476" y="1863"/>
                    <a:pt x="1472" y="1862"/>
                    <a:pt x="1468" y="1856"/>
                  </a:cubicBezTo>
                  <a:cubicBezTo>
                    <a:pt x="1458" y="1843"/>
                    <a:pt x="1454" y="1835"/>
                    <a:pt x="1440" y="1820"/>
                  </a:cubicBezTo>
                  <a:cubicBezTo>
                    <a:pt x="1436" y="1816"/>
                    <a:pt x="1440" y="1813"/>
                    <a:pt x="1434" y="1810"/>
                  </a:cubicBezTo>
                  <a:cubicBezTo>
                    <a:pt x="1427" y="1802"/>
                    <a:pt x="1420" y="1793"/>
                    <a:pt x="1413" y="1785"/>
                  </a:cubicBezTo>
                  <a:cubicBezTo>
                    <a:pt x="1405" y="1777"/>
                    <a:pt x="1396" y="1769"/>
                    <a:pt x="1393" y="1762"/>
                  </a:cubicBezTo>
                  <a:cubicBezTo>
                    <a:pt x="1385" y="1759"/>
                    <a:pt x="1378" y="1749"/>
                    <a:pt x="1371" y="1744"/>
                  </a:cubicBezTo>
                  <a:cubicBezTo>
                    <a:pt x="1367" y="1738"/>
                    <a:pt x="1363" y="1737"/>
                    <a:pt x="1359" y="1734"/>
                  </a:cubicBezTo>
                  <a:cubicBezTo>
                    <a:pt x="1355" y="1730"/>
                    <a:pt x="1351" y="1727"/>
                    <a:pt x="1347" y="1727"/>
                  </a:cubicBezTo>
                  <a:cubicBezTo>
                    <a:pt x="1347" y="1733"/>
                    <a:pt x="1349" y="1729"/>
                    <a:pt x="1353" y="1733"/>
                  </a:cubicBezTo>
                  <a:cubicBezTo>
                    <a:pt x="1354" y="1737"/>
                    <a:pt x="1364" y="1736"/>
                    <a:pt x="1360" y="1742"/>
                  </a:cubicBezTo>
                  <a:cubicBezTo>
                    <a:pt x="1367" y="1746"/>
                    <a:pt x="1374" y="1754"/>
                    <a:pt x="1380" y="1758"/>
                  </a:cubicBezTo>
                  <a:cubicBezTo>
                    <a:pt x="1385" y="1766"/>
                    <a:pt x="1385" y="1764"/>
                    <a:pt x="1392" y="1772"/>
                  </a:cubicBezTo>
                  <a:cubicBezTo>
                    <a:pt x="1397" y="1776"/>
                    <a:pt x="1401" y="1785"/>
                    <a:pt x="1407" y="1785"/>
                  </a:cubicBezTo>
                  <a:cubicBezTo>
                    <a:pt x="1403" y="1788"/>
                    <a:pt x="1411" y="1791"/>
                    <a:pt x="1412" y="1795"/>
                  </a:cubicBezTo>
                  <a:cubicBezTo>
                    <a:pt x="1418" y="1797"/>
                    <a:pt x="1413" y="1806"/>
                    <a:pt x="1419" y="1803"/>
                  </a:cubicBezTo>
                  <a:cubicBezTo>
                    <a:pt x="1423" y="1806"/>
                    <a:pt x="1419" y="1809"/>
                    <a:pt x="1425" y="1812"/>
                  </a:cubicBezTo>
                  <a:cubicBezTo>
                    <a:pt x="1426" y="1816"/>
                    <a:pt x="1435" y="1820"/>
                    <a:pt x="1432" y="1824"/>
                  </a:cubicBezTo>
                  <a:cubicBezTo>
                    <a:pt x="1424" y="1818"/>
                    <a:pt x="1420" y="1810"/>
                    <a:pt x="1410" y="1799"/>
                  </a:cubicBezTo>
                  <a:cubicBezTo>
                    <a:pt x="1406" y="1793"/>
                    <a:pt x="1402" y="1796"/>
                    <a:pt x="1399" y="1789"/>
                  </a:cubicBezTo>
                  <a:cubicBezTo>
                    <a:pt x="1394" y="1784"/>
                    <a:pt x="1389" y="1778"/>
                    <a:pt x="1384" y="1773"/>
                  </a:cubicBezTo>
                  <a:cubicBezTo>
                    <a:pt x="1374" y="1766"/>
                    <a:pt x="1364" y="1752"/>
                    <a:pt x="1353" y="1747"/>
                  </a:cubicBezTo>
                  <a:cubicBezTo>
                    <a:pt x="1348" y="1746"/>
                    <a:pt x="1344" y="1739"/>
                    <a:pt x="1339" y="1737"/>
                  </a:cubicBezTo>
                  <a:cubicBezTo>
                    <a:pt x="1333" y="1733"/>
                    <a:pt x="1328" y="1726"/>
                    <a:pt x="1322" y="1728"/>
                  </a:cubicBezTo>
                  <a:cubicBezTo>
                    <a:pt x="1332" y="1741"/>
                    <a:pt x="1343" y="1746"/>
                    <a:pt x="1353" y="1754"/>
                  </a:cubicBezTo>
                  <a:cubicBezTo>
                    <a:pt x="1363" y="1764"/>
                    <a:pt x="1373" y="1773"/>
                    <a:pt x="1384" y="1782"/>
                  </a:cubicBezTo>
                  <a:cubicBezTo>
                    <a:pt x="1395" y="1794"/>
                    <a:pt x="1406" y="1807"/>
                    <a:pt x="1417" y="1820"/>
                  </a:cubicBezTo>
                  <a:cubicBezTo>
                    <a:pt x="1419" y="1825"/>
                    <a:pt x="1422" y="1830"/>
                    <a:pt x="1428" y="1836"/>
                  </a:cubicBezTo>
                  <a:cubicBezTo>
                    <a:pt x="1426" y="1841"/>
                    <a:pt x="1439" y="1847"/>
                    <a:pt x="1436" y="1852"/>
                  </a:cubicBezTo>
                  <a:cubicBezTo>
                    <a:pt x="1429" y="1851"/>
                    <a:pt x="1431" y="1844"/>
                    <a:pt x="1425" y="1839"/>
                  </a:cubicBezTo>
                  <a:cubicBezTo>
                    <a:pt x="1425" y="1834"/>
                    <a:pt x="1417" y="1833"/>
                    <a:pt x="1413" y="1826"/>
                  </a:cubicBezTo>
                  <a:cubicBezTo>
                    <a:pt x="1387" y="1806"/>
                    <a:pt x="1370" y="1785"/>
                    <a:pt x="1346" y="1769"/>
                  </a:cubicBezTo>
                  <a:cubicBezTo>
                    <a:pt x="1340" y="1764"/>
                    <a:pt x="1335" y="1751"/>
                    <a:pt x="1328" y="1755"/>
                  </a:cubicBezTo>
                  <a:cubicBezTo>
                    <a:pt x="1335" y="1763"/>
                    <a:pt x="1342" y="1770"/>
                    <a:pt x="1348" y="1778"/>
                  </a:cubicBezTo>
                  <a:cubicBezTo>
                    <a:pt x="1360" y="1787"/>
                    <a:pt x="1371" y="1797"/>
                    <a:pt x="1382" y="1810"/>
                  </a:cubicBezTo>
                  <a:cubicBezTo>
                    <a:pt x="1388" y="1810"/>
                    <a:pt x="1393" y="1821"/>
                    <a:pt x="1399" y="1826"/>
                  </a:cubicBezTo>
                  <a:cubicBezTo>
                    <a:pt x="1405" y="1827"/>
                    <a:pt x="1413" y="1837"/>
                    <a:pt x="1410" y="1842"/>
                  </a:cubicBezTo>
                  <a:cubicBezTo>
                    <a:pt x="1406" y="1837"/>
                    <a:pt x="1399" y="1838"/>
                    <a:pt x="1397" y="1837"/>
                  </a:cubicBezTo>
                  <a:cubicBezTo>
                    <a:pt x="1392" y="1833"/>
                    <a:pt x="1391" y="1836"/>
                    <a:pt x="1388" y="1833"/>
                  </a:cubicBezTo>
                  <a:cubicBezTo>
                    <a:pt x="1385" y="1831"/>
                    <a:pt x="1383" y="1827"/>
                    <a:pt x="1381" y="1825"/>
                  </a:cubicBezTo>
                  <a:cubicBezTo>
                    <a:pt x="1375" y="1825"/>
                    <a:pt x="1370" y="1821"/>
                    <a:pt x="1364" y="1819"/>
                  </a:cubicBezTo>
                  <a:cubicBezTo>
                    <a:pt x="1358" y="1813"/>
                    <a:pt x="1350" y="1809"/>
                    <a:pt x="1340" y="1802"/>
                  </a:cubicBezTo>
                  <a:cubicBezTo>
                    <a:pt x="1336" y="1799"/>
                    <a:pt x="1332" y="1795"/>
                    <a:pt x="1327" y="1794"/>
                  </a:cubicBezTo>
                  <a:cubicBezTo>
                    <a:pt x="1320" y="1789"/>
                    <a:pt x="1322" y="1785"/>
                    <a:pt x="1315" y="1787"/>
                  </a:cubicBezTo>
                  <a:cubicBezTo>
                    <a:pt x="1320" y="1793"/>
                    <a:pt x="1325" y="1797"/>
                    <a:pt x="1330" y="1800"/>
                  </a:cubicBezTo>
                  <a:cubicBezTo>
                    <a:pt x="1332" y="1803"/>
                    <a:pt x="1335" y="1805"/>
                    <a:pt x="1337" y="1805"/>
                  </a:cubicBezTo>
                  <a:cubicBezTo>
                    <a:pt x="1340" y="1807"/>
                    <a:pt x="1342" y="1812"/>
                    <a:pt x="1345" y="1810"/>
                  </a:cubicBezTo>
                  <a:cubicBezTo>
                    <a:pt x="1349" y="1818"/>
                    <a:pt x="1354" y="1818"/>
                    <a:pt x="1359" y="1823"/>
                  </a:cubicBezTo>
                  <a:cubicBezTo>
                    <a:pt x="1362" y="1828"/>
                    <a:pt x="1373" y="1828"/>
                    <a:pt x="1371" y="1834"/>
                  </a:cubicBezTo>
                  <a:cubicBezTo>
                    <a:pt x="1368" y="1829"/>
                    <a:pt x="1363" y="1830"/>
                    <a:pt x="1362" y="1830"/>
                  </a:cubicBezTo>
                  <a:cubicBezTo>
                    <a:pt x="1361" y="1830"/>
                    <a:pt x="1360" y="1827"/>
                    <a:pt x="1359" y="1827"/>
                  </a:cubicBezTo>
                  <a:cubicBezTo>
                    <a:pt x="1359" y="1826"/>
                    <a:pt x="1358" y="1828"/>
                    <a:pt x="1357" y="1828"/>
                  </a:cubicBezTo>
                  <a:cubicBezTo>
                    <a:pt x="1356" y="1828"/>
                    <a:pt x="1352" y="1825"/>
                    <a:pt x="1351" y="1825"/>
                  </a:cubicBezTo>
                  <a:cubicBezTo>
                    <a:pt x="1348" y="1824"/>
                    <a:pt x="1342" y="1821"/>
                    <a:pt x="1341" y="1819"/>
                  </a:cubicBezTo>
                  <a:cubicBezTo>
                    <a:pt x="1339" y="1818"/>
                    <a:pt x="1339" y="1819"/>
                    <a:pt x="1338" y="1819"/>
                  </a:cubicBezTo>
                  <a:cubicBezTo>
                    <a:pt x="1327" y="1814"/>
                    <a:pt x="1316" y="1808"/>
                    <a:pt x="1305" y="1801"/>
                  </a:cubicBezTo>
                  <a:cubicBezTo>
                    <a:pt x="1294" y="1793"/>
                    <a:pt x="1283" y="1791"/>
                    <a:pt x="1272" y="1781"/>
                  </a:cubicBezTo>
                  <a:cubicBezTo>
                    <a:pt x="1270" y="1779"/>
                    <a:pt x="1267" y="1780"/>
                    <a:pt x="1265" y="1776"/>
                  </a:cubicBezTo>
                  <a:cubicBezTo>
                    <a:pt x="1262" y="1781"/>
                    <a:pt x="1259" y="1767"/>
                    <a:pt x="1256" y="1772"/>
                  </a:cubicBezTo>
                  <a:cubicBezTo>
                    <a:pt x="1251" y="1766"/>
                    <a:pt x="1245" y="1761"/>
                    <a:pt x="1240" y="1763"/>
                  </a:cubicBezTo>
                  <a:cubicBezTo>
                    <a:pt x="1262" y="1783"/>
                    <a:pt x="1285" y="1794"/>
                    <a:pt x="1307" y="1811"/>
                  </a:cubicBezTo>
                  <a:cubicBezTo>
                    <a:pt x="1310" y="1809"/>
                    <a:pt x="1312" y="1813"/>
                    <a:pt x="1315" y="1816"/>
                  </a:cubicBezTo>
                  <a:cubicBezTo>
                    <a:pt x="1318" y="1814"/>
                    <a:pt x="1321" y="1821"/>
                    <a:pt x="1324" y="1820"/>
                  </a:cubicBezTo>
                  <a:cubicBezTo>
                    <a:pt x="1330" y="1819"/>
                    <a:pt x="1336" y="1830"/>
                    <a:pt x="1342" y="1827"/>
                  </a:cubicBezTo>
                  <a:cubicBezTo>
                    <a:pt x="1348" y="1831"/>
                    <a:pt x="1354" y="1834"/>
                    <a:pt x="1360" y="1837"/>
                  </a:cubicBezTo>
                  <a:cubicBezTo>
                    <a:pt x="1366" y="1838"/>
                    <a:pt x="1372" y="1842"/>
                    <a:pt x="1378" y="1845"/>
                  </a:cubicBezTo>
                  <a:cubicBezTo>
                    <a:pt x="1367" y="1845"/>
                    <a:pt x="1356" y="1840"/>
                    <a:pt x="1346" y="1838"/>
                  </a:cubicBezTo>
                  <a:cubicBezTo>
                    <a:pt x="1335" y="1835"/>
                    <a:pt x="1324" y="1831"/>
                    <a:pt x="1313" y="1827"/>
                  </a:cubicBezTo>
                  <a:cubicBezTo>
                    <a:pt x="1302" y="1822"/>
                    <a:pt x="1291" y="1817"/>
                    <a:pt x="1280" y="1812"/>
                  </a:cubicBezTo>
                  <a:cubicBezTo>
                    <a:pt x="1274" y="1808"/>
                    <a:pt x="1268" y="1809"/>
                    <a:pt x="1263" y="1803"/>
                  </a:cubicBezTo>
                  <a:cubicBezTo>
                    <a:pt x="1261" y="1800"/>
                    <a:pt x="1258" y="1801"/>
                    <a:pt x="1256" y="1798"/>
                  </a:cubicBezTo>
                  <a:cubicBezTo>
                    <a:pt x="1252" y="1802"/>
                    <a:pt x="1250" y="1790"/>
                    <a:pt x="1247" y="1797"/>
                  </a:cubicBezTo>
                  <a:cubicBezTo>
                    <a:pt x="1254" y="1803"/>
                    <a:pt x="1261" y="1806"/>
                    <a:pt x="1269" y="1813"/>
                  </a:cubicBezTo>
                  <a:cubicBezTo>
                    <a:pt x="1273" y="1814"/>
                    <a:pt x="1277" y="1818"/>
                    <a:pt x="1281" y="1817"/>
                  </a:cubicBezTo>
                  <a:cubicBezTo>
                    <a:pt x="1285" y="1821"/>
                    <a:pt x="1289" y="1824"/>
                    <a:pt x="1293" y="1824"/>
                  </a:cubicBezTo>
                  <a:cubicBezTo>
                    <a:pt x="1309" y="1832"/>
                    <a:pt x="1325" y="1840"/>
                    <a:pt x="1341" y="1845"/>
                  </a:cubicBezTo>
                  <a:cubicBezTo>
                    <a:pt x="1357" y="1850"/>
                    <a:pt x="1373" y="1856"/>
                    <a:pt x="1389" y="1858"/>
                  </a:cubicBezTo>
                  <a:cubicBezTo>
                    <a:pt x="1391" y="1859"/>
                    <a:pt x="1393" y="1859"/>
                    <a:pt x="1395" y="1858"/>
                  </a:cubicBezTo>
                  <a:cubicBezTo>
                    <a:pt x="1398" y="1857"/>
                    <a:pt x="1399" y="1860"/>
                    <a:pt x="1402" y="1859"/>
                  </a:cubicBezTo>
                  <a:cubicBezTo>
                    <a:pt x="1405" y="1865"/>
                    <a:pt x="1410" y="1855"/>
                    <a:pt x="1414" y="1863"/>
                  </a:cubicBezTo>
                  <a:cubicBezTo>
                    <a:pt x="1418" y="1862"/>
                    <a:pt x="1422" y="1866"/>
                    <a:pt x="1426" y="1864"/>
                  </a:cubicBezTo>
                  <a:cubicBezTo>
                    <a:pt x="1430" y="1862"/>
                    <a:pt x="1434" y="1863"/>
                    <a:pt x="1438" y="1864"/>
                  </a:cubicBezTo>
                  <a:cubicBezTo>
                    <a:pt x="1444" y="1870"/>
                    <a:pt x="1451" y="1864"/>
                    <a:pt x="1456" y="1875"/>
                  </a:cubicBezTo>
                  <a:cubicBezTo>
                    <a:pt x="1452" y="1876"/>
                    <a:pt x="1448" y="1871"/>
                    <a:pt x="1444" y="1874"/>
                  </a:cubicBezTo>
                  <a:cubicBezTo>
                    <a:pt x="1442" y="1872"/>
                    <a:pt x="1440" y="1873"/>
                    <a:pt x="1438" y="1874"/>
                  </a:cubicBezTo>
                  <a:cubicBezTo>
                    <a:pt x="1436" y="1875"/>
                    <a:pt x="1434" y="1872"/>
                    <a:pt x="1432" y="1873"/>
                  </a:cubicBezTo>
                  <a:cubicBezTo>
                    <a:pt x="1423" y="1871"/>
                    <a:pt x="1415" y="1871"/>
                    <a:pt x="1407" y="1871"/>
                  </a:cubicBezTo>
                  <a:cubicBezTo>
                    <a:pt x="1399" y="1869"/>
                    <a:pt x="1391" y="1866"/>
                    <a:pt x="1383" y="1867"/>
                  </a:cubicBezTo>
                  <a:cubicBezTo>
                    <a:pt x="1374" y="1864"/>
                    <a:pt x="1366" y="1865"/>
                    <a:pt x="1358" y="1865"/>
                  </a:cubicBezTo>
                  <a:cubicBezTo>
                    <a:pt x="1350" y="1859"/>
                    <a:pt x="1342" y="1864"/>
                    <a:pt x="1334" y="1857"/>
                  </a:cubicBezTo>
                  <a:cubicBezTo>
                    <a:pt x="1325" y="1860"/>
                    <a:pt x="1316" y="1854"/>
                    <a:pt x="1308" y="1854"/>
                  </a:cubicBezTo>
                  <a:cubicBezTo>
                    <a:pt x="1291" y="1849"/>
                    <a:pt x="1274" y="1844"/>
                    <a:pt x="1258" y="1837"/>
                  </a:cubicBezTo>
                  <a:cubicBezTo>
                    <a:pt x="1254" y="1833"/>
                    <a:pt x="1250" y="1832"/>
                    <a:pt x="1246" y="1830"/>
                  </a:cubicBezTo>
                  <a:cubicBezTo>
                    <a:pt x="1242" y="1825"/>
                    <a:pt x="1237" y="1817"/>
                    <a:pt x="1233" y="1821"/>
                  </a:cubicBezTo>
                  <a:cubicBezTo>
                    <a:pt x="1235" y="1830"/>
                    <a:pt x="1245" y="1833"/>
                    <a:pt x="1254" y="1843"/>
                  </a:cubicBezTo>
                  <a:cubicBezTo>
                    <a:pt x="1261" y="1842"/>
                    <a:pt x="1266" y="1848"/>
                    <a:pt x="1272" y="1850"/>
                  </a:cubicBezTo>
                  <a:cubicBezTo>
                    <a:pt x="1278" y="1854"/>
                    <a:pt x="1285" y="1853"/>
                    <a:pt x="1290" y="1858"/>
                  </a:cubicBezTo>
                  <a:cubicBezTo>
                    <a:pt x="1297" y="1857"/>
                    <a:pt x="1302" y="1862"/>
                    <a:pt x="1309" y="1862"/>
                  </a:cubicBezTo>
                  <a:cubicBezTo>
                    <a:pt x="1315" y="1864"/>
                    <a:pt x="1322" y="1865"/>
                    <a:pt x="1328" y="1868"/>
                  </a:cubicBezTo>
                  <a:cubicBezTo>
                    <a:pt x="1341" y="1870"/>
                    <a:pt x="1354" y="1872"/>
                    <a:pt x="1367" y="1875"/>
                  </a:cubicBezTo>
                  <a:cubicBezTo>
                    <a:pt x="1370" y="1874"/>
                    <a:pt x="1373" y="1874"/>
                    <a:pt x="1376" y="1876"/>
                  </a:cubicBezTo>
                  <a:cubicBezTo>
                    <a:pt x="1379" y="1879"/>
                    <a:pt x="1382" y="1872"/>
                    <a:pt x="1385" y="1876"/>
                  </a:cubicBezTo>
                  <a:cubicBezTo>
                    <a:pt x="1392" y="1878"/>
                    <a:pt x="1398" y="1878"/>
                    <a:pt x="1405" y="1882"/>
                  </a:cubicBezTo>
                  <a:cubicBezTo>
                    <a:pt x="1408" y="1881"/>
                    <a:pt x="1411" y="1881"/>
                    <a:pt x="1414" y="1880"/>
                  </a:cubicBezTo>
                  <a:cubicBezTo>
                    <a:pt x="1417" y="1886"/>
                    <a:pt x="1421" y="1879"/>
                    <a:pt x="1425" y="1882"/>
                  </a:cubicBezTo>
                  <a:cubicBezTo>
                    <a:pt x="1432" y="1884"/>
                    <a:pt x="1439" y="1884"/>
                    <a:pt x="1446" y="1883"/>
                  </a:cubicBezTo>
                  <a:cubicBezTo>
                    <a:pt x="1453" y="1886"/>
                    <a:pt x="1460" y="1888"/>
                    <a:pt x="1468" y="1888"/>
                  </a:cubicBezTo>
                  <a:cubicBezTo>
                    <a:pt x="1471" y="1887"/>
                    <a:pt x="1474" y="1896"/>
                    <a:pt x="1478" y="1890"/>
                  </a:cubicBezTo>
                  <a:cubicBezTo>
                    <a:pt x="1482" y="1894"/>
                    <a:pt x="1485" y="1893"/>
                    <a:pt x="1489" y="1899"/>
                  </a:cubicBezTo>
                  <a:cubicBezTo>
                    <a:pt x="1485" y="1901"/>
                    <a:pt x="1482" y="1899"/>
                    <a:pt x="1480" y="1895"/>
                  </a:cubicBezTo>
                  <a:cubicBezTo>
                    <a:pt x="1476" y="1900"/>
                    <a:pt x="1473" y="1895"/>
                    <a:pt x="1470" y="1897"/>
                  </a:cubicBezTo>
                  <a:cubicBezTo>
                    <a:pt x="1464" y="1893"/>
                    <a:pt x="1458" y="1895"/>
                    <a:pt x="1452" y="1893"/>
                  </a:cubicBezTo>
                  <a:cubicBezTo>
                    <a:pt x="1446" y="1893"/>
                    <a:pt x="1439" y="1894"/>
                    <a:pt x="1433" y="1892"/>
                  </a:cubicBezTo>
                  <a:cubicBezTo>
                    <a:pt x="1427" y="1894"/>
                    <a:pt x="1420" y="1890"/>
                    <a:pt x="1413" y="1892"/>
                  </a:cubicBezTo>
                  <a:cubicBezTo>
                    <a:pt x="1407" y="1892"/>
                    <a:pt x="1401" y="1885"/>
                    <a:pt x="1395" y="1891"/>
                  </a:cubicBezTo>
                  <a:cubicBezTo>
                    <a:pt x="1389" y="1885"/>
                    <a:pt x="1383" y="1890"/>
                    <a:pt x="1377" y="1886"/>
                  </a:cubicBezTo>
                  <a:cubicBezTo>
                    <a:pt x="1364" y="1888"/>
                    <a:pt x="1351" y="1884"/>
                    <a:pt x="1338" y="1885"/>
                  </a:cubicBezTo>
                  <a:cubicBezTo>
                    <a:pt x="1332" y="1880"/>
                    <a:pt x="1325" y="1883"/>
                    <a:pt x="1318" y="1880"/>
                  </a:cubicBezTo>
                  <a:cubicBezTo>
                    <a:pt x="1312" y="1879"/>
                    <a:pt x="1305" y="1878"/>
                    <a:pt x="1298" y="1877"/>
                  </a:cubicBezTo>
                  <a:cubicBezTo>
                    <a:pt x="1292" y="1875"/>
                    <a:pt x="1285" y="1874"/>
                    <a:pt x="1279" y="1874"/>
                  </a:cubicBezTo>
                  <a:cubicBezTo>
                    <a:pt x="1272" y="1870"/>
                    <a:pt x="1264" y="1874"/>
                    <a:pt x="1257" y="1866"/>
                  </a:cubicBezTo>
                  <a:cubicBezTo>
                    <a:pt x="1251" y="1868"/>
                    <a:pt x="1244" y="1862"/>
                    <a:pt x="1238" y="1860"/>
                  </a:cubicBezTo>
                  <a:cubicBezTo>
                    <a:pt x="1231" y="1857"/>
                    <a:pt x="1224" y="1855"/>
                    <a:pt x="1217" y="1850"/>
                  </a:cubicBezTo>
                  <a:cubicBezTo>
                    <a:pt x="1210" y="1849"/>
                    <a:pt x="1204" y="1845"/>
                    <a:pt x="1198" y="1837"/>
                  </a:cubicBezTo>
                  <a:cubicBezTo>
                    <a:pt x="1194" y="1840"/>
                    <a:pt x="1191" y="1831"/>
                    <a:pt x="1187" y="1832"/>
                  </a:cubicBezTo>
                  <a:cubicBezTo>
                    <a:pt x="1184" y="1830"/>
                    <a:pt x="1181" y="1821"/>
                    <a:pt x="1177" y="1824"/>
                  </a:cubicBezTo>
                  <a:cubicBezTo>
                    <a:pt x="1177" y="1827"/>
                    <a:pt x="1184" y="1838"/>
                    <a:pt x="1188" y="1837"/>
                  </a:cubicBezTo>
                  <a:cubicBezTo>
                    <a:pt x="1191" y="1840"/>
                    <a:pt x="1193" y="1842"/>
                    <a:pt x="1196" y="1842"/>
                  </a:cubicBezTo>
                  <a:cubicBezTo>
                    <a:pt x="1198" y="1844"/>
                    <a:pt x="1200" y="1849"/>
                    <a:pt x="1203" y="1847"/>
                  </a:cubicBezTo>
                  <a:cubicBezTo>
                    <a:pt x="1213" y="1855"/>
                    <a:pt x="1223" y="1860"/>
                    <a:pt x="1233" y="1865"/>
                  </a:cubicBezTo>
                  <a:cubicBezTo>
                    <a:pt x="1235" y="1868"/>
                    <a:pt x="1231" y="1872"/>
                    <a:pt x="1237" y="1876"/>
                  </a:cubicBezTo>
                  <a:cubicBezTo>
                    <a:pt x="1242" y="1875"/>
                    <a:pt x="1247" y="1882"/>
                    <a:pt x="1252" y="1883"/>
                  </a:cubicBezTo>
                  <a:cubicBezTo>
                    <a:pt x="1256" y="1887"/>
                    <a:pt x="1262" y="1887"/>
                    <a:pt x="1267" y="1890"/>
                  </a:cubicBezTo>
                  <a:cubicBezTo>
                    <a:pt x="1277" y="1893"/>
                    <a:pt x="1287" y="1900"/>
                    <a:pt x="1297" y="1901"/>
                  </a:cubicBezTo>
                  <a:cubicBezTo>
                    <a:pt x="1307" y="1908"/>
                    <a:pt x="1317" y="1907"/>
                    <a:pt x="1327" y="1913"/>
                  </a:cubicBezTo>
                  <a:cubicBezTo>
                    <a:pt x="1332" y="1914"/>
                    <a:pt x="1337" y="1915"/>
                    <a:pt x="1342" y="1917"/>
                  </a:cubicBezTo>
                  <a:cubicBezTo>
                    <a:pt x="1344" y="1919"/>
                    <a:pt x="1345" y="1915"/>
                    <a:pt x="1347" y="1915"/>
                  </a:cubicBezTo>
                  <a:cubicBezTo>
                    <a:pt x="1348" y="1915"/>
                    <a:pt x="1349" y="1919"/>
                    <a:pt x="1350" y="1919"/>
                  </a:cubicBezTo>
                  <a:cubicBezTo>
                    <a:pt x="1352" y="1919"/>
                    <a:pt x="1355" y="1918"/>
                    <a:pt x="1357" y="1918"/>
                  </a:cubicBezTo>
                  <a:cubicBezTo>
                    <a:pt x="1368" y="1921"/>
                    <a:pt x="1378" y="1923"/>
                    <a:pt x="1388" y="1923"/>
                  </a:cubicBezTo>
                  <a:cubicBezTo>
                    <a:pt x="1393" y="1920"/>
                    <a:pt x="1398" y="1927"/>
                    <a:pt x="1403" y="1924"/>
                  </a:cubicBezTo>
                  <a:cubicBezTo>
                    <a:pt x="1408" y="1927"/>
                    <a:pt x="1414" y="1924"/>
                    <a:pt x="1419" y="1925"/>
                  </a:cubicBezTo>
                  <a:cubicBezTo>
                    <a:pt x="1424" y="1924"/>
                    <a:pt x="1429" y="1924"/>
                    <a:pt x="1434" y="1926"/>
                  </a:cubicBezTo>
                  <a:cubicBezTo>
                    <a:pt x="1440" y="1919"/>
                    <a:pt x="1444" y="1929"/>
                    <a:pt x="1450" y="1924"/>
                  </a:cubicBezTo>
                  <a:cubicBezTo>
                    <a:pt x="1455" y="1924"/>
                    <a:pt x="1460" y="1930"/>
                    <a:pt x="1465" y="1925"/>
                  </a:cubicBezTo>
                  <a:cubicBezTo>
                    <a:pt x="1471" y="1929"/>
                    <a:pt x="1476" y="1925"/>
                    <a:pt x="1482" y="1924"/>
                  </a:cubicBezTo>
                  <a:cubicBezTo>
                    <a:pt x="1496" y="1931"/>
                    <a:pt x="1510" y="1928"/>
                    <a:pt x="1523" y="1932"/>
                  </a:cubicBezTo>
                  <a:cubicBezTo>
                    <a:pt x="1526" y="1935"/>
                    <a:pt x="1528" y="1934"/>
                    <a:pt x="1531" y="1937"/>
                  </a:cubicBezTo>
                  <a:cubicBezTo>
                    <a:pt x="1534" y="1939"/>
                    <a:pt x="1537" y="1934"/>
                    <a:pt x="1540" y="1941"/>
                  </a:cubicBezTo>
                  <a:cubicBezTo>
                    <a:pt x="1530" y="1945"/>
                    <a:pt x="1520" y="1940"/>
                    <a:pt x="1510" y="1943"/>
                  </a:cubicBezTo>
                  <a:cubicBezTo>
                    <a:pt x="1508" y="1941"/>
                    <a:pt x="1505" y="1943"/>
                    <a:pt x="1503" y="1941"/>
                  </a:cubicBezTo>
                  <a:cubicBezTo>
                    <a:pt x="1500" y="1945"/>
                    <a:pt x="1498" y="1942"/>
                    <a:pt x="1495" y="1942"/>
                  </a:cubicBezTo>
                  <a:cubicBezTo>
                    <a:pt x="1490" y="1946"/>
                    <a:pt x="1485" y="1939"/>
                    <a:pt x="1480" y="1941"/>
                  </a:cubicBezTo>
                  <a:cubicBezTo>
                    <a:pt x="1474" y="1941"/>
                    <a:pt x="1469" y="1944"/>
                    <a:pt x="1464" y="1940"/>
                  </a:cubicBezTo>
                  <a:cubicBezTo>
                    <a:pt x="1459" y="1941"/>
                    <a:pt x="1454" y="1941"/>
                    <a:pt x="1449" y="1939"/>
                  </a:cubicBezTo>
                  <a:cubicBezTo>
                    <a:pt x="1446" y="1942"/>
                    <a:pt x="1443" y="1942"/>
                    <a:pt x="1441" y="1940"/>
                  </a:cubicBezTo>
                  <a:cubicBezTo>
                    <a:pt x="1439" y="1938"/>
                    <a:pt x="1436" y="1943"/>
                    <a:pt x="1433" y="1938"/>
                  </a:cubicBezTo>
                  <a:cubicBezTo>
                    <a:pt x="1431" y="1941"/>
                    <a:pt x="1428" y="1939"/>
                    <a:pt x="1426" y="1939"/>
                  </a:cubicBezTo>
                  <a:cubicBezTo>
                    <a:pt x="1423" y="1941"/>
                    <a:pt x="1420" y="1939"/>
                    <a:pt x="1418" y="1940"/>
                  </a:cubicBezTo>
                  <a:cubicBezTo>
                    <a:pt x="1408" y="1938"/>
                    <a:pt x="1399" y="1935"/>
                    <a:pt x="1389" y="1937"/>
                  </a:cubicBezTo>
                  <a:cubicBezTo>
                    <a:pt x="1378" y="1935"/>
                    <a:pt x="1368" y="1933"/>
                    <a:pt x="1358" y="1932"/>
                  </a:cubicBezTo>
                  <a:cubicBezTo>
                    <a:pt x="1348" y="1930"/>
                    <a:pt x="1338" y="1927"/>
                    <a:pt x="1328" y="1923"/>
                  </a:cubicBezTo>
                  <a:cubicBezTo>
                    <a:pt x="1323" y="1923"/>
                    <a:pt x="1318" y="1921"/>
                    <a:pt x="1313" y="1919"/>
                  </a:cubicBezTo>
                  <a:cubicBezTo>
                    <a:pt x="1308" y="1915"/>
                    <a:pt x="1302" y="1919"/>
                    <a:pt x="1298" y="1912"/>
                  </a:cubicBezTo>
                  <a:cubicBezTo>
                    <a:pt x="1287" y="1914"/>
                    <a:pt x="1277" y="1908"/>
                    <a:pt x="1267" y="1907"/>
                  </a:cubicBezTo>
                  <a:cubicBezTo>
                    <a:pt x="1264" y="1902"/>
                    <a:pt x="1261" y="1906"/>
                    <a:pt x="1258" y="1900"/>
                  </a:cubicBezTo>
                  <a:cubicBezTo>
                    <a:pt x="1255" y="1901"/>
                    <a:pt x="1252" y="1892"/>
                    <a:pt x="1248" y="1898"/>
                  </a:cubicBezTo>
                  <a:cubicBezTo>
                    <a:pt x="1260" y="1914"/>
                    <a:pt x="1274" y="1912"/>
                    <a:pt x="1288" y="1921"/>
                  </a:cubicBezTo>
                  <a:cubicBezTo>
                    <a:pt x="1294" y="1921"/>
                    <a:pt x="1301" y="1924"/>
                    <a:pt x="1307" y="1927"/>
                  </a:cubicBezTo>
                  <a:cubicBezTo>
                    <a:pt x="1315" y="1926"/>
                    <a:pt x="1322" y="1930"/>
                    <a:pt x="1329" y="1934"/>
                  </a:cubicBezTo>
                  <a:cubicBezTo>
                    <a:pt x="1335" y="1932"/>
                    <a:pt x="1342" y="1939"/>
                    <a:pt x="1348" y="1937"/>
                  </a:cubicBezTo>
                  <a:cubicBezTo>
                    <a:pt x="1352" y="1941"/>
                    <a:pt x="1355" y="1940"/>
                    <a:pt x="1359" y="1939"/>
                  </a:cubicBezTo>
                  <a:cubicBezTo>
                    <a:pt x="1363" y="1942"/>
                    <a:pt x="1366" y="1946"/>
                    <a:pt x="1370" y="1942"/>
                  </a:cubicBezTo>
                  <a:cubicBezTo>
                    <a:pt x="1377" y="1946"/>
                    <a:pt x="1384" y="1947"/>
                    <a:pt x="1391" y="1946"/>
                  </a:cubicBezTo>
                  <a:cubicBezTo>
                    <a:pt x="1395" y="1949"/>
                    <a:pt x="1398" y="1945"/>
                    <a:pt x="1402" y="1948"/>
                  </a:cubicBezTo>
                  <a:cubicBezTo>
                    <a:pt x="1405" y="1951"/>
                    <a:pt x="1409" y="1944"/>
                    <a:pt x="1412" y="1951"/>
                  </a:cubicBezTo>
                  <a:cubicBezTo>
                    <a:pt x="1416" y="1946"/>
                    <a:pt x="1419" y="1951"/>
                    <a:pt x="1422" y="1948"/>
                  </a:cubicBezTo>
                  <a:cubicBezTo>
                    <a:pt x="1425" y="1951"/>
                    <a:pt x="1429" y="1950"/>
                    <a:pt x="1433" y="1950"/>
                  </a:cubicBezTo>
                  <a:cubicBezTo>
                    <a:pt x="1436" y="1950"/>
                    <a:pt x="1440" y="1952"/>
                    <a:pt x="1443" y="1950"/>
                  </a:cubicBezTo>
                  <a:cubicBezTo>
                    <a:pt x="1447" y="1947"/>
                    <a:pt x="1450" y="1957"/>
                    <a:pt x="1454" y="1952"/>
                  </a:cubicBezTo>
                  <a:cubicBezTo>
                    <a:pt x="1468" y="1949"/>
                    <a:pt x="1482" y="1952"/>
                    <a:pt x="1496" y="1953"/>
                  </a:cubicBezTo>
                  <a:cubicBezTo>
                    <a:pt x="1503" y="1951"/>
                    <a:pt x="1509" y="1953"/>
                    <a:pt x="1516" y="1953"/>
                  </a:cubicBezTo>
                  <a:cubicBezTo>
                    <a:pt x="1519" y="1953"/>
                    <a:pt x="1523" y="1951"/>
                    <a:pt x="1527" y="1952"/>
                  </a:cubicBezTo>
                  <a:cubicBezTo>
                    <a:pt x="1528" y="1955"/>
                    <a:pt x="1530" y="1951"/>
                    <a:pt x="1531" y="1951"/>
                  </a:cubicBezTo>
                  <a:cubicBezTo>
                    <a:pt x="1533" y="1951"/>
                    <a:pt x="1535" y="1956"/>
                    <a:pt x="1538" y="1951"/>
                  </a:cubicBezTo>
                  <a:cubicBezTo>
                    <a:pt x="1541" y="1958"/>
                    <a:pt x="1545" y="1951"/>
                    <a:pt x="1548" y="1954"/>
                  </a:cubicBezTo>
                  <a:cubicBezTo>
                    <a:pt x="1552" y="1956"/>
                    <a:pt x="1555" y="1953"/>
                    <a:pt x="1559" y="1956"/>
                  </a:cubicBezTo>
                  <a:cubicBezTo>
                    <a:pt x="1563" y="1955"/>
                    <a:pt x="1566" y="1957"/>
                    <a:pt x="1570" y="1958"/>
                  </a:cubicBezTo>
                  <a:cubicBezTo>
                    <a:pt x="1573" y="1963"/>
                    <a:pt x="1577" y="1954"/>
                    <a:pt x="1580" y="1960"/>
                  </a:cubicBezTo>
                  <a:cubicBezTo>
                    <a:pt x="1575" y="1966"/>
                    <a:pt x="1570" y="1959"/>
                    <a:pt x="1565" y="1959"/>
                  </a:cubicBezTo>
                  <a:cubicBezTo>
                    <a:pt x="1559" y="1961"/>
                    <a:pt x="1554" y="1959"/>
                    <a:pt x="1548" y="1957"/>
                  </a:cubicBezTo>
                  <a:cubicBezTo>
                    <a:pt x="1542" y="1963"/>
                    <a:pt x="1537" y="1954"/>
                    <a:pt x="1531" y="1960"/>
                  </a:cubicBezTo>
                  <a:cubicBezTo>
                    <a:pt x="1525" y="1958"/>
                    <a:pt x="1518" y="1958"/>
                    <a:pt x="1514" y="1957"/>
                  </a:cubicBezTo>
                  <a:cubicBezTo>
                    <a:pt x="1508" y="1964"/>
                    <a:pt x="1503" y="1955"/>
                    <a:pt x="1497" y="1961"/>
                  </a:cubicBezTo>
                  <a:cubicBezTo>
                    <a:pt x="1494" y="1959"/>
                    <a:pt x="1492" y="1961"/>
                    <a:pt x="1489" y="1959"/>
                  </a:cubicBezTo>
                  <a:cubicBezTo>
                    <a:pt x="1486" y="1956"/>
                    <a:pt x="1483" y="1962"/>
                    <a:pt x="1480" y="1958"/>
                  </a:cubicBezTo>
                  <a:cubicBezTo>
                    <a:pt x="1474" y="1964"/>
                    <a:pt x="1469" y="1958"/>
                    <a:pt x="1463" y="1959"/>
                  </a:cubicBezTo>
                  <a:cubicBezTo>
                    <a:pt x="1457" y="1960"/>
                    <a:pt x="1452" y="1960"/>
                    <a:pt x="1446" y="1959"/>
                  </a:cubicBezTo>
                  <a:cubicBezTo>
                    <a:pt x="1435" y="1959"/>
                    <a:pt x="1423" y="1963"/>
                    <a:pt x="1412" y="1957"/>
                  </a:cubicBezTo>
                  <a:cubicBezTo>
                    <a:pt x="1409" y="1959"/>
                    <a:pt x="1407" y="1959"/>
                    <a:pt x="1404" y="1958"/>
                  </a:cubicBezTo>
                  <a:cubicBezTo>
                    <a:pt x="1401" y="1958"/>
                    <a:pt x="1398" y="1957"/>
                    <a:pt x="1395" y="1957"/>
                  </a:cubicBezTo>
                  <a:cubicBezTo>
                    <a:pt x="1390" y="1955"/>
                    <a:pt x="1384" y="1955"/>
                    <a:pt x="1378" y="1955"/>
                  </a:cubicBezTo>
                  <a:cubicBezTo>
                    <a:pt x="1376" y="1951"/>
                    <a:pt x="1373" y="1953"/>
                    <a:pt x="1371" y="1953"/>
                  </a:cubicBezTo>
                  <a:cubicBezTo>
                    <a:pt x="1368" y="1952"/>
                    <a:pt x="1364" y="1952"/>
                    <a:pt x="1361" y="1952"/>
                  </a:cubicBezTo>
                  <a:cubicBezTo>
                    <a:pt x="1356" y="1947"/>
                    <a:pt x="1350" y="1949"/>
                    <a:pt x="1345" y="1949"/>
                  </a:cubicBezTo>
                  <a:cubicBezTo>
                    <a:pt x="1342" y="1946"/>
                    <a:pt x="1340" y="1946"/>
                    <a:pt x="1337" y="1947"/>
                  </a:cubicBezTo>
                  <a:cubicBezTo>
                    <a:pt x="1334" y="1948"/>
                    <a:pt x="1331" y="1941"/>
                    <a:pt x="1328" y="1944"/>
                  </a:cubicBezTo>
                  <a:cubicBezTo>
                    <a:pt x="1323" y="1940"/>
                    <a:pt x="1317" y="1941"/>
                    <a:pt x="1311" y="1938"/>
                  </a:cubicBezTo>
                  <a:cubicBezTo>
                    <a:pt x="1306" y="1936"/>
                    <a:pt x="1300" y="1933"/>
                    <a:pt x="1295" y="1929"/>
                  </a:cubicBezTo>
                  <a:cubicBezTo>
                    <a:pt x="1289" y="1931"/>
                    <a:pt x="1283" y="1918"/>
                    <a:pt x="1277" y="1922"/>
                  </a:cubicBezTo>
                  <a:cubicBezTo>
                    <a:pt x="1280" y="1932"/>
                    <a:pt x="1293" y="1934"/>
                    <a:pt x="1302" y="1940"/>
                  </a:cubicBezTo>
                  <a:cubicBezTo>
                    <a:pt x="1311" y="1945"/>
                    <a:pt x="1321" y="1945"/>
                    <a:pt x="1330" y="1953"/>
                  </a:cubicBezTo>
                  <a:cubicBezTo>
                    <a:pt x="1342" y="1952"/>
                    <a:pt x="1354" y="1958"/>
                    <a:pt x="1365" y="1960"/>
                  </a:cubicBezTo>
                  <a:cubicBezTo>
                    <a:pt x="1377" y="1960"/>
                    <a:pt x="1389" y="1966"/>
                    <a:pt x="1401" y="1967"/>
                  </a:cubicBezTo>
                  <a:cubicBezTo>
                    <a:pt x="1406" y="1967"/>
                    <a:pt x="1412" y="1971"/>
                    <a:pt x="1417" y="1970"/>
                  </a:cubicBezTo>
                  <a:cubicBezTo>
                    <a:pt x="1421" y="1966"/>
                    <a:pt x="1423" y="1973"/>
                    <a:pt x="1427" y="1970"/>
                  </a:cubicBezTo>
                  <a:cubicBezTo>
                    <a:pt x="1429" y="1974"/>
                    <a:pt x="1433" y="1968"/>
                    <a:pt x="1436" y="1971"/>
                  </a:cubicBezTo>
                  <a:cubicBezTo>
                    <a:pt x="1439" y="1969"/>
                    <a:pt x="1441" y="1974"/>
                    <a:pt x="1444" y="1970"/>
                  </a:cubicBezTo>
                  <a:cubicBezTo>
                    <a:pt x="1447" y="1973"/>
                    <a:pt x="1450" y="1966"/>
                    <a:pt x="1453" y="1970"/>
                  </a:cubicBezTo>
                  <a:cubicBezTo>
                    <a:pt x="1456" y="1971"/>
                    <a:pt x="1459" y="1966"/>
                    <a:pt x="1462" y="1971"/>
                  </a:cubicBezTo>
                  <a:cubicBezTo>
                    <a:pt x="1465" y="1968"/>
                    <a:pt x="1468" y="1968"/>
                    <a:pt x="1471" y="1972"/>
                  </a:cubicBezTo>
                  <a:cubicBezTo>
                    <a:pt x="1474" y="1971"/>
                    <a:pt x="1477" y="1970"/>
                    <a:pt x="1479" y="1971"/>
                  </a:cubicBezTo>
                  <a:cubicBezTo>
                    <a:pt x="1482" y="1973"/>
                    <a:pt x="1486" y="1967"/>
                    <a:pt x="1488" y="1971"/>
                  </a:cubicBezTo>
                  <a:cubicBezTo>
                    <a:pt x="1495" y="1970"/>
                    <a:pt x="1501" y="1970"/>
                    <a:pt x="1507" y="1969"/>
                  </a:cubicBezTo>
                  <a:cubicBezTo>
                    <a:pt x="1519" y="1969"/>
                    <a:pt x="1531" y="1967"/>
                    <a:pt x="1543" y="1970"/>
                  </a:cubicBezTo>
                  <a:cubicBezTo>
                    <a:pt x="1555" y="1964"/>
                    <a:pt x="1566" y="1974"/>
                    <a:pt x="1578" y="1971"/>
                  </a:cubicBezTo>
                  <a:cubicBezTo>
                    <a:pt x="1590" y="1975"/>
                    <a:pt x="1601" y="1977"/>
                    <a:pt x="1613" y="1981"/>
                  </a:cubicBezTo>
                  <a:cubicBezTo>
                    <a:pt x="1597" y="1981"/>
                    <a:pt x="1582" y="1981"/>
                    <a:pt x="1567" y="1978"/>
                  </a:cubicBezTo>
                  <a:cubicBezTo>
                    <a:pt x="1562" y="1981"/>
                    <a:pt x="1558" y="1982"/>
                    <a:pt x="1554" y="1980"/>
                  </a:cubicBezTo>
                  <a:cubicBezTo>
                    <a:pt x="1550" y="1985"/>
                    <a:pt x="1546" y="1982"/>
                    <a:pt x="1542" y="1982"/>
                  </a:cubicBezTo>
                  <a:cubicBezTo>
                    <a:pt x="1533" y="1984"/>
                    <a:pt x="1524" y="1984"/>
                    <a:pt x="1515" y="1985"/>
                  </a:cubicBezTo>
                  <a:cubicBezTo>
                    <a:pt x="1498" y="1988"/>
                    <a:pt x="1480" y="1987"/>
                    <a:pt x="1462" y="1991"/>
                  </a:cubicBezTo>
                  <a:cubicBezTo>
                    <a:pt x="1459" y="1988"/>
                    <a:pt x="1455" y="1990"/>
                    <a:pt x="1452" y="1989"/>
                  </a:cubicBezTo>
                  <a:cubicBezTo>
                    <a:pt x="1450" y="1987"/>
                    <a:pt x="1448" y="1988"/>
                    <a:pt x="1445" y="1988"/>
                  </a:cubicBezTo>
                  <a:cubicBezTo>
                    <a:pt x="1443" y="1990"/>
                    <a:pt x="1441" y="1987"/>
                    <a:pt x="1439" y="1988"/>
                  </a:cubicBezTo>
                  <a:cubicBezTo>
                    <a:pt x="1436" y="1987"/>
                    <a:pt x="1432" y="1989"/>
                    <a:pt x="1428" y="1989"/>
                  </a:cubicBezTo>
                  <a:cubicBezTo>
                    <a:pt x="1424" y="1987"/>
                    <a:pt x="1420" y="1987"/>
                    <a:pt x="1416" y="1988"/>
                  </a:cubicBezTo>
                  <a:cubicBezTo>
                    <a:pt x="1409" y="1983"/>
                    <a:pt x="1401" y="1986"/>
                    <a:pt x="1393" y="1982"/>
                  </a:cubicBezTo>
                  <a:cubicBezTo>
                    <a:pt x="1385" y="1980"/>
                    <a:pt x="1377" y="1978"/>
                    <a:pt x="1369" y="1974"/>
                  </a:cubicBezTo>
                  <a:cubicBezTo>
                    <a:pt x="1361" y="1976"/>
                    <a:pt x="1354" y="1967"/>
                    <a:pt x="1346" y="1968"/>
                  </a:cubicBezTo>
                  <a:cubicBezTo>
                    <a:pt x="1338" y="1965"/>
                    <a:pt x="1330" y="1960"/>
                    <a:pt x="1322" y="1960"/>
                  </a:cubicBezTo>
                  <a:cubicBezTo>
                    <a:pt x="1327" y="1967"/>
                    <a:pt x="1332" y="1968"/>
                    <a:pt x="1337" y="1970"/>
                  </a:cubicBezTo>
                  <a:cubicBezTo>
                    <a:pt x="1343" y="1971"/>
                    <a:pt x="1348" y="1976"/>
                    <a:pt x="1353" y="1979"/>
                  </a:cubicBezTo>
                  <a:cubicBezTo>
                    <a:pt x="1365" y="1978"/>
                    <a:pt x="1377" y="1987"/>
                    <a:pt x="1388" y="1989"/>
                  </a:cubicBezTo>
                  <a:cubicBezTo>
                    <a:pt x="1394" y="1989"/>
                    <a:pt x="1400" y="1992"/>
                    <a:pt x="1407" y="1994"/>
                  </a:cubicBezTo>
                  <a:cubicBezTo>
                    <a:pt x="1413" y="1995"/>
                    <a:pt x="1419" y="1995"/>
                    <a:pt x="1425" y="1998"/>
                  </a:cubicBezTo>
                  <a:cubicBezTo>
                    <a:pt x="1429" y="1995"/>
                    <a:pt x="1433" y="2001"/>
                    <a:pt x="1437" y="1996"/>
                  </a:cubicBezTo>
                  <a:cubicBezTo>
                    <a:pt x="1442" y="2001"/>
                    <a:pt x="1447" y="1993"/>
                    <a:pt x="1451" y="1998"/>
                  </a:cubicBezTo>
                  <a:cubicBezTo>
                    <a:pt x="1456" y="1996"/>
                    <a:pt x="1460" y="1999"/>
                    <a:pt x="1465" y="2001"/>
                  </a:cubicBezTo>
                  <a:cubicBezTo>
                    <a:pt x="1470" y="1996"/>
                    <a:pt x="1474" y="1999"/>
                    <a:pt x="1479" y="2000"/>
                  </a:cubicBezTo>
                  <a:cubicBezTo>
                    <a:pt x="1487" y="1996"/>
                    <a:pt x="1495" y="1997"/>
                    <a:pt x="1504" y="1995"/>
                  </a:cubicBezTo>
                  <a:cubicBezTo>
                    <a:pt x="1513" y="1994"/>
                    <a:pt x="1521" y="1998"/>
                    <a:pt x="1530" y="1993"/>
                  </a:cubicBezTo>
                  <a:cubicBezTo>
                    <a:pt x="1538" y="1994"/>
                    <a:pt x="1547" y="1992"/>
                    <a:pt x="1555" y="1991"/>
                  </a:cubicBezTo>
                  <a:cubicBezTo>
                    <a:pt x="1559" y="1991"/>
                    <a:pt x="1563" y="1992"/>
                    <a:pt x="1568" y="1989"/>
                  </a:cubicBezTo>
                  <a:cubicBezTo>
                    <a:pt x="1572" y="1990"/>
                    <a:pt x="1577" y="1992"/>
                    <a:pt x="1581" y="1988"/>
                  </a:cubicBezTo>
                  <a:cubicBezTo>
                    <a:pt x="1588" y="1993"/>
                    <a:pt x="1596" y="1990"/>
                    <a:pt x="1603" y="1993"/>
                  </a:cubicBezTo>
                  <a:cubicBezTo>
                    <a:pt x="1606" y="1992"/>
                    <a:pt x="1610" y="1991"/>
                    <a:pt x="1613" y="1995"/>
                  </a:cubicBezTo>
                  <a:cubicBezTo>
                    <a:pt x="1618" y="1992"/>
                    <a:pt x="1622" y="1992"/>
                    <a:pt x="1626" y="1996"/>
                  </a:cubicBezTo>
                  <a:cubicBezTo>
                    <a:pt x="1618" y="1996"/>
                    <a:pt x="1609" y="1997"/>
                    <a:pt x="1601" y="1994"/>
                  </a:cubicBezTo>
                  <a:cubicBezTo>
                    <a:pt x="1597" y="1999"/>
                    <a:pt x="1593" y="1994"/>
                    <a:pt x="1589" y="1996"/>
                  </a:cubicBezTo>
                  <a:cubicBezTo>
                    <a:pt x="1584" y="1995"/>
                    <a:pt x="1579" y="1998"/>
                    <a:pt x="1575" y="1997"/>
                  </a:cubicBezTo>
                  <a:cubicBezTo>
                    <a:pt x="1566" y="1996"/>
                    <a:pt x="1557" y="2000"/>
                    <a:pt x="1548" y="2000"/>
                  </a:cubicBezTo>
                  <a:cubicBezTo>
                    <a:pt x="1540" y="1996"/>
                    <a:pt x="1530" y="2006"/>
                    <a:pt x="1522" y="2000"/>
                  </a:cubicBezTo>
                  <a:cubicBezTo>
                    <a:pt x="1512" y="2008"/>
                    <a:pt x="1503" y="2003"/>
                    <a:pt x="1493" y="2010"/>
                  </a:cubicBezTo>
                  <a:cubicBezTo>
                    <a:pt x="1477" y="2008"/>
                    <a:pt x="1460" y="2012"/>
                    <a:pt x="1444" y="2013"/>
                  </a:cubicBezTo>
                  <a:cubicBezTo>
                    <a:pt x="1435" y="2015"/>
                    <a:pt x="1427" y="2013"/>
                    <a:pt x="1419" y="2014"/>
                  </a:cubicBezTo>
                  <a:cubicBezTo>
                    <a:pt x="1415" y="2013"/>
                    <a:pt x="1411" y="2017"/>
                    <a:pt x="1407" y="2014"/>
                  </a:cubicBezTo>
                  <a:cubicBezTo>
                    <a:pt x="1403" y="2015"/>
                    <a:pt x="1398" y="2014"/>
                    <a:pt x="1394" y="2016"/>
                  </a:cubicBezTo>
                  <a:cubicBezTo>
                    <a:pt x="1387" y="2010"/>
                    <a:pt x="1380" y="2015"/>
                    <a:pt x="1373" y="2011"/>
                  </a:cubicBezTo>
                  <a:cubicBezTo>
                    <a:pt x="1365" y="2013"/>
                    <a:pt x="1358" y="2007"/>
                    <a:pt x="1350" y="2008"/>
                  </a:cubicBezTo>
                  <a:cubicBezTo>
                    <a:pt x="1343" y="2008"/>
                    <a:pt x="1336" y="2003"/>
                    <a:pt x="1329" y="2004"/>
                  </a:cubicBezTo>
                  <a:cubicBezTo>
                    <a:pt x="1321" y="2001"/>
                    <a:pt x="1314" y="1994"/>
                    <a:pt x="1306" y="1998"/>
                  </a:cubicBezTo>
                  <a:cubicBezTo>
                    <a:pt x="1317" y="2007"/>
                    <a:pt x="1329" y="2008"/>
                    <a:pt x="1340" y="2014"/>
                  </a:cubicBezTo>
                  <a:cubicBezTo>
                    <a:pt x="1346" y="2012"/>
                    <a:pt x="1351" y="2016"/>
                    <a:pt x="1357" y="2017"/>
                  </a:cubicBezTo>
                  <a:cubicBezTo>
                    <a:pt x="1360" y="2016"/>
                    <a:pt x="1363" y="2017"/>
                    <a:pt x="1366" y="2020"/>
                  </a:cubicBezTo>
                  <a:cubicBezTo>
                    <a:pt x="1369" y="2021"/>
                    <a:pt x="1373" y="2015"/>
                    <a:pt x="1375" y="2021"/>
                  </a:cubicBezTo>
                  <a:cubicBezTo>
                    <a:pt x="1399" y="2022"/>
                    <a:pt x="1423" y="2026"/>
                    <a:pt x="1448" y="2021"/>
                  </a:cubicBezTo>
                  <a:cubicBezTo>
                    <a:pt x="1460" y="2023"/>
                    <a:pt x="1472" y="2021"/>
                    <a:pt x="1484" y="2019"/>
                  </a:cubicBezTo>
                  <a:cubicBezTo>
                    <a:pt x="1489" y="2020"/>
                    <a:pt x="1495" y="2021"/>
                    <a:pt x="1501" y="2015"/>
                  </a:cubicBezTo>
                  <a:cubicBezTo>
                    <a:pt x="1507" y="2015"/>
                    <a:pt x="1513" y="2016"/>
                    <a:pt x="1520" y="2013"/>
                  </a:cubicBezTo>
                  <a:cubicBezTo>
                    <a:pt x="1525" y="2010"/>
                    <a:pt x="1531" y="2015"/>
                    <a:pt x="1537" y="2010"/>
                  </a:cubicBezTo>
                  <a:cubicBezTo>
                    <a:pt x="1540" y="2014"/>
                    <a:pt x="1543" y="2008"/>
                    <a:pt x="1546" y="2011"/>
                  </a:cubicBezTo>
                  <a:cubicBezTo>
                    <a:pt x="1549" y="2013"/>
                    <a:pt x="1552" y="2012"/>
                    <a:pt x="1555" y="2008"/>
                  </a:cubicBezTo>
                  <a:cubicBezTo>
                    <a:pt x="1568" y="2009"/>
                    <a:pt x="1580" y="2009"/>
                    <a:pt x="1593" y="2004"/>
                  </a:cubicBezTo>
                  <a:cubicBezTo>
                    <a:pt x="1607" y="2007"/>
                    <a:pt x="1620" y="2008"/>
                    <a:pt x="1634" y="2006"/>
                  </a:cubicBezTo>
                  <a:cubicBezTo>
                    <a:pt x="1643" y="2011"/>
                    <a:pt x="1653" y="2009"/>
                    <a:pt x="1662" y="2014"/>
                  </a:cubicBezTo>
                  <a:cubicBezTo>
                    <a:pt x="1659" y="2015"/>
                    <a:pt x="1655" y="2015"/>
                    <a:pt x="1652" y="2013"/>
                  </a:cubicBezTo>
                  <a:cubicBezTo>
                    <a:pt x="1649" y="2017"/>
                    <a:pt x="1646" y="2008"/>
                    <a:pt x="1642" y="2014"/>
                  </a:cubicBezTo>
                  <a:cubicBezTo>
                    <a:pt x="1638" y="2007"/>
                    <a:pt x="1634" y="2016"/>
                    <a:pt x="1631" y="2012"/>
                  </a:cubicBezTo>
                  <a:cubicBezTo>
                    <a:pt x="1627" y="2014"/>
                    <a:pt x="1624" y="2010"/>
                    <a:pt x="1620" y="2012"/>
                  </a:cubicBezTo>
                  <a:cubicBezTo>
                    <a:pt x="1606" y="2012"/>
                    <a:pt x="1591" y="2012"/>
                    <a:pt x="1577" y="2010"/>
                  </a:cubicBezTo>
                  <a:cubicBezTo>
                    <a:pt x="1572" y="2014"/>
                    <a:pt x="1568" y="2012"/>
                    <a:pt x="1563" y="2013"/>
                  </a:cubicBezTo>
                  <a:cubicBezTo>
                    <a:pt x="1560" y="2015"/>
                    <a:pt x="1558" y="2013"/>
                    <a:pt x="1555" y="2014"/>
                  </a:cubicBezTo>
                  <a:cubicBezTo>
                    <a:pt x="1553" y="2012"/>
                    <a:pt x="1550" y="2017"/>
                    <a:pt x="1547" y="2015"/>
                  </a:cubicBezTo>
                  <a:cubicBezTo>
                    <a:pt x="1537" y="2017"/>
                    <a:pt x="1526" y="2020"/>
                    <a:pt x="1516" y="2019"/>
                  </a:cubicBezTo>
                  <a:cubicBezTo>
                    <a:pt x="1496" y="2023"/>
                    <a:pt x="1475" y="2031"/>
                    <a:pt x="1455" y="2032"/>
                  </a:cubicBezTo>
                  <a:cubicBezTo>
                    <a:pt x="1453" y="2034"/>
                    <a:pt x="1451" y="2035"/>
                    <a:pt x="1449" y="2032"/>
                  </a:cubicBezTo>
                  <a:cubicBezTo>
                    <a:pt x="1446" y="2035"/>
                    <a:pt x="1443" y="2036"/>
                    <a:pt x="1441" y="2036"/>
                  </a:cubicBezTo>
                  <a:cubicBezTo>
                    <a:pt x="1436" y="2034"/>
                    <a:pt x="1431" y="2034"/>
                    <a:pt x="1425" y="2035"/>
                  </a:cubicBezTo>
                  <a:cubicBezTo>
                    <a:pt x="1423" y="2037"/>
                    <a:pt x="1420" y="2033"/>
                    <a:pt x="1418" y="2033"/>
                  </a:cubicBezTo>
                  <a:cubicBezTo>
                    <a:pt x="1415" y="2035"/>
                    <a:pt x="1412" y="2035"/>
                    <a:pt x="1410" y="2034"/>
                  </a:cubicBezTo>
                  <a:cubicBezTo>
                    <a:pt x="1408" y="2032"/>
                    <a:pt x="1405" y="2034"/>
                    <a:pt x="1402" y="2032"/>
                  </a:cubicBezTo>
                  <a:cubicBezTo>
                    <a:pt x="1400" y="2035"/>
                    <a:pt x="1397" y="2033"/>
                    <a:pt x="1395" y="2033"/>
                  </a:cubicBezTo>
                  <a:cubicBezTo>
                    <a:pt x="1385" y="2030"/>
                    <a:pt x="1374" y="2027"/>
                    <a:pt x="1364" y="2028"/>
                  </a:cubicBezTo>
                  <a:cubicBezTo>
                    <a:pt x="1354" y="2025"/>
                    <a:pt x="1344" y="2022"/>
                    <a:pt x="1334" y="2023"/>
                  </a:cubicBezTo>
                  <a:cubicBezTo>
                    <a:pt x="1340" y="2030"/>
                    <a:pt x="1346" y="2030"/>
                    <a:pt x="1353" y="2029"/>
                  </a:cubicBezTo>
                  <a:cubicBezTo>
                    <a:pt x="1360" y="2033"/>
                    <a:pt x="1366" y="2035"/>
                    <a:pt x="1373" y="2035"/>
                  </a:cubicBezTo>
                  <a:cubicBezTo>
                    <a:pt x="1379" y="2036"/>
                    <a:pt x="1386" y="2039"/>
                    <a:pt x="1393" y="2037"/>
                  </a:cubicBezTo>
                  <a:cubicBezTo>
                    <a:pt x="1396" y="2036"/>
                    <a:pt x="1399" y="2044"/>
                    <a:pt x="1402" y="2041"/>
                  </a:cubicBezTo>
                  <a:cubicBezTo>
                    <a:pt x="1406" y="2039"/>
                    <a:pt x="1409" y="2043"/>
                    <a:pt x="1412" y="2043"/>
                  </a:cubicBezTo>
                  <a:cubicBezTo>
                    <a:pt x="1421" y="2042"/>
                    <a:pt x="1429" y="2044"/>
                    <a:pt x="1437" y="2042"/>
                  </a:cubicBezTo>
                  <a:cubicBezTo>
                    <a:pt x="1441" y="2047"/>
                    <a:pt x="1446" y="2042"/>
                    <a:pt x="1450" y="2043"/>
                  </a:cubicBezTo>
                  <a:cubicBezTo>
                    <a:pt x="1454" y="2040"/>
                    <a:pt x="1458" y="2046"/>
                    <a:pt x="1462" y="2041"/>
                  </a:cubicBezTo>
                  <a:cubicBezTo>
                    <a:pt x="1470" y="2041"/>
                    <a:pt x="1479" y="2038"/>
                    <a:pt x="1487" y="2036"/>
                  </a:cubicBezTo>
                  <a:cubicBezTo>
                    <a:pt x="1496" y="2033"/>
                    <a:pt x="1504" y="2034"/>
                    <a:pt x="1512" y="2028"/>
                  </a:cubicBezTo>
                  <a:cubicBezTo>
                    <a:pt x="1516" y="2033"/>
                    <a:pt x="1520" y="2024"/>
                    <a:pt x="1523" y="2031"/>
                  </a:cubicBezTo>
                  <a:cubicBezTo>
                    <a:pt x="1527" y="2027"/>
                    <a:pt x="1530" y="2029"/>
                    <a:pt x="1534" y="2030"/>
                  </a:cubicBezTo>
                  <a:cubicBezTo>
                    <a:pt x="1544" y="2023"/>
                    <a:pt x="1553" y="2027"/>
                    <a:pt x="1562" y="2022"/>
                  </a:cubicBezTo>
                  <a:cubicBezTo>
                    <a:pt x="1567" y="2020"/>
                    <a:pt x="1572" y="2022"/>
                    <a:pt x="1576" y="2022"/>
                  </a:cubicBezTo>
                  <a:cubicBezTo>
                    <a:pt x="1579" y="2019"/>
                    <a:pt x="1581" y="2021"/>
                    <a:pt x="1584" y="2021"/>
                  </a:cubicBezTo>
                  <a:cubicBezTo>
                    <a:pt x="1587" y="2019"/>
                    <a:pt x="1589" y="2021"/>
                    <a:pt x="1592" y="2020"/>
                  </a:cubicBezTo>
                  <a:cubicBezTo>
                    <a:pt x="1601" y="2023"/>
                    <a:pt x="1610" y="2023"/>
                    <a:pt x="1619" y="2022"/>
                  </a:cubicBezTo>
                  <a:cubicBezTo>
                    <a:pt x="1624" y="2020"/>
                    <a:pt x="1628" y="2027"/>
                    <a:pt x="1633" y="2021"/>
                  </a:cubicBezTo>
                  <a:cubicBezTo>
                    <a:pt x="1638" y="2024"/>
                    <a:pt x="1644" y="2021"/>
                    <a:pt x="1649" y="2022"/>
                  </a:cubicBezTo>
                  <a:cubicBezTo>
                    <a:pt x="1651" y="2024"/>
                    <a:pt x="1654" y="2022"/>
                    <a:pt x="1656" y="2024"/>
                  </a:cubicBezTo>
                  <a:cubicBezTo>
                    <a:pt x="1660" y="2020"/>
                    <a:pt x="1662" y="2027"/>
                    <a:pt x="1666" y="2025"/>
                  </a:cubicBezTo>
                  <a:cubicBezTo>
                    <a:pt x="1668" y="2027"/>
                    <a:pt x="1671" y="2025"/>
                    <a:pt x="1673" y="2027"/>
                  </a:cubicBezTo>
                  <a:cubicBezTo>
                    <a:pt x="1676" y="2029"/>
                    <a:pt x="1680" y="2024"/>
                    <a:pt x="1682" y="2030"/>
                  </a:cubicBezTo>
                  <a:cubicBezTo>
                    <a:pt x="1674" y="2034"/>
                    <a:pt x="1666" y="2034"/>
                    <a:pt x="1659" y="2030"/>
                  </a:cubicBezTo>
                  <a:cubicBezTo>
                    <a:pt x="1651" y="2030"/>
                    <a:pt x="1642" y="2031"/>
                    <a:pt x="1634" y="2029"/>
                  </a:cubicBezTo>
                  <a:cubicBezTo>
                    <a:pt x="1631" y="2033"/>
                    <a:pt x="1627" y="2031"/>
                    <a:pt x="1624" y="2030"/>
                  </a:cubicBezTo>
                  <a:cubicBezTo>
                    <a:pt x="1620" y="2036"/>
                    <a:pt x="1616" y="2031"/>
                    <a:pt x="1612" y="2034"/>
                  </a:cubicBezTo>
                  <a:cubicBezTo>
                    <a:pt x="1605" y="2033"/>
                    <a:pt x="1598" y="2035"/>
                    <a:pt x="1591" y="2032"/>
                  </a:cubicBezTo>
                  <a:cubicBezTo>
                    <a:pt x="1586" y="2036"/>
                    <a:pt x="1581" y="2037"/>
                    <a:pt x="1577" y="2036"/>
                  </a:cubicBezTo>
                  <a:cubicBezTo>
                    <a:pt x="1572" y="2039"/>
                    <a:pt x="1567" y="2040"/>
                    <a:pt x="1563" y="2039"/>
                  </a:cubicBezTo>
                  <a:cubicBezTo>
                    <a:pt x="1558" y="2039"/>
                    <a:pt x="1553" y="2040"/>
                    <a:pt x="1548" y="2043"/>
                  </a:cubicBezTo>
                  <a:cubicBezTo>
                    <a:pt x="1543" y="2043"/>
                    <a:pt x="1538" y="2043"/>
                    <a:pt x="1533" y="2048"/>
                  </a:cubicBezTo>
                  <a:cubicBezTo>
                    <a:pt x="1523" y="2047"/>
                    <a:pt x="1514" y="2051"/>
                    <a:pt x="1505" y="2053"/>
                  </a:cubicBezTo>
                  <a:cubicBezTo>
                    <a:pt x="1495" y="2056"/>
                    <a:pt x="1485" y="2055"/>
                    <a:pt x="1475" y="2058"/>
                  </a:cubicBezTo>
                  <a:cubicBezTo>
                    <a:pt x="1470" y="2056"/>
                    <a:pt x="1465" y="2059"/>
                    <a:pt x="1461" y="2059"/>
                  </a:cubicBezTo>
                  <a:cubicBezTo>
                    <a:pt x="1459" y="2061"/>
                    <a:pt x="1457" y="2057"/>
                    <a:pt x="1455" y="2059"/>
                  </a:cubicBezTo>
                  <a:cubicBezTo>
                    <a:pt x="1452" y="2059"/>
                    <a:pt x="1449" y="2060"/>
                    <a:pt x="1447" y="2060"/>
                  </a:cubicBezTo>
                  <a:cubicBezTo>
                    <a:pt x="1437" y="2059"/>
                    <a:pt x="1427" y="2062"/>
                    <a:pt x="1418" y="2059"/>
                  </a:cubicBezTo>
                  <a:cubicBezTo>
                    <a:pt x="1413" y="2061"/>
                    <a:pt x="1408" y="2058"/>
                    <a:pt x="1404" y="2060"/>
                  </a:cubicBezTo>
                  <a:cubicBezTo>
                    <a:pt x="1401" y="2058"/>
                    <a:pt x="1399" y="2058"/>
                    <a:pt x="1396" y="2061"/>
                  </a:cubicBezTo>
                  <a:cubicBezTo>
                    <a:pt x="1393" y="2058"/>
                    <a:pt x="1391" y="2058"/>
                    <a:pt x="1388" y="2059"/>
                  </a:cubicBezTo>
                  <a:cubicBezTo>
                    <a:pt x="1384" y="2058"/>
                    <a:pt x="1379" y="2058"/>
                    <a:pt x="1375" y="2056"/>
                  </a:cubicBezTo>
                  <a:cubicBezTo>
                    <a:pt x="1372" y="2058"/>
                    <a:pt x="1369" y="2056"/>
                    <a:pt x="1367" y="2057"/>
                  </a:cubicBezTo>
                  <a:cubicBezTo>
                    <a:pt x="1365" y="2055"/>
                    <a:pt x="1361" y="2059"/>
                    <a:pt x="1365" y="2062"/>
                  </a:cubicBezTo>
                  <a:cubicBezTo>
                    <a:pt x="1369" y="2062"/>
                    <a:pt x="1374" y="2062"/>
                    <a:pt x="1379" y="2064"/>
                  </a:cubicBezTo>
                  <a:cubicBezTo>
                    <a:pt x="1384" y="2060"/>
                    <a:pt x="1388" y="2069"/>
                    <a:pt x="1393" y="2064"/>
                  </a:cubicBezTo>
                  <a:cubicBezTo>
                    <a:pt x="1395" y="2066"/>
                    <a:pt x="1396" y="2067"/>
                    <a:pt x="1399" y="2064"/>
                  </a:cubicBezTo>
                  <a:cubicBezTo>
                    <a:pt x="1401" y="2067"/>
                    <a:pt x="1404" y="2067"/>
                    <a:pt x="1406" y="2066"/>
                  </a:cubicBezTo>
                  <a:cubicBezTo>
                    <a:pt x="1411" y="2064"/>
                    <a:pt x="1416" y="2067"/>
                    <a:pt x="1420" y="2069"/>
                  </a:cubicBezTo>
                  <a:cubicBezTo>
                    <a:pt x="1430" y="2064"/>
                    <a:pt x="1439" y="2069"/>
                    <a:pt x="1448" y="2067"/>
                  </a:cubicBezTo>
                  <a:cubicBezTo>
                    <a:pt x="1450" y="2069"/>
                    <a:pt x="1452" y="2068"/>
                    <a:pt x="1454" y="2068"/>
                  </a:cubicBezTo>
                  <a:cubicBezTo>
                    <a:pt x="1457" y="2066"/>
                    <a:pt x="1459" y="2071"/>
                    <a:pt x="1462" y="2067"/>
                  </a:cubicBezTo>
                  <a:cubicBezTo>
                    <a:pt x="1467" y="2070"/>
                    <a:pt x="1472" y="2064"/>
                    <a:pt x="1477" y="2068"/>
                  </a:cubicBezTo>
                  <a:cubicBezTo>
                    <a:pt x="1479" y="2066"/>
                    <a:pt x="1481" y="2068"/>
                    <a:pt x="1484" y="2065"/>
                  </a:cubicBezTo>
                  <a:cubicBezTo>
                    <a:pt x="1486" y="2063"/>
                    <a:pt x="1489" y="2068"/>
                    <a:pt x="1491" y="2064"/>
                  </a:cubicBezTo>
                  <a:cubicBezTo>
                    <a:pt x="1496" y="2067"/>
                    <a:pt x="1501" y="2059"/>
                    <a:pt x="1505" y="2063"/>
                  </a:cubicBezTo>
                  <a:cubicBezTo>
                    <a:pt x="1510" y="2057"/>
                    <a:pt x="1515" y="2064"/>
                    <a:pt x="1520" y="2060"/>
                  </a:cubicBezTo>
                  <a:cubicBezTo>
                    <a:pt x="1525" y="2058"/>
                    <a:pt x="1530" y="2059"/>
                    <a:pt x="1535" y="2055"/>
                  </a:cubicBezTo>
                  <a:cubicBezTo>
                    <a:pt x="1544" y="2057"/>
                    <a:pt x="1554" y="2046"/>
                    <a:pt x="1563" y="2050"/>
                  </a:cubicBezTo>
                  <a:cubicBezTo>
                    <a:pt x="1573" y="2046"/>
                    <a:pt x="1583" y="2047"/>
                    <a:pt x="1593" y="2042"/>
                  </a:cubicBezTo>
                  <a:cubicBezTo>
                    <a:pt x="1597" y="2043"/>
                    <a:pt x="1600" y="2045"/>
                    <a:pt x="1604" y="2041"/>
                  </a:cubicBezTo>
                  <a:cubicBezTo>
                    <a:pt x="1606" y="2043"/>
                    <a:pt x="1608" y="2044"/>
                    <a:pt x="1610" y="2041"/>
                  </a:cubicBezTo>
                  <a:cubicBezTo>
                    <a:pt x="1612" y="2043"/>
                    <a:pt x="1614" y="2045"/>
                    <a:pt x="1617" y="2042"/>
                  </a:cubicBezTo>
                  <a:cubicBezTo>
                    <a:pt x="1624" y="2043"/>
                    <a:pt x="1632" y="2038"/>
                    <a:pt x="1640" y="2042"/>
                  </a:cubicBezTo>
                  <a:cubicBezTo>
                    <a:pt x="1644" y="2035"/>
                    <a:pt x="1647" y="2045"/>
                    <a:pt x="1651" y="2041"/>
                  </a:cubicBezTo>
                  <a:cubicBezTo>
                    <a:pt x="1655" y="2040"/>
                    <a:pt x="1659" y="2040"/>
                    <a:pt x="1663" y="2042"/>
                  </a:cubicBezTo>
                  <a:cubicBezTo>
                    <a:pt x="1667" y="2040"/>
                    <a:pt x="1671" y="2041"/>
                    <a:pt x="1675" y="2042"/>
                  </a:cubicBezTo>
                  <a:cubicBezTo>
                    <a:pt x="1677" y="2041"/>
                    <a:pt x="1679" y="2042"/>
                    <a:pt x="1681" y="2043"/>
                  </a:cubicBezTo>
                  <a:cubicBezTo>
                    <a:pt x="1683" y="2045"/>
                    <a:pt x="1686" y="2043"/>
                    <a:pt x="1684" y="2046"/>
                  </a:cubicBezTo>
                  <a:cubicBezTo>
                    <a:pt x="1678" y="2043"/>
                    <a:pt x="1672" y="2051"/>
                    <a:pt x="1666" y="2048"/>
                  </a:cubicBezTo>
                  <a:cubicBezTo>
                    <a:pt x="1659" y="2050"/>
                    <a:pt x="1652" y="2050"/>
                    <a:pt x="1645" y="2051"/>
                  </a:cubicBezTo>
                  <a:cubicBezTo>
                    <a:pt x="1632" y="2050"/>
                    <a:pt x="1619" y="2059"/>
                    <a:pt x="1606" y="2056"/>
                  </a:cubicBezTo>
                  <a:cubicBezTo>
                    <a:pt x="1603" y="2059"/>
                    <a:pt x="1600" y="2060"/>
                    <a:pt x="1597" y="2059"/>
                  </a:cubicBezTo>
                  <a:cubicBezTo>
                    <a:pt x="1594" y="2056"/>
                    <a:pt x="1590" y="2063"/>
                    <a:pt x="1587" y="2061"/>
                  </a:cubicBezTo>
                  <a:cubicBezTo>
                    <a:pt x="1581" y="2061"/>
                    <a:pt x="1574" y="2065"/>
                    <a:pt x="1567" y="2065"/>
                  </a:cubicBezTo>
                  <a:cubicBezTo>
                    <a:pt x="1560" y="2069"/>
                    <a:pt x="1553" y="2068"/>
                    <a:pt x="1547" y="2071"/>
                  </a:cubicBezTo>
                  <a:cubicBezTo>
                    <a:pt x="1540" y="2072"/>
                    <a:pt x="1533" y="2074"/>
                    <a:pt x="1526" y="2074"/>
                  </a:cubicBezTo>
                  <a:cubicBezTo>
                    <a:pt x="1520" y="2079"/>
                    <a:pt x="1514" y="2076"/>
                    <a:pt x="1507" y="2079"/>
                  </a:cubicBezTo>
                  <a:cubicBezTo>
                    <a:pt x="1501" y="2082"/>
                    <a:pt x="1494" y="2078"/>
                    <a:pt x="1487" y="2082"/>
                  </a:cubicBezTo>
                  <a:cubicBezTo>
                    <a:pt x="1474" y="2083"/>
                    <a:pt x="1461" y="2084"/>
                    <a:pt x="1448" y="2084"/>
                  </a:cubicBezTo>
                  <a:cubicBezTo>
                    <a:pt x="1442" y="2084"/>
                    <a:pt x="1436" y="2084"/>
                    <a:pt x="1430" y="2083"/>
                  </a:cubicBezTo>
                  <a:cubicBezTo>
                    <a:pt x="1427" y="2080"/>
                    <a:pt x="1423" y="2087"/>
                    <a:pt x="1421" y="2083"/>
                  </a:cubicBezTo>
                  <a:cubicBezTo>
                    <a:pt x="1417" y="2085"/>
                    <a:pt x="1414" y="2081"/>
                    <a:pt x="1410" y="2083"/>
                  </a:cubicBezTo>
                  <a:cubicBezTo>
                    <a:pt x="1403" y="2082"/>
                    <a:pt x="1396" y="2084"/>
                    <a:pt x="1390" y="2081"/>
                  </a:cubicBezTo>
                  <a:cubicBezTo>
                    <a:pt x="1386" y="2086"/>
                    <a:pt x="1384" y="2080"/>
                    <a:pt x="1380" y="2083"/>
                  </a:cubicBezTo>
                  <a:cubicBezTo>
                    <a:pt x="1379" y="2082"/>
                    <a:pt x="1370" y="2080"/>
                    <a:pt x="1373" y="2084"/>
                  </a:cubicBezTo>
                  <a:cubicBezTo>
                    <a:pt x="1375" y="2083"/>
                    <a:pt x="1378" y="2083"/>
                    <a:pt x="1380" y="2086"/>
                  </a:cubicBezTo>
                  <a:cubicBezTo>
                    <a:pt x="1383" y="2088"/>
                    <a:pt x="1386" y="2084"/>
                    <a:pt x="1388" y="2088"/>
                  </a:cubicBezTo>
                  <a:cubicBezTo>
                    <a:pt x="1394" y="2086"/>
                    <a:pt x="1399" y="2090"/>
                    <a:pt x="1405" y="2088"/>
                  </a:cubicBezTo>
                  <a:cubicBezTo>
                    <a:pt x="1410" y="2091"/>
                    <a:pt x="1416" y="2088"/>
                    <a:pt x="1422" y="2090"/>
                  </a:cubicBezTo>
                  <a:cubicBezTo>
                    <a:pt x="1424" y="2092"/>
                    <a:pt x="1427" y="2089"/>
                    <a:pt x="1429" y="2089"/>
                  </a:cubicBezTo>
                  <a:cubicBezTo>
                    <a:pt x="1432" y="2091"/>
                    <a:pt x="1436" y="2091"/>
                    <a:pt x="1439" y="2090"/>
                  </a:cubicBezTo>
                  <a:cubicBezTo>
                    <a:pt x="1444" y="2093"/>
                    <a:pt x="1449" y="2090"/>
                    <a:pt x="1454" y="2091"/>
                  </a:cubicBezTo>
                  <a:cubicBezTo>
                    <a:pt x="1457" y="2093"/>
                    <a:pt x="1459" y="2090"/>
                    <a:pt x="1462" y="2090"/>
                  </a:cubicBezTo>
                  <a:cubicBezTo>
                    <a:pt x="1465" y="2092"/>
                    <a:pt x="1468" y="2092"/>
                    <a:pt x="1471" y="2091"/>
                  </a:cubicBezTo>
                  <a:cubicBezTo>
                    <a:pt x="1474" y="2092"/>
                    <a:pt x="1476" y="2090"/>
                    <a:pt x="1479" y="2090"/>
                  </a:cubicBezTo>
                  <a:cubicBezTo>
                    <a:pt x="1482" y="2089"/>
                    <a:pt x="1486" y="2093"/>
                    <a:pt x="1488" y="2090"/>
                  </a:cubicBezTo>
                  <a:cubicBezTo>
                    <a:pt x="1491" y="2087"/>
                    <a:pt x="1493" y="2090"/>
                    <a:pt x="1496" y="2089"/>
                  </a:cubicBezTo>
                  <a:cubicBezTo>
                    <a:pt x="1499" y="2092"/>
                    <a:pt x="1502" y="2086"/>
                    <a:pt x="1505" y="2090"/>
                  </a:cubicBezTo>
                  <a:cubicBezTo>
                    <a:pt x="1511" y="2086"/>
                    <a:pt x="1516" y="2087"/>
                    <a:pt x="1521" y="2085"/>
                  </a:cubicBezTo>
                  <a:cubicBezTo>
                    <a:pt x="1526" y="2086"/>
                    <a:pt x="1531" y="2082"/>
                    <a:pt x="1537" y="2083"/>
                  </a:cubicBezTo>
                  <a:cubicBezTo>
                    <a:pt x="1530" y="2088"/>
                    <a:pt x="1523" y="2089"/>
                    <a:pt x="1519" y="2089"/>
                  </a:cubicBezTo>
                  <a:cubicBezTo>
                    <a:pt x="1517" y="2089"/>
                    <a:pt x="1514" y="2088"/>
                    <a:pt x="1513" y="2089"/>
                  </a:cubicBezTo>
                  <a:cubicBezTo>
                    <a:pt x="1509" y="2090"/>
                    <a:pt x="1504" y="2093"/>
                    <a:pt x="1500" y="2094"/>
                  </a:cubicBezTo>
                  <a:cubicBezTo>
                    <a:pt x="1499" y="2094"/>
                    <a:pt x="1496" y="2093"/>
                    <a:pt x="1494" y="2094"/>
                  </a:cubicBezTo>
                  <a:cubicBezTo>
                    <a:pt x="1492" y="2094"/>
                    <a:pt x="1490" y="2097"/>
                    <a:pt x="1488" y="2096"/>
                  </a:cubicBezTo>
                  <a:cubicBezTo>
                    <a:pt x="1472" y="2098"/>
                    <a:pt x="1456" y="2101"/>
                    <a:pt x="1440" y="2101"/>
                  </a:cubicBezTo>
                  <a:cubicBezTo>
                    <a:pt x="1424" y="2102"/>
                    <a:pt x="1408" y="2102"/>
                    <a:pt x="1392" y="2099"/>
                  </a:cubicBezTo>
                  <a:cubicBezTo>
                    <a:pt x="1383" y="2104"/>
                    <a:pt x="1375" y="2097"/>
                    <a:pt x="1367" y="2098"/>
                  </a:cubicBezTo>
                  <a:cubicBezTo>
                    <a:pt x="1363" y="2099"/>
                    <a:pt x="1359" y="2098"/>
                    <a:pt x="1355" y="2097"/>
                  </a:cubicBezTo>
                  <a:cubicBezTo>
                    <a:pt x="1350" y="2100"/>
                    <a:pt x="1347" y="2091"/>
                    <a:pt x="1342" y="2099"/>
                  </a:cubicBezTo>
                  <a:cubicBezTo>
                    <a:pt x="1352" y="2105"/>
                    <a:pt x="1363" y="2105"/>
                    <a:pt x="1373" y="2104"/>
                  </a:cubicBezTo>
                  <a:cubicBezTo>
                    <a:pt x="1378" y="2108"/>
                    <a:pt x="1383" y="2106"/>
                    <a:pt x="1388" y="2108"/>
                  </a:cubicBezTo>
                  <a:cubicBezTo>
                    <a:pt x="1393" y="2108"/>
                    <a:pt x="1398" y="2108"/>
                    <a:pt x="1403" y="2109"/>
                  </a:cubicBezTo>
                  <a:cubicBezTo>
                    <a:pt x="1414" y="2112"/>
                    <a:pt x="1424" y="2107"/>
                    <a:pt x="1434" y="2111"/>
                  </a:cubicBezTo>
                  <a:cubicBezTo>
                    <a:pt x="1437" y="2109"/>
                    <a:pt x="1440" y="2109"/>
                    <a:pt x="1442" y="2110"/>
                  </a:cubicBezTo>
                  <a:cubicBezTo>
                    <a:pt x="1445" y="2109"/>
                    <a:pt x="1447" y="2109"/>
                    <a:pt x="1450" y="2109"/>
                  </a:cubicBezTo>
                  <a:cubicBezTo>
                    <a:pt x="1455" y="2108"/>
                    <a:pt x="1460" y="2109"/>
                    <a:pt x="1465" y="2110"/>
                  </a:cubicBezTo>
                  <a:cubicBezTo>
                    <a:pt x="1470" y="2109"/>
                    <a:pt x="1476" y="2108"/>
                    <a:pt x="1481" y="2108"/>
                  </a:cubicBezTo>
                  <a:cubicBezTo>
                    <a:pt x="1483" y="2107"/>
                    <a:pt x="1486" y="2108"/>
                    <a:pt x="1489" y="2104"/>
                  </a:cubicBezTo>
                  <a:cubicBezTo>
                    <a:pt x="1491" y="2107"/>
                    <a:pt x="1494" y="2107"/>
                    <a:pt x="1497" y="2103"/>
                  </a:cubicBezTo>
                  <a:cubicBezTo>
                    <a:pt x="1499" y="2102"/>
                    <a:pt x="1502" y="2102"/>
                    <a:pt x="1504" y="2102"/>
                  </a:cubicBezTo>
                  <a:cubicBezTo>
                    <a:pt x="1507" y="2105"/>
                    <a:pt x="1510" y="2099"/>
                    <a:pt x="1512" y="2101"/>
                  </a:cubicBezTo>
                  <a:cubicBezTo>
                    <a:pt x="1517" y="2099"/>
                    <a:pt x="1523" y="2100"/>
                    <a:pt x="1528" y="2096"/>
                  </a:cubicBezTo>
                  <a:cubicBezTo>
                    <a:pt x="1538" y="2097"/>
                    <a:pt x="1549" y="2087"/>
                    <a:pt x="1559" y="2089"/>
                  </a:cubicBezTo>
                  <a:cubicBezTo>
                    <a:pt x="1571" y="2083"/>
                    <a:pt x="1581" y="2084"/>
                    <a:pt x="1593" y="2077"/>
                  </a:cubicBezTo>
                  <a:cubicBezTo>
                    <a:pt x="1603" y="2081"/>
                    <a:pt x="1615" y="2070"/>
                    <a:pt x="1625" y="2075"/>
                  </a:cubicBezTo>
                  <a:cubicBezTo>
                    <a:pt x="1631" y="2072"/>
                    <a:pt x="1636" y="2071"/>
                    <a:pt x="1641" y="2073"/>
                  </a:cubicBezTo>
                  <a:cubicBezTo>
                    <a:pt x="1647" y="2067"/>
                    <a:pt x="1652" y="2068"/>
                    <a:pt x="1658" y="2069"/>
                  </a:cubicBezTo>
                  <a:cubicBezTo>
                    <a:pt x="1663" y="2066"/>
                    <a:pt x="1669" y="2066"/>
                    <a:pt x="1674" y="2067"/>
                  </a:cubicBezTo>
                  <a:cubicBezTo>
                    <a:pt x="1679" y="2065"/>
                    <a:pt x="1685" y="2064"/>
                    <a:pt x="1691" y="2067"/>
                  </a:cubicBezTo>
                  <a:cubicBezTo>
                    <a:pt x="1693" y="2064"/>
                    <a:pt x="1696" y="2064"/>
                    <a:pt x="1698" y="2066"/>
                  </a:cubicBezTo>
                  <a:cubicBezTo>
                    <a:pt x="1701" y="2066"/>
                    <a:pt x="1705" y="2066"/>
                    <a:pt x="1708" y="2066"/>
                  </a:cubicBezTo>
                  <a:cubicBezTo>
                    <a:pt x="1710" y="2064"/>
                    <a:pt x="1713" y="2066"/>
                    <a:pt x="1715" y="2065"/>
                  </a:cubicBezTo>
                  <a:cubicBezTo>
                    <a:pt x="1717" y="2068"/>
                    <a:pt x="1725" y="2064"/>
                    <a:pt x="1721" y="2069"/>
                  </a:cubicBezTo>
                  <a:cubicBezTo>
                    <a:pt x="1714" y="2068"/>
                    <a:pt x="1706" y="2069"/>
                    <a:pt x="1698" y="2069"/>
                  </a:cubicBezTo>
                  <a:cubicBezTo>
                    <a:pt x="1690" y="2075"/>
                    <a:pt x="1681" y="2077"/>
                    <a:pt x="1673" y="2076"/>
                  </a:cubicBezTo>
                  <a:cubicBezTo>
                    <a:pt x="1669" y="2080"/>
                    <a:pt x="1665" y="2078"/>
                    <a:pt x="1660" y="2078"/>
                  </a:cubicBezTo>
                  <a:cubicBezTo>
                    <a:pt x="1656" y="2079"/>
                    <a:pt x="1652" y="2085"/>
                    <a:pt x="1648" y="2084"/>
                  </a:cubicBezTo>
                  <a:cubicBezTo>
                    <a:pt x="1639" y="2084"/>
                    <a:pt x="1631" y="2089"/>
                    <a:pt x="1623" y="2091"/>
                  </a:cubicBezTo>
                  <a:cubicBezTo>
                    <a:pt x="1614" y="2094"/>
                    <a:pt x="1604" y="2100"/>
                    <a:pt x="1596" y="2097"/>
                  </a:cubicBezTo>
                  <a:cubicBezTo>
                    <a:pt x="1587" y="2108"/>
                    <a:pt x="1580" y="2102"/>
                    <a:pt x="1572" y="2110"/>
                  </a:cubicBezTo>
                  <a:cubicBezTo>
                    <a:pt x="1568" y="2107"/>
                    <a:pt x="1564" y="2113"/>
                    <a:pt x="1561" y="2110"/>
                  </a:cubicBezTo>
                  <a:cubicBezTo>
                    <a:pt x="1557" y="2116"/>
                    <a:pt x="1553" y="2109"/>
                    <a:pt x="1548" y="2116"/>
                  </a:cubicBezTo>
                  <a:cubicBezTo>
                    <a:pt x="1532" y="2120"/>
                    <a:pt x="1516" y="2123"/>
                    <a:pt x="1499" y="2130"/>
                  </a:cubicBezTo>
                  <a:cubicBezTo>
                    <a:pt x="1484" y="2128"/>
                    <a:pt x="1468" y="2137"/>
                    <a:pt x="1453" y="2133"/>
                  </a:cubicBezTo>
                  <a:cubicBezTo>
                    <a:pt x="1445" y="2138"/>
                    <a:pt x="1438" y="2131"/>
                    <a:pt x="1429" y="2136"/>
                  </a:cubicBezTo>
                  <a:cubicBezTo>
                    <a:pt x="1425" y="2134"/>
                    <a:pt x="1421" y="2134"/>
                    <a:pt x="1417" y="2135"/>
                  </a:cubicBezTo>
                  <a:cubicBezTo>
                    <a:pt x="1415" y="2133"/>
                    <a:pt x="1404" y="2132"/>
                    <a:pt x="1411" y="2138"/>
                  </a:cubicBezTo>
                  <a:cubicBezTo>
                    <a:pt x="1420" y="2142"/>
                    <a:pt x="1430" y="2141"/>
                    <a:pt x="1440" y="2141"/>
                  </a:cubicBezTo>
                  <a:cubicBezTo>
                    <a:pt x="1443" y="2140"/>
                    <a:pt x="1445" y="2140"/>
                    <a:pt x="1448" y="2143"/>
                  </a:cubicBezTo>
                  <a:cubicBezTo>
                    <a:pt x="1450" y="2142"/>
                    <a:pt x="1453" y="2142"/>
                    <a:pt x="1455" y="2142"/>
                  </a:cubicBezTo>
                  <a:cubicBezTo>
                    <a:pt x="1461" y="2139"/>
                    <a:pt x="1466" y="2143"/>
                    <a:pt x="1471" y="2140"/>
                  </a:cubicBezTo>
                  <a:cubicBezTo>
                    <a:pt x="1476" y="2143"/>
                    <a:pt x="1481" y="2138"/>
                    <a:pt x="1487" y="2138"/>
                  </a:cubicBezTo>
                  <a:cubicBezTo>
                    <a:pt x="1491" y="2141"/>
                    <a:pt x="1497" y="2136"/>
                    <a:pt x="1502" y="2136"/>
                  </a:cubicBezTo>
                  <a:cubicBezTo>
                    <a:pt x="1507" y="2138"/>
                    <a:pt x="1513" y="2132"/>
                    <a:pt x="1518" y="2134"/>
                  </a:cubicBezTo>
                  <a:cubicBezTo>
                    <a:pt x="1523" y="2129"/>
                    <a:pt x="1528" y="2133"/>
                    <a:pt x="1534" y="2126"/>
                  </a:cubicBezTo>
                  <a:cubicBezTo>
                    <a:pt x="1538" y="2133"/>
                    <a:pt x="1543" y="2125"/>
                    <a:pt x="1548" y="2125"/>
                  </a:cubicBezTo>
                  <a:cubicBezTo>
                    <a:pt x="1553" y="2125"/>
                    <a:pt x="1558" y="2124"/>
                    <a:pt x="1563" y="2120"/>
                  </a:cubicBezTo>
                  <a:cubicBezTo>
                    <a:pt x="1568" y="2119"/>
                    <a:pt x="1573" y="2118"/>
                    <a:pt x="1578" y="2116"/>
                  </a:cubicBezTo>
                  <a:cubicBezTo>
                    <a:pt x="1583" y="2118"/>
                    <a:pt x="1588" y="2110"/>
                    <a:pt x="1593" y="2114"/>
                  </a:cubicBezTo>
                  <a:cubicBezTo>
                    <a:pt x="1600" y="2106"/>
                    <a:pt x="1607" y="2107"/>
                    <a:pt x="1614" y="2105"/>
                  </a:cubicBezTo>
                  <a:cubicBezTo>
                    <a:pt x="1618" y="2108"/>
                    <a:pt x="1615" y="2100"/>
                    <a:pt x="1620" y="2102"/>
                  </a:cubicBezTo>
                  <a:cubicBezTo>
                    <a:pt x="1624" y="2102"/>
                    <a:pt x="1628" y="2098"/>
                    <a:pt x="1631" y="2098"/>
                  </a:cubicBezTo>
                  <a:cubicBezTo>
                    <a:pt x="1634" y="2100"/>
                    <a:pt x="1638" y="2093"/>
                    <a:pt x="1641" y="2096"/>
                  </a:cubicBezTo>
                  <a:cubicBezTo>
                    <a:pt x="1644" y="2099"/>
                    <a:pt x="1648" y="2090"/>
                    <a:pt x="1652" y="2095"/>
                  </a:cubicBezTo>
                  <a:cubicBezTo>
                    <a:pt x="1659" y="2086"/>
                    <a:pt x="1666" y="2091"/>
                    <a:pt x="1674" y="2087"/>
                  </a:cubicBezTo>
                  <a:cubicBezTo>
                    <a:pt x="1680" y="2089"/>
                    <a:pt x="1688" y="2081"/>
                    <a:pt x="1694" y="2084"/>
                  </a:cubicBezTo>
                  <a:cubicBezTo>
                    <a:pt x="1702" y="2079"/>
                    <a:pt x="1709" y="2079"/>
                    <a:pt x="1716" y="2079"/>
                  </a:cubicBezTo>
                  <a:cubicBezTo>
                    <a:pt x="1719" y="2076"/>
                    <a:pt x="1722" y="2082"/>
                    <a:pt x="1725" y="2077"/>
                  </a:cubicBezTo>
                  <a:cubicBezTo>
                    <a:pt x="1728" y="2085"/>
                    <a:pt x="1733" y="2076"/>
                    <a:pt x="1736" y="2079"/>
                  </a:cubicBezTo>
                  <a:cubicBezTo>
                    <a:pt x="1740" y="2073"/>
                    <a:pt x="1743" y="2082"/>
                    <a:pt x="1747" y="2078"/>
                  </a:cubicBezTo>
                  <a:cubicBezTo>
                    <a:pt x="1750" y="2081"/>
                    <a:pt x="1754" y="2074"/>
                    <a:pt x="1758" y="2080"/>
                  </a:cubicBezTo>
                  <a:cubicBezTo>
                    <a:pt x="1753" y="2083"/>
                    <a:pt x="1748" y="2081"/>
                    <a:pt x="1744" y="2081"/>
                  </a:cubicBezTo>
                  <a:cubicBezTo>
                    <a:pt x="1739" y="2082"/>
                    <a:pt x="1734" y="2081"/>
                    <a:pt x="1730" y="2082"/>
                  </a:cubicBezTo>
                  <a:cubicBezTo>
                    <a:pt x="1725" y="2085"/>
                    <a:pt x="1721" y="2081"/>
                    <a:pt x="1716" y="2085"/>
                  </a:cubicBezTo>
                  <a:cubicBezTo>
                    <a:pt x="1711" y="2083"/>
                    <a:pt x="1705" y="2088"/>
                    <a:pt x="1700" y="2087"/>
                  </a:cubicBezTo>
                  <a:cubicBezTo>
                    <a:pt x="1690" y="2090"/>
                    <a:pt x="1680" y="2092"/>
                    <a:pt x="1670" y="2096"/>
                  </a:cubicBezTo>
                  <a:cubicBezTo>
                    <a:pt x="1660" y="2096"/>
                    <a:pt x="1650" y="2099"/>
                    <a:pt x="1640" y="2108"/>
                  </a:cubicBezTo>
                  <a:cubicBezTo>
                    <a:pt x="1635" y="2103"/>
                    <a:pt x="1629" y="2113"/>
                    <a:pt x="1624" y="2110"/>
                  </a:cubicBezTo>
                  <a:cubicBezTo>
                    <a:pt x="1618" y="2116"/>
                    <a:pt x="1613" y="2114"/>
                    <a:pt x="1607" y="2117"/>
                  </a:cubicBezTo>
                  <a:cubicBezTo>
                    <a:pt x="1601" y="2123"/>
                    <a:pt x="1595" y="2121"/>
                    <a:pt x="1589" y="2123"/>
                  </a:cubicBezTo>
                  <a:cubicBezTo>
                    <a:pt x="1587" y="2121"/>
                    <a:pt x="1585" y="2125"/>
                    <a:pt x="1585" y="2127"/>
                  </a:cubicBezTo>
                  <a:cubicBezTo>
                    <a:pt x="1582" y="2125"/>
                    <a:pt x="1578" y="2126"/>
                    <a:pt x="1575" y="2130"/>
                  </a:cubicBezTo>
                  <a:cubicBezTo>
                    <a:pt x="1573" y="2128"/>
                    <a:pt x="1570" y="2131"/>
                    <a:pt x="1567" y="2131"/>
                  </a:cubicBezTo>
                  <a:cubicBezTo>
                    <a:pt x="1565" y="2138"/>
                    <a:pt x="1558" y="2127"/>
                    <a:pt x="1561" y="2134"/>
                  </a:cubicBezTo>
                  <a:cubicBezTo>
                    <a:pt x="1555" y="2134"/>
                    <a:pt x="1550" y="2135"/>
                    <a:pt x="1544" y="2137"/>
                  </a:cubicBezTo>
                  <a:cubicBezTo>
                    <a:pt x="1538" y="2135"/>
                    <a:pt x="1532" y="2141"/>
                    <a:pt x="1527" y="2141"/>
                  </a:cubicBezTo>
                  <a:cubicBezTo>
                    <a:pt x="1521" y="2145"/>
                    <a:pt x="1515" y="2142"/>
                    <a:pt x="1509" y="2147"/>
                  </a:cubicBezTo>
                  <a:cubicBezTo>
                    <a:pt x="1504" y="2144"/>
                    <a:pt x="1499" y="2149"/>
                    <a:pt x="1493" y="2149"/>
                  </a:cubicBezTo>
                  <a:cubicBezTo>
                    <a:pt x="1488" y="2151"/>
                    <a:pt x="1482" y="2149"/>
                    <a:pt x="1476" y="2153"/>
                  </a:cubicBezTo>
                  <a:cubicBezTo>
                    <a:pt x="1471" y="2146"/>
                    <a:pt x="1465" y="2153"/>
                    <a:pt x="1459" y="2153"/>
                  </a:cubicBezTo>
                  <a:cubicBezTo>
                    <a:pt x="1457" y="2151"/>
                    <a:pt x="1454" y="2154"/>
                    <a:pt x="1451" y="2154"/>
                  </a:cubicBezTo>
                  <a:cubicBezTo>
                    <a:pt x="1448" y="2153"/>
                    <a:pt x="1445" y="2152"/>
                    <a:pt x="1442" y="2154"/>
                  </a:cubicBezTo>
                  <a:cubicBezTo>
                    <a:pt x="1437" y="2149"/>
                    <a:pt x="1431" y="2158"/>
                    <a:pt x="1425" y="2151"/>
                  </a:cubicBezTo>
                  <a:cubicBezTo>
                    <a:pt x="1420" y="2153"/>
                    <a:pt x="1414" y="2149"/>
                    <a:pt x="1408" y="2151"/>
                  </a:cubicBezTo>
                  <a:cubicBezTo>
                    <a:pt x="1403" y="2144"/>
                    <a:pt x="1397" y="2152"/>
                    <a:pt x="1392" y="2146"/>
                  </a:cubicBezTo>
                  <a:cubicBezTo>
                    <a:pt x="1386" y="2149"/>
                    <a:pt x="1381" y="2142"/>
                    <a:pt x="1375" y="2146"/>
                  </a:cubicBezTo>
                  <a:cubicBezTo>
                    <a:pt x="1380" y="2151"/>
                    <a:pt x="1385" y="2153"/>
                    <a:pt x="1390" y="2153"/>
                  </a:cubicBezTo>
                  <a:cubicBezTo>
                    <a:pt x="1395" y="2160"/>
                    <a:pt x="1401" y="2152"/>
                    <a:pt x="1406" y="2159"/>
                  </a:cubicBezTo>
                  <a:cubicBezTo>
                    <a:pt x="1415" y="2158"/>
                    <a:pt x="1423" y="2160"/>
                    <a:pt x="1431" y="2160"/>
                  </a:cubicBezTo>
                  <a:cubicBezTo>
                    <a:pt x="1435" y="2160"/>
                    <a:pt x="1435" y="2160"/>
                    <a:pt x="1435" y="2160"/>
                  </a:cubicBezTo>
                  <a:cubicBezTo>
                    <a:pt x="1436" y="2160"/>
                    <a:pt x="1437" y="2160"/>
                    <a:pt x="1439" y="2159"/>
                  </a:cubicBezTo>
                  <a:cubicBezTo>
                    <a:pt x="1439" y="2160"/>
                    <a:pt x="1439" y="2160"/>
                    <a:pt x="1439" y="2160"/>
                  </a:cubicBezTo>
                  <a:cubicBezTo>
                    <a:pt x="1480" y="2160"/>
                    <a:pt x="1480" y="2160"/>
                    <a:pt x="1480" y="2160"/>
                  </a:cubicBezTo>
                  <a:cubicBezTo>
                    <a:pt x="1489" y="2159"/>
                    <a:pt x="1497" y="2158"/>
                    <a:pt x="1505" y="2156"/>
                  </a:cubicBezTo>
                  <a:cubicBezTo>
                    <a:pt x="1511" y="2153"/>
                    <a:pt x="1516" y="2158"/>
                    <a:pt x="1521" y="2151"/>
                  </a:cubicBezTo>
                  <a:cubicBezTo>
                    <a:pt x="1527" y="2154"/>
                    <a:pt x="1533" y="2151"/>
                    <a:pt x="1538" y="2148"/>
                  </a:cubicBezTo>
                  <a:cubicBezTo>
                    <a:pt x="1550" y="2147"/>
                    <a:pt x="1561" y="2144"/>
                    <a:pt x="1573" y="2138"/>
                  </a:cubicBezTo>
                  <a:cubicBezTo>
                    <a:pt x="1584" y="2138"/>
                    <a:pt x="1595" y="2130"/>
                    <a:pt x="1606" y="2129"/>
                  </a:cubicBezTo>
                  <a:cubicBezTo>
                    <a:pt x="1612" y="2125"/>
                    <a:pt x="1618" y="2124"/>
                    <a:pt x="1624" y="2122"/>
                  </a:cubicBezTo>
                  <a:cubicBezTo>
                    <a:pt x="1629" y="2122"/>
                    <a:pt x="1635" y="2118"/>
                    <a:pt x="1641" y="2119"/>
                  </a:cubicBezTo>
                  <a:cubicBezTo>
                    <a:pt x="1656" y="2105"/>
                    <a:pt x="1669" y="2110"/>
                    <a:pt x="1684" y="2102"/>
                  </a:cubicBezTo>
                  <a:cubicBezTo>
                    <a:pt x="1690" y="2103"/>
                    <a:pt x="1697" y="2096"/>
                    <a:pt x="1704" y="2098"/>
                  </a:cubicBezTo>
                  <a:cubicBezTo>
                    <a:pt x="1711" y="2097"/>
                    <a:pt x="1719" y="2093"/>
                    <a:pt x="1726" y="2094"/>
                  </a:cubicBezTo>
                  <a:cubicBezTo>
                    <a:pt x="1733" y="2089"/>
                    <a:pt x="1739" y="2095"/>
                    <a:pt x="1746" y="2090"/>
                  </a:cubicBezTo>
                  <a:cubicBezTo>
                    <a:pt x="1753" y="2096"/>
                    <a:pt x="1761" y="2090"/>
                    <a:pt x="1768" y="2092"/>
                  </a:cubicBezTo>
                  <a:cubicBezTo>
                    <a:pt x="1771" y="2093"/>
                    <a:pt x="1775" y="2095"/>
                    <a:pt x="1779" y="2091"/>
                  </a:cubicBezTo>
                  <a:cubicBezTo>
                    <a:pt x="1782" y="2095"/>
                    <a:pt x="1786" y="2094"/>
                    <a:pt x="1789" y="2093"/>
                  </a:cubicBezTo>
                  <a:cubicBezTo>
                    <a:pt x="1793" y="2098"/>
                    <a:pt x="1796" y="2096"/>
                    <a:pt x="1800" y="2099"/>
                  </a:cubicBezTo>
                  <a:cubicBezTo>
                    <a:pt x="1801" y="2097"/>
                    <a:pt x="1803" y="2098"/>
                    <a:pt x="1804" y="2097"/>
                  </a:cubicBezTo>
                  <a:cubicBezTo>
                    <a:pt x="1806" y="2099"/>
                    <a:pt x="1809" y="2098"/>
                    <a:pt x="1807" y="2101"/>
                  </a:cubicBezTo>
                  <a:cubicBezTo>
                    <a:pt x="1793" y="2103"/>
                    <a:pt x="1778" y="2103"/>
                    <a:pt x="1764" y="2104"/>
                  </a:cubicBezTo>
                  <a:cubicBezTo>
                    <a:pt x="1760" y="2108"/>
                    <a:pt x="1756" y="2106"/>
                    <a:pt x="1753" y="2105"/>
                  </a:cubicBezTo>
                  <a:cubicBezTo>
                    <a:pt x="1749" y="2109"/>
                    <a:pt x="1745" y="2110"/>
                    <a:pt x="1742" y="2109"/>
                  </a:cubicBezTo>
                  <a:cubicBezTo>
                    <a:pt x="1734" y="2113"/>
                    <a:pt x="1726" y="2112"/>
                    <a:pt x="1718" y="2118"/>
                  </a:cubicBezTo>
                  <a:cubicBezTo>
                    <a:pt x="1711" y="2114"/>
                    <a:pt x="1703" y="2122"/>
                    <a:pt x="1696" y="2123"/>
                  </a:cubicBezTo>
                  <a:cubicBezTo>
                    <a:pt x="1689" y="2129"/>
                    <a:pt x="1681" y="2128"/>
                    <a:pt x="1674" y="2133"/>
                  </a:cubicBezTo>
                  <a:cubicBezTo>
                    <a:pt x="1671" y="2128"/>
                    <a:pt x="1666" y="2143"/>
                    <a:pt x="1663" y="2137"/>
                  </a:cubicBezTo>
                  <a:cubicBezTo>
                    <a:pt x="1659" y="2143"/>
                    <a:pt x="1655" y="2139"/>
                    <a:pt x="1651" y="2144"/>
                  </a:cubicBezTo>
                  <a:cubicBezTo>
                    <a:pt x="1644" y="2142"/>
                    <a:pt x="1636" y="2149"/>
                    <a:pt x="1628" y="2150"/>
                  </a:cubicBezTo>
                  <a:cubicBezTo>
                    <a:pt x="1631" y="2157"/>
                    <a:pt x="1622" y="2149"/>
                    <a:pt x="1620" y="2155"/>
                  </a:cubicBezTo>
                  <a:cubicBezTo>
                    <a:pt x="1616" y="2157"/>
                    <a:pt x="1613" y="2155"/>
                    <a:pt x="1609" y="2158"/>
                  </a:cubicBezTo>
                  <a:cubicBezTo>
                    <a:pt x="1608" y="2159"/>
                    <a:pt x="1608" y="2159"/>
                    <a:pt x="1607" y="2160"/>
                  </a:cubicBezTo>
                  <a:cubicBezTo>
                    <a:pt x="1632" y="2160"/>
                    <a:pt x="1632" y="2160"/>
                    <a:pt x="1632" y="2160"/>
                  </a:cubicBezTo>
                  <a:cubicBezTo>
                    <a:pt x="1634" y="2159"/>
                    <a:pt x="1636" y="2158"/>
                    <a:pt x="1638" y="2159"/>
                  </a:cubicBezTo>
                  <a:cubicBezTo>
                    <a:pt x="1648" y="2152"/>
                    <a:pt x="1658" y="2153"/>
                    <a:pt x="1668" y="2147"/>
                  </a:cubicBezTo>
                  <a:cubicBezTo>
                    <a:pt x="1688" y="2138"/>
                    <a:pt x="1709" y="2128"/>
                    <a:pt x="1729" y="2123"/>
                  </a:cubicBezTo>
                  <a:cubicBezTo>
                    <a:pt x="1733" y="2123"/>
                    <a:pt x="1738" y="2121"/>
                    <a:pt x="1743" y="2119"/>
                  </a:cubicBezTo>
                  <a:cubicBezTo>
                    <a:pt x="1748" y="2114"/>
                    <a:pt x="1753" y="2122"/>
                    <a:pt x="1759" y="2114"/>
                  </a:cubicBezTo>
                  <a:cubicBezTo>
                    <a:pt x="1763" y="2117"/>
                    <a:pt x="1768" y="2115"/>
                    <a:pt x="1772" y="2114"/>
                  </a:cubicBezTo>
                  <a:cubicBezTo>
                    <a:pt x="1777" y="2119"/>
                    <a:pt x="1783" y="2108"/>
                    <a:pt x="1788" y="2115"/>
                  </a:cubicBezTo>
                  <a:cubicBezTo>
                    <a:pt x="1784" y="2117"/>
                    <a:pt x="1781" y="2113"/>
                    <a:pt x="1777" y="2119"/>
                  </a:cubicBezTo>
                  <a:cubicBezTo>
                    <a:pt x="1773" y="2118"/>
                    <a:pt x="1770" y="2116"/>
                    <a:pt x="1766" y="2119"/>
                  </a:cubicBezTo>
                  <a:cubicBezTo>
                    <a:pt x="1762" y="2122"/>
                    <a:pt x="1759" y="2120"/>
                    <a:pt x="1755" y="2120"/>
                  </a:cubicBezTo>
                  <a:cubicBezTo>
                    <a:pt x="1751" y="2124"/>
                    <a:pt x="1748" y="2122"/>
                    <a:pt x="1744" y="2124"/>
                  </a:cubicBezTo>
                  <a:cubicBezTo>
                    <a:pt x="1736" y="2128"/>
                    <a:pt x="1729" y="2129"/>
                    <a:pt x="1722" y="2132"/>
                  </a:cubicBezTo>
                  <a:cubicBezTo>
                    <a:pt x="1714" y="2134"/>
                    <a:pt x="1707" y="2138"/>
                    <a:pt x="1699" y="2143"/>
                  </a:cubicBezTo>
                  <a:cubicBezTo>
                    <a:pt x="1696" y="2142"/>
                    <a:pt x="1692" y="2145"/>
                    <a:pt x="1688" y="2147"/>
                  </a:cubicBezTo>
                  <a:cubicBezTo>
                    <a:pt x="1685" y="2146"/>
                    <a:pt x="1681" y="2149"/>
                    <a:pt x="1677" y="2151"/>
                  </a:cubicBezTo>
                  <a:cubicBezTo>
                    <a:pt x="1671" y="2154"/>
                    <a:pt x="1665" y="2157"/>
                    <a:pt x="1658" y="2160"/>
                  </a:cubicBezTo>
                  <a:cubicBezTo>
                    <a:pt x="1681" y="2160"/>
                    <a:pt x="1681" y="2160"/>
                    <a:pt x="1681" y="2160"/>
                  </a:cubicBezTo>
                  <a:cubicBezTo>
                    <a:pt x="1686" y="2157"/>
                    <a:pt x="1692" y="2155"/>
                    <a:pt x="1697" y="2154"/>
                  </a:cubicBezTo>
                  <a:cubicBezTo>
                    <a:pt x="1708" y="2148"/>
                    <a:pt x="1711" y="2150"/>
                    <a:pt x="1720" y="2143"/>
                  </a:cubicBezTo>
                  <a:cubicBezTo>
                    <a:pt x="1723" y="2146"/>
                    <a:pt x="1728" y="2138"/>
                    <a:pt x="1732" y="2140"/>
                  </a:cubicBezTo>
                  <a:cubicBezTo>
                    <a:pt x="1736" y="2136"/>
                    <a:pt x="1740" y="2140"/>
                    <a:pt x="1745" y="2135"/>
                  </a:cubicBezTo>
                  <a:cubicBezTo>
                    <a:pt x="1762" y="2129"/>
                    <a:pt x="1779" y="2129"/>
                    <a:pt x="1797" y="2122"/>
                  </a:cubicBezTo>
                  <a:cubicBezTo>
                    <a:pt x="1800" y="2126"/>
                    <a:pt x="1805" y="2122"/>
                    <a:pt x="1809" y="2122"/>
                  </a:cubicBezTo>
                  <a:cubicBezTo>
                    <a:pt x="1813" y="2124"/>
                    <a:pt x="1817" y="2120"/>
                    <a:pt x="1821" y="2120"/>
                  </a:cubicBezTo>
                  <a:cubicBezTo>
                    <a:pt x="1837" y="2126"/>
                    <a:pt x="1855" y="2119"/>
                    <a:pt x="1869" y="2131"/>
                  </a:cubicBezTo>
                  <a:cubicBezTo>
                    <a:pt x="1859" y="2130"/>
                    <a:pt x="1849" y="2135"/>
                    <a:pt x="1839" y="2134"/>
                  </a:cubicBezTo>
                  <a:cubicBezTo>
                    <a:pt x="1834" y="2136"/>
                    <a:pt x="1830" y="2134"/>
                    <a:pt x="1825" y="2134"/>
                  </a:cubicBezTo>
                  <a:cubicBezTo>
                    <a:pt x="1820" y="2139"/>
                    <a:pt x="1815" y="2136"/>
                    <a:pt x="1810" y="2136"/>
                  </a:cubicBezTo>
                  <a:cubicBezTo>
                    <a:pt x="1796" y="2143"/>
                    <a:pt x="1782" y="2143"/>
                    <a:pt x="1769" y="2149"/>
                  </a:cubicBezTo>
                  <a:cubicBezTo>
                    <a:pt x="1755" y="2154"/>
                    <a:pt x="1741" y="2158"/>
                    <a:pt x="1727" y="2160"/>
                  </a:cubicBezTo>
                  <a:cubicBezTo>
                    <a:pt x="1768" y="2160"/>
                    <a:pt x="1768" y="2160"/>
                    <a:pt x="1768" y="2160"/>
                  </a:cubicBezTo>
                  <a:cubicBezTo>
                    <a:pt x="1776" y="2157"/>
                    <a:pt x="1784" y="2154"/>
                    <a:pt x="1792" y="2152"/>
                  </a:cubicBezTo>
                  <a:cubicBezTo>
                    <a:pt x="1797" y="2151"/>
                    <a:pt x="1802" y="2151"/>
                    <a:pt x="1807" y="2150"/>
                  </a:cubicBezTo>
                  <a:cubicBezTo>
                    <a:pt x="1813" y="2145"/>
                    <a:pt x="1818" y="2151"/>
                    <a:pt x="1825" y="2143"/>
                  </a:cubicBezTo>
                  <a:cubicBezTo>
                    <a:pt x="1836" y="2146"/>
                    <a:pt x="1848" y="2144"/>
                    <a:pt x="1860" y="2141"/>
                  </a:cubicBezTo>
                  <a:cubicBezTo>
                    <a:pt x="1866" y="2144"/>
                    <a:pt x="1873" y="2139"/>
                    <a:pt x="1879" y="2142"/>
                  </a:cubicBezTo>
                  <a:cubicBezTo>
                    <a:pt x="1885" y="2139"/>
                    <a:pt x="1891" y="2138"/>
                    <a:pt x="1897" y="2144"/>
                  </a:cubicBezTo>
                  <a:cubicBezTo>
                    <a:pt x="1890" y="2149"/>
                    <a:pt x="1883" y="2141"/>
                    <a:pt x="1875" y="2148"/>
                  </a:cubicBezTo>
                  <a:cubicBezTo>
                    <a:pt x="1868" y="2145"/>
                    <a:pt x="1861" y="2151"/>
                    <a:pt x="1854" y="2147"/>
                  </a:cubicBezTo>
                  <a:cubicBezTo>
                    <a:pt x="1839" y="2155"/>
                    <a:pt x="1824" y="2156"/>
                    <a:pt x="1810" y="2159"/>
                  </a:cubicBezTo>
                  <a:cubicBezTo>
                    <a:pt x="1809" y="2160"/>
                    <a:pt x="1809" y="2160"/>
                    <a:pt x="1809" y="2160"/>
                  </a:cubicBezTo>
                  <a:cubicBezTo>
                    <a:pt x="1849" y="2160"/>
                    <a:pt x="1849" y="2160"/>
                    <a:pt x="1849" y="2160"/>
                  </a:cubicBezTo>
                  <a:cubicBezTo>
                    <a:pt x="1850" y="2159"/>
                    <a:pt x="1851" y="2158"/>
                    <a:pt x="1851" y="2158"/>
                  </a:cubicBezTo>
                  <a:cubicBezTo>
                    <a:pt x="1855" y="2162"/>
                    <a:pt x="1860" y="2158"/>
                    <a:pt x="1864" y="2158"/>
                  </a:cubicBezTo>
                  <a:cubicBezTo>
                    <a:pt x="1866" y="2157"/>
                    <a:pt x="1868" y="2160"/>
                    <a:pt x="1870" y="2159"/>
                  </a:cubicBezTo>
                  <a:cubicBezTo>
                    <a:pt x="1873" y="2156"/>
                    <a:pt x="1875" y="2156"/>
                    <a:pt x="1878" y="2158"/>
                  </a:cubicBezTo>
                  <a:cubicBezTo>
                    <a:pt x="1880" y="2157"/>
                    <a:pt x="1882" y="2157"/>
                    <a:pt x="1884" y="2158"/>
                  </a:cubicBezTo>
                  <a:cubicBezTo>
                    <a:pt x="1887" y="2156"/>
                    <a:pt x="1889" y="2153"/>
                    <a:pt x="1892" y="2157"/>
                  </a:cubicBezTo>
                  <a:cubicBezTo>
                    <a:pt x="1896" y="2158"/>
                    <a:pt x="1901" y="2151"/>
                    <a:pt x="1906" y="2157"/>
                  </a:cubicBezTo>
                  <a:cubicBezTo>
                    <a:pt x="1900" y="2158"/>
                    <a:pt x="1895" y="2159"/>
                    <a:pt x="1890" y="2159"/>
                  </a:cubicBezTo>
                  <a:cubicBezTo>
                    <a:pt x="1888" y="2159"/>
                    <a:pt x="1887" y="2159"/>
                    <a:pt x="1885" y="2160"/>
                  </a:cubicBezTo>
                  <a:cubicBezTo>
                    <a:pt x="1969" y="2160"/>
                    <a:pt x="1969" y="2160"/>
                    <a:pt x="1969" y="2160"/>
                  </a:cubicBezTo>
                  <a:cubicBezTo>
                    <a:pt x="1969" y="2159"/>
                    <a:pt x="1968" y="2157"/>
                    <a:pt x="1966" y="2156"/>
                  </a:cubicBezTo>
                  <a:cubicBezTo>
                    <a:pt x="1963" y="2157"/>
                    <a:pt x="1961" y="2153"/>
                    <a:pt x="1958" y="2151"/>
                  </a:cubicBezTo>
                  <a:cubicBezTo>
                    <a:pt x="1956" y="2152"/>
                    <a:pt x="1954" y="2149"/>
                    <a:pt x="1956" y="2148"/>
                  </a:cubicBezTo>
                  <a:cubicBezTo>
                    <a:pt x="1951" y="2145"/>
                    <a:pt x="1947" y="2142"/>
                    <a:pt x="1942" y="2136"/>
                  </a:cubicBezTo>
                  <a:cubicBezTo>
                    <a:pt x="1934" y="2128"/>
                    <a:pt x="1936" y="2117"/>
                    <a:pt x="1925" y="2113"/>
                  </a:cubicBezTo>
                  <a:cubicBezTo>
                    <a:pt x="1929" y="2107"/>
                    <a:pt x="1925" y="2109"/>
                    <a:pt x="1921" y="2105"/>
                  </a:cubicBezTo>
                  <a:cubicBezTo>
                    <a:pt x="1928" y="2102"/>
                    <a:pt x="1921" y="2099"/>
                    <a:pt x="1919" y="2096"/>
                  </a:cubicBezTo>
                  <a:cubicBezTo>
                    <a:pt x="1922" y="2092"/>
                    <a:pt x="1913" y="2088"/>
                    <a:pt x="1912" y="2084"/>
                  </a:cubicBezTo>
                  <a:cubicBezTo>
                    <a:pt x="1917" y="2082"/>
                    <a:pt x="1904" y="2078"/>
                    <a:pt x="1909" y="2075"/>
                  </a:cubicBezTo>
                  <a:cubicBezTo>
                    <a:pt x="1906" y="2068"/>
                    <a:pt x="1903" y="2061"/>
                    <a:pt x="1900" y="2054"/>
                  </a:cubicBezTo>
                  <a:cubicBezTo>
                    <a:pt x="1899" y="2047"/>
                    <a:pt x="1892" y="2040"/>
                    <a:pt x="1894" y="2034"/>
                  </a:cubicBezTo>
                  <a:cubicBezTo>
                    <a:pt x="1889" y="2027"/>
                    <a:pt x="1887" y="2025"/>
                    <a:pt x="1884" y="2016"/>
                  </a:cubicBezTo>
                  <a:cubicBezTo>
                    <a:pt x="1884" y="2012"/>
                    <a:pt x="1880" y="2009"/>
                    <a:pt x="1880" y="2005"/>
                  </a:cubicBezTo>
                  <a:cubicBezTo>
                    <a:pt x="1882" y="2002"/>
                    <a:pt x="1875" y="1998"/>
                    <a:pt x="1878" y="1996"/>
                  </a:cubicBezTo>
                  <a:cubicBezTo>
                    <a:pt x="1869" y="1989"/>
                    <a:pt x="1878" y="1979"/>
                    <a:pt x="1868" y="1978"/>
                  </a:cubicBezTo>
                  <a:cubicBezTo>
                    <a:pt x="1870" y="1972"/>
                    <a:pt x="1863" y="1965"/>
                    <a:pt x="1863" y="1959"/>
                  </a:cubicBezTo>
                  <a:cubicBezTo>
                    <a:pt x="1855" y="1946"/>
                    <a:pt x="1843" y="1933"/>
                    <a:pt x="1838" y="1920"/>
                  </a:cubicBezTo>
                  <a:cubicBezTo>
                    <a:pt x="1820" y="1898"/>
                    <a:pt x="1806" y="1891"/>
                    <a:pt x="1798" y="1871"/>
                  </a:cubicBezTo>
                  <a:cubicBezTo>
                    <a:pt x="1799" y="1870"/>
                    <a:pt x="1800" y="1871"/>
                    <a:pt x="1801" y="1871"/>
                  </a:cubicBezTo>
                  <a:cubicBezTo>
                    <a:pt x="1807" y="1881"/>
                    <a:pt x="1814" y="1880"/>
                    <a:pt x="1820" y="1890"/>
                  </a:cubicBezTo>
                  <a:cubicBezTo>
                    <a:pt x="1826" y="1893"/>
                    <a:pt x="1826" y="1900"/>
                    <a:pt x="1834" y="1903"/>
                  </a:cubicBezTo>
                  <a:cubicBezTo>
                    <a:pt x="1846" y="1921"/>
                    <a:pt x="1856" y="1927"/>
                    <a:pt x="1867" y="1947"/>
                  </a:cubicBezTo>
                  <a:cubicBezTo>
                    <a:pt x="1870" y="1955"/>
                    <a:pt x="1878" y="1964"/>
                    <a:pt x="1881" y="1973"/>
                  </a:cubicBezTo>
                  <a:cubicBezTo>
                    <a:pt x="1883" y="1980"/>
                    <a:pt x="1888" y="1989"/>
                    <a:pt x="1896" y="1997"/>
                  </a:cubicBezTo>
                  <a:cubicBezTo>
                    <a:pt x="1895" y="2002"/>
                    <a:pt x="1899" y="2005"/>
                    <a:pt x="1901" y="2010"/>
                  </a:cubicBezTo>
                  <a:cubicBezTo>
                    <a:pt x="1902" y="2010"/>
                    <a:pt x="1900" y="2011"/>
                    <a:pt x="1901" y="2013"/>
                  </a:cubicBezTo>
                  <a:cubicBezTo>
                    <a:pt x="1903" y="2016"/>
                    <a:pt x="1903" y="2017"/>
                    <a:pt x="1905" y="2021"/>
                  </a:cubicBezTo>
                  <a:cubicBezTo>
                    <a:pt x="1908" y="2028"/>
                    <a:pt x="1914" y="2036"/>
                    <a:pt x="1916" y="2043"/>
                  </a:cubicBezTo>
                  <a:cubicBezTo>
                    <a:pt x="1922" y="2051"/>
                    <a:pt x="1921" y="2059"/>
                    <a:pt x="1929" y="2067"/>
                  </a:cubicBezTo>
                  <a:cubicBezTo>
                    <a:pt x="1927" y="2075"/>
                    <a:pt x="1936" y="2076"/>
                    <a:pt x="1933" y="2086"/>
                  </a:cubicBezTo>
                  <a:cubicBezTo>
                    <a:pt x="1949" y="2106"/>
                    <a:pt x="1957" y="2126"/>
                    <a:pt x="1968" y="2145"/>
                  </a:cubicBezTo>
                  <a:cubicBezTo>
                    <a:pt x="1972" y="2150"/>
                    <a:pt x="1976" y="2154"/>
                    <a:pt x="1980" y="2158"/>
                  </a:cubicBezTo>
                  <a:cubicBezTo>
                    <a:pt x="1980" y="2159"/>
                    <a:pt x="1981" y="2159"/>
                    <a:pt x="1982" y="2160"/>
                  </a:cubicBezTo>
                  <a:cubicBezTo>
                    <a:pt x="1993" y="2160"/>
                    <a:pt x="1993" y="2160"/>
                    <a:pt x="1993" y="2160"/>
                  </a:cubicBezTo>
                  <a:cubicBezTo>
                    <a:pt x="1986" y="2150"/>
                    <a:pt x="1977" y="2140"/>
                    <a:pt x="1969" y="2130"/>
                  </a:cubicBezTo>
                  <a:cubicBezTo>
                    <a:pt x="1964" y="2119"/>
                    <a:pt x="1959" y="2109"/>
                    <a:pt x="1953" y="2098"/>
                  </a:cubicBezTo>
                  <a:close/>
                  <a:moveTo>
                    <a:pt x="1432" y="1827"/>
                  </a:moveTo>
                  <a:cubicBezTo>
                    <a:pt x="1438" y="1821"/>
                    <a:pt x="1439" y="1838"/>
                    <a:pt x="1448" y="1842"/>
                  </a:cubicBezTo>
                  <a:cubicBezTo>
                    <a:pt x="1439" y="1846"/>
                    <a:pt x="1440" y="1832"/>
                    <a:pt x="1432" y="1827"/>
                  </a:cubicBezTo>
                  <a:close/>
                  <a:moveTo>
                    <a:pt x="1447" y="1848"/>
                  </a:moveTo>
                  <a:cubicBezTo>
                    <a:pt x="1453" y="1846"/>
                    <a:pt x="1456" y="1858"/>
                    <a:pt x="1459" y="1861"/>
                  </a:cubicBezTo>
                  <a:cubicBezTo>
                    <a:pt x="1452" y="1862"/>
                    <a:pt x="1449" y="1851"/>
                    <a:pt x="1447" y="1848"/>
                  </a:cubicBezTo>
                  <a:close/>
                  <a:moveTo>
                    <a:pt x="1239" y="1868"/>
                  </a:moveTo>
                  <a:cubicBezTo>
                    <a:pt x="1242" y="1867"/>
                    <a:pt x="1245" y="1869"/>
                    <a:pt x="1248" y="1872"/>
                  </a:cubicBezTo>
                  <a:cubicBezTo>
                    <a:pt x="1244" y="1878"/>
                    <a:pt x="1242" y="1871"/>
                    <a:pt x="1239" y="1868"/>
                  </a:cubicBezTo>
                  <a:close/>
                  <a:moveTo>
                    <a:pt x="1501" y="1919"/>
                  </a:moveTo>
                  <a:cubicBezTo>
                    <a:pt x="1497" y="1914"/>
                    <a:pt x="1493" y="1919"/>
                    <a:pt x="1489" y="1916"/>
                  </a:cubicBezTo>
                  <a:cubicBezTo>
                    <a:pt x="1480" y="1914"/>
                    <a:pt x="1471" y="1919"/>
                    <a:pt x="1463" y="1915"/>
                  </a:cubicBezTo>
                  <a:cubicBezTo>
                    <a:pt x="1454" y="1915"/>
                    <a:pt x="1445" y="1916"/>
                    <a:pt x="1437" y="1912"/>
                  </a:cubicBezTo>
                  <a:cubicBezTo>
                    <a:pt x="1435" y="1912"/>
                    <a:pt x="1432" y="1913"/>
                    <a:pt x="1430" y="1915"/>
                  </a:cubicBezTo>
                  <a:cubicBezTo>
                    <a:pt x="1428" y="1916"/>
                    <a:pt x="1426" y="1912"/>
                    <a:pt x="1424" y="1914"/>
                  </a:cubicBezTo>
                  <a:cubicBezTo>
                    <a:pt x="1420" y="1913"/>
                    <a:pt x="1416" y="1917"/>
                    <a:pt x="1412" y="1914"/>
                  </a:cubicBezTo>
                  <a:cubicBezTo>
                    <a:pt x="1404" y="1915"/>
                    <a:pt x="1397" y="1912"/>
                    <a:pt x="1389" y="1914"/>
                  </a:cubicBezTo>
                  <a:cubicBezTo>
                    <a:pt x="1385" y="1907"/>
                    <a:pt x="1380" y="1917"/>
                    <a:pt x="1377" y="1910"/>
                  </a:cubicBezTo>
                  <a:cubicBezTo>
                    <a:pt x="1372" y="1913"/>
                    <a:pt x="1368" y="1908"/>
                    <a:pt x="1364" y="1909"/>
                  </a:cubicBezTo>
                  <a:cubicBezTo>
                    <a:pt x="1360" y="1907"/>
                    <a:pt x="1356" y="1911"/>
                    <a:pt x="1352" y="1908"/>
                  </a:cubicBezTo>
                  <a:cubicBezTo>
                    <a:pt x="1349" y="1903"/>
                    <a:pt x="1344" y="1912"/>
                    <a:pt x="1341" y="1906"/>
                  </a:cubicBezTo>
                  <a:cubicBezTo>
                    <a:pt x="1333" y="1907"/>
                    <a:pt x="1325" y="1902"/>
                    <a:pt x="1317" y="1901"/>
                  </a:cubicBezTo>
                  <a:cubicBezTo>
                    <a:pt x="1313" y="1898"/>
                    <a:pt x="1309" y="1899"/>
                    <a:pt x="1305" y="1897"/>
                  </a:cubicBezTo>
                  <a:cubicBezTo>
                    <a:pt x="1301" y="1893"/>
                    <a:pt x="1298" y="1894"/>
                    <a:pt x="1294" y="1895"/>
                  </a:cubicBezTo>
                  <a:cubicBezTo>
                    <a:pt x="1279" y="1884"/>
                    <a:pt x="1264" y="1885"/>
                    <a:pt x="1249" y="1873"/>
                  </a:cubicBezTo>
                  <a:cubicBezTo>
                    <a:pt x="1253" y="1869"/>
                    <a:pt x="1256" y="1878"/>
                    <a:pt x="1260" y="1876"/>
                  </a:cubicBezTo>
                  <a:cubicBezTo>
                    <a:pt x="1263" y="1875"/>
                    <a:pt x="1266" y="1876"/>
                    <a:pt x="1269" y="1879"/>
                  </a:cubicBezTo>
                  <a:cubicBezTo>
                    <a:pt x="1275" y="1879"/>
                    <a:pt x="1281" y="1880"/>
                    <a:pt x="1287" y="1884"/>
                  </a:cubicBezTo>
                  <a:cubicBezTo>
                    <a:pt x="1307" y="1885"/>
                    <a:pt x="1326" y="1890"/>
                    <a:pt x="1345" y="1894"/>
                  </a:cubicBezTo>
                  <a:cubicBezTo>
                    <a:pt x="1350" y="1893"/>
                    <a:pt x="1355" y="1897"/>
                    <a:pt x="1361" y="1895"/>
                  </a:cubicBezTo>
                  <a:cubicBezTo>
                    <a:pt x="1365" y="1898"/>
                    <a:pt x="1370" y="1894"/>
                    <a:pt x="1374" y="1897"/>
                  </a:cubicBezTo>
                  <a:cubicBezTo>
                    <a:pt x="1379" y="1897"/>
                    <a:pt x="1384" y="1895"/>
                    <a:pt x="1388" y="1900"/>
                  </a:cubicBezTo>
                  <a:cubicBezTo>
                    <a:pt x="1393" y="1897"/>
                    <a:pt x="1397" y="1898"/>
                    <a:pt x="1402" y="1899"/>
                  </a:cubicBezTo>
                  <a:cubicBezTo>
                    <a:pt x="1407" y="1901"/>
                    <a:pt x="1412" y="1901"/>
                    <a:pt x="1417" y="1900"/>
                  </a:cubicBezTo>
                  <a:cubicBezTo>
                    <a:pt x="1422" y="1900"/>
                    <a:pt x="1426" y="1904"/>
                    <a:pt x="1431" y="1902"/>
                  </a:cubicBezTo>
                  <a:cubicBezTo>
                    <a:pt x="1435" y="1907"/>
                    <a:pt x="1441" y="1899"/>
                    <a:pt x="1445" y="1905"/>
                  </a:cubicBezTo>
                  <a:cubicBezTo>
                    <a:pt x="1450" y="1903"/>
                    <a:pt x="1454" y="1907"/>
                    <a:pt x="1459" y="1904"/>
                  </a:cubicBezTo>
                  <a:cubicBezTo>
                    <a:pt x="1464" y="1906"/>
                    <a:pt x="1469" y="1906"/>
                    <a:pt x="1474" y="1905"/>
                  </a:cubicBezTo>
                  <a:cubicBezTo>
                    <a:pt x="1476" y="1910"/>
                    <a:pt x="1479" y="1905"/>
                    <a:pt x="1482" y="1907"/>
                  </a:cubicBezTo>
                  <a:cubicBezTo>
                    <a:pt x="1484" y="1911"/>
                    <a:pt x="1486" y="1909"/>
                    <a:pt x="1488" y="1908"/>
                  </a:cubicBezTo>
                  <a:cubicBezTo>
                    <a:pt x="1493" y="1908"/>
                    <a:pt x="1497" y="1915"/>
                    <a:pt x="1501" y="1913"/>
                  </a:cubicBezTo>
                  <a:cubicBezTo>
                    <a:pt x="1504" y="1912"/>
                    <a:pt x="1506" y="1918"/>
                    <a:pt x="1509" y="1915"/>
                  </a:cubicBezTo>
                  <a:cubicBezTo>
                    <a:pt x="1511" y="1916"/>
                    <a:pt x="1513" y="1917"/>
                    <a:pt x="1515" y="1919"/>
                  </a:cubicBezTo>
                  <a:cubicBezTo>
                    <a:pt x="1510" y="1920"/>
                    <a:pt x="1506" y="1919"/>
                    <a:pt x="1501" y="1919"/>
                  </a:cubicBezTo>
                  <a:close/>
                  <a:moveTo>
                    <a:pt x="1546" y="1944"/>
                  </a:moveTo>
                  <a:cubicBezTo>
                    <a:pt x="1543" y="1939"/>
                    <a:pt x="1552" y="1938"/>
                    <a:pt x="1554" y="1943"/>
                  </a:cubicBezTo>
                  <a:cubicBezTo>
                    <a:pt x="1551" y="1944"/>
                    <a:pt x="1548" y="1942"/>
                    <a:pt x="1546" y="1944"/>
                  </a:cubicBezTo>
                  <a:close/>
                  <a:moveTo>
                    <a:pt x="1684" y="2032"/>
                  </a:moveTo>
                  <a:cubicBezTo>
                    <a:pt x="1688" y="2028"/>
                    <a:pt x="1691" y="2030"/>
                    <a:pt x="1694" y="2034"/>
                  </a:cubicBezTo>
                  <a:cubicBezTo>
                    <a:pt x="1691" y="2035"/>
                    <a:pt x="1687" y="2036"/>
                    <a:pt x="1684" y="2032"/>
                  </a:cubicBezTo>
                  <a:close/>
                  <a:moveTo>
                    <a:pt x="2011" y="2148"/>
                  </a:moveTo>
                  <a:cubicBezTo>
                    <a:pt x="2005" y="2140"/>
                    <a:pt x="2001" y="2132"/>
                    <a:pt x="1993" y="2124"/>
                  </a:cubicBezTo>
                  <a:cubicBezTo>
                    <a:pt x="1988" y="2113"/>
                    <a:pt x="1982" y="2101"/>
                    <a:pt x="1972" y="2090"/>
                  </a:cubicBezTo>
                  <a:cubicBezTo>
                    <a:pt x="1957" y="2060"/>
                    <a:pt x="1940" y="2030"/>
                    <a:pt x="1925" y="2000"/>
                  </a:cubicBezTo>
                  <a:cubicBezTo>
                    <a:pt x="1911" y="1971"/>
                    <a:pt x="1890" y="1940"/>
                    <a:pt x="1873" y="1910"/>
                  </a:cubicBezTo>
                  <a:cubicBezTo>
                    <a:pt x="1861" y="1900"/>
                    <a:pt x="1858" y="1893"/>
                    <a:pt x="1848" y="1885"/>
                  </a:cubicBezTo>
                  <a:cubicBezTo>
                    <a:pt x="1850" y="1882"/>
                    <a:pt x="1846" y="1884"/>
                    <a:pt x="1844" y="1881"/>
                  </a:cubicBezTo>
                  <a:cubicBezTo>
                    <a:pt x="1846" y="1878"/>
                    <a:pt x="1842" y="1876"/>
                    <a:pt x="1839" y="1876"/>
                  </a:cubicBezTo>
                  <a:cubicBezTo>
                    <a:pt x="1837" y="1871"/>
                    <a:pt x="1834" y="1864"/>
                    <a:pt x="1827" y="1869"/>
                  </a:cubicBezTo>
                  <a:cubicBezTo>
                    <a:pt x="1834" y="1873"/>
                    <a:pt x="1843" y="1891"/>
                    <a:pt x="1853" y="1895"/>
                  </a:cubicBezTo>
                  <a:cubicBezTo>
                    <a:pt x="1850" y="1899"/>
                    <a:pt x="1860" y="1904"/>
                    <a:pt x="1862" y="1908"/>
                  </a:cubicBezTo>
                  <a:cubicBezTo>
                    <a:pt x="1864" y="1913"/>
                    <a:pt x="1866" y="1918"/>
                    <a:pt x="1872" y="1923"/>
                  </a:cubicBezTo>
                  <a:cubicBezTo>
                    <a:pt x="1875" y="1932"/>
                    <a:pt x="1884" y="1941"/>
                    <a:pt x="1887" y="1950"/>
                  </a:cubicBezTo>
                  <a:cubicBezTo>
                    <a:pt x="1897" y="1968"/>
                    <a:pt x="1909" y="1986"/>
                    <a:pt x="1917" y="2004"/>
                  </a:cubicBezTo>
                  <a:cubicBezTo>
                    <a:pt x="1924" y="2014"/>
                    <a:pt x="1923" y="2022"/>
                    <a:pt x="1932" y="2032"/>
                  </a:cubicBezTo>
                  <a:cubicBezTo>
                    <a:pt x="1931" y="2040"/>
                    <a:pt x="1944" y="2050"/>
                    <a:pt x="1945" y="2059"/>
                  </a:cubicBezTo>
                  <a:cubicBezTo>
                    <a:pt x="1954" y="2068"/>
                    <a:pt x="1951" y="2077"/>
                    <a:pt x="1960" y="2086"/>
                  </a:cubicBezTo>
                  <a:cubicBezTo>
                    <a:pt x="1963" y="2095"/>
                    <a:pt x="1969" y="2104"/>
                    <a:pt x="1978" y="2114"/>
                  </a:cubicBezTo>
                  <a:cubicBezTo>
                    <a:pt x="1979" y="2119"/>
                    <a:pt x="1985" y="2124"/>
                    <a:pt x="1986" y="2130"/>
                  </a:cubicBezTo>
                  <a:cubicBezTo>
                    <a:pt x="1989" y="2132"/>
                    <a:pt x="1991" y="2135"/>
                    <a:pt x="1993" y="2138"/>
                  </a:cubicBezTo>
                  <a:cubicBezTo>
                    <a:pt x="1988" y="2140"/>
                    <a:pt x="2001" y="2144"/>
                    <a:pt x="1996" y="2147"/>
                  </a:cubicBezTo>
                  <a:cubicBezTo>
                    <a:pt x="2002" y="2150"/>
                    <a:pt x="2006" y="2155"/>
                    <a:pt x="2009" y="2160"/>
                  </a:cubicBezTo>
                  <a:cubicBezTo>
                    <a:pt x="2020" y="2160"/>
                    <a:pt x="2020" y="2160"/>
                    <a:pt x="2020" y="2160"/>
                  </a:cubicBezTo>
                  <a:cubicBezTo>
                    <a:pt x="2018" y="2157"/>
                    <a:pt x="2016" y="2153"/>
                    <a:pt x="2011" y="2148"/>
                  </a:cubicBezTo>
                  <a:close/>
                  <a:moveTo>
                    <a:pt x="2059" y="2103"/>
                  </a:moveTo>
                  <a:cubicBezTo>
                    <a:pt x="2045" y="2089"/>
                    <a:pt x="2040" y="2075"/>
                    <a:pt x="2028" y="2061"/>
                  </a:cubicBezTo>
                  <a:cubicBezTo>
                    <a:pt x="2030" y="2059"/>
                    <a:pt x="2026" y="2056"/>
                    <a:pt x="2024" y="2053"/>
                  </a:cubicBezTo>
                  <a:cubicBezTo>
                    <a:pt x="2025" y="2051"/>
                    <a:pt x="2025" y="2048"/>
                    <a:pt x="2023" y="2045"/>
                  </a:cubicBezTo>
                  <a:cubicBezTo>
                    <a:pt x="2012" y="2031"/>
                    <a:pt x="2008" y="2018"/>
                    <a:pt x="1998" y="2004"/>
                  </a:cubicBezTo>
                  <a:cubicBezTo>
                    <a:pt x="2003" y="2001"/>
                    <a:pt x="1990" y="1997"/>
                    <a:pt x="1995" y="1994"/>
                  </a:cubicBezTo>
                  <a:cubicBezTo>
                    <a:pt x="1994" y="1990"/>
                    <a:pt x="1985" y="1986"/>
                    <a:pt x="1988" y="1983"/>
                  </a:cubicBezTo>
                  <a:cubicBezTo>
                    <a:pt x="1981" y="1978"/>
                    <a:pt x="1982" y="1965"/>
                    <a:pt x="1972" y="1965"/>
                  </a:cubicBezTo>
                  <a:cubicBezTo>
                    <a:pt x="1974" y="1970"/>
                    <a:pt x="1977" y="1973"/>
                    <a:pt x="1984" y="1981"/>
                  </a:cubicBezTo>
                  <a:cubicBezTo>
                    <a:pt x="1985" y="1984"/>
                    <a:pt x="1980" y="1987"/>
                    <a:pt x="1986" y="1990"/>
                  </a:cubicBezTo>
                  <a:cubicBezTo>
                    <a:pt x="1986" y="1994"/>
                    <a:pt x="1988" y="1997"/>
                    <a:pt x="1992" y="2000"/>
                  </a:cubicBezTo>
                  <a:cubicBezTo>
                    <a:pt x="1991" y="2007"/>
                    <a:pt x="1999" y="2014"/>
                    <a:pt x="1998" y="2021"/>
                  </a:cubicBezTo>
                  <a:cubicBezTo>
                    <a:pt x="2003" y="2024"/>
                    <a:pt x="1999" y="2027"/>
                    <a:pt x="2004" y="2030"/>
                  </a:cubicBezTo>
                  <a:cubicBezTo>
                    <a:pt x="2005" y="2034"/>
                    <a:pt x="2009" y="2038"/>
                    <a:pt x="2008" y="2041"/>
                  </a:cubicBezTo>
                  <a:cubicBezTo>
                    <a:pt x="2013" y="2045"/>
                    <a:pt x="2009" y="2048"/>
                    <a:pt x="2013" y="2051"/>
                  </a:cubicBezTo>
                  <a:cubicBezTo>
                    <a:pt x="2011" y="2054"/>
                    <a:pt x="2020" y="2059"/>
                    <a:pt x="2017" y="2062"/>
                  </a:cubicBezTo>
                  <a:cubicBezTo>
                    <a:pt x="2030" y="2076"/>
                    <a:pt x="2030" y="2083"/>
                    <a:pt x="2044" y="2099"/>
                  </a:cubicBezTo>
                  <a:cubicBezTo>
                    <a:pt x="2052" y="2115"/>
                    <a:pt x="2060" y="2122"/>
                    <a:pt x="2069" y="2138"/>
                  </a:cubicBezTo>
                  <a:cubicBezTo>
                    <a:pt x="2077" y="2146"/>
                    <a:pt x="2081" y="2153"/>
                    <a:pt x="2086" y="2160"/>
                  </a:cubicBezTo>
                  <a:cubicBezTo>
                    <a:pt x="2099" y="2160"/>
                    <a:pt x="2099" y="2160"/>
                    <a:pt x="2099" y="2160"/>
                  </a:cubicBezTo>
                  <a:cubicBezTo>
                    <a:pt x="2091" y="2148"/>
                    <a:pt x="2081" y="2135"/>
                    <a:pt x="2070" y="2123"/>
                  </a:cubicBezTo>
                  <a:cubicBezTo>
                    <a:pt x="2066" y="2113"/>
                    <a:pt x="2063" y="2112"/>
                    <a:pt x="2059" y="2103"/>
                  </a:cubicBezTo>
                  <a:close/>
                  <a:moveTo>
                    <a:pt x="2096" y="2123"/>
                  </a:moveTo>
                  <a:cubicBezTo>
                    <a:pt x="2093" y="2118"/>
                    <a:pt x="2089" y="2113"/>
                    <a:pt x="2090" y="2109"/>
                  </a:cubicBezTo>
                  <a:cubicBezTo>
                    <a:pt x="2080" y="2105"/>
                    <a:pt x="2076" y="2091"/>
                    <a:pt x="2070" y="2083"/>
                  </a:cubicBezTo>
                  <a:cubicBezTo>
                    <a:pt x="2062" y="2079"/>
                    <a:pt x="2070" y="2069"/>
                    <a:pt x="2063" y="2071"/>
                  </a:cubicBezTo>
                  <a:cubicBezTo>
                    <a:pt x="2062" y="2067"/>
                    <a:pt x="2055" y="2061"/>
                    <a:pt x="2056" y="2057"/>
                  </a:cubicBezTo>
                  <a:cubicBezTo>
                    <a:pt x="2045" y="2047"/>
                    <a:pt x="2049" y="2038"/>
                    <a:pt x="2036" y="2028"/>
                  </a:cubicBezTo>
                  <a:cubicBezTo>
                    <a:pt x="2039" y="2023"/>
                    <a:pt x="2029" y="2017"/>
                    <a:pt x="2031" y="2012"/>
                  </a:cubicBezTo>
                  <a:cubicBezTo>
                    <a:pt x="2025" y="2006"/>
                    <a:pt x="2027" y="2001"/>
                    <a:pt x="2020" y="1996"/>
                  </a:cubicBezTo>
                  <a:cubicBezTo>
                    <a:pt x="2015" y="1985"/>
                    <a:pt x="2007" y="1973"/>
                    <a:pt x="2002" y="1962"/>
                  </a:cubicBezTo>
                  <a:cubicBezTo>
                    <a:pt x="1990" y="1948"/>
                    <a:pt x="1981" y="1934"/>
                    <a:pt x="1971" y="1920"/>
                  </a:cubicBezTo>
                  <a:cubicBezTo>
                    <a:pt x="1960" y="1914"/>
                    <a:pt x="1950" y="1898"/>
                    <a:pt x="1939" y="1887"/>
                  </a:cubicBezTo>
                  <a:cubicBezTo>
                    <a:pt x="1934" y="1882"/>
                    <a:pt x="1929" y="1881"/>
                    <a:pt x="1924" y="1874"/>
                  </a:cubicBezTo>
                  <a:cubicBezTo>
                    <a:pt x="1922" y="1871"/>
                    <a:pt x="1920" y="1868"/>
                    <a:pt x="1917" y="1865"/>
                  </a:cubicBezTo>
                  <a:cubicBezTo>
                    <a:pt x="1914" y="1869"/>
                    <a:pt x="1912" y="1857"/>
                    <a:pt x="1908" y="1865"/>
                  </a:cubicBezTo>
                  <a:cubicBezTo>
                    <a:pt x="1916" y="1870"/>
                    <a:pt x="1924" y="1882"/>
                    <a:pt x="1936" y="1890"/>
                  </a:cubicBezTo>
                  <a:cubicBezTo>
                    <a:pt x="1944" y="1902"/>
                    <a:pt x="1950" y="1909"/>
                    <a:pt x="1962" y="1919"/>
                  </a:cubicBezTo>
                  <a:cubicBezTo>
                    <a:pt x="1971" y="1936"/>
                    <a:pt x="1987" y="1953"/>
                    <a:pt x="1997" y="1970"/>
                  </a:cubicBezTo>
                  <a:cubicBezTo>
                    <a:pt x="2002" y="1978"/>
                    <a:pt x="2003" y="1986"/>
                    <a:pt x="2011" y="1995"/>
                  </a:cubicBezTo>
                  <a:cubicBezTo>
                    <a:pt x="2011" y="2003"/>
                    <a:pt x="2022" y="2012"/>
                    <a:pt x="2021" y="2021"/>
                  </a:cubicBezTo>
                  <a:cubicBezTo>
                    <a:pt x="2037" y="2038"/>
                    <a:pt x="2041" y="2055"/>
                    <a:pt x="2052" y="2072"/>
                  </a:cubicBezTo>
                  <a:cubicBezTo>
                    <a:pt x="2061" y="2082"/>
                    <a:pt x="2066" y="2093"/>
                    <a:pt x="2070" y="2103"/>
                  </a:cubicBezTo>
                  <a:cubicBezTo>
                    <a:pt x="2075" y="2104"/>
                    <a:pt x="2072" y="2105"/>
                    <a:pt x="2076" y="2109"/>
                  </a:cubicBezTo>
                  <a:cubicBezTo>
                    <a:pt x="2079" y="2113"/>
                    <a:pt x="2083" y="2117"/>
                    <a:pt x="2083" y="2121"/>
                  </a:cubicBezTo>
                  <a:cubicBezTo>
                    <a:pt x="2091" y="2124"/>
                    <a:pt x="2089" y="2132"/>
                    <a:pt x="2097" y="2140"/>
                  </a:cubicBezTo>
                  <a:cubicBezTo>
                    <a:pt x="2103" y="2148"/>
                    <a:pt x="2107" y="2154"/>
                    <a:pt x="2112" y="2160"/>
                  </a:cubicBezTo>
                  <a:cubicBezTo>
                    <a:pt x="2124" y="2160"/>
                    <a:pt x="2124" y="2160"/>
                    <a:pt x="2124" y="2160"/>
                  </a:cubicBezTo>
                  <a:cubicBezTo>
                    <a:pt x="2120" y="2153"/>
                    <a:pt x="2115" y="2147"/>
                    <a:pt x="2106" y="2137"/>
                  </a:cubicBezTo>
                  <a:cubicBezTo>
                    <a:pt x="2104" y="2133"/>
                    <a:pt x="2102" y="2128"/>
                    <a:pt x="2096" y="2123"/>
                  </a:cubicBezTo>
                  <a:close/>
                  <a:moveTo>
                    <a:pt x="190" y="2107"/>
                  </a:moveTo>
                  <a:cubicBezTo>
                    <a:pt x="192" y="2102"/>
                    <a:pt x="195" y="2098"/>
                    <a:pt x="198" y="2093"/>
                  </a:cubicBezTo>
                  <a:cubicBezTo>
                    <a:pt x="201" y="2092"/>
                    <a:pt x="200" y="2088"/>
                    <a:pt x="202" y="2086"/>
                  </a:cubicBezTo>
                  <a:cubicBezTo>
                    <a:pt x="204" y="2085"/>
                    <a:pt x="206" y="2083"/>
                    <a:pt x="206" y="2079"/>
                  </a:cubicBezTo>
                  <a:cubicBezTo>
                    <a:pt x="213" y="2079"/>
                    <a:pt x="212" y="2071"/>
                    <a:pt x="216" y="2068"/>
                  </a:cubicBezTo>
                  <a:cubicBezTo>
                    <a:pt x="224" y="2062"/>
                    <a:pt x="228" y="2052"/>
                    <a:pt x="234" y="2045"/>
                  </a:cubicBezTo>
                  <a:cubicBezTo>
                    <a:pt x="240" y="2037"/>
                    <a:pt x="243" y="2025"/>
                    <a:pt x="254" y="2021"/>
                  </a:cubicBezTo>
                  <a:cubicBezTo>
                    <a:pt x="254" y="2018"/>
                    <a:pt x="255" y="2017"/>
                    <a:pt x="256" y="2015"/>
                  </a:cubicBezTo>
                  <a:cubicBezTo>
                    <a:pt x="256" y="2011"/>
                    <a:pt x="261" y="2013"/>
                    <a:pt x="260" y="2008"/>
                  </a:cubicBezTo>
                  <a:cubicBezTo>
                    <a:pt x="263" y="2004"/>
                    <a:pt x="265" y="1999"/>
                    <a:pt x="267" y="1994"/>
                  </a:cubicBezTo>
                  <a:cubicBezTo>
                    <a:pt x="274" y="1993"/>
                    <a:pt x="270" y="1985"/>
                    <a:pt x="278" y="1985"/>
                  </a:cubicBezTo>
                  <a:cubicBezTo>
                    <a:pt x="278" y="1978"/>
                    <a:pt x="281" y="1974"/>
                    <a:pt x="285" y="1971"/>
                  </a:cubicBezTo>
                  <a:cubicBezTo>
                    <a:pt x="289" y="1968"/>
                    <a:pt x="287" y="1961"/>
                    <a:pt x="293" y="1960"/>
                  </a:cubicBezTo>
                  <a:cubicBezTo>
                    <a:pt x="293" y="1956"/>
                    <a:pt x="295" y="1954"/>
                    <a:pt x="297" y="1953"/>
                  </a:cubicBezTo>
                  <a:cubicBezTo>
                    <a:pt x="298" y="1950"/>
                    <a:pt x="299" y="1948"/>
                    <a:pt x="301" y="1946"/>
                  </a:cubicBezTo>
                  <a:cubicBezTo>
                    <a:pt x="306" y="1936"/>
                    <a:pt x="313" y="1929"/>
                    <a:pt x="317" y="1919"/>
                  </a:cubicBezTo>
                  <a:cubicBezTo>
                    <a:pt x="328" y="1902"/>
                    <a:pt x="338" y="1884"/>
                    <a:pt x="346" y="1864"/>
                  </a:cubicBezTo>
                  <a:cubicBezTo>
                    <a:pt x="347" y="1860"/>
                    <a:pt x="349" y="1855"/>
                    <a:pt x="351" y="1851"/>
                  </a:cubicBezTo>
                  <a:cubicBezTo>
                    <a:pt x="354" y="1846"/>
                    <a:pt x="353" y="1838"/>
                    <a:pt x="357" y="1835"/>
                  </a:cubicBezTo>
                  <a:cubicBezTo>
                    <a:pt x="359" y="1830"/>
                    <a:pt x="360" y="1824"/>
                    <a:pt x="362" y="1819"/>
                  </a:cubicBezTo>
                  <a:cubicBezTo>
                    <a:pt x="363" y="1816"/>
                    <a:pt x="365" y="1815"/>
                    <a:pt x="364" y="1810"/>
                  </a:cubicBezTo>
                  <a:cubicBezTo>
                    <a:pt x="364" y="1808"/>
                    <a:pt x="367" y="1805"/>
                    <a:pt x="363" y="1804"/>
                  </a:cubicBezTo>
                  <a:cubicBezTo>
                    <a:pt x="363" y="1817"/>
                    <a:pt x="354" y="1821"/>
                    <a:pt x="354" y="1835"/>
                  </a:cubicBezTo>
                  <a:cubicBezTo>
                    <a:pt x="347" y="1841"/>
                    <a:pt x="347" y="1854"/>
                    <a:pt x="341" y="1862"/>
                  </a:cubicBezTo>
                  <a:cubicBezTo>
                    <a:pt x="335" y="1870"/>
                    <a:pt x="333" y="1881"/>
                    <a:pt x="328" y="1889"/>
                  </a:cubicBezTo>
                  <a:cubicBezTo>
                    <a:pt x="322" y="1898"/>
                    <a:pt x="317" y="1907"/>
                    <a:pt x="312" y="1917"/>
                  </a:cubicBezTo>
                  <a:cubicBezTo>
                    <a:pt x="307" y="1919"/>
                    <a:pt x="307" y="1924"/>
                    <a:pt x="302" y="1926"/>
                  </a:cubicBezTo>
                  <a:cubicBezTo>
                    <a:pt x="301" y="1929"/>
                    <a:pt x="299" y="1931"/>
                    <a:pt x="300" y="1935"/>
                  </a:cubicBezTo>
                  <a:cubicBezTo>
                    <a:pt x="296" y="1935"/>
                    <a:pt x="296" y="1938"/>
                    <a:pt x="294" y="1940"/>
                  </a:cubicBezTo>
                  <a:cubicBezTo>
                    <a:pt x="294" y="1947"/>
                    <a:pt x="285" y="1946"/>
                    <a:pt x="286" y="1954"/>
                  </a:cubicBezTo>
                  <a:cubicBezTo>
                    <a:pt x="282" y="1957"/>
                    <a:pt x="279" y="1961"/>
                    <a:pt x="279" y="1967"/>
                  </a:cubicBezTo>
                  <a:cubicBezTo>
                    <a:pt x="270" y="1973"/>
                    <a:pt x="267" y="1983"/>
                    <a:pt x="260" y="1990"/>
                  </a:cubicBezTo>
                  <a:cubicBezTo>
                    <a:pt x="261" y="1997"/>
                    <a:pt x="253" y="1997"/>
                    <a:pt x="253" y="2004"/>
                  </a:cubicBezTo>
                  <a:cubicBezTo>
                    <a:pt x="249" y="2008"/>
                    <a:pt x="247" y="2013"/>
                    <a:pt x="245" y="2018"/>
                  </a:cubicBezTo>
                  <a:cubicBezTo>
                    <a:pt x="242" y="2018"/>
                    <a:pt x="240" y="2019"/>
                    <a:pt x="241" y="2022"/>
                  </a:cubicBezTo>
                  <a:cubicBezTo>
                    <a:pt x="238" y="2023"/>
                    <a:pt x="236" y="2023"/>
                    <a:pt x="237" y="2027"/>
                  </a:cubicBezTo>
                  <a:cubicBezTo>
                    <a:pt x="232" y="2029"/>
                    <a:pt x="231" y="2035"/>
                    <a:pt x="227" y="2036"/>
                  </a:cubicBezTo>
                  <a:cubicBezTo>
                    <a:pt x="227" y="2043"/>
                    <a:pt x="222" y="2045"/>
                    <a:pt x="219" y="2048"/>
                  </a:cubicBezTo>
                  <a:cubicBezTo>
                    <a:pt x="218" y="2053"/>
                    <a:pt x="218" y="2059"/>
                    <a:pt x="211" y="2059"/>
                  </a:cubicBezTo>
                  <a:cubicBezTo>
                    <a:pt x="208" y="2063"/>
                    <a:pt x="209" y="2069"/>
                    <a:pt x="203" y="2069"/>
                  </a:cubicBezTo>
                  <a:cubicBezTo>
                    <a:pt x="203" y="2075"/>
                    <a:pt x="198" y="2077"/>
                    <a:pt x="195" y="2080"/>
                  </a:cubicBezTo>
                  <a:cubicBezTo>
                    <a:pt x="191" y="2089"/>
                    <a:pt x="186" y="2097"/>
                    <a:pt x="179" y="2103"/>
                  </a:cubicBezTo>
                  <a:cubicBezTo>
                    <a:pt x="178" y="2108"/>
                    <a:pt x="177" y="2113"/>
                    <a:pt x="173" y="2114"/>
                  </a:cubicBezTo>
                  <a:cubicBezTo>
                    <a:pt x="170" y="2118"/>
                    <a:pt x="172" y="2126"/>
                    <a:pt x="165" y="2126"/>
                  </a:cubicBezTo>
                  <a:cubicBezTo>
                    <a:pt x="166" y="2132"/>
                    <a:pt x="160" y="2134"/>
                    <a:pt x="159" y="2139"/>
                  </a:cubicBezTo>
                  <a:cubicBezTo>
                    <a:pt x="154" y="2141"/>
                    <a:pt x="156" y="2149"/>
                    <a:pt x="152" y="2151"/>
                  </a:cubicBezTo>
                  <a:cubicBezTo>
                    <a:pt x="150" y="2154"/>
                    <a:pt x="148" y="2156"/>
                    <a:pt x="147" y="2160"/>
                  </a:cubicBezTo>
                  <a:cubicBezTo>
                    <a:pt x="158" y="2160"/>
                    <a:pt x="158" y="2160"/>
                    <a:pt x="158" y="2160"/>
                  </a:cubicBezTo>
                  <a:cubicBezTo>
                    <a:pt x="158" y="2160"/>
                    <a:pt x="159" y="2159"/>
                    <a:pt x="159" y="2159"/>
                  </a:cubicBezTo>
                  <a:cubicBezTo>
                    <a:pt x="159" y="2156"/>
                    <a:pt x="161" y="2155"/>
                    <a:pt x="160" y="2150"/>
                  </a:cubicBezTo>
                  <a:cubicBezTo>
                    <a:pt x="165" y="2151"/>
                    <a:pt x="164" y="2147"/>
                    <a:pt x="166" y="2146"/>
                  </a:cubicBezTo>
                  <a:cubicBezTo>
                    <a:pt x="171" y="2136"/>
                    <a:pt x="176" y="2127"/>
                    <a:pt x="182" y="2118"/>
                  </a:cubicBezTo>
                  <a:cubicBezTo>
                    <a:pt x="187" y="2116"/>
                    <a:pt x="184" y="2108"/>
                    <a:pt x="190" y="2107"/>
                  </a:cubicBezTo>
                  <a:close/>
                  <a:moveTo>
                    <a:pt x="44" y="2148"/>
                  </a:moveTo>
                  <a:cubicBezTo>
                    <a:pt x="37" y="2147"/>
                    <a:pt x="34" y="2141"/>
                    <a:pt x="26" y="2140"/>
                  </a:cubicBezTo>
                  <a:cubicBezTo>
                    <a:pt x="24" y="2133"/>
                    <a:pt x="15" y="2134"/>
                    <a:pt x="12" y="2128"/>
                  </a:cubicBezTo>
                  <a:cubicBezTo>
                    <a:pt x="6" y="2128"/>
                    <a:pt x="4" y="2123"/>
                    <a:pt x="0" y="2120"/>
                  </a:cubicBezTo>
                  <a:cubicBezTo>
                    <a:pt x="0" y="2132"/>
                    <a:pt x="0" y="2132"/>
                    <a:pt x="0" y="2132"/>
                  </a:cubicBezTo>
                  <a:cubicBezTo>
                    <a:pt x="4" y="2134"/>
                    <a:pt x="7" y="2136"/>
                    <a:pt x="9" y="2139"/>
                  </a:cubicBezTo>
                  <a:cubicBezTo>
                    <a:pt x="15" y="2138"/>
                    <a:pt x="15" y="2145"/>
                    <a:pt x="20" y="2145"/>
                  </a:cubicBezTo>
                  <a:cubicBezTo>
                    <a:pt x="20" y="2151"/>
                    <a:pt x="29" y="2146"/>
                    <a:pt x="27" y="2153"/>
                  </a:cubicBezTo>
                  <a:cubicBezTo>
                    <a:pt x="31" y="2154"/>
                    <a:pt x="38" y="2157"/>
                    <a:pt x="41" y="2160"/>
                  </a:cubicBezTo>
                  <a:cubicBezTo>
                    <a:pt x="54" y="2160"/>
                    <a:pt x="54" y="2160"/>
                    <a:pt x="54" y="2160"/>
                  </a:cubicBezTo>
                  <a:cubicBezTo>
                    <a:pt x="50" y="2156"/>
                    <a:pt x="46" y="2153"/>
                    <a:pt x="44" y="2148"/>
                  </a:cubicBezTo>
                  <a:close/>
                  <a:moveTo>
                    <a:pt x="2454" y="2137"/>
                  </a:moveTo>
                  <a:cubicBezTo>
                    <a:pt x="2454" y="2132"/>
                    <a:pt x="2448" y="2134"/>
                    <a:pt x="2448" y="2128"/>
                  </a:cubicBezTo>
                  <a:cubicBezTo>
                    <a:pt x="2439" y="2119"/>
                    <a:pt x="2438" y="2111"/>
                    <a:pt x="2431" y="2102"/>
                  </a:cubicBezTo>
                  <a:cubicBezTo>
                    <a:pt x="2422" y="2094"/>
                    <a:pt x="2422" y="2086"/>
                    <a:pt x="2413" y="2078"/>
                  </a:cubicBezTo>
                  <a:cubicBezTo>
                    <a:pt x="2412" y="2075"/>
                    <a:pt x="2409" y="2073"/>
                    <a:pt x="2410" y="2071"/>
                  </a:cubicBezTo>
                  <a:cubicBezTo>
                    <a:pt x="2409" y="2070"/>
                    <a:pt x="2410" y="2067"/>
                    <a:pt x="2407" y="2068"/>
                  </a:cubicBezTo>
                  <a:cubicBezTo>
                    <a:pt x="2401" y="2063"/>
                    <a:pt x="2404" y="2060"/>
                    <a:pt x="2399" y="2055"/>
                  </a:cubicBezTo>
                  <a:cubicBezTo>
                    <a:pt x="2390" y="2047"/>
                    <a:pt x="2391" y="2042"/>
                    <a:pt x="2383" y="2037"/>
                  </a:cubicBezTo>
                  <a:cubicBezTo>
                    <a:pt x="2383" y="2033"/>
                    <a:pt x="2379" y="2032"/>
                    <a:pt x="2376" y="2029"/>
                  </a:cubicBezTo>
                  <a:cubicBezTo>
                    <a:pt x="2370" y="2021"/>
                    <a:pt x="2367" y="2014"/>
                    <a:pt x="2359" y="2009"/>
                  </a:cubicBezTo>
                  <a:cubicBezTo>
                    <a:pt x="2356" y="2005"/>
                    <a:pt x="2356" y="2001"/>
                    <a:pt x="2350" y="1996"/>
                  </a:cubicBezTo>
                  <a:cubicBezTo>
                    <a:pt x="2342" y="1991"/>
                    <a:pt x="2334" y="1981"/>
                    <a:pt x="2326" y="1971"/>
                  </a:cubicBezTo>
                  <a:cubicBezTo>
                    <a:pt x="2315" y="1963"/>
                    <a:pt x="2303" y="1951"/>
                    <a:pt x="2292" y="1946"/>
                  </a:cubicBezTo>
                  <a:cubicBezTo>
                    <a:pt x="2287" y="1940"/>
                    <a:pt x="2281" y="1939"/>
                    <a:pt x="2276" y="1934"/>
                  </a:cubicBezTo>
                  <a:cubicBezTo>
                    <a:pt x="2270" y="1928"/>
                    <a:pt x="2264" y="1924"/>
                    <a:pt x="2258" y="1924"/>
                  </a:cubicBezTo>
                  <a:cubicBezTo>
                    <a:pt x="2279" y="1941"/>
                    <a:pt x="2300" y="1958"/>
                    <a:pt x="2321" y="1976"/>
                  </a:cubicBezTo>
                  <a:cubicBezTo>
                    <a:pt x="2338" y="1996"/>
                    <a:pt x="2359" y="2016"/>
                    <a:pt x="2371" y="2036"/>
                  </a:cubicBezTo>
                  <a:cubicBezTo>
                    <a:pt x="2375" y="2041"/>
                    <a:pt x="2379" y="2048"/>
                    <a:pt x="2384" y="2048"/>
                  </a:cubicBezTo>
                  <a:cubicBezTo>
                    <a:pt x="2379" y="2052"/>
                    <a:pt x="2394" y="2057"/>
                    <a:pt x="2389" y="2061"/>
                  </a:cubicBezTo>
                  <a:cubicBezTo>
                    <a:pt x="2391" y="2065"/>
                    <a:pt x="2401" y="2070"/>
                    <a:pt x="2398" y="2073"/>
                  </a:cubicBezTo>
                  <a:cubicBezTo>
                    <a:pt x="2409" y="2085"/>
                    <a:pt x="2407" y="2087"/>
                    <a:pt x="2416" y="2098"/>
                  </a:cubicBezTo>
                  <a:cubicBezTo>
                    <a:pt x="2419" y="2106"/>
                    <a:pt x="2429" y="2115"/>
                    <a:pt x="2433" y="2124"/>
                  </a:cubicBezTo>
                  <a:cubicBezTo>
                    <a:pt x="2439" y="2128"/>
                    <a:pt x="2436" y="2132"/>
                    <a:pt x="2442" y="2137"/>
                  </a:cubicBezTo>
                  <a:cubicBezTo>
                    <a:pt x="2449" y="2142"/>
                    <a:pt x="2444" y="2146"/>
                    <a:pt x="2448" y="2151"/>
                  </a:cubicBezTo>
                  <a:cubicBezTo>
                    <a:pt x="2451" y="2154"/>
                    <a:pt x="2453" y="2157"/>
                    <a:pt x="2455" y="2160"/>
                  </a:cubicBezTo>
                  <a:cubicBezTo>
                    <a:pt x="2467" y="2160"/>
                    <a:pt x="2467" y="2160"/>
                    <a:pt x="2467" y="2160"/>
                  </a:cubicBezTo>
                  <a:cubicBezTo>
                    <a:pt x="2464" y="2156"/>
                    <a:pt x="2461" y="2152"/>
                    <a:pt x="2458" y="2149"/>
                  </a:cubicBezTo>
                  <a:cubicBezTo>
                    <a:pt x="2461" y="2145"/>
                    <a:pt x="2452" y="2141"/>
                    <a:pt x="2454" y="2137"/>
                  </a:cubicBezTo>
                  <a:close/>
                  <a:moveTo>
                    <a:pt x="21" y="2156"/>
                  </a:moveTo>
                  <a:cubicBezTo>
                    <a:pt x="21" y="2149"/>
                    <a:pt x="15" y="2150"/>
                    <a:pt x="11" y="2148"/>
                  </a:cubicBezTo>
                  <a:cubicBezTo>
                    <a:pt x="8" y="2146"/>
                    <a:pt x="6" y="2143"/>
                    <a:pt x="0" y="2144"/>
                  </a:cubicBezTo>
                  <a:cubicBezTo>
                    <a:pt x="0" y="2153"/>
                    <a:pt x="0" y="2153"/>
                    <a:pt x="0" y="2153"/>
                  </a:cubicBezTo>
                  <a:cubicBezTo>
                    <a:pt x="2" y="2154"/>
                    <a:pt x="4" y="2154"/>
                    <a:pt x="5" y="2155"/>
                  </a:cubicBezTo>
                  <a:cubicBezTo>
                    <a:pt x="6" y="2155"/>
                    <a:pt x="7" y="2156"/>
                    <a:pt x="8" y="2157"/>
                  </a:cubicBezTo>
                  <a:cubicBezTo>
                    <a:pt x="9" y="2157"/>
                    <a:pt x="10" y="2157"/>
                    <a:pt x="10" y="2159"/>
                  </a:cubicBezTo>
                  <a:cubicBezTo>
                    <a:pt x="11" y="2159"/>
                    <a:pt x="12" y="2159"/>
                    <a:pt x="13" y="2160"/>
                  </a:cubicBezTo>
                  <a:cubicBezTo>
                    <a:pt x="32" y="2160"/>
                    <a:pt x="32" y="2160"/>
                    <a:pt x="32" y="2160"/>
                  </a:cubicBezTo>
                  <a:cubicBezTo>
                    <a:pt x="32" y="2160"/>
                    <a:pt x="32" y="2160"/>
                    <a:pt x="32" y="2159"/>
                  </a:cubicBezTo>
                  <a:cubicBezTo>
                    <a:pt x="30" y="2156"/>
                    <a:pt x="25" y="2157"/>
                    <a:pt x="21" y="2156"/>
                  </a:cubicBezTo>
                  <a:close/>
                  <a:moveTo>
                    <a:pt x="121" y="2118"/>
                  </a:moveTo>
                  <a:cubicBezTo>
                    <a:pt x="131" y="2110"/>
                    <a:pt x="131" y="2093"/>
                    <a:pt x="143" y="2086"/>
                  </a:cubicBezTo>
                  <a:cubicBezTo>
                    <a:pt x="139" y="2079"/>
                    <a:pt x="150" y="2084"/>
                    <a:pt x="146" y="2077"/>
                  </a:cubicBezTo>
                  <a:cubicBezTo>
                    <a:pt x="147" y="2074"/>
                    <a:pt x="149" y="2071"/>
                    <a:pt x="152" y="2070"/>
                  </a:cubicBezTo>
                  <a:cubicBezTo>
                    <a:pt x="156" y="2064"/>
                    <a:pt x="158" y="2057"/>
                    <a:pt x="164" y="2054"/>
                  </a:cubicBezTo>
                  <a:cubicBezTo>
                    <a:pt x="170" y="2041"/>
                    <a:pt x="180" y="2033"/>
                    <a:pt x="189" y="2024"/>
                  </a:cubicBezTo>
                  <a:cubicBezTo>
                    <a:pt x="189" y="2020"/>
                    <a:pt x="195" y="2021"/>
                    <a:pt x="192" y="2015"/>
                  </a:cubicBezTo>
                  <a:cubicBezTo>
                    <a:pt x="198" y="2015"/>
                    <a:pt x="199" y="2011"/>
                    <a:pt x="200" y="2008"/>
                  </a:cubicBezTo>
                  <a:cubicBezTo>
                    <a:pt x="199" y="2003"/>
                    <a:pt x="207" y="2005"/>
                    <a:pt x="207" y="2001"/>
                  </a:cubicBezTo>
                  <a:cubicBezTo>
                    <a:pt x="207" y="1996"/>
                    <a:pt x="212" y="1996"/>
                    <a:pt x="215" y="1994"/>
                  </a:cubicBezTo>
                  <a:cubicBezTo>
                    <a:pt x="215" y="1986"/>
                    <a:pt x="222" y="1985"/>
                    <a:pt x="222" y="1978"/>
                  </a:cubicBezTo>
                  <a:cubicBezTo>
                    <a:pt x="226" y="1974"/>
                    <a:pt x="230" y="1969"/>
                    <a:pt x="232" y="1964"/>
                  </a:cubicBezTo>
                  <a:cubicBezTo>
                    <a:pt x="241" y="1964"/>
                    <a:pt x="238" y="1954"/>
                    <a:pt x="245" y="1952"/>
                  </a:cubicBezTo>
                  <a:cubicBezTo>
                    <a:pt x="247" y="1947"/>
                    <a:pt x="251" y="1943"/>
                    <a:pt x="255" y="1938"/>
                  </a:cubicBezTo>
                  <a:cubicBezTo>
                    <a:pt x="259" y="1935"/>
                    <a:pt x="261" y="1929"/>
                    <a:pt x="265" y="1924"/>
                  </a:cubicBezTo>
                  <a:cubicBezTo>
                    <a:pt x="273" y="1924"/>
                    <a:pt x="268" y="1913"/>
                    <a:pt x="277" y="1913"/>
                  </a:cubicBezTo>
                  <a:cubicBezTo>
                    <a:pt x="277" y="1905"/>
                    <a:pt x="283" y="1903"/>
                    <a:pt x="287" y="1899"/>
                  </a:cubicBezTo>
                  <a:cubicBezTo>
                    <a:pt x="287" y="1892"/>
                    <a:pt x="293" y="1889"/>
                    <a:pt x="294" y="1883"/>
                  </a:cubicBezTo>
                  <a:cubicBezTo>
                    <a:pt x="300" y="1880"/>
                    <a:pt x="300" y="1873"/>
                    <a:pt x="304" y="1869"/>
                  </a:cubicBezTo>
                  <a:cubicBezTo>
                    <a:pt x="309" y="1866"/>
                    <a:pt x="307" y="1856"/>
                    <a:pt x="314" y="1855"/>
                  </a:cubicBezTo>
                  <a:cubicBezTo>
                    <a:pt x="314" y="1847"/>
                    <a:pt x="318" y="1843"/>
                    <a:pt x="322" y="1840"/>
                  </a:cubicBezTo>
                  <a:cubicBezTo>
                    <a:pt x="323" y="1833"/>
                    <a:pt x="325" y="1827"/>
                    <a:pt x="330" y="1824"/>
                  </a:cubicBezTo>
                  <a:cubicBezTo>
                    <a:pt x="332" y="1818"/>
                    <a:pt x="334" y="1813"/>
                    <a:pt x="337" y="1808"/>
                  </a:cubicBezTo>
                  <a:cubicBezTo>
                    <a:pt x="337" y="1800"/>
                    <a:pt x="345" y="1799"/>
                    <a:pt x="343" y="1790"/>
                  </a:cubicBezTo>
                  <a:cubicBezTo>
                    <a:pt x="348" y="1787"/>
                    <a:pt x="346" y="1778"/>
                    <a:pt x="350" y="1774"/>
                  </a:cubicBezTo>
                  <a:cubicBezTo>
                    <a:pt x="349" y="1769"/>
                    <a:pt x="354" y="1769"/>
                    <a:pt x="352" y="1763"/>
                  </a:cubicBezTo>
                  <a:cubicBezTo>
                    <a:pt x="349" y="1759"/>
                    <a:pt x="358" y="1755"/>
                    <a:pt x="351" y="1754"/>
                  </a:cubicBezTo>
                  <a:cubicBezTo>
                    <a:pt x="348" y="1760"/>
                    <a:pt x="347" y="1767"/>
                    <a:pt x="346" y="1774"/>
                  </a:cubicBezTo>
                  <a:cubicBezTo>
                    <a:pt x="342" y="1775"/>
                    <a:pt x="345" y="1782"/>
                    <a:pt x="342" y="1783"/>
                  </a:cubicBezTo>
                  <a:cubicBezTo>
                    <a:pt x="342" y="1788"/>
                    <a:pt x="336" y="1787"/>
                    <a:pt x="338" y="1792"/>
                  </a:cubicBezTo>
                  <a:cubicBezTo>
                    <a:pt x="334" y="1805"/>
                    <a:pt x="324" y="1813"/>
                    <a:pt x="321" y="1826"/>
                  </a:cubicBezTo>
                  <a:cubicBezTo>
                    <a:pt x="313" y="1836"/>
                    <a:pt x="310" y="1849"/>
                    <a:pt x="301" y="1858"/>
                  </a:cubicBezTo>
                  <a:cubicBezTo>
                    <a:pt x="297" y="1864"/>
                    <a:pt x="295" y="1869"/>
                    <a:pt x="292" y="1874"/>
                  </a:cubicBezTo>
                  <a:cubicBezTo>
                    <a:pt x="288" y="1880"/>
                    <a:pt x="282" y="1885"/>
                    <a:pt x="282" y="1893"/>
                  </a:cubicBezTo>
                  <a:cubicBezTo>
                    <a:pt x="275" y="1895"/>
                    <a:pt x="273" y="1901"/>
                    <a:pt x="270" y="1907"/>
                  </a:cubicBezTo>
                  <a:cubicBezTo>
                    <a:pt x="264" y="1911"/>
                    <a:pt x="260" y="1916"/>
                    <a:pt x="258" y="1923"/>
                  </a:cubicBezTo>
                  <a:cubicBezTo>
                    <a:pt x="248" y="1932"/>
                    <a:pt x="239" y="1942"/>
                    <a:pt x="232" y="1953"/>
                  </a:cubicBezTo>
                  <a:cubicBezTo>
                    <a:pt x="226" y="1957"/>
                    <a:pt x="224" y="1964"/>
                    <a:pt x="220" y="1969"/>
                  </a:cubicBezTo>
                  <a:cubicBezTo>
                    <a:pt x="214" y="1973"/>
                    <a:pt x="213" y="1981"/>
                    <a:pt x="205" y="1983"/>
                  </a:cubicBezTo>
                  <a:cubicBezTo>
                    <a:pt x="207" y="1989"/>
                    <a:pt x="201" y="1988"/>
                    <a:pt x="202" y="1992"/>
                  </a:cubicBezTo>
                  <a:cubicBezTo>
                    <a:pt x="197" y="1993"/>
                    <a:pt x="200" y="2001"/>
                    <a:pt x="193" y="1999"/>
                  </a:cubicBezTo>
                  <a:cubicBezTo>
                    <a:pt x="194" y="2009"/>
                    <a:pt x="183" y="2008"/>
                    <a:pt x="181" y="2016"/>
                  </a:cubicBezTo>
                  <a:cubicBezTo>
                    <a:pt x="177" y="2016"/>
                    <a:pt x="180" y="2023"/>
                    <a:pt x="175" y="2023"/>
                  </a:cubicBezTo>
                  <a:cubicBezTo>
                    <a:pt x="173" y="2025"/>
                    <a:pt x="171" y="2027"/>
                    <a:pt x="169" y="2030"/>
                  </a:cubicBezTo>
                  <a:cubicBezTo>
                    <a:pt x="167" y="2036"/>
                    <a:pt x="160" y="2039"/>
                    <a:pt x="157" y="2046"/>
                  </a:cubicBezTo>
                  <a:cubicBezTo>
                    <a:pt x="148" y="2056"/>
                    <a:pt x="143" y="2068"/>
                    <a:pt x="133" y="2078"/>
                  </a:cubicBezTo>
                  <a:cubicBezTo>
                    <a:pt x="135" y="2084"/>
                    <a:pt x="129" y="2083"/>
                    <a:pt x="130" y="2087"/>
                  </a:cubicBezTo>
                  <a:cubicBezTo>
                    <a:pt x="125" y="2088"/>
                    <a:pt x="130" y="2097"/>
                    <a:pt x="124" y="2096"/>
                  </a:cubicBezTo>
                  <a:cubicBezTo>
                    <a:pt x="120" y="2101"/>
                    <a:pt x="119" y="2110"/>
                    <a:pt x="114" y="2114"/>
                  </a:cubicBezTo>
                  <a:cubicBezTo>
                    <a:pt x="113" y="2122"/>
                    <a:pt x="109" y="2127"/>
                    <a:pt x="107" y="2134"/>
                  </a:cubicBezTo>
                  <a:cubicBezTo>
                    <a:pt x="103" y="2135"/>
                    <a:pt x="106" y="2142"/>
                    <a:pt x="103" y="2143"/>
                  </a:cubicBezTo>
                  <a:cubicBezTo>
                    <a:pt x="101" y="2144"/>
                    <a:pt x="101" y="2145"/>
                    <a:pt x="101" y="2148"/>
                  </a:cubicBezTo>
                  <a:cubicBezTo>
                    <a:pt x="99" y="2148"/>
                    <a:pt x="98" y="2151"/>
                    <a:pt x="97" y="2148"/>
                  </a:cubicBezTo>
                  <a:cubicBezTo>
                    <a:pt x="95" y="2134"/>
                    <a:pt x="102" y="2127"/>
                    <a:pt x="103" y="2115"/>
                  </a:cubicBezTo>
                  <a:cubicBezTo>
                    <a:pt x="107" y="2105"/>
                    <a:pt x="110" y="2094"/>
                    <a:pt x="116" y="2086"/>
                  </a:cubicBezTo>
                  <a:cubicBezTo>
                    <a:pt x="116" y="2072"/>
                    <a:pt x="125" y="2066"/>
                    <a:pt x="130" y="2056"/>
                  </a:cubicBezTo>
                  <a:cubicBezTo>
                    <a:pt x="134" y="2047"/>
                    <a:pt x="141" y="2039"/>
                    <a:pt x="145" y="2029"/>
                  </a:cubicBezTo>
                  <a:cubicBezTo>
                    <a:pt x="148" y="2028"/>
                    <a:pt x="147" y="2025"/>
                    <a:pt x="147" y="2022"/>
                  </a:cubicBezTo>
                  <a:cubicBezTo>
                    <a:pt x="151" y="2022"/>
                    <a:pt x="152" y="2020"/>
                    <a:pt x="153" y="2018"/>
                  </a:cubicBezTo>
                  <a:cubicBezTo>
                    <a:pt x="155" y="2013"/>
                    <a:pt x="159" y="2009"/>
                    <a:pt x="161" y="2004"/>
                  </a:cubicBezTo>
                  <a:cubicBezTo>
                    <a:pt x="166" y="2002"/>
                    <a:pt x="167" y="1996"/>
                    <a:pt x="171" y="1992"/>
                  </a:cubicBezTo>
                  <a:cubicBezTo>
                    <a:pt x="170" y="1989"/>
                    <a:pt x="174" y="1991"/>
                    <a:pt x="175" y="1990"/>
                  </a:cubicBezTo>
                  <a:cubicBezTo>
                    <a:pt x="176" y="1989"/>
                    <a:pt x="174" y="1986"/>
                    <a:pt x="175" y="1985"/>
                  </a:cubicBezTo>
                  <a:cubicBezTo>
                    <a:pt x="176" y="1983"/>
                    <a:pt x="179" y="1982"/>
                    <a:pt x="181" y="1981"/>
                  </a:cubicBezTo>
                  <a:cubicBezTo>
                    <a:pt x="188" y="1973"/>
                    <a:pt x="192" y="1963"/>
                    <a:pt x="201" y="1957"/>
                  </a:cubicBezTo>
                  <a:cubicBezTo>
                    <a:pt x="207" y="1949"/>
                    <a:pt x="214" y="1941"/>
                    <a:pt x="222" y="1934"/>
                  </a:cubicBezTo>
                  <a:cubicBezTo>
                    <a:pt x="225" y="1931"/>
                    <a:pt x="227" y="1926"/>
                    <a:pt x="232" y="1925"/>
                  </a:cubicBezTo>
                  <a:cubicBezTo>
                    <a:pt x="233" y="1919"/>
                    <a:pt x="237" y="1916"/>
                    <a:pt x="240" y="1911"/>
                  </a:cubicBezTo>
                  <a:cubicBezTo>
                    <a:pt x="246" y="1910"/>
                    <a:pt x="246" y="1903"/>
                    <a:pt x="250" y="1899"/>
                  </a:cubicBezTo>
                  <a:cubicBezTo>
                    <a:pt x="252" y="1895"/>
                    <a:pt x="255" y="1891"/>
                    <a:pt x="260" y="1888"/>
                  </a:cubicBezTo>
                  <a:cubicBezTo>
                    <a:pt x="265" y="1878"/>
                    <a:pt x="271" y="1870"/>
                    <a:pt x="278" y="1862"/>
                  </a:cubicBezTo>
                  <a:cubicBezTo>
                    <a:pt x="283" y="1853"/>
                    <a:pt x="288" y="1844"/>
                    <a:pt x="296" y="1837"/>
                  </a:cubicBezTo>
                  <a:cubicBezTo>
                    <a:pt x="293" y="1828"/>
                    <a:pt x="303" y="1830"/>
                    <a:pt x="301" y="1821"/>
                  </a:cubicBezTo>
                  <a:cubicBezTo>
                    <a:pt x="304" y="1820"/>
                    <a:pt x="305" y="1818"/>
                    <a:pt x="305" y="1814"/>
                  </a:cubicBezTo>
                  <a:cubicBezTo>
                    <a:pt x="305" y="1811"/>
                    <a:pt x="310" y="1812"/>
                    <a:pt x="309" y="1808"/>
                  </a:cubicBezTo>
                  <a:cubicBezTo>
                    <a:pt x="308" y="1803"/>
                    <a:pt x="311" y="1803"/>
                    <a:pt x="313" y="1801"/>
                  </a:cubicBezTo>
                  <a:cubicBezTo>
                    <a:pt x="315" y="1793"/>
                    <a:pt x="320" y="1787"/>
                    <a:pt x="322" y="1778"/>
                  </a:cubicBezTo>
                  <a:cubicBezTo>
                    <a:pt x="326" y="1778"/>
                    <a:pt x="323" y="1772"/>
                    <a:pt x="326" y="1771"/>
                  </a:cubicBezTo>
                  <a:cubicBezTo>
                    <a:pt x="326" y="1769"/>
                    <a:pt x="329" y="1767"/>
                    <a:pt x="328" y="1763"/>
                  </a:cubicBezTo>
                  <a:cubicBezTo>
                    <a:pt x="331" y="1759"/>
                    <a:pt x="334" y="1754"/>
                    <a:pt x="333" y="1747"/>
                  </a:cubicBezTo>
                  <a:cubicBezTo>
                    <a:pt x="338" y="1745"/>
                    <a:pt x="338" y="1738"/>
                    <a:pt x="338" y="1731"/>
                  </a:cubicBezTo>
                  <a:cubicBezTo>
                    <a:pt x="343" y="1729"/>
                    <a:pt x="341" y="1720"/>
                    <a:pt x="346" y="1718"/>
                  </a:cubicBezTo>
                  <a:cubicBezTo>
                    <a:pt x="343" y="1711"/>
                    <a:pt x="352" y="1704"/>
                    <a:pt x="345" y="1700"/>
                  </a:cubicBezTo>
                  <a:cubicBezTo>
                    <a:pt x="346" y="1710"/>
                    <a:pt x="340" y="1713"/>
                    <a:pt x="340" y="1722"/>
                  </a:cubicBezTo>
                  <a:cubicBezTo>
                    <a:pt x="337" y="1724"/>
                    <a:pt x="337" y="1730"/>
                    <a:pt x="336" y="1734"/>
                  </a:cubicBezTo>
                  <a:cubicBezTo>
                    <a:pt x="334" y="1737"/>
                    <a:pt x="333" y="1740"/>
                    <a:pt x="330" y="1743"/>
                  </a:cubicBezTo>
                  <a:cubicBezTo>
                    <a:pt x="330" y="1752"/>
                    <a:pt x="325" y="1756"/>
                    <a:pt x="323" y="1763"/>
                  </a:cubicBezTo>
                  <a:cubicBezTo>
                    <a:pt x="320" y="1765"/>
                    <a:pt x="321" y="1770"/>
                    <a:pt x="320" y="1774"/>
                  </a:cubicBezTo>
                  <a:cubicBezTo>
                    <a:pt x="317" y="1776"/>
                    <a:pt x="316" y="1780"/>
                    <a:pt x="314" y="1783"/>
                  </a:cubicBezTo>
                  <a:cubicBezTo>
                    <a:pt x="311" y="1790"/>
                    <a:pt x="308" y="1796"/>
                    <a:pt x="304" y="1801"/>
                  </a:cubicBezTo>
                  <a:cubicBezTo>
                    <a:pt x="302" y="1804"/>
                    <a:pt x="302" y="1810"/>
                    <a:pt x="300" y="1813"/>
                  </a:cubicBezTo>
                  <a:cubicBezTo>
                    <a:pt x="293" y="1811"/>
                    <a:pt x="298" y="1820"/>
                    <a:pt x="295" y="1822"/>
                  </a:cubicBezTo>
                  <a:cubicBezTo>
                    <a:pt x="287" y="1820"/>
                    <a:pt x="292" y="1829"/>
                    <a:pt x="289" y="1831"/>
                  </a:cubicBezTo>
                  <a:cubicBezTo>
                    <a:pt x="286" y="1833"/>
                    <a:pt x="282" y="1835"/>
                    <a:pt x="283" y="1840"/>
                  </a:cubicBezTo>
                  <a:cubicBezTo>
                    <a:pt x="277" y="1840"/>
                    <a:pt x="282" y="1849"/>
                    <a:pt x="274" y="1847"/>
                  </a:cubicBezTo>
                  <a:cubicBezTo>
                    <a:pt x="272" y="1850"/>
                    <a:pt x="273" y="1855"/>
                    <a:pt x="269" y="1856"/>
                  </a:cubicBezTo>
                  <a:cubicBezTo>
                    <a:pt x="263" y="1870"/>
                    <a:pt x="250" y="1877"/>
                    <a:pt x="245" y="1891"/>
                  </a:cubicBezTo>
                  <a:cubicBezTo>
                    <a:pt x="242" y="1892"/>
                    <a:pt x="240" y="1895"/>
                    <a:pt x="239" y="1898"/>
                  </a:cubicBezTo>
                  <a:cubicBezTo>
                    <a:pt x="237" y="1901"/>
                    <a:pt x="233" y="1903"/>
                    <a:pt x="230" y="1905"/>
                  </a:cubicBezTo>
                  <a:cubicBezTo>
                    <a:pt x="227" y="1912"/>
                    <a:pt x="222" y="1917"/>
                    <a:pt x="219" y="1923"/>
                  </a:cubicBezTo>
                  <a:cubicBezTo>
                    <a:pt x="214" y="1923"/>
                    <a:pt x="217" y="1930"/>
                    <a:pt x="213" y="1930"/>
                  </a:cubicBezTo>
                  <a:cubicBezTo>
                    <a:pt x="208" y="1931"/>
                    <a:pt x="209" y="1936"/>
                    <a:pt x="204" y="1937"/>
                  </a:cubicBezTo>
                  <a:cubicBezTo>
                    <a:pt x="205" y="1943"/>
                    <a:pt x="196" y="1940"/>
                    <a:pt x="198" y="1947"/>
                  </a:cubicBezTo>
                  <a:cubicBezTo>
                    <a:pt x="196" y="1949"/>
                    <a:pt x="190" y="1949"/>
                    <a:pt x="190" y="1954"/>
                  </a:cubicBezTo>
                  <a:cubicBezTo>
                    <a:pt x="186" y="1959"/>
                    <a:pt x="185" y="1968"/>
                    <a:pt x="176" y="1970"/>
                  </a:cubicBezTo>
                  <a:cubicBezTo>
                    <a:pt x="176" y="1975"/>
                    <a:pt x="172" y="1976"/>
                    <a:pt x="170" y="1979"/>
                  </a:cubicBezTo>
                  <a:cubicBezTo>
                    <a:pt x="170" y="1984"/>
                    <a:pt x="165" y="1984"/>
                    <a:pt x="162" y="1986"/>
                  </a:cubicBezTo>
                  <a:cubicBezTo>
                    <a:pt x="160" y="1994"/>
                    <a:pt x="155" y="1999"/>
                    <a:pt x="152" y="2007"/>
                  </a:cubicBezTo>
                  <a:cubicBezTo>
                    <a:pt x="145" y="2005"/>
                    <a:pt x="150" y="2014"/>
                    <a:pt x="144" y="2014"/>
                  </a:cubicBezTo>
                  <a:cubicBezTo>
                    <a:pt x="145" y="2020"/>
                    <a:pt x="138" y="2020"/>
                    <a:pt x="136" y="2023"/>
                  </a:cubicBezTo>
                  <a:cubicBezTo>
                    <a:pt x="136" y="2029"/>
                    <a:pt x="133" y="2031"/>
                    <a:pt x="130" y="2034"/>
                  </a:cubicBezTo>
                  <a:cubicBezTo>
                    <a:pt x="132" y="2041"/>
                    <a:pt x="128" y="2044"/>
                    <a:pt x="124" y="2046"/>
                  </a:cubicBezTo>
                  <a:cubicBezTo>
                    <a:pt x="126" y="2053"/>
                    <a:pt x="119" y="2052"/>
                    <a:pt x="119" y="2057"/>
                  </a:cubicBezTo>
                  <a:cubicBezTo>
                    <a:pt x="116" y="2060"/>
                    <a:pt x="117" y="2066"/>
                    <a:pt x="111" y="2066"/>
                  </a:cubicBezTo>
                  <a:cubicBezTo>
                    <a:pt x="112" y="2075"/>
                    <a:pt x="106" y="2077"/>
                    <a:pt x="105" y="2084"/>
                  </a:cubicBezTo>
                  <a:cubicBezTo>
                    <a:pt x="104" y="2091"/>
                    <a:pt x="100" y="2096"/>
                    <a:pt x="98" y="2102"/>
                  </a:cubicBezTo>
                  <a:cubicBezTo>
                    <a:pt x="95" y="2108"/>
                    <a:pt x="93" y="2114"/>
                    <a:pt x="90" y="2120"/>
                  </a:cubicBezTo>
                  <a:cubicBezTo>
                    <a:pt x="90" y="2128"/>
                    <a:pt x="90" y="2136"/>
                    <a:pt x="85" y="2140"/>
                  </a:cubicBezTo>
                  <a:cubicBezTo>
                    <a:pt x="88" y="2126"/>
                    <a:pt x="85" y="2119"/>
                    <a:pt x="89" y="2105"/>
                  </a:cubicBezTo>
                  <a:cubicBezTo>
                    <a:pt x="91" y="2092"/>
                    <a:pt x="93" y="2080"/>
                    <a:pt x="98" y="2070"/>
                  </a:cubicBezTo>
                  <a:cubicBezTo>
                    <a:pt x="101" y="2058"/>
                    <a:pt x="107" y="2049"/>
                    <a:pt x="111" y="2038"/>
                  </a:cubicBezTo>
                  <a:cubicBezTo>
                    <a:pt x="115" y="2035"/>
                    <a:pt x="115" y="2028"/>
                    <a:pt x="116" y="2022"/>
                  </a:cubicBezTo>
                  <a:cubicBezTo>
                    <a:pt x="122" y="2020"/>
                    <a:pt x="123" y="2013"/>
                    <a:pt x="124" y="2006"/>
                  </a:cubicBezTo>
                  <a:cubicBezTo>
                    <a:pt x="131" y="2003"/>
                    <a:pt x="131" y="1994"/>
                    <a:pt x="138" y="1990"/>
                  </a:cubicBezTo>
                  <a:cubicBezTo>
                    <a:pt x="136" y="1984"/>
                    <a:pt x="145" y="1987"/>
                    <a:pt x="142" y="1979"/>
                  </a:cubicBezTo>
                  <a:cubicBezTo>
                    <a:pt x="146" y="1978"/>
                    <a:pt x="145" y="1973"/>
                    <a:pt x="150" y="1972"/>
                  </a:cubicBezTo>
                  <a:cubicBezTo>
                    <a:pt x="151" y="1968"/>
                    <a:pt x="150" y="1962"/>
                    <a:pt x="156" y="1963"/>
                  </a:cubicBezTo>
                  <a:cubicBezTo>
                    <a:pt x="155" y="1957"/>
                    <a:pt x="159" y="1956"/>
                    <a:pt x="162" y="1954"/>
                  </a:cubicBezTo>
                  <a:cubicBezTo>
                    <a:pt x="166" y="1948"/>
                    <a:pt x="168" y="1940"/>
                    <a:pt x="176" y="1937"/>
                  </a:cubicBezTo>
                  <a:cubicBezTo>
                    <a:pt x="176" y="1933"/>
                    <a:pt x="176" y="1928"/>
                    <a:pt x="182" y="1928"/>
                  </a:cubicBezTo>
                  <a:cubicBezTo>
                    <a:pt x="182" y="1926"/>
                    <a:pt x="182" y="1924"/>
                    <a:pt x="184" y="1924"/>
                  </a:cubicBezTo>
                  <a:cubicBezTo>
                    <a:pt x="187" y="1923"/>
                    <a:pt x="185" y="1920"/>
                    <a:pt x="188" y="1919"/>
                  </a:cubicBezTo>
                  <a:cubicBezTo>
                    <a:pt x="188" y="1914"/>
                    <a:pt x="193" y="1914"/>
                    <a:pt x="194" y="1910"/>
                  </a:cubicBezTo>
                  <a:cubicBezTo>
                    <a:pt x="199" y="1910"/>
                    <a:pt x="195" y="1901"/>
                    <a:pt x="202" y="1903"/>
                  </a:cubicBezTo>
                  <a:cubicBezTo>
                    <a:pt x="202" y="1898"/>
                    <a:pt x="207" y="1898"/>
                    <a:pt x="208" y="1893"/>
                  </a:cubicBezTo>
                  <a:cubicBezTo>
                    <a:pt x="207" y="1888"/>
                    <a:pt x="216" y="1891"/>
                    <a:pt x="214" y="1884"/>
                  </a:cubicBezTo>
                  <a:cubicBezTo>
                    <a:pt x="220" y="1880"/>
                    <a:pt x="223" y="1872"/>
                    <a:pt x="228" y="1866"/>
                  </a:cubicBezTo>
                  <a:cubicBezTo>
                    <a:pt x="228" y="1862"/>
                    <a:pt x="236" y="1864"/>
                    <a:pt x="234" y="1857"/>
                  </a:cubicBezTo>
                  <a:cubicBezTo>
                    <a:pt x="236" y="1854"/>
                    <a:pt x="238" y="1851"/>
                    <a:pt x="239" y="1848"/>
                  </a:cubicBezTo>
                  <a:cubicBezTo>
                    <a:pt x="244" y="1842"/>
                    <a:pt x="248" y="1836"/>
                    <a:pt x="251" y="1829"/>
                  </a:cubicBezTo>
                  <a:cubicBezTo>
                    <a:pt x="256" y="1824"/>
                    <a:pt x="259" y="1817"/>
                    <a:pt x="263" y="1811"/>
                  </a:cubicBezTo>
                  <a:cubicBezTo>
                    <a:pt x="265" y="1808"/>
                    <a:pt x="266" y="1804"/>
                    <a:pt x="269" y="1802"/>
                  </a:cubicBezTo>
                  <a:cubicBezTo>
                    <a:pt x="274" y="1801"/>
                    <a:pt x="271" y="1793"/>
                    <a:pt x="275" y="1793"/>
                  </a:cubicBezTo>
                  <a:cubicBezTo>
                    <a:pt x="273" y="1786"/>
                    <a:pt x="282" y="1789"/>
                    <a:pt x="279" y="1781"/>
                  </a:cubicBezTo>
                  <a:cubicBezTo>
                    <a:pt x="283" y="1780"/>
                    <a:pt x="282" y="1775"/>
                    <a:pt x="284" y="1772"/>
                  </a:cubicBezTo>
                  <a:cubicBezTo>
                    <a:pt x="288" y="1770"/>
                    <a:pt x="287" y="1765"/>
                    <a:pt x="288" y="1761"/>
                  </a:cubicBezTo>
                  <a:cubicBezTo>
                    <a:pt x="292" y="1760"/>
                    <a:pt x="290" y="1753"/>
                    <a:pt x="294" y="1752"/>
                  </a:cubicBezTo>
                  <a:cubicBezTo>
                    <a:pt x="295" y="1748"/>
                    <a:pt x="294" y="1743"/>
                    <a:pt x="298" y="1741"/>
                  </a:cubicBezTo>
                  <a:cubicBezTo>
                    <a:pt x="301" y="1739"/>
                    <a:pt x="297" y="1730"/>
                    <a:pt x="301" y="1730"/>
                  </a:cubicBezTo>
                  <a:cubicBezTo>
                    <a:pt x="301" y="1724"/>
                    <a:pt x="304" y="1723"/>
                    <a:pt x="302" y="1716"/>
                  </a:cubicBezTo>
                  <a:cubicBezTo>
                    <a:pt x="305" y="1715"/>
                    <a:pt x="309" y="1706"/>
                    <a:pt x="304" y="1705"/>
                  </a:cubicBezTo>
                  <a:cubicBezTo>
                    <a:pt x="300" y="1725"/>
                    <a:pt x="291" y="1741"/>
                    <a:pt x="286" y="1759"/>
                  </a:cubicBezTo>
                  <a:cubicBezTo>
                    <a:pt x="282" y="1761"/>
                    <a:pt x="282" y="1767"/>
                    <a:pt x="280" y="1770"/>
                  </a:cubicBezTo>
                  <a:cubicBezTo>
                    <a:pt x="280" y="1776"/>
                    <a:pt x="274" y="1777"/>
                    <a:pt x="274" y="1784"/>
                  </a:cubicBezTo>
                  <a:cubicBezTo>
                    <a:pt x="272" y="1785"/>
                    <a:pt x="271" y="1787"/>
                    <a:pt x="270" y="1789"/>
                  </a:cubicBezTo>
                  <a:cubicBezTo>
                    <a:pt x="270" y="1792"/>
                    <a:pt x="265" y="1791"/>
                    <a:pt x="266" y="1795"/>
                  </a:cubicBezTo>
                  <a:cubicBezTo>
                    <a:pt x="264" y="1799"/>
                    <a:pt x="261" y="1803"/>
                    <a:pt x="258" y="1807"/>
                  </a:cubicBezTo>
                  <a:cubicBezTo>
                    <a:pt x="252" y="1813"/>
                    <a:pt x="248" y="1821"/>
                    <a:pt x="245" y="1830"/>
                  </a:cubicBezTo>
                  <a:cubicBezTo>
                    <a:pt x="238" y="1835"/>
                    <a:pt x="232" y="1842"/>
                    <a:pt x="229" y="1850"/>
                  </a:cubicBezTo>
                  <a:cubicBezTo>
                    <a:pt x="218" y="1865"/>
                    <a:pt x="208" y="1880"/>
                    <a:pt x="197" y="1894"/>
                  </a:cubicBezTo>
                  <a:cubicBezTo>
                    <a:pt x="192" y="1895"/>
                    <a:pt x="192" y="1901"/>
                    <a:pt x="189" y="1904"/>
                  </a:cubicBezTo>
                  <a:cubicBezTo>
                    <a:pt x="189" y="1910"/>
                    <a:pt x="180" y="1908"/>
                    <a:pt x="181" y="1915"/>
                  </a:cubicBezTo>
                  <a:cubicBezTo>
                    <a:pt x="175" y="1915"/>
                    <a:pt x="176" y="1922"/>
                    <a:pt x="173" y="1924"/>
                  </a:cubicBezTo>
                  <a:cubicBezTo>
                    <a:pt x="170" y="1925"/>
                    <a:pt x="170" y="1927"/>
                    <a:pt x="169" y="1929"/>
                  </a:cubicBezTo>
                  <a:cubicBezTo>
                    <a:pt x="169" y="1932"/>
                    <a:pt x="163" y="1931"/>
                    <a:pt x="165" y="1936"/>
                  </a:cubicBezTo>
                  <a:cubicBezTo>
                    <a:pt x="152" y="1948"/>
                    <a:pt x="142" y="1963"/>
                    <a:pt x="133" y="1980"/>
                  </a:cubicBezTo>
                  <a:cubicBezTo>
                    <a:pt x="128" y="1987"/>
                    <a:pt x="123" y="1994"/>
                    <a:pt x="119" y="2002"/>
                  </a:cubicBezTo>
                  <a:cubicBezTo>
                    <a:pt x="112" y="2008"/>
                    <a:pt x="112" y="2020"/>
                    <a:pt x="106" y="2025"/>
                  </a:cubicBezTo>
                  <a:cubicBezTo>
                    <a:pt x="106" y="2031"/>
                    <a:pt x="102" y="2033"/>
                    <a:pt x="100" y="2037"/>
                  </a:cubicBezTo>
                  <a:cubicBezTo>
                    <a:pt x="99" y="2042"/>
                    <a:pt x="97" y="2047"/>
                    <a:pt x="94" y="2050"/>
                  </a:cubicBezTo>
                  <a:cubicBezTo>
                    <a:pt x="94" y="2056"/>
                    <a:pt x="92" y="2060"/>
                    <a:pt x="89" y="2064"/>
                  </a:cubicBezTo>
                  <a:cubicBezTo>
                    <a:pt x="88" y="2069"/>
                    <a:pt x="86" y="2074"/>
                    <a:pt x="83" y="2077"/>
                  </a:cubicBezTo>
                  <a:cubicBezTo>
                    <a:pt x="85" y="2090"/>
                    <a:pt x="77" y="2095"/>
                    <a:pt x="79" y="2108"/>
                  </a:cubicBezTo>
                  <a:cubicBezTo>
                    <a:pt x="74" y="2116"/>
                    <a:pt x="80" y="2132"/>
                    <a:pt x="72" y="2137"/>
                  </a:cubicBezTo>
                  <a:cubicBezTo>
                    <a:pt x="70" y="2133"/>
                    <a:pt x="70" y="2128"/>
                    <a:pt x="67" y="2126"/>
                  </a:cubicBezTo>
                  <a:cubicBezTo>
                    <a:pt x="67" y="2124"/>
                    <a:pt x="66" y="2120"/>
                    <a:pt x="68" y="2120"/>
                  </a:cubicBezTo>
                  <a:cubicBezTo>
                    <a:pt x="69" y="2117"/>
                    <a:pt x="65" y="2116"/>
                    <a:pt x="68" y="2115"/>
                  </a:cubicBezTo>
                  <a:cubicBezTo>
                    <a:pt x="70" y="2110"/>
                    <a:pt x="66" y="2097"/>
                    <a:pt x="73" y="2091"/>
                  </a:cubicBezTo>
                  <a:cubicBezTo>
                    <a:pt x="71" y="2079"/>
                    <a:pt x="77" y="2074"/>
                    <a:pt x="78" y="2064"/>
                  </a:cubicBezTo>
                  <a:cubicBezTo>
                    <a:pt x="79" y="2053"/>
                    <a:pt x="83" y="2049"/>
                    <a:pt x="83" y="2040"/>
                  </a:cubicBezTo>
                  <a:cubicBezTo>
                    <a:pt x="87" y="2036"/>
                    <a:pt x="87" y="2028"/>
                    <a:pt x="90" y="2022"/>
                  </a:cubicBezTo>
                  <a:cubicBezTo>
                    <a:pt x="94" y="2021"/>
                    <a:pt x="91" y="2015"/>
                    <a:pt x="94" y="2013"/>
                  </a:cubicBezTo>
                  <a:cubicBezTo>
                    <a:pt x="94" y="2009"/>
                    <a:pt x="98" y="2007"/>
                    <a:pt x="97" y="2002"/>
                  </a:cubicBezTo>
                  <a:cubicBezTo>
                    <a:pt x="105" y="1991"/>
                    <a:pt x="110" y="1979"/>
                    <a:pt x="114" y="1966"/>
                  </a:cubicBezTo>
                  <a:cubicBezTo>
                    <a:pt x="118" y="1960"/>
                    <a:pt x="123" y="1957"/>
                    <a:pt x="122" y="1948"/>
                  </a:cubicBezTo>
                  <a:cubicBezTo>
                    <a:pt x="130" y="1945"/>
                    <a:pt x="127" y="1934"/>
                    <a:pt x="134" y="1931"/>
                  </a:cubicBezTo>
                  <a:cubicBezTo>
                    <a:pt x="134" y="1927"/>
                    <a:pt x="140" y="1928"/>
                    <a:pt x="138" y="1922"/>
                  </a:cubicBezTo>
                  <a:cubicBezTo>
                    <a:pt x="143" y="1923"/>
                    <a:pt x="136" y="1913"/>
                    <a:pt x="144" y="1915"/>
                  </a:cubicBezTo>
                  <a:cubicBezTo>
                    <a:pt x="144" y="1907"/>
                    <a:pt x="151" y="1904"/>
                    <a:pt x="151" y="1895"/>
                  </a:cubicBezTo>
                  <a:cubicBezTo>
                    <a:pt x="157" y="1896"/>
                    <a:pt x="155" y="1890"/>
                    <a:pt x="157" y="1888"/>
                  </a:cubicBezTo>
                  <a:cubicBezTo>
                    <a:pt x="160" y="1887"/>
                    <a:pt x="162" y="1885"/>
                    <a:pt x="163" y="1881"/>
                  </a:cubicBezTo>
                  <a:cubicBezTo>
                    <a:pt x="165" y="1874"/>
                    <a:pt x="170" y="1869"/>
                    <a:pt x="175" y="1865"/>
                  </a:cubicBezTo>
                  <a:cubicBezTo>
                    <a:pt x="174" y="1860"/>
                    <a:pt x="176" y="1858"/>
                    <a:pt x="181" y="1858"/>
                  </a:cubicBezTo>
                  <a:cubicBezTo>
                    <a:pt x="180" y="1853"/>
                    <a:pt x="181" y="1849"/>
                    <a:pt x="187" y="1849"/>
                  </a:cubicBezTo>
                  <a:cubicBezTo>
                    <a:pt x="187" y="1840"/>
                    <a:pt x="195" y="1838"/>
                    <a:pt x="197" y="1831"/>
                  </a:cubicBezTo>
                  <a:cubicBezTo>
                    <a:pt x="206" y="1822"/>
                    <a:pt x="211" y="1809"/>
                    <a:pt x="221" y="1801"/>
                  </a:cubicBezTo>
                  <a:cubicBezTo>
                    <a:pt x="227" y="1788"/>
                    <a:pt x="236" y="1779"/>
                    <a:pt x="243" y="1766"/>
                  </a:cubicBezTo>
                  <a:cubicBezTo>
                    <a:pt x="248" y="1763"/>
                    <a:pt x="248" y="1755"/>
                    <a:pt x="255" y="1752"/>
                  </a:cubicBezTo>
                  <a:cubicBezTo>
                    <a:pt x="259" y="1748"/>
                    <a:pt x="259" y="1739"/>
                    <a:pt x="267" y="1736"/>
                  </a:cubicBezTo>
                  <a:cubicBezTo>
                    <a:pt x="267" y="1728"/>
                    <a:pt x="276" y="1726"/>
                    <a:pt x="276" y="1718"/>
                  </a:cubicBezTo>
                  <a:cubicBezTo>
                    <a:pt x="279" y="1712"/>
                    <a:pt x="285" y="1708"/>
                    <a:pt x="286" y="1700"/>
                  </a:cubicBezTo>
                  <a:cubicBezTo>
                    <a:pt x="289" y="1695"/>
                    <a:pt x="292" y="1689"/>
                    <a:pt x="296" y="1684"/>
                  </a:cubicBezTo>
                  <a:cubicBezTo>
                    <a:pt x="297" y="1676"/>
                    <a:pt x="303" y="1672"/>
                    <a:pt x="303" y="1664"/>
                  </a:cubicBezTo>
                  <a:cubicBezTo>
                    <a:pt x="307" y="1663"/>
                    <a:pt x="304" y="1656"/>
                    <a:pt x="307" y="1655"/>
                  </a:cubicBezTo>
                  <a:cubicBezTo>
                    <a:pt x="309" y="1652"/>
                    <a:pt x="308" y="1647"/>
                    <a:pt x="310" y="1644"/>
                  </a:cubicBezTo>
                  <a:cubicBezTo>
                    <a:pt x="313" y="1642"/>
                    <a:pt x="310" y="1635"/>
                    <a:pt x="314" y="1635"/>
                  </a:cubicBezTo>
                  <a:cubicBezTo>
                    <a:pt x="313" y="1631"/>
                    <a:pt x="320" y="1625"/>
                    <a:pt x="313" y="1624"/>
                  </a:cubicBezTo>
                  <a:cubicBezTo>
                    <a:pt x="313" y="1630"/>
                    <a:pt x="309" y="1633"/>
                    <a:pt x="308" y="1639"/>
                  </a:cubicBezTo>
                  <a:cubicBezTo>
                    <a:pt x="306" y="1646"/>
                    <a:pt x="302" y="1649"/>
                    <a:pt x="303" y="1657"/>
                  </a:cubicBezTo>
                  <a:cubicBezTo>
                    <a:pt x="297" y="1660"/>
                    <a:pt x="299" y="1669"/>
                    <a:pt x="295" y="1673"/>
                  </a:cubicBezTo>
                  <a:cubicBezTo>
                    <a:pt x="294" y="1680"/>
                    <a:pt x="287" y="1681"/>
                    <a:pt x="287" y="1689"/>
                  </a:cubicBezTo>
                  <a:cubicBezTo>
                    <a:pt x="281" y="1698"/>
                    <a:pt x="276" y="1708"/>
                    <a:pt x="270" y="1716"/>
                  </a:cubicBezTo>
                  <a:cubicBezTo>
                    <a:pt x="266" y="1721"/>
                    <a:pt x="265" y="1728"/>
                    <a:pt x="260" y="1730"/>
                  </a:cubicBezTo>
                  <a:cubicBezTo>
                    <a:pt x="256" y="1735"/>
                    <a:pt x="254" y="1741"/>
                    <a:pt x="250" y="1744"/>
                  </a:cubicBezTo>
                  <a:cubicBezTo>
                    <a:pt x="246" y="1755"/>
                    <a:pt x="237" y="1761"/>
                    <a:pt x="232" y="1772"/>
                  </a:cubicBezTo>
                  <a:cubicBezTo>
                    <a:pt x="227" y="1775"/>
                    <a:pt x="226" y="1781"/>
                    <a:pt x="222" y="1785"/>
                  </a:cubicBezTo>
                  <a:cubicBezTo>
                    <a:pt x="218" y="1789"/>
                    <a:pt x="212" y="1792"/>
                    <a:pt x="212" y="1799"/>
                  </a:cubicBezTo>
                  <a:cubicBezTo>
                    <a:pt x="205" y="1808"/>
                    <a:pt x="198" y="1816"/>
                    <a:pt x="192" y="1825"/>
                  </a:cubicBezTo>
                  <a:cubicBezTo>
                    <a:pt x="184" y="1833"/>
                    <a:pt x="182" y="1846"/>
                    <a:pt x="172" y="1852"/>
                  </a:cubicBezTo>
                  <a:cubicBezTo>
                    <a:pt x="170" y="1857"/>
                    <a:pt x="168" y="1862"/>
                    <a:pt x="164" y="1866"/>
                  </a:cubicBezTo>
                  <a:cubicBezTo>
                    <a:pt x="164" y="1869"/>
                    <a:pt x="162" y="1871"/>
                    <a:pt x="158" y="1871"/>
                  </a:cubicBezTo>
                  <a:cubicBezTo>
                    <a:pt x="158" y="1875"/>
                    <a:pt x="157" y="1878"/>
                    <a:pt x="154" y="1880"/>
                  </a:cubicBezTo>
                  <a:cubicBezTo>
                    <a:pt x="149" y="1890"/>
                    <a:pt x="140" y="1897"/>
                    <a:pt x="137" y="1909"/>
                  </a:cubicBezTo>
                  <a:cubicBezTo>
                    <a:pt x="129" y="1917"/>
                    <a:pt x="127" y="1930"/>
                    <a:pt x="119" y="1937"/>
                  </a:cubicBezTo>
                  <a:cubicBezTo>
                    <a:pt x="117" y="1950"/>
                    <a:pt x="107" y="1956"/>
                    <a:pt x="106" y="1971"/>
                  </a:cubicBezTo>
                  <a:cubicBezTo>
                    <a:pt x="98" y="1970"/>
                    <a:pt x="103" y="1981"/>
                    <a:pt x="96" y="1982"/>
                  </a:cubicBezTo>
                  <a:cubicBezTo>
                    <a:pt x="96" y="1989"/>
                    <a:pt x="92" y="1993"/>
                    <a:pt x="88" y="1998"/>
                  </a:cubicBezTo>
                  <a:cubicBezTo>
                    <a:pt x="90" y="2007"/>
                    <a:pt x="82" y="2007"/>
                    <a:pt x="83" y="2016"/>
                  </a:cubicBezTo>
                  <a:cubicBezTo>
                    <a:pt x="79" y="2016"/>
                    <a:pt x="82" y="2022"/>
                    <a:pt x="79" y="2023"/>
                  </a:cubicBezTo>
                  <a:cubicBezTo>
                    <a:pt x="80" y="2028"/>
                    <a:pt x="76" y="2028"/>
                    <a:pt x="78" y="2034"/>
                  </a:cubicBezTo>
                  <a:cubicBezTo>
                    <a:pt x="74" y="2039"/>
                    <a:pt x="72" y="2043"/>
                    <a:pt x="70" y="2050"/>
                  </a:cubicBezTo>
                  <a:cubicBezTo>
                    <a:pt x="68" y="2055"/>
                    <a:pt x="65" y="2061"/>
                    <a:pt x="67" y="2069"/>
                  </a:cubicBezTo>
                  <a:cubicBezTo>
                    <a:pt x="63" y="2073"/>
                    <a:pt x="65" y="2083"/>
                    <a:pt x="62" y="2087"/>
                  </a:cubicBezTo>
                  <a:cubicBezTo>
                    <a:pt x="63" y="2096"/>
                    <a:pt x="60" y="2101"/>
                    <a:pt x="57" y="2105"/>
                  </a:cubicBezTo>
                  <a:cubicBezTo>
                    <a:pt x="57" y="2096"/>
                    <a:pt x="50" y="2097"/>
                    <a:pt x="51" y="2088"/>
                  </a:cubicBezTo>
                  <a:cubicBezTo>
                    <a:pt x="53" y="2088"/>
                    <a:pt x="53" y="2086"/>
                    <a:pt x="55" y="2086"/>
                  </a:cubicBezTo>
                  <a:cubicBezTo>
                    <a:pt x="56" y="2087"/>
                    <a:pt x="56" y="2090"/>
                    <a:pt x="58" y="2090"/>
                  </a:cubicBezTo>
                  <a:cubicBezTo>
                    <a:pt x="51" y="2078"/>
                    <a:pt x="58" y="2066"/>
                    <a:pt x="57" y="2053"/>
                  </a:cubicBezTo>
                  <a:cubicBezTo>
                    <a:pt x="63" y="2046"/>
                    <a:pt x="63" y="2034"/>
                    <a:pt x="64" y="2024"/>
                  </a:cubicBezTo>
                  <a:cubicBezTo>
                    <a:pt x="69" y="2018"/>
                    <a:pt x="69" y="2008"/>
                    <a:pt x="76" y="2003"/>
                  </a:cubicBezTo>
                  <a:cubicBezTo>
                    <a:pt x="73" y="1991"/>
                    <a:pt x="84" y="1990"/>
                    <a:pt x="83" y="1979"/>
                  </a:cubicBezTo>
                  <a:cubicBezTo>
                    <a:pt x="87" y="1972"/>
                    <a:pt x="90" y="1964"/>
                    <a:pt x="94" y="1958"/>
                  </a:cubicBezTo>
                  <a:cubicBezTo>
                    <a:pt x="96" y="1950"/>
                    <a:pt x="101" y="1944"/>
                    <a:pt x="104" y="1936"/>
                  </a:cubicBezTo>
                  <a:cubicBezTo>
                    <a:pt x="113" y="1923"/>
                    <a:pt x="118" y="1908"/>
                    <a:pt x="129" y="1897"/>
                  </a:cubicBezTo>
                  <a:cubicBezTo>
                    <a:pt x="131" y="1888"/>
                    <a:pt x="137" y="1883"/>
                    <a:pt x="141" y="1876"/>
                  </a:cubicBezTo>
                  <a:cubicBezTo>
                    <a:pt x="148" y="1872"/>
                    <a:pt x="148" y="1862"/>
                    <a:pt x="157" y="1860"/>
                  </a:cubicBezTo>
                  <a:cubicBezTo>
                    <a:pt x="158" y="1853"/>
                    <a:pt x="163" y="1849"/>
                    <a:pt x="165" y="1842"/>
                  </a:cubicBezTo>
                  <a:cubicBezTo>
                    <a:pt x="172" y="1836"/>
                    <a:pt x="178" y="1829"/>
                    <a:pt x="183" y="1821"/>
                  </a:cubicBezTo>
                  <a:cubicBezTo>
                    <a:pt x="184" y="1816"/>
                    <a:pt x="190" y="1815"/>
                    <a:pt x="191" y="1809"/>
                  </a:cubicBezTo>
                  <a:cubicBezTo>
                    <a:pt x="197" y="1809"/>
                    <a:pt x="193" y="1799"/>
                    <a:pt x="201" y="1800"/>
                  </a:cubicBezTo>
                  <a:cubicBezTo>
                    <a:pt x="201" y="1794"/>
                    <a:pt x="206" y="1792"/>
                    <a:pt x="209" y="1788"/>
                  </a:cubicBezTo>
                  <a:cubicBezTo>
                    <a:pt x="211" y="1784"/>
                    <a:pt x="212" y="1779"/>
                    <a:pt x="217" y="1777"/>
                  </a:cubicBezTo>
                  <a:cubicBezTo>
                    <a:pt x="216" y="1770"/>
                    <a:pt x="221" y="1768"/>
                    <a:pt x="223" y="1763"/>
                  </a:cubicBezTo>
                  <a:cubicBezTo>
                    <a:pt x="226" y="1760"/>
                    <a:pt x="227" y="1754"/>
                    <a:pt x="233" y="1752"/>
                  </a:cubicBezTo>
                  <a:cubicBezTo>
                    <a:pt x="241" y="1734"/>
                    <a:pt x="256" y="1722"/>
                    <a:pt x="264" y="1704"/>
                  </a:cubicBezTo>
                  <a:cubicBezTo>
                    <a:pt x="269" y="1702"/>
                    <a:pt x="269" y="1696"/>
                    <a:pt x="272" y="1692"/>
                  </a:cubicBezTo>
                  <a:cubicBezTo>
                    <a:pt x="273" y="1687"/>
                    <a:pt x="280" y="1687"/>
                    <a:pt x="278" y="1679"/>
                  </a:cubicBezTo>
                  <a:cubicBezTo>
                    <a:pt x="286" y="1673"/>
                    <a:pt x="288" y="1662"/>
                    <a:pt x="294" y="1654"/>
                  </a:cubicBezTo>
                  <a:cubicBezTo>
                    <a:pt x="287" y="1655"/>
                    <a:pt x="287" y="1662"/>
                    <a:pt x="284" y="1665"/>
                  </a:cubicBezTo>
                  <a:cubicBezTo>
                    <a:pt x="278" y="1668"/>
                    <a:pt x="278" y="1676"/>
                    <a:pt x="274" y="1679"/>
                  </a:cubicBezTo>
                  <a:cubicBezTo>
                    <a:pt x="268" y="1689"/>
                    <a:pt x="262" y="1698"/>
                    <a:pt x="256" y="1706"/>
                  </a:cubicBezTo>
                  <a:cubicBezTo>
                    <a:pt x="249" y="1715"/>
                    <a:pt x="245" y="1725"/>
                    <a:pt x="236" y="1732"/>
                  </a:cubicBezTo>
                  <a:cubicBezTo>
                    <a:pt x="231" y="1743"/>
                    <a:pt x="221" y="1749"/>
                    <a:pt x="218" y="1762"/>
                  </a:cubicBezTo>
                  <a:cubicBezTo>
                    <a:pt x="215" y="1763"/>
                    <a:pt x="214" y="1765"/>
                    <a:pt x="214" y="1768"/>
                  </a:cubicBezTo>
                  <a:cubicBezTo>
                    <a:pt x="210" y="1768"/>
                    <a:pt x="210" y="1772"/>
                    <a:pt x="208" y="1773"/>
                  </a:cubicBezTo>
                  <a:cubicBezTo>
                    <a:pt x="205" y="1778"/>
                    <a:pt x="204" y="1784"/>
                    <a:pt x="198" y="1787"/>
                  </a:cubicBezTo>
                  <a:cubicBezTo>
                    <a:pt x="199" y="1795"/>
                    <a:pt x="188" y="1792"/>
                    <a:pt x="190" y="1801"/>
                  </a:cubicBezTo>
                  <a:cubicBezTo>
                    <a:pt x="181" y="1800"/>
                    <a:pt x="184" y="1810"/>
                    <a:pt x="178" y="1813"/>
                  </a:cubicBezTo>
                  <a:cubicBezTo>
                    <a:pt x="177" y="1819"/>
                    <a:pt x="171" y="1820"/>
                    <a:pt x="170" y="1826"/>
                  </a:cubicBezTo>
                  <a:cubicBezTo>
                    <a:pt x="165" y="1829"/>
                    <a:pt x="164" y="1835"/>
                    <a:pt x="158" y="1838"/>
                  </a:cubicBezTo>
                  <a:cubicBezTo>
                    <a:pt x="155" y="1842"/>
                    <a:pt x="154" y="1849"/>
                    <a:pt x="148" y="1852"/>
                  </a:cubicBezTo>
                  <a:cubicBezTo>
                    <a:pt x="149" y="1860"/>
                    <a:pt x="139" y="1859"/>
                    <a:pt x="140" y="1868"/>
                  </a:cubicBezTo>
                  <a:cubicBezTo>
                    <a:pt x="136" y="1869"/>
                    <a:pt x="131" y="1869"/>
                    <a:pt x="132" y="1875"/>
                  </a:cubicBezTo>
                  <a:cubicBezTo>
                    <a:pt x="125" y="1879"/>
                    <a:pt x="123" y="1889"/>
                    <a:pt x="118" y="1895"/>
                  </a:cubicBezTo>
                  <a:cubicBezTo>
                    <a:pt x="113" y="1902"/>
                    <a:pt x="110" y="1911"/>
                    <a:pt x="102" y="1916"/>
                  </a:cubicBezTo>
                  <a:cubicBezTo>
                    <a:pt x="103" y="1922"/>
                    <a:pt x="99" y="1923"/>
                    <a:pt x="99" y="1927"/>
                  </a:cubicBezTo>
                  <a:cubicBezTo>
                    <a:pt x="101" y="1934"/>
                    <a:pt x="92" y="1931"/>
                    <a:pt x="93" y="1937"/>
                  </a:cubicBezTo>
                  <a:cubicBezTo>
                    <a:pt x="93" y="1947"/>
                    <a:pt x="82" y="1948"/>
                    <a:pt x="83" y="1959"/>
                  </a:cubicBezTo>
                  <a:cubicBezTo>
                    <a:pt x="78" y="1964"/>
                    <a:pt x="74" y="1970"/>
                    <a:pt x="74" y="1979"/>
                  </a:cubicBezTo>
                  <a:cubicBezTo>
                    <a:pt x="72" y="1980"/>
                    <a:pt x="72" y="1981"/>
                    <a:pt x="72" y="1984"/>
                  </a:cubicBezTo>
                  <a:cubicBezTo>
                    <a:pt x="69" y="1984"/>
                    <a:pt x="67" y="1985"/>
                    <a:pt x="68" y="1989"/>
                  </a:cubicBezTo>
                  <a:cubicBezTo>
                    <a:pt x="74" y="1990"/>
                    <a:pt x="62" y="1993"/>
                    <a:pt x="67" y="2000"/>
                  </a:cubicBezTo>
                  <a:cubicBezTo>
                    <a:pt x="63" y="2005"/>
                    <a:pt x="58" y="2010"/>
                    <a:pt x="57" y="2018"/>
                  </a:cubicBezTo>
                  <a:cubicBezTo>
                    <a:pt x="55" y="2020"/>
                    <a:pt x="55" y="2026"/>
                    <a:pt x="56" y="2031"/>
                  </a:cubicBezTo>
                  <a:cubicBezTo>
                    <a:pt x="51" y="2032"/>
                    <a:pt x="51" y="2037"/>
                    <a:pt x="52" y="2042"/>
                  </a:cubicBezTo>
                  <a:cubicBezTo>
                    <a:pt x="46" y="2047"/>
                    <a:pt x="49" y="2060"/>
                    <a:pt x="43" y="2065"/>
                  </a:cubicBezTo>
                  <a:cubicBezTo>
                    <a:pt x="39" y="2054"/>
                    <a:pt x="48" y="2048"/>
                    <a:pt x="43" y="2043"/>
                  </a:cubicBezTo>
                  <a:cubicBezTo>
                    <a:pt x="46" y="2036"/>
                    <a:pt x="44" y="2026"/>
                    <a:pt x="44" y="2016"/>
                  </a:cubicBezTo>
                  <a:cubicBezTo>
                    <a:pt x="47" y="1998"/>
                    <a:pt x="55" y="1984"/>
                    <a:pt x="55" y="1963"/>
                  </a:cubicBezTo>
                  <a:cubicBezTo>
                    <a:pt x="61" y="1957"/>
                    <a:pt x="62" y="1947"/>
                    <a:pt x="64" y="1939"/>
                  </a:cubicBezTo>
                  <a:cubicBezTo>
                    <a:pt x="67" y="1936"/>
                    <a:pt x="68" y="1931"/>
                    <a:pt x="68" y="1925"/>
                  </a:cubicBezTo>
                  <a:cubicBezTo>
                    <a:pt x="72" y="1923"/>
                    <a:pt x="74" y="1918"/>
                    <a:pt x="74" y="1912"/>
                  </a:cubicBezTo>
                  <a:cubicBezTo>
                    <a:pt x="79" y="1911"/>
                    <a:pt x="76" y="1903"/>
                    <a:pt x="79" y="1900"/>
                  </a:cubicBezTo>
                  <a:cubicBezTo>
                    <a:pt x="83" y="1898"/>
                    <a:pt x="83" y="1892"/>
                    <a:pt x="87" y="1889"/>
                  </a:cubicBezTo>
                  <a:cubicBezTo>
                    <a:pt x="90" y="1886"/>
                    <a:pt x="87" y="1878"/>
                    <a:pt x="93" y="1878"/>
                  </a:cubicBezTo>
                  <a:cubicBezTo>
                    <a:pt x="94" y="1872"/>
                    <a:pt x="95" y="1867"/>
                    <a:pt x="99" y="1864"/>
                  </a:cubicBezTo>
                  <a:cubicBezTo>
                    <a:pt x="100" y="1853"/>
                    <a:pt x="107" y="1849"/>
                    <a:pt x="110" y="1839"/>
                  </a:cubicBezTo>
                  <a:cubicBezTo>
                    <a:pt x="113" y="1839"/>
                    <a:pt x="113" y="1836"/>
                    <a:pt x="114" y="1834"/>
                  </a:cubicBezTo>
                  <a:cubicBezTo>
                    <a:pt x="115" y="1833"/>
                    <a:pt x="117" y="1831"/>
                    <a:pt x="118" y="1830"/>
                  </a:cubicBezTo>
                  <a:cubicBezTo>
                    <a:pt x="120" y="1829"/>
                    <a:pt x="121" y="1827"/>
                    <a:pt x="122" y="1825"/>
                  </a:cubicBezTo>
                  <a:cubicBezTo>
                    <a:pt x="121" y="1821"/>
                    <a:pt x="125" y="1821"/>
                    <a:pt x="126" y="1818"/>
                  </a:cubicBezTo>
                  <a:cubicBezTo>
                    <a:pt x="127" y="1814"/>
                    <a:pt x="130" y="1811"/>
                    <a:pt x="132" y="1807"/>
                  </a:cubicBezTo>
                  <a:cubicBezTo>
                    <a:pt x="138" y="1806"/>
                    <a:pt x="135" y="1797"/>
                    <a:pt x="142" y="1798"/>
                  </a:cubicBezTo>
                  <a:cubicBezTo>
                    <a:pt x="145" y="1788"/>
                    <a:pt x="152" y="1783"/>
                    <a:pt x="158" y="1777"/>
                  </a:cubicBezTo>
                  <a:cubicBezTo>
                    <a:pt x="162" y="1770"/>
                    <a:pt x="168" y="1763"/>
                    <a:pt x="174" y="1758"/>
                  </a:cubicBezTo>
                  <a:cubicBezTo>
                    <a:pt x="175" y="1753"/>
                    <a:pt x="181" y="1753"/>
                    <a:pt x="182" y="1749"/>
                  </a:cubicBezTo>
                  <a:cubicBezTo>
                    <a:pt x="191" y="1750"/>
                    <a:pt x="186" y="1740"/>
                    <a:pt x="193" y="1739"/>
                  </a:cubicBezTo>
                  <a:cubicBezTo>
                    <a:pt x="204" y="1726"/>
                    <a:pt x="216" y="1713"/>
                    <a:pt x="229" y="1702"/>
                  </a:cubicBezTo>
                  <a:cubicBezTo>
                    <a:pt x="234" y="1694"/>
                    <a:pt x="242" y="1689"/>
                    <a:pt x="248" y="1683"/>
                  </a:cubicBezTo>
                  <a:cubicBezTo>
                    <a:pt x="247" y="1677"/>
                    <a:pt x="256" y="1679"/>
                    <a:pt x="256" y="1674"/>
                  </a:cubicBezTo>
                  <a:cubicBezTo>
                    <a:pt x="260" y="1672"/>
                    <a:pt x="260" y="1665"/>
                    <a:pt x="266" y="1664"/>
                  </a:cubicBezTo>
                  <a:cubicBezTo>
                    <a:pt x="267" y="1660"/>
                    <a:pt x="270" y="1657"/>
                    <a:pt x="272" y="1653"/>
                  </a:cubicBezTo>
                  <a:cubicBezTo>
                    <a:pt x="280" y="1654"/>
                    <a:pt x="276" y="1644"/>
                    <a:pt x="282" y="1643"/>
                  </a:cubicBezTo>
                  <a:cubicBezTo>
                    <a:pt x="284" y="1639"/>
                    <a:pt x="287" y="1637"/>
                    <a:pt x="288" y="1632"/>
                  </a:cubicBezTo>
                  <a:cubicBezTo>
                    <a:pt x="290" y="1631"/>
                    <a:pt x="291" y="1629"/>
                    <a:pt x="292" y="1627"/>
                  </a:cubicBezTo>
                  <a:cubicBezTo>
                    <a:pt x="292" y="1625"/>
                    <a:pt x="295" y="1622"/>
                    <a:pt x="291" y="1621"/>
                  </a:cubicBezTo>
                  <a:cubicBezTo>
                    <a:pt x="289" y="1626"/>
                    <a:pt x="286" y="1630"/>
                    <a:pt x="281" y="1633"/>
                  </a:cubicBezTo>
                  <a:cubicBezTo>
                    <a:pt x="282" y="1637"/>
                    <a:pt x="279" y="1637"/>
                    <a:pt x="277" y="1639"/>
                  </a:cubicBezTo>
                  <a:cubicBezTo>
                    <a:pt x="273" y="1640"/>
                    <a:pt x="276" y="1647"/>
                    <a:pt x="271" y="1646"/>
                  </a:cubicBezTo>
                  <a:cubicBezTo>
                    <a:pt x="269" y="1651"/>
                    <a:pt x="266" y="1655"/>
                    <a:pt x="261" y="1658"/>
                  </a:cubicBezTo>
                  <a:cubicBezTo>
                    <a:pt x="260" y="1665"/>
                    <a:pt x="251" y="1664"/>
                    <a:pt x="251" y="1672"/>
                  </a:cubicBezTo>
                  <a:cubicBezTo>
                    <a:pt x="240" y="1676"/>
                    <a:pt x="237" y="1688"/>
                    <a:pt x="226" y="1693"/>
                  </a:cubicBezTo>
                  <a:cubicBezTo>
                    <a:pt x="220" y="1703"/>
                    <a:pt x="210" y="1709"/>
                    <a:pt x="202" y="1717"/>
                  </a:cubicBezTo>
                  <a:cubicBezTo>
                    <a:pt x="193" y="1723"/>
                    <a:pt x="188" y="1734"/>
                    <a:pt x="180" y="1740"/>
                  </a:cubicBezTo>
                  <a:cubicBezTo>
                    <a:pt x="173" y="1749"/>
                    <a:pt x="164" y="1755"/>
                    <a:pt x="157" y="1764"/>
                  </a:cubicBezTo>
                  <a:cubicBezTo>
                    <a:pt x="152" y="1773"/>
                    <a:pt x="142" y="1779"/>
                    <a:pt x="137" y="1789"/>
                  </a:cubicBezTo>
                  <a:cubicBezTo>
                    <a:pt x="137" y="1792"/>
                    <a:pt x="132" y="1792"/>
                    <a:pt x="131" y="1794"/>
                  </a:cubicBezTo>
                  <a:cubicBezTo>
                    <a:pt x="134" y="1801"/>
                    <a:pt x="124" y="1796"/>
                    <a:pt x="127" y="1803"/>
                  </a:cubicBezTo>
                  <a:cubicBezTo>
                    <a:pt x="121" y="1805"/>
                    <a:pt x="122" y="1813"/>
                    <a:pt x="115" y="1815"/>
                  </a:cubicBezTo>
                  <a:cubicBezTo>
                    <a:pt x="114" y="1826"/>
                    <a:pt x="106" y="1830"/>
                    <a:pt x="103" y="1840"/>
                  </a:cubicBezTo>
                  <a:cubicBezTo>
                    <a:pt x="97" y="1845"/>
                    <a:pt x="95" y="1856"/>
                    <a:pt x="90" y="1862"/>
                  </a:cubicBezTo>
                  <a:cubicBezTo>
                    <a:pt x="84" y="1869"/>
                    <a:pt x="84" y="1881"/>
                    <a:pt x="76" y="1885"/>
                  </a:cubicBezTo>
                  <a:cubicBezTo>
                    <a:pt x="76" y="1892"/>
                    <a:pt x="71" y="1893"/>
                    <a:pt x="70" y="1899"/>
                  </a:cubicBezTo>
                  <a:cubicBezTo>
                    <a:pt x="68" y="1902"/>
                    <a:pt x="68" y="1909"/>
                    <a:pt x="65" y="1912"/>
                  </a:cubicBezTo>
                  <a:cubicBezTo>
                    <a:pt x="59" y="1931"/>
                    <a:pt x="51" y="1948"/>
                    <a:pt x="47" y="1968"/>
                  </a:cubicBezTo>
                  <a:cubicBezTo>
                    <a:pt x="44" y="1971"/>
                    <a:pt x="46" y="1979"/>
                    <a:pt x="43" y="1982"/>
                  </a:cubicBezTo>
                  <a:cubicBezTo>
                    <a:pt x="46" y="1990"/>
                    <a:pt x="37" y="1989"/>
                    <a:pt x="40" y="1997"/>
                  </a:cubicBezTo>
                  <a:cubicBezTo>
                    <a:pt x="39" y="2002"/>
                    <a:pt x="36" y="2006"/>
                    <a:pt x="37" y="2013"/>
                  </a:cubicBezTo>
                  <a:cubicBezTo>
                    <a:pt x="34" y="2016"/>
                    <a:pt x="39" y="2026"/>
                    <a:pt x="31" y="2026"/>
                  </a:cubicBezTo>
                  <a:cubicBezTo>
                    <a:pt x="34" y="2014"/>
                    <a:pt x="31" y="1996"/>
                    <a:pt x="35" y="1984"/>
                  </a:cubicBezTo>
                  <a:cubicBezTo>
                    <a:pt x="36" y="1979"/>
                    <a:pt x="36" y="1977"/>
                    <a:pt x="38" y="1969"/>
                  </a:cubicBezTo>
                  <a:cubicBezTo>
                    <a:pt x="39" y="1962"/>
                    <a:pt x="46" y="1955"/>
                    <a:pt x="41" y="1951"/>
                  </a:cubicBezTo>
                  <a:cubicBezTo>
                    <a:pt x="47" y="1948"/>
                    <a:pt x="43" y="1938"/>
                    <a:pt x="49" y="1935"/>
                  </a:cubicBezTo>
                  <a:cubicBezTo>
                    <a:pt x="50" y="1929"/>
                    <a:pt x="53" y="1924"/>
                    <a:pt x="54" y="1917"/>
                  </a:cubicBezTo>
                  <a:cubicBezTo>
                    <a:pt x="54" y="1914"/>
                    <a:pt x="56" y="1912"/>
                    <a:pt x="58" y="1911"/>
                  </a:cubicBezTo>
                  <a:cubicBezTo>
                    <a:pt x="57" y="1906"/>
                    <a:pt x="58" y="1902"/>
                    <a:pt x="62" y="1902"/>
                  </a:cubicBezTo>
                  <a:cubicBezTo>
                    <a:pt x="62" y="1897"/>
                    <a:pt x="63" y="1894"/>
                    <a:pt x="66" y="1893"/>
                  </a:cubicBezTo>
                  <a:cubicBezTo>
                    <a:pt x="69" y="1891"/>
                    <a:pt x="65" y="1884"/>
                    <a:pt x="69" y="1884"/>
                  </a:cubicBezTo>
                  <a:cubicBezTo>
                    <a:pt x="70" y="1876"/>
                    <a:pt x="74" y="1872"/>
                    <a:pt x="77" y="1868"/>
                  </a:cubicBezTo>
                  <a:cubicBezTo>
                    <a:pt x="76" y="1863"/>
                    <a:pt x="80" y="1863"/>
                    <a:pt x="81" y="1861"/>
                  </a:cubicBezTo>
                  <a:cubicBezTo>
                    <a:pt x="82" y="1858"/>
                    <a:pt x="84" y="1855"/>
                    <a:pt x="87" y="1854"/>
                  </a:cubicBezTo>
                  <a:cubicBezTo>
                    <a:pt x="91" y="1842"/>
                    <a:pt x="98" y="1832"/>
                    <a:pt x="104" y="1822"/>
                  </a:cubicBezTo>
                  <a:cubicBezTo>
                    <a:pt x="107" y="1821"/>
                    <a:pt x="109" y="1819"/>
                    <a:pt x="108" y="1815"/>
                  </a:cubicBezTo>
                  <a:cubicBezTo>
                    <a:pt x="116" y="1818"/>
                    <a:pt x="109" y="1808"/>
                    <a:pt x="114" y="1808"/>
                  </a:cubicBezTo>
                  <a:cubicBezTo>
                    <a:pt x="118" y="1804"/>
                    <a:pt x="119" y="1797"/>
                    <a:pt x="124" y="1794"/>
                  </a:cubicBezTo>
                  <a:cubicBezTo>
                    <a:pt x="131" y="1785"/>
                    <a:pt x="137" y="1774"/>
                    <a:pt x="144" y="1765"/>
                  </a:cubicBezTo>
                  <a:cubicBezTo>
                    <a:pt x="147" y="1764"/>
                    <a:pt x="146" y="1761"/>
                    <a:pt x="148" y="1760"/>
                  </a:cubicBezTo>
                  <a:cubicBezTo>
                    <a:pt x="151" y="1759"/>
                    <a:pt x="151" y="1757"/>
                    <a:pt x="152" y="1755"/>
                  </a:cubicBezTo>
                  <a:cubicBezTo>
                    <a:pt x="157" y="1753"/>
                    <a:pt x="157" y="1748"/>
                    <a:pt x="162" y="1746"/>
                  </a:cubicBezTo>
                  <a:cubicBezTo>
                    <a:pt x="165" y="1736"/>
                    <a:pt x="173" y="1732"/>
                    <a:pt x="178" y="1725"/>
                  </a:cubicBezTo>
                  <a:cubicBezTo>
                    <a:pt x="189" y="1710"/>
                    <a:pt x="202" y="1698"/>
                    <a:pt x="215" y="1685"/>
                  </a:cubicBezTo>
                  <a:cubicBezTo>
                    <a:pt x="220" y="1678"/>
                    <a:pt x="229" y="1674"/>
                    <a:pt x="233" y="1667"/>
                  </a:cubicBezTo>
                  <a:cubicBezTo>
                    <a:pt x="236" y="1666"/>
                    <a:pt x="235" y="1663"/>
                    <a:pt x="237" y="1662"/>
                  </a:cubicBezTo>
                  <a:cubicBezTo>
                    <a:pt x="240" y="1661"/>
                    <a:pt x="241" y="1659"/>
                    <a:pt x="241" y="1657"/>
                  </a:cubicBezTo>
                  <a:cubicBezTo>
                    <a:pt x="246" y="1655"/>
                    <a:pt x="247" y="1650"/>
                    <a:pt x="252" y="1648"/>
                  </a:cubicBezTo>
                  <a:cubicBezTo>
                    <a:pt x="256" y="1640"/>
                    <a:pt x="264" y="1635"/>
                    <a:pt x="268" y="1627"/>
                  </a:cubicBezTo>
                  <a:cubicBezTo>
                    <a:pt x="272" y="1625"/>
                    <a:pt x="273" y="1619"/>
                    <a:pt x="276" y="1615"/>
                  </a:cubicBezTo>
                  <a:cubicBezTo>
                    <a:pt x="279" y="1612"/>
                    <a:pt x="284" y="1610"/>
                    <a:pt x="284" y="1604"/>
                  </a:cubicBezTo>
                  <a:cubicBezTo>
                    <a:pt x="277" y="1605"/>
                    <a:pt x="276" y="1610"/>
                    <a:pt x="273" y="1613"/>
                  </a:cubicBezTo>
                  <a:cubicBezTo>
                    <a:pt x="270" y="1618"/>
                    <a:pt x="265" y="1620"/>
                    <a:pt x="263" y="1625"/>
                  </a:cubicBezTo>
                  <a:cubicBezTo>
                    <a:pt x="260" y="1629"/>
                    <a:pt x="257" y="1632"/>
                    <a:pt x="255" y="1637"/>
                  </a:cubicBezTo>
                  <a:cubicBezTo>
                    <a:pt x="251" y="1640"/>
                    <a:pt x="248" y="1643"/>
                    <a:pt x="245" y="1648"/>
                  </a:cubicBezTo>
                  <a:cubicBezTo>
                    <a:pt x="243" y="1649"/>
                    <a:pt x="240" y="1649"/>
                    <a:pt x="241" y="1653"/>
                  </a:cubicBezTo>
                  <a:cubicBezTo>
                    <a:pt x="239" y="1654"/>
                    <a:pt x="236" y="1656"/>
                    <a:pt x="235" y="1658"/>
                  </a:cubicBezTo>
                  <a:cubicBezTo>
                    <a:pt x="231" y="1661"/>
                    <a:pt x="227" y="1665"/>
                    <a:pt x="225" y="1669"/>
                  </a:cubicBezTo>
                  <a:cubicBezTo>
                    <a:pt x="222" y="1670"/>
                    <a:pt x="220" y="1670"/>
                    <a:pt x="221" y="1674"/>
                  </a:cubicBezTo>
                  <a:cubicBezTo>
                    <a:pt x="217" y="1674"/>
                    <a:pt x="215" y="1676"/>
                    <a:pt x="215" y="1679"/>
                  </a:cubicBezTo>
                  <a:cubicBezTo>
                    <a:pt x="207" y="1679"/>
                    <a:pt x="208" y="1687"/>
                    <a:pt x="202" y="1688"/>
                  </a:cubicBezTo>
                  <a:cubicBezTo>
                    <a:pt x="188" y="1702"/>
                    <a:pt x="175" y="1717"/>
                    <a:pt x="161" y="1731"/>
                  </a:cubicBezTo>
                  <a:cubicBezTo>
                    <a:pt x="149" y="1746"/>
                    <a:pt x="136" y="1762"/>
                    <a:pt x="123" y="1777"/>
                  </a:cubicBezTo>
                  <a:cubicBezTo>
                    <a:pt x="115" y="1796"/>
                    <a:pt x="101" y="1809"/>
                    <a:pt x="92" y="1827"/>
                  </a:cubicBezTo>
                  <a:cubicBezTo>
                    <a:pt x="84" y="1834"/>
                    <a:pt x="82" y="1844"/>
                    <a:pt x="76" y="1852"/>
                  </a:cubicBezTo>
                  <a:cubicBezTo>
                    <a:pt x="74" y="1857"/>
                    <a:pt x="71" y="1860"/>
                    <a:pt x="68" y="1864"/>
                  </a:cubicBezTo>
                  <a:cubicBezTo>
                    <a:pt x="65" y="1868"/>
                    <a:pt x="64" y="1874"/>
                    <a:pt x="60" y="1878"/>
                  </a:cubicBezTo>
                  <a:cubicBezTo>
                    <a:pt x="61" y="1884"/>
                    <a:pt x="56" y="1886"/>
                    <a:pt x="55" y="1891"/>
                  </a:cubicBezTo>
                  <a:cubicBezTo>
                    <a:pt x="51" y="1891"/>
                    <a:pt x="54" y="1897"/>
                    <a:pt x="51" y="1898"/>
                  </a:cubicBezTo>
                  <a:cubicBezTo>
                    <a:pt x="51" y="1902"/>
                    <a:pt x="49" y="1903"/>
                    <a:pt x="49" y="1907"/>
                  </a:cubicBezTo>
                  <a:cubicBezTo>
                    <a:pt x="43" y="1907"/>
                    <a:pt x="47" y="1917"/>
                    <a:pt x="44" y="1920"/>
                  </a:cubicBezTo>
                  <a:cubicBezTo>
                    <a:pt x="42" y="1925"/>
                    <a:pt x="41" y="1931"/>
                    <a:pt x="38" y="1936"/>
                  </a:cubicBezTo>
                  <a:cubicBezTo>
                    <a:pt x="36" y="1947"/>
                    <a:pt x="29" y="1954"/>
                    <a:pt x="29" y="1967"/>
                  </a:cubicBezTo>
                  <a:cubicBezTo>
                    <a:pt x="26" y="1971"/>
                    <a:pt x="27" y="1979"/>
                    <a:pt x="24" y="1983"/>
                  </a:cubicBezTo>
                  <a:cubicBezTo>
                    <a:pt x="24" y="1990"/>
                    <a:pt x="27" y="2000"/>
                    <a:pt x="21" y="2001"/>
                  </a:cubicBezTo>
                  <a:cubicBezTo>
                    <a:pt x="17" y="1996"/>
                    <a:pt x="16" y="1989"/>
                    <a:pt x="13" y="1984"/>
                  </a:cubicBezTo>
                  <a:cubicBezTo>
                    <a:pt x="12" y="1979"/>
                    <a:pt x="19" y="1981"/>
                    <a:pt x="19" y="1977"/>
                  </a:cubicBezTo>
                  <a:cubicBezTo>
                    <a:pt x="22" y="1975"/>
                    <a:pt x="19" y="1968"/>
                    <a:pt x="23" y="1968"/>
                  </a:cubicBezTo>
                  <a:cubicBezTo>
                    <a:pt x="21" y="1939"/>
                    <a:pt x="36" y="1925"/>
                    <a:pt x="35" y="1897"/>
                  </a:cubicBezTo>
                  <a:cubicBezTo>
                    <a:pt x="41" y="1893"/>
                    <a:pt x="41" y="1884"/>
                    <a:pt x="45" y="1879"/>
                  </a:cubicBezTo>
                  <a:cubicBezTo>
                    <a:pt x="48" y="1873"/>
                    <a:pt x="51" y="1866"/>
                    <a:pt x="52" y="1859"/>
                  </a:cubicBezTo>
                  <a:cubicBezTo>
                    <a:pt x="60" y="1848"/>
                    <a:pt x="65" y="1834"/>
                    <a:pt x="72" y="1822"/>
                  </a:cubicBezTo>
                  <a:cubicBezTo>
                    <a:pt x="80" y="1811"/>
                    <a:pt x="84" y="1797"/>
                    <a:pt x="93" y="1788"/>
                  </a:cubicBezTo>
                  <a:cubicBezTo>
                    <a:pt x="97" y="1787"/>
                    <a:pt x="94" y="1780"/>
                    <a:pt x="97" y="1779"/>
                  </a:cubicBezTo>
                  <a:cubicBezTo>
                    <a:pt x="103" y="1779"/>
                    <a:pt x="102" y="1774"/>
                    <a:pt x="103" y="1770"/>
                  </a:cubicBezTo>
                  <a:cubicBezTo>
                    <a:pt x="109" y="1766"/>
                    <a:pt x="111" y="1758"/>
                    <a:pt x="115" y="1751"/>
                  </a:cubicBezTo>
                  <a:cubicBezTo>
                    <a:pt x="120" y="1747"/>
                    <a:pt x="125" y="1742"/>
                    <a:pt x="129" y="1737"/>
                  </a:cubicBezTo>
                  <a:cubicBezTo>
                    <a:pt x="132" y="1735"/>
                    <a:pt x="136" y="1734"/>
                    <a:pt x="135" y="1728"/>
                  </a:cubicBezTo>
                  <a:cubicBezTo>
                    <a:pt x="140" y="1728"/>
                    <a:pt x="142" y="1724"/>
                    <a:pt x="143" y="1721"/>
                  </a:cubicBezTo>
                  <a:cubicBezTo>
                    <a:pt x="154" y="1711"/>
                    <a:pt x="166" y="1702"/>
                    <a:pt x="174" y="1690"/>
                  </a:cubicBezTo>
                  <a:cubicBezTo>
                    <a:pt x="179" y="1685"/>
                    <a:pt x="185" y="1681"/>
                    <a:pt x="190" y="1676"/>
                  </a:cubicBezTo>
                  <a:cubicBezTo>
                    <a:pt x="197" y="1672"/>
                    <a:pt x="200" y="1666"/>
                    <a:pt x="207" y="1662"/>
                  </a:cubicBezTo>
                  <a:cubicBezTo>
                    <a:pt x="214" y="1659"/>
                    <a:pt x="214" y="1649"/>
                    <a:pt x="223" y="1648"/>
                  </a:cubicBezTo>
                  <a:cubicBezTo>
                    <a:pt x="225" y="1644"/>
                    <a:pt x="226" y="1640"/>
                    <a:pt x="231" y="1640"/>
                  </a:cubicBezTo>
                  <a:cubicBezTo>
                    <a:pt x="231" y="1638"/>
                    <a:pt x="240" y="1633"/>
                    <a:pt x="233" y="1632"/>
                  </a:cubicBezTo>
                  <a:cubicBezTo>
                    <a:pt x="237" y="1639"/>
                    <a:pt x="226" y="1633"/>
                    <a:pt x="227" y="1639"/>
                  </a:cubicBezTo>
                  <a:cubicBezTo>
                    <a:pt x="224" y="1640"/>
                    <a:pt x="222" y="1642"/>
                    <a:pt x="219" y="1644"/>
                  </a:cubicBezTo>
                  <a:cubicBezTo>
                    <a:pt x="216" y="1650"/>
                    <a:pt x="209" y="1653"/>
                    <a:pt x="204" y="1658"/>
                  </a:cubicBezTo>
                  <a:cubicBezTo>
                    <a:pt x="200" y="1658"/>
                    <a:pt x="202" y="1664"/>
                    <a:pt x="196" y="1663"/>
                  </a:cubicBezTo>
                  <a:cubicBezTo>
                    <a:pt x="198" y="1669"/>
                    <a:pt x="189" y="1666"/>
                    <a:pt x="190" y="1672"/>
                  </a:cubicBezTo>
                  <a:cubicBezTo>
                    <a:pt x="181" y="1673"/>
                    <a:pt x="180" y="1680"/>
                    <a:pt x="173" y="1684"/>
                  </a:cubicBezTo>
                  <a:cubicBezTo>
                    <a:pt x="165" y="1693"/>
                    <a:pt x="154" y="1701"/>
                    <a:pt x="147" y="1712"/>
                  </a:cubicBezTo>
                  <a:cubicBezTo>
                    <a:pt x="139" y="1714"/>
                    <a:pt x="137" y="1721"/>
                    <a:pt x="133" y="1726"/>
                  </a:cubicBezTo>
                  <a:cubicBezTo>
                    <a:pt x="124" y="1728"/>
                    <a:pt x="124" y="1736"/>
                    <a:pt x="116" y="1738"/>
                  </a:cubicBezTo>
                  <a:cubicBezTo>
                    <a:pt x="114" y="1748"/>
                    <a:pt x="104" y="1750"/>
                    <a:pt x="104" y="1761"/>
                  </a:cubicBezTo>
                  <a:cubicBezTo>
                    <a:pt x="98" y="1761"/>
                    <a:pt x="99" y="1767"/>
                    <a:pt x="96" y="1770"/>
                  </a:cubicBezTo>
                  <a:cubicBezTo>
                    <a:pt x="95" y="1775"/>
                    <a:pt x="90" y="1776"/>
                    <a:pt x="88" y="1782"/>
                  </a:cubicBezTo>
                  <a:cubicBezTo>
                    <a:pt x="84" y="1789"/>
                    <a:pt x="78" y="1794"/>
                    <a:pt x="75" y="1802"/>
                  </a:cubicBezTo>
                  <a:cubicBezTo>
                    <a:pt x="71" y="1805"/>
                    <a:pt x="72" y="1811"/>
                    <a:pt x="66" y="1812"/>
                  </a:cubicBezTo>
                  <a:cubicBezTo>
                    <a:pt x="68" y="1820"/>
                    <a:pt x="60" y="1819"/>
                    <a:pt x="61" y="1825"/>
                  </a:cubicBezTo>
                  <a:cubicBezTo>
                    <a:pt x="57" y="1828"/>
                    <a:pt x="57" y="1835"/>
                    <a:pt x="55" y="1841"/>
                  </a:cubicBezTo>
                  <a:cubicBezTo>
                    <a:pt x="51" y="1844"/>
                    <a:pt x="49" y="1850"/>
                    <a:pt x="45" y="1855"/>
                  </a:cubicBezTo>
                  <a:cubicBezTo>
                    <a:pt x="42" y="1866"/>
                    <a:pt x="38" y="1878"/>
                    <a:pt x="30" y="1886"/>
                  </a:cubicBezTo>
                  <a:cubicBezTo>
                    <a:pt x="31" y="1902"/>
                    <a:pt x="21" y="1910"/>
                    <a:pt x="22" y="1926"/>
                  </a:cubicBezTo>
                  <a:cubicBezTo>
                    <a:pt x="18" y="1927"/>
                    <a:pt x="21" y="1934"/>
                    <a:pt x="18" y="1935"/>
                  </a:cubicBezTo>
                  <a:cubicBezTo>
                    <a:pt x="14" y="1936"/>
                    <a:pt x="18" y="1943"/>
                    <a:pt x="15" y="1944"/>
                  </a:cubicBezTo>
                  <a:cubicBezTo>
                    <a:pt x="14" y="1948"/>
                    <a:pt x="12" y="1950"/>
                    <a:pt x="11" y="1953"/>
                  </a:cubicBezTo>
                  <a:cubicBezTo>
                    <a:pt x="12" y="1955"/>
                    <a:pt x="16" y="1961"/>
                    <a:pt x="9" y="1960"/>
                  </a:cubicBezTo>
                  <a:cubicBezTo>
                    <a:pt x="5" y="1941"/>
                    <a:pt x="11" y="1931"/>
                    <a:pt x="10" y="1914"/>
                  </a:cubicBezTo>
                  <a:cubicBezTo>
                    <a:pt x="14" y="1913"/>
                    <a:pt x="11" y="1906"/>
                    <a:pt x="14" y="1905"/>
                  </a:cubicBezTo>
                  <a:cubicBezTo>
                    <a:pt x="14" y="1901"/>
                    <a:pt x="20" y="1902"/>
                    <a:pt x="18" y="1896"/>
                  </a:cubicBezTo>
                  <a:cubicBezTo>
                    <a:pt x="18" y="1878"/>
                    <a:pt x="26" y="1866"/>
                    <a:pt x="28" y="1849"/>
                  </a:cubicBezTo>
                  <a:cubicBezTo>
                    <a:pt x="29" y="1846"/>
                    <a:pt x="30" y="1844"/>
                    <a:pt x="31" y="1840"/>
                  </a:cubicBezTo>
                  <a:cubicBezTo>
                    <a:pt x="35" y="1838"/>
                    <a:pt x="30" y="1830"/>
                    <a:pt x="37" y="1831"/>
                  </a:cubicBezTo>
                  <a:cubicBezTo>
                    <a:pt x="36" y="1820"/>
                    <a:pt x="41" y="1816"/>
                    <a:pt x="44" y="1809"/>
                  </a:cubicBezTo>
                  <a:cubicBezTo>
                    <a:pt x="50" y="1795"/>
                    <a:pt x="58" y="1783"/>
                    <a:pt x="64" y="1770"/>
                  </a:cubicBezTo>
                  <a:cubicBezTo>
                    <a:pt x="73" y="1759"/>
                    <a:pt x="80" y="1747"/>
                    <a:pt x="87" y="1734"/>
                  </a:cubicBezTo>
                  <a:cubicBezTo>
                    <a:pt x="92" y="1732"/>
                    <a:pt x="93" y="1726"/>
                    <a:pt x="97" y="1724"/>
                  </a:cubicBezTo>
                  <a:cubicBezTo>
                    <a:pt x="100" y="1720"/>
                    <a:pt x="103" y="1717"/>
                    <a:pt x="105" y="1713"/>
                  </a:cubicBezTo>
                  <a:cubicBezTo>
                    <a:pt x="108" y="1712"/>
                    <a:pt x="111" y="1712"/>
                    <a:pt x="109" y="1708"/>
                  </a:cubicBezTo>
                  <a:cubicBezTo>
                    <a:pt x="114" y="1708"/>
                    <a:pt x="114" y="1705"/>
                    <a:pt x="116" y="1703"/>
                  </a:cubicBezTo>
                  <a:cubicBezTo>
                    <a:pt x="115" y="1700"/>
                    <a:pt x="119" y="1702"/>
                    <a:pt x="120" y="1701"/>
                  </a:cubicBezTo>
                  <a:cubicBezTo>
                    <a:pt x="121" y="1700"/>
                    <a:pt x="119" y="1697"/>
                    <a:pt x="120" y="1696"/>
                  </a:cubicBezTo>
                  <a:cubicBezTo>
                    <a:pt x="121" y="1694"/>
                    <a:pt x="124" y="1693"/>
                    <a:pt x="126" y="1692"/>
                  </a:cubicBezTo>
                  <a:cubicBezTo>
                    <a:pt x="138" y="1677"/>
                    <a:pt x="153" y="1664"/>
                    <a:pt x="164" y="1647"/>
                  </a:cubicBezTo>
                  <a:cubicBezTo>
                    <a:pt x="174" y="1643"/>
                    <a:pt x="172" y="1629"/>
                    <a:pt x="182" y="1626"/>
                  </a:cubicBezTo>
                  <a:cubicBezTo>
                    <a:pt x="184" y="1615"/>
                    <a:pt x="193" y="1610"/>
                    <a:pt x="196" y="1599"/>
                  </a:cubicBezTo>
                  <a:cubicBezTo>
                    <a:pt x="200" y="1597"/>
                    <a:pt x="198" y="1589"/>
                    <a:pt x="204" y="1588"/>
                  </a:cubicBezTo>
                  <a:cubicBezTo>
                    <a:pt x="203" y="1580"/>
                    <a:pt x="210" y="1580"/>
                    <a:pt x="209" y="1572"/>
                  </a:cubicBezTo>
                  <a:cubicBezTo>
                    <a:pt x="211" y="1567"/>
                    <a:pt x="215" y="1565"/>
                    <a:pt x="215" y="1559"/>
                  </a:cubicBezTo>
                  <a:cubicBezTo>
                    <a:pt x="215" y="1556"/>
                    <a:pt x="218" y="1554"/>
                    <a:pt x="216" y="1550"/>
                  </a:cubicBezTo>
                  <a:cubicBezTo>
                    <a:pt x="219" y="1549"/>
                    <a:pt x="221" y="1546"/>
                    <a:pt x="218" y="1545"/>
                  </a:cubicBezTo>
                  <a:cubicBezTo>
                    <a:pt x="213" y="1549"/>
                    <a:pt x="212" y="1557"/>
                    <a:pt x="209" y="1563"/>
                  </a:cubicBezTo>
                  <a:cubicBezTo>
                    <a:pt x="204" y="1568"/>
                    <a:pt x="204" y="1577"/>
                    <a:pt x="199" y="1582"/>
                  </a:cubicBezTo>
                  <a:cubicBezTo>
                    <a:pt x="194" y="1596"/>
                    <a:pt x="184" y="1606"/>
                    <a:pt x="180" y="1620"/>
                  </a:cubicBezTo>
                  <a:cubicBezTo>
                    <a:pt x="171" y="1626"/>
                    <a:pt x="168" y="1637"/>
                    <a:pt x="160" y="1643"/>
                  </a:cubicBezTo>
                  <a:cubicBezTo>
                    <a:pt x="151" y="1649"/>
                    <a:pt x="147" y="1660"/>
                    <a:pt x="137" y="1665"/>
                  </a:cubicBezTo>
                  <a:cubicBezTo>
                    <a:pt x="131" y="1673"/>
                    <a:pt x="125" y="1681"/>
                    <a:pt x="117" y="1688"/>
                  </a:cubicBezTo>
                  <a:cubicBezTo>
                    <a:pt x="116" y="1694"/>
                    <a:pt x="107" y="1693"/>
                    <a:pt x="107" y="1699"/>
                  </a:cubicBezTo>
                  <a:cubicBezTo>
                    <a:pt x="106" y="1703"/>
                    <a:pt x="103" y="1703"/>
                    <a:pt x="103" y="1706"/>
                  </a:cubicBezTo>
                  <a:cubicBezTo>
                    <a:pt x="98" y="1706"/>
                    <a:pt x="99" y="1710"/>
                    <a:pt x="97" y="1711"/>
                  </a:cubicBezTo>
                  <a:cubicBezTo>
                    <a:pt x="87" y="1717"/>
                    <a:pt x="84" y="1728"/>
                    <a:pt x="76" y="1734"/>
                  </a:cubicBezTo>
                  <a:cubicBezTo>
                    <a:pt x="71" y="1744"/>
                    <a:pt x="63" y="1750"/>
                    <a:pt x="61" y="1762"/>
                  </a:cubicBezTo>
                  <a:cubicBezTo>
                    <a:pt x="56" y="1764"/>
                    <a:pt x="53" y="1769"/>
                    <a:pt x="53" y="1775"/>
                  </a:cubicBezTo>
                  <a:cubicBezTo>
                    <a:pt x="48" y="1778"/>
                    <a:pt x="46" y="1783"/>
                    <a:pt x="45" y="1789"/>
                  </a:cubicBezTo>
                  <a:cubicBezTo>
                    <a:pt x="37" y="1797"/>
                    <a:pt x="33" y="1807"/>
                    <a:pt x="32" y="1821"/>
                  </a:cubicBezTo>
                  <a:cubicBezTo>
                    <a:pt x="25" y="1819"/>
                    <a:pt x="30" y="1828"/>
                    <a:pt x="26" y="1830"/>
                  </a:cubicBezTo>
                  <a:cubicBezTo>
                    <a:pt x="22" y="1831"/>
                    <a:pt x="25" y="1838"/>
                    <a:pt x="20" y="1839"/>
                  </a:cubicBezTo>
                  <a:cubicBezTo>
                    <a:pt x="23" y="1846"/>
                    <a:pt x="17" y="1846"/>
                    <a:pt x="17" y="1850"/>
                  </a:cubicBezTo>
                  <a:cubicBezTo>
                    <a:pt x="18" y="1856"/>
                    <a:pt x="17" y="1861"/>
                    <a:pt x="13" y="1863"/>
                  </a:cubicBezTo>
                  <a:cubicBezTo>
                    <a:pt x="13" y="1873"/>
                    <a:pt x="7" y="1879"/>
                    <a:pt x="9" y="1890"/>
                  </a:cubicBezTo>
                  <a:cubicBezTo>
                    <a:pt x="3" y="1895"/>
                    <a:pt x="5" y="1907"/>
                    <a:pt x="0" y="1912"/>
                  </a:cubicBezTo>
                  <a:cubicBezTo>
                    <a:pt x="0" y="1995"/>
                    <a:pt x="0" y="1995"/>
                    <a:pt x="0" y="1995"/>
                  </a:cubicBezTo>
                  <a:cubicBezTo>
                    <a:pt x="1" y="1995"/>
                    <a:pt x="2" y="1995"/>
                    <a:pt x="3" y="1995"/>
                  </a:cubicBezTo>
                  <a:cubicBezTo>
                    <a:pt x="4" y="2002"/>
                    <a:pt x="10" y="2004"/>
                    <a:pt x="15" y="2008"/>
                  </a:cubicBezTo>
                  <a:cubicBezTo>
                    <a:pt x="15" y="2011"/>
                    <a:pt x="14" y="2016"/>
                    <a:pt x="17" y="2016"/>
                  </a:cubicBezTo>
                  <a:cubicBezTo>
                    <a:pt x="15" y="2021"/>
                    <a:pt x="24" y="2024"/>
                    <a:pt x="18" y="2025"/>
                  </a:cubicBezTo>
                  <a:cubicBezTo>
                    <a:pt x="13" y="2023"/>
                    <a:pt x="9" y="2018"/>
                    <a:pt x="6" y="2013"/>
                  </a:cubicBezTo>
                  <a:cubicBezTo>
                    <a:pt x="2" y="2013"/>
                    <a:pt x="2" y="2010"/>
                    <a:pt x="0" y="2009"/>
                  </a:cubicBezTo>
                  <a:cubicBezTo>
                    <a:pt x="0" y="2037"/>
                    <a:pt x="0" y="2037"/>
                    <a:pt x="0" y="2037"/>
                  </a:cubicBezTo>
                  <a:cubicBezTo>
                    <a:pt x="2" y="2039"/>
                    <a:pt x="5" y="2041"/>
                    <a:pt x="8" y="2043"/>
                  </a:cubicBezTo>
                  <a:cubicBezTo>
                    <a:pt x="9" y="2046"/>
                    <a:pt x="12" y="2046"/>
                    <a:pt x="13" y="2049"/>
                  </a:cubicBezTo>
                  <a:cubicBezTo>
                    <a:pt x="18" y="2048"/>
                    <a:pt x="16" y="2055"/>
                    <a:pt x="20" y="2055"/>
                  </a:cubicBezTo>
                  <a:cubicBezTo>
                    <a:pt x="21" y="2058"/>
                    <a:pt x="24" y="2059"/>
                    <a:pt x="25" y="2062"/>
                  </a:cubicBezTo>
                  <a:cubicBezTo>
                    <a:pt x="30" y="2060"/>
                    <a:pt x="28" y="2068"/>
                    <a:pt x="32" y="2068"/>
                  </a:cubicBezTo>
                  <a:cubicBezTo>
                    <a:pt x="37" y="2070"/>
                    <a:pt x="38" y="2077"/>
                    <a:pt x="40" y="2085"/>
                  </a:cubicBezTo>
                  <a:cubicBezTo>
                    <a:pt x="29" y="2076"/>
                    <a:pt x="19" y="2066"/>
                    <a:pt x="9" y="2056"/>
                  </a:cubicBezTo>
                  <a:cubicBezTo>
                    <a:pt x="6" y="2054"/>
                    <a:pt x="3" y="2052"/>
                    <a:pt x="0" y="2050"/>
                  </a:cubicBezTo>
                  <a:cubicBezTo>
                    <a:pt x="0" y="2076"/>
                    <a:pt x="0" y="2076"/>
                    <a:pt x="0" y="2076"/>
                  </a:cubicBezTo>
                  <a:cubicBezTo>
                    <a:pt x="9" y="2084"/>
                    <a:pt x="20" y="2091"/>
                    <a:pt x="30" y="2098"/>
                  </a:cubicBezTo>
                  <a:cubicBezTo>
                    <a:pt x="31" y="2103"/>
                    <a:pt x="38" y="2102"/>
                    <a:pt x="37" y="2109"/>
                  </a:cubicBezTo>
                  <a:cubicBezTo>
                    <a:pt x="43" y="2109"/>
                    <a:pt x="45" y="2114"/>
                    <a:pt x="47" y="2119"/>
                  </a:cubicBezTo>
                  <a:cubicBezTo>
                    <a:pt x="51" y="2120"/>
                    <a:pt x="53" y="2124"/>
                    <a:pt x="54" y="2129"/>
                  </a:cubicBezTo>
                  <a:cubicBezTo>
                    <a:pt x="56" y="2130"/>
                    <a:pt x="57" y="2132"/>
                    <a:pt x="59" y="2133"/>
                  </a:cubicBezTo>
                  <a:cubicBezTo>
                    <a:pt x="61" y="2134"/>
                    <a:pt x="64" y="2137"/>
                    <a:pt x="61" y="2138"/>
                  </a:cubicBezTo>
                  <a:cubicBezTo>
                    <a:pt x="56" y="2137"/>
                    <a:pt x="56" y="2132"/>
                    <a:pt x="54" y="2129"/>
                  </a:cubicBezTo>
                  <a:cubicBezTo>
                    <a:pt x="51" y="2126"/>
                    <a:pt x="45" y="2127"/>
                    <a:pt x="45" y="2121"/>
                  </a:cubicBezTo>
                  <a:cubicBezTo>
                    <a:pt x="38" y="2123"/>
                    <a:pt x="38" y="2116"/>
                    <a:pt x="33" y="2116"/>
                  </a:cubicBezTo>
                  <a:cubicBezTo>
                    <a:pt x="32" y="2111"/>
                    <a:pt x="26" y="2111"/>
                    <a:pt x="24" y="2107"/>
                  </a:cubicBezTo>
                  <a:cubicBezTo>
                    <a:pt x="17" y="2103"/>
                    <a:pt x="11" y="2098"/>
                    <a:pt x="5" y="2091"/>
                  </a:cubicBezTo>
                  <a:cubicBezTo>
                    <a:pt x="3" y="2091"/>
                    <a:pt x="1" y="2091"/>
                    <a:pt x="0" y="2090"/>
                  </a:cubicBezTo>
                  <a:cubicBezTo>
                    <a:pt x="0" y="2102"/>
                    <a:pt x="0" y="2102"/>
                    <a:pt x="0" y="2102"/>
                  </a:cubicBezTo>
                  <a:cubicBezTo>
                    <a:pt x="3" y="2104"/>
                    <a:pt x="5" y="2105"/>
                    <a:pt x="7" y="2109"/>
                  </a:cubicBezTo>
                  <a:cubicBezTo>
                    <a:pt x="15" y="2109"/>
                    <a:pt x="16" y="2118"/>
                    <a:pt x="25" y="2118"/>
                  </a:cubicBezTo>
                  <a:cubicBezTo>
                    <a:pt x="24" y="2124"/>
                    <a:pt x="29" y="2122"/>
                    <a:pt x="32" y="2124"/>
                  </a:cubicBezTo>
                  <a:cubicBezTo>
                    <a:pt x="33" y="2127"/>
                    <a:pt x="35" y="2129"/>
                    <a:pt x="39" y="2130"/>
                  </a:cubicBezTo>
                  <a:cubicBezTo>
                    <a:pt x="42" y="2137"/>
                    <a:pt x="49" y="2139"/>
                    <a:pt x="53" y="2145"/>
                  </a:cubicBezTo>
                  <a:cubicBezTo>
                    <a:pt x="58" y="2149"/>
                    <a:pt x="61" y="2156"/>
                    <a:pt x="67" y="2159"/>
                  </a:cubicBezTo>
                  <a:cubicBezTo>
                    <a:pt x="67" y="2159"/>
                    <a:pt x="67" y="2160"/>
                    <a:pt x="67" y="2160"/>
                  </a:cubicBezTo>
                  <a:cubicBezTo>
                    <a:pt x="106" y="2160"/>
                    <a:pt x="106" y="2160"/>
                    <a:pt x="106" y="2160"/>
                  </a:cubicBezTo>
                  <a:cubicBezTo>
                    <a:pt x="109" y="2158"/>
                    <a:pt x="108" y="2152"/>
                    <a:pt x="110" y="2150"/>
                  </a:cubicBezTo>
                  <a:cubicBezTo>
                    <a:pt x="115" y="2146"/>
                    <a:pt x="110" y="2139"/>
                    <a:pt x="118" y="2138"/>
                  </a:cubicBezTo>
                  <a:cubicBezTo>
                    <a:pt x="116" y="2129"/>
                    <a:pt x="124" y="2128"/>
                    <a:pt x="121" y="2118"/>
                  </a:cubicBezTo>
                  <a:close/>
                  <a:moveTo>
                    <a:pt x="0" y="1895"/>
                  </a:moveTo>
                  <a:cubicBezTo>
                    <a:pt x="1" y="1891"/>
                    <a:pt x="5" y="1889"/>
                    <a:pt x="4" y="1884"/>
                  </a:cubicBezTo>
                  <a:cubicBezTo>
                    <a:pt x="1" y="1876"/>
                    <a:pt x="9" y="1877"/>
                    <a:pt x="7" y="1870"/>
                  </a:cubicBezTo>
                  <a:cubicBezTo>
                    <a:pt x="5" y="1870"/>
                    <a:pt x="6" y="1868"/>
                    <a:pt x="7" y="1866"/>
                  </a:cubicBezTo>
                  <a:cubicBezTo>
                    <a:pt x="7" y="1863"/>
                    <a:pt x="8" y="1861"/>
                    <a:pt x="9" y="1859"/>
                  </a:cubicBezTo>
                  <a:cubicBezTo>
                    <a:pt x="11" y="1856"/>
                    <a:pt x="9" y="1849"/>
                    <a:pt x="12" y="1846"/>
                  </a:cubicBezTo>
                  <a:cubicBezTo>
                    <a:pt x="17" y="1829"/>
                    <a:pt x="24" y="1814"/>
                    <a:pt x="28" y="1797"/>
                  </a:cubicBezTo>
                  <a:cubicBezTo>
                    <a:pt x="31" y="1797"/>
                    <a:pt x="29" y="1794"/>
                    <a:pt x="30" y="1792"/>
                  </a:cubicBezTo>
                  <a:cubicBezTo>
                    <a:pt x="31" y="1791"/>
                    <a:pt x="34" y="1789"/>
                    <a:pt x="34" y="1788"/>
                  </a:cubicBezTo>
                  <a:cubicBezTo>
                    <a:pt x="35" y="1786"/>
                    <a:pt x="34" y="1785"/>
                    <a:pt x="34" y="1783"/>
                  </a:cubicBezTo>
                  <a:cubicBezTo>
                    <a:pt x="35" y="1779"/>
                    <a:pt x="39" y="1780"/>
                    <a:pt x="38" y="1774"/>
                  </a:cubicBezTo>
                  <a:cubicBezTo>
                    <a:pt x="42" y="1767"/>
                    <a:pt x="45" y="1759"/>
                    <a:pt x="49" y="1752"/>
                  </a:cubicBezTo>
                  <a:cubicBezTo>
                    <a:pt x="54" y="1746"/>
                    <a:pt x="54" y="1736"/>
                    <a:pt x="61" y="1731"/>
                  </a:cubicBezTo>
                  <a:cubicBezTo>
                    <a:pt x="61" y="1726"/>
                    <a:pt x="64" y="1723"/>
                    <a:pt x="67" y="1720"/>
                  </a:cubicBezTo>
                  <a:cubicBezTo>
                    <a:pt x="70" y="1717"/>
                    <a:pt x="69" y="1711"/>
                    <a:pt x="72" y="1708"/>
                  </a:cubicBezTo>
                  <a:cubicBezTo>
                    <a:pt x="75" y="1706"/>
                    <a:pt x="76" y="1702"/>
                    <a:pt x="78" y="1699"/>
                  </a:cubicBezTo>
                  <a:cubicBezTo>
                    <a:pt x="81" y="1696"/>
                    <a:pt x="84" y="1694"/>
                    <a:pt x="84" y="1688"/>
                  </a:cubicBezTo>
                  <a:cubicBezTo>
                    <a:pt x="89" y="1687"/>
                    <a:pt x="88" y="1681"/>
                    <a:pt x="92" y="1679"/>
                  </a:cubicBezTo>
                  <a:cubicBezTo>
                    <a:pt x="94" y="1675"/>
                    <a:pt x="98" y="1673"/>
                    <a:pt x="98" y="1667"/>
                  </a:cubicBezTo>
                  <a:cubicBezTo>
                    <a:pt x="108" y="1666"/>
                    <a:pt x="106" y="1654"/>
                    <a:pt x="114" y="1651"/>
                  </a:cubicBezTo>
                  <a:cubicBezTo>
                    <a:pt x="115" y="1646"/>
                    <a:pt x="118" y="1644"/>
                    <a:pt x="120" y="1640"/>
                  </a:cubicBezTo>
                  <a:cubicBezTo>
                    <a:pt x="125" y="1638"/>
                    <a:pt x="124" y="1632"/>
                    <a:pt x="128" y="1630"/>
                  </a:cubicBezTo>
                  <a:cubicBezTo>
                    <a:pt x="130" y="1622"/>
                    <a:pt x="138" y="1619"/>
                    <a:pt x="140" y="1610"/>
                  </a:cubicBezTo>
                  <a:cubicBezTo>
                    <a:pt x="145" y="1609"/>
                    <a:pt x="144" y="1603"/>
                    <a:pt x="148" y="1600"/>
                  </a:cubicBezTo>
                  <a:cubicBezTo>
                    <a:pt x="148" y="1595"/>
                    <a:pt x="155" y="1596"/>
                    <a:pt x="154" y="1589"/>
                  </a:cubicBezTo>
                  <a:cubicBezTo>
                    <a:pt x="158" y="1583"/>
                    <a:pt x="162" y="1576"/>
                    <a:pt x="165" y="1569"/>
                  </a:cubicBezTo>
                  <a:cubicBezTo>
                    <a:pt x="164" y="1562"/>
                    <a:pt x="170" y="1562"/>
                    <a:pt x="169" y="1555"/>
                  </a:cubicBezTo>
                  <a:cubicBezTo>
                    <a:pt x="173" y="1554"/>
                    <a:pt x="169" y="1545"/>
                    <a:pt x="174" y="1544"/>
                  </a:cubicBezTo>
                  <a:cubicBezTo>
                    <a:pt x="172" y="1533"/>
                    <a:pt x="176" y="1529"/>
                    <a:pt x="177" y="1522"/>
                  </a:cubicBezTo>
                  <a:cubicBezTo>
                    <a:pt x="175" y="1513"/>
                    <a:pt x="178" y="1507"/>
                    <a:pt x="178" y="1500"/>
                  </a:cubicBezTo>
                  <a:cubicBezTo>
                    <a:pt x="176" y="1492"/>
                    <a:pt x="184" y="1483"/>
                    <a:pt x="174" y="1481"/>
                  </a:cubicBezTo>
                  <a:cubicBezTo>
                    <a:pt x="174" y="1494"/>
                    <a:pt x="171" y="1507"/>
                    <a:pt x="173" y="1522"/>
                  </a:cubicBezTo>
                  <a:cubicBezTo>
                    <a:pt x="167" y="1529"/>
                    <a:pt x="171" y="1543"/>
                    <a:pt x="164" y="1549"/>
                  </a:cubicBezTo>
                  <a:cubicBezTo>
                    <a:pt x="162" y="1560"/>
                    <a:pt x="157" y="1567"/>
                    <a:pt x="155" y="1578"/>
                  </a:cubicBezTo>
                  <a:cubicBezTo>
                    <a:pt x="148" y="1581"/>
                    <a:pt x="148" y="1591"/>
                    <a:pt x="141" y="1594"/>
                  </a:cubicBezTo>
                  <a:cubicBezTo>
                    <a:pt x="142" y="1600"/>
                    <a:pt x="138" y="1601"/>
                    <a:pt x="135" y="1604"/>
                  </a:cubicBezTo>
                  <a:cubicBezTo>
                    <a:pt x="134" y="1608"/>
                    <a:pt x="135" y="1613"/>
                    <a:pt x="129" y="1613"/>
                  </a:cubicBezTo>
                  <a:cubicBezTo>
                    <a:pt x="122" y="1626"/>
                    <a:pt x="114" y="1638"/>
                    <a:pt x="103" y="1647"/>
                  </a:cubicBezTo>
                  <a:cubicBezTo>
                    <a:pt x="104" y="1653"/>
                    <a:pt x="100" y="1654"/>
                    <a:pt x="97" y="1656"/>
                  </a:cubicBezTo>
                  <a:cubicBezTo>
                    <a:pt x="97" y="1661"/>
                    <a:pt x="93" y="1663"/>
                    <a:pt x="91" y="1666"/>
                  </a:cubicBezTo>
                  <a:cubicBezTo>
                    <a:pt x="88" y="1672"/>
                    <a:pt x="81" y="1676"/>
                    <a:pt x="79" y="1684"/>
                  </a:cubicBezTo>
                  <a:cubicBezTo>
                    <a:pt x="75" y="1690"/>
                    <a:pt x="71" y="1696"/>
                    <a:pt x="68" y="1702"/>
                  </a:cubicBezTo>
                  <a:cubicBezTo>
                    <a:pt x="65" y="1705"/>
                    <a:pt x="64" y="1708"/>
                    <a:pt x="62" y="1711"/>
                  </a:cubicBezTo>
                  <a:cubicBezTo>
                    <a:pt x="59" y="1712"/>
                    <a:pt x="59" y="1713"/>
                    <a:pt x="57" y="1714"/>
                  </a:cubicBezTo>
                  <a:cubicBezTo>
                    <a:pt x="58" y="1716"/>
                    <a:pt x="57" y="1719"/>
                    <a:pt x="55" y="1716"/>
                  </a:cubicBezTo>
                  <a:cubicBezTo>
                    <a:pt x="56" y="1710"/>
                    <a:pt x="61" y="1709"/>
                    <a:pt x="61" y="1703"/>
                  </a:cubicBezTo>
                  <a:cubicBezTo>
                    <a:pt x="64" y="1702"/>
                    <a:pt x="63" y="1698"/>
                    <a:pt x="65" y="1696"/>
                  </a:cubicBezTo>
                  <a:cubicBezTo>
                    <a:pt x="68" y="1695"/>
                    <a:pt x="69" y="1693"/>
                    <a:pt x="69" y="1689"/>
                  </a:cubicBezTo>
                  <a:cubicBezTo>
                    <a:pt x="74" y="1686"/>
                    <a:pt x="76" y="1682"/>
                    <a:pt x="77" y="1675"/>
                  </a:cubicBezTo>
                  <a:cubicBezTo>
                    <a:pt x="81" y="1672"/>
                    <a:pt x="83" y="1668"/>
                    <a:pt x="84" y="1662"/>
                  </a:cubicBezTo>
                  <a:cubicBezTo>
                    <a:pt x="88" y="1658"/>
                    <a:pt x="89" y="1654"/>
                    <a:pt x="90" y="1648"/>
                  </a:cubicBezTo>
                  <a:cubicBezTo>
                    <a:pt x="94" y="1645"/>
                    <a:pt x="97" y="1641"/>
                    <a:pt x="98" y="1635"/>
                  </a:cubicBezTo>
                  <a:cubicBezTo>
                    <a:pt x="105" y="1627"/>
                    <a:pt x="109" y="1617"/>
                    <a:pt x="113" y="1607"/>
                  </a:cubicBezTo>
                  <a:cubicBezTo>
                    <a:pt x="118" y="1599"/>
                    <a:pt x="123" y="1590"/>
                    <a:pt x="127" y="1580"/>
                  </a:cubicBezTo>
                  <a:cubicBezTo>
                    <a:pt x="132" y="1571"/>
                    <a:pt x="136" y="1561"/>
                    <a:pt x="138" y="1549"/>
                  </a:cubicBezTo>
                  <a:cubicBezTo>
                    <a:pt x="144" y="1542"/>
                    <a:pt x="142" y="1527"/>
                    <a:pt x="146" y="1517"/>
                  </a:cubicBezTo>
                  <a:cubicBezTo>
                    <a:pt x="147" y="1504"/>
                    <a:pt x="147" y="1490"/>
                    <a:pt x="148" y="1478"/>
                  </a:cubicBezTo>
                  <a:cubicBezTo>
                    <a:pt x="147" y="1464"/>
                    <a:pt x="146" y="1446"/>
                    <a:pt x="145" y="1435"/>
                  </a:cubicBezTo>
                  <a:cubicBezTo>
                    <a:pt x="145" y="1431"/>
                    <a:pt x="146" y="1424"/>
                    <a:pt x="142" y="1422"/>
                  </a:cubicBezTo>
                  <a:cubicBezTo>
                    <a:pt x="138" y="1431"/>
                    <a:pt x="143" y="1437"/>
                    <a:pt x="141" y="1446"/>
                  </a:cubicBezTo>
                  <a:cubicBezTo>
                    <a:pt x="142" y="1457"/>
                    <a:pt x="143" y="1467"/>
                    <a:pt x="144" y="1478"/>
                  </a:cubicBezTo>
                  <a:cubicBezTo>
                    <a:pt x="141" y="1492"/>
                    <a:pt x="140" y="1506"/>
                    <a:pt x="140" y="1522"/>
                  </a:cubicBezTo>
                  <a:cubicBezTo>
                    <a:pt x="135" y="1526"/>
                    <a:pt x="136" y="1535"/>
                    <a:pt x="135" y="1542"/>
                  </a:cubicBezTo>
                  <a:cubicBezTo>
                    <a:pt x="130" y="1547"/>
                    <a:pt x="131" y="1557"/>
                    <a:pt x="128" y="1563"/>
                  </a:cubicBezTo>
                  <a:cubicBezTo>
                    <a:pt x="124" y="1563"/>
                    <a:pt x="127" y="1570"/>
                    <a:pt x="124" y="1572"/>
                  </a:cubicBezTo>
                  <a:cubicBezTo>
                    <a:pt x="119" y="1572"/>
                    <a:pt x="122" y="1580"/>
                    <a:pt x="118" y="1581"/>
                  </a:cubicBezTo>
                  <a:cubicBezTo>
                    <a:pt x="118" y="1585"/>
                    <a:pt x="117" y="1588"/>
                    <a:pt x="114" y="1590"/>
                  </a:cubicBezTo>
                  <a:cubicBezTo>
                    <a:pt x="110" y="1591"/>
                    <a:pt x="114" y="1599"/>
                    <a:pt x="108" y="1599"/>
                  </a:cubicBezTo>
                  <a:cubicBezTo>
                    <a:pt x="102" y="1611"/>
                    <a:pt x="97" y="1624"/>
                    <a:pt x="89" y="1635"/>
                  </a:cubicBezTo>
                  <a:cubicBezTo>
                    <a:pt x="87" y="1642"/>
                    <a:pt x="85" y="1650"/>
                    <a:pt x="79" y="1653"/>
                  </a:cubicBezTo>
                  <a:cubicBezTo>
                    <a:pt x="77" y="1660"/>
                    <a:pt x="75" y="1667"/>
                    <a:pt x="70" y="1671"/>
                  </a:cubicBezTo>
                  <a:cubicBezTo>
                    <a:pt x="69" y="1679"/>
                    <a:pt x="65" y="1684"/>
                    <a:pt x="60" y="1687"/>
                  </a:cubicBezTo>
                  <a:cubicBezTo>
                    <a:pt x="56" y="1693"/>
                    <a:pt x="56" y="1702"/>
                    <a:pt x="50" y="1706"/>
                  </a:cubicBezTo>
                  <a:cubicBezTo>
                    <a:pt x="49" y="1713"/>
                    <a:pt x="45" y="1719"/>
                    <a:pt x="41" y="1724"/>
                  </a:cubicBezTo>
                  <a:cubicBezTo>
                    <a:pt x="38" y="1730"/>
                    <a:pt x="35" y="1737"/>
                    <a:pt x="31" y="1742"/>
                  </a:cubicBezTo>
                  <a:cubicBezTo>
                    <a:pt x="25" y="1755"/>
                    <a:pt x="21" y="1769"/>
                    <a:pt x="14" y="1780"/>
                  </a:cubicBezTo>
                  <a:cubicBezTo>
                    <a:pt x="14" y="1785"/>
                    <a:pt x="8" y="1784"/>
                    <a:pt x="10" y="1789"/>
                  </a:cubicBezTo>
                  <a:cubicBezTo>
                    <a:pt x="10" y="1794"/>
                    <a:pt x="4" y="1794"/>
                    <a:pt x="7" y="1801"/>
                  </a:cubicBezTo>
                  <a:cubicBezTo>
                    <a:pt x="3" y="1805"/>
                    <a:pt x="3" y="1812"/>
                    <a:pt x="0" y="1816"/>
                  </a:cubicBezTo>
                  <a:cubicBezTo>
                    <a:pt x="0" y="1906"/>
                    <a:pt x="0" y="1906"/>
                    <a:pt x="0" y="1906"/>
                  </a:cubicBezTo>
                  <a:cubicBezTo>
                    <a:pt x="1" y="1902"/>
                    <a:pt x="3" y="1900"/>
                    <a:pt x="0" y="1895"/>
                  </a:cubicBezTo>
                  <a:close/>
                  <a:moveTo>
                    <a:pt x="46" y="1732"/>
                  </a:moveTo>
                  <a:cubicBezTo>
                    <a:pt x="48" y="1730"/>
                    <a:pt x="50" y="1726"/>
                    <a:pt x="52" y="1723"/>
                  </a:cubicBezTo>
                  <a:cubicBezTo>
                    <a:pt x="59" y="1726"/>
                    <a:pt x="47" y="1729"/>
                    <a:pt x="50" y="1734"/>
                  </a:cubicBezTo>
                  <a:cubicBezTo>
                    <a:pt x="47" y="1736"/>
                    <a:pt x="46" y="1740"/>
                    <a:pt x="44" y="1743"/>
                  </a:cubicBezTo>
                  <a:cubicBezTo>
                    <a:pt x="37" y="1740"/>
                    <a:pt x="48" y="1738"/>
                    <a:pt x="46" y="1732"/>
                  </a:cubicBezTo>
                  <a:close/>
                  <a:moveTo>
                    <a:pt x="34" y="1759"/>
                  </a:moveTo>
                  <a:cubicBezTo>
                    <a:pt x="36" y="1755"/>
                    <a:pt x="38" y="1750"/>
                    <a:pt x="40" y="1746"/>
                  </a:cubicBezTo>
                  <a:cubicBezTo>
                    <a:pt x="45" y="1747"/>
                    <a:pt x="36" y="1752"/>
                    <a:pt x="39" y="1759"/>
                  </a:cubicBezTo>
                  <a:cubicBezTo>
                    <a:pt x="35" y="1762"/>
                    <a:pt x="32" y="1767"/>
                    <a:pt x="31" y="1773"/>
                  </a:cubicBezTo>
                  <a:cubicBezTo>
                    <a:pt x="26" y="1771"/>
                    <a:pt x="32" y="1762"/>
                    <a:pt x="34" y="1759"/>
                  </a:cubicBezTo>
                  <a:close/>
                  <a:moveTo>
                    <a:pt x="17" y="1798"/>
                  </a:moveTo>
                  <a:cubicBezTo>
                    <a:pt x="21" y="1792"/>
                    <a:pt x="18" y="1801"/>
                    <a:pt x="18" y="1804"/>
                  </a:cubicBezTo>
                  <a:cubicBezTo>
                    <a:pt x="14" y="1803"/>
                    <a:pt x="17" y="1800"/>
                    <a:pt x="17" y="1798"/>
                  </a:cubicBezTo>
                  <a:close/>
                  <a:moveTo>
                    <a:pt x="2519" y="2156"/>
                  </a:moveTo>
                  <a:cubicBezTo>
                    <a:pt x="2512" y="2155"/>
                    <a:pt x="2519" y="2151"/>
                    <a:pt x="2513" y="2146"/>
                  </a:cubicBezTo>
                  <a:cubicBezTo>
                    <a:pt x="2506" y="2135"/>
                    <a:pt x="2508" y="2133"/>
                    <a:pt x="2500" y="2124"/>
                  </a:cubicBezTo>
                  <a:cubicBezTo>
                    <a:pt x="2503" y="2120"/>
                    <a:pt x="2494" y="2116"/>
                    <a:pt x="2496" y="2112"/>
                  </a:cubicBezTo>
                  <a:cubicBezTo>
                    <a:pt x="2492" y="2108"/>
                    <a:pt x="2487" y="2104"/>
                    <a:pt x="2487" y="2100"/>
                  </a:cubicBezTo>
                  <a:cubicBezTo>
                    <a:pt x="2481" y="2091"/>
                    <a:pt x="2476" y="2082"/>
                    <a:pt x="2470" y="2074"/>
                  </a:cubicBezTo>
                  <a:cubicBezTo>
                    <a:pt x="2465" y="2068"/>
                    <a:pt x="2460" y="2062"/>
                    <a:pt x="2455" y="2056"/>
                  </a:cubicBezTo>
                  <a:cubicBezTo>
                    <a:pt x="2437" y="2043"/>
                    <a:pt x="2420" y="2021"/>
                    <a:pt x="2402" y="2009"/>
                  </a:cubicBezTo>
                  <a:cubicBezTo>
                    <a:pt x="2394" y="1999"/>
                    <a:pt x="2384" y="1996"/>
                    <a:pt x="2376" y="1986"/>
                  </a:cubicBezTo>
                  <a:cubicBezTo>
                    <a:pt x="2372" y="1980"/>
                    <a:pt x="2367" y="1984"/>
                    <a:pt x="2363" y="1977"/>
                  </a:cubicBezTo>
                  <a:cubicBezTo>
                    <a:pt x="2358" y="1972"/>
                    <a:pt x="2354" y="1968"/>
                    <a:pt x="2349" y="1968"/>
                  </a:cubicBezTo>
                  <a:cubicBezTo>
                    <a:pt x="2355" y="1975"/>
                    <a:pt x="2359" y="1974"/>
                    <a:pt x="2361" y="1981"/>
                  </a:cubicBezTo>
                  <a:cubicBezTo>
                    <a:pt x="2371" y="1984"/>
                    <a:pt x="2380" y="1998"/>
                    <a:pt x="2390" y="2005"/>
                  </a:cubicBezTo>
                  <a:cubicBezTo>
                    <a:pt x="2395" y="2013"/>
                    <a:pt x="2400" y="2013"/>
                    <a:pt x="2405" y="2018"/>
                  </a:cubicBezTo>
                  <a:cubicBezTo>
                    <a:pt x="2407" y="2021"/>
                    <a:pt x="2409" y="2025"/>
                    <a:pt x="2412" y="2023"/>
                  </a:cubicBezTo>
                  <a:cubicBezTo>
                    <a:pt x="2416" y="2025"/>
                    <a:pt x="2412" y="2033"/>
                    <a:pt x="2418" y="2030"/>
                  </a:cubicBezTo>
                  <a:cubicBezTo>
                    <a:pt x="2417" y="2035"/>
                    <a:pt x="2425" y="2036"/>
                    <a:pt x="2429" y="2043"/>
                  </a:cubicBezTo>
                  <a:cubicBezTo>
                    <a:pt x="2434" y="2050"/>
                    <a:pt x="2439" y="2054"/>
                    <a:pt x="2444" y="2056"/>
                  </a:cubicBezTo>
                  <a:cubicBezTo>
                    <a:pt x="2442" y="2059"/>
                    <a:pt x="2446" y="2061"/>
                    <a:pt x="2448" y="2061"/>
                  </a:cubicBezTo>
                  <a:cubicBezTo>
                    <a:pt x="2446" y="2064"/>
                    <a:pt x="2450" y="2066"/>
                    <a:pt x="2452" y="2066"/>
                  </a:cubicBezTo>
                  <a:cubicBezTo>
                    <a:pt x="2454" y="2072"/>
                    <a:pt x="2456" y="2073"/>
                    <a:pt x="2462" y="2078"/>
                  </a:cubicBezTo>
                  <a:cubicBezTo>
                    <a:pt x="2466" y="2087"/>
                    <a:pt x="2472" y="2096"/>
                    <a:pt x="2481" y="2105"/>
                  </a:cubicBezTo>
                  <a:cubicBezTo>
                    <a:pt x="2484" y="2111"/>
                    <a:pt x="2485" y="2117"/>
                    <a:pt x="2487" y="2123"/>
                  </a:cubicBezTo>
                  <a:cubicBezTo>
                    <a:pt x="2492" y="2119"/>
                    <a:pt x="2487" y="2128"/>
                    <a:pt x="2493" y="2129"/>
                  </a:cubicBezTo>
                  <a:cubicBezTo>
                    <a:pt x="2493" y="2135"/>
                    <a:pt x="2495" y="2131"/>
                    <a:pt x="2499" y="2136"/>
                  </a:cubicBezTo>
                  <a:cubicBezTo>
                    <a:pt x="2497" y="2141"/>
                    <a:pt x="2505" y="2148"/>
                    <a:pt x="2505" y="2153"/>
                  </a:cubicBezTo>
                  <a:cubicBezTo>
                    <a:pt x="2505" y="2159"/>
                    <a:pt x="2507" y="2155"/>
                    <a:pt x="2511" y="2160"/>
                  </a:cubicBezTo>
                  <a:cubicBezTo>
                    <a:pt x="2519" y="2160"/>
                    <a:pt x="2519" y="2160"/>
                    <a:pt x="2519" y="2160"/>
                  </a:cubicBezTo>
                  <a:cubicBezTo>
                    <a:pt x="2518" y="2158"/>
                    <a:pt x="2518" y="2157"/>
                    <a:pt x="2519" y="2156"/>
                  </a:cubicBezTo>
                  <a:close/>
                  <a:moveTo>
                    <a:pt x="2461" y="2096"/>
                  </a:moveTo>
                  <a:cubicBezTo>
                    <a:pt x="2439" y="2071"/>
                    <a:pt x="2416" y="2045"/>
                    <a:pt x="2394" y="2019"/>
                  </a:cubicBezTo>
                  <a:cubicBezTo>
                    <a:pt x="2381" y="2012"/>
                    <a:pt x="2375" y="1992"/>
                    <a:pt x="2360" y="1994"/>
                  </a:cubicBezTo>
                  <a:cubicBezTo>
                    <a:pt x="2367" y="1997"/>
                    <a:pt x="2374" y="2009"/>
                    <a:pt x="2382" y="2012"/>
                  </a:cubicBezTo>
                  <a:cubicBezTo>
                    <a:pt x="2390" y="2027"/>
                    <a:pt x="2398" y="2029"/>
                    <a:pt x="2406" y="2043"/>
                  </a:cubicBezTo>
                  <a:cubicBezTo>
                    <a:pt x="2412" y="2046"/>
                    <a:pt x="2412" y="2053"/>
                    <a:pt x="2420" y="2060"/>
                  </a:cubicBezTo>
                  <a:cubicBezTo>
                    <a:pt x="2428" y="2069"/>
                    <a:pt x="2425" y="2067"/>
                    <a:pt x="2432" y="2076"/>
                  </a:cubicBezTo>
                  <a:cubicBezTo>
                    <a:pt x="2442" y="2082"/>
                    <a:pt x="2445" y="2096"/>
                    <a:pt x="2455" y="2102"/>
                  </a:cubicBezTo>
                  <a:cubicBezTo>
                    <a:pt x="2454" y="2107"/>
                    <a:pt x="2457" y="2111"/>
                    <a:pt x="2461" y="2116"/>
                  </a:cubicBezTo>
                  <a:cubicBezTo>
                    <a:pt x="2460" y="2121"/>
                    <a:pt x="2469" y="2127"/>
                    <a:pt x="2467" y="2132"/>
                  </a:cubicBezTo>
                  <a:cubicBezTo>
                    <a:pt x="2474" y="2141"/>
                    <a:pt x="2480" y="2151"/>
                    <a:pt x="2485" y="2160"/>
                  </a:cubicBezTo>
                  <a:cubicBezTo>
                    <a:pt x="2496" y="2160"/>
                    <a:pt x="2496" y="2160"/>
                    <a:pt x="2496" y="2160"/>
                  </a:cubicBezTo>
                  <a:cubicBezTo>
                    <a:pt x="2494" y="2157"/>
                    <a:pt x="2493" y="2154"/>
                    <a:pt x="2492" y="2151"/>
                  </a:cubicBezTo>
                  <a:cubicBezTo>
                    <a:pt x="2476" y="2132"/>
                    <a:pt x="2472" y="2114"/>
                    <a:pt x="2461" y="2096"/>
                  </a:cubicBezTo>
                  <a:close/>
                  <a:moveTo>
                    <a:pt x="149" y="2121"/>
                  </a:moveTo>
                  <a:cubicBezTo>
                    <a:pt x="149" y="2115"/>
                    <a:pt x="153" y="2113"/>
                    <a:pt x="155" y="2109"/>
                  </a:cubicBezTo>
                  <a:cubicBezTo>
                    <a:pt x="157" y="2101"/>
                    <a:pt x="161" y="2094"/>
                    <a:pt x="167" y="2089"/>
                  </a:cubicBezTo>
                  <a:cubicBezTo>
                    <a:pt x="170" y="2081"/>
                    <a:pt x="174" y="2075"/>
                    <a:pt x="179" y="2068"/>
                  </a:cubicBezTo>
                  <a:cubicBezTo>
                    <a:pt x="179" y="2064"/>
                    <a:pt x="184" y="2064"/>
                    <a:pt x="184" y="2059"/>
                  </a:cubicBezTo>
                  <a:cubicBezTo>
                    <a:pt x="189" y="2058"/>
                    <a:pt x="189" y="2052"/>
                    <a:pt x="193" y="2050"/>
                  </a:cubicBezTo>
                  <a:cubicBezTo>
                    <a:pt x="194" y="2047"/>
                    <a:pt x="194" y="2041"/>
                    <a:pt x="198" y="2041"/>
                  </a:cubicBezTo>
                  <a:cubicBezTo>
                    <a:pt x="201" y="2038"/>
                    <a:pt x="201" y="2032"/>
                    <a:pt x="204" y="2029"/>
                  </a:cubicBezTo>
                  <a:cubicBezTo>
                    <a:pt x="207" y="2025"/>
                    <a:pt x="214" y="2024"/>
                    <a:pt x="214" y="2018"/>
                  </a:cubicBezTo>
                  <a:cubicBezTo>
                    <a:pt x="220" y="2016"/>
                    <a:pt x="222" y="2011"/>
                    <a:pt x="227" y="2008"/>
                  </a:cubicBezTo>
                  <a:cubicBezTo>
                    <a:pt x="232" y="2004"/>
                    <a:pt x="230" y="1993"/>
                    <a:pt x="239" y="1992"/>
                  </a:cubicBezTo>
                  <a:cubicBezTo>
                    <a:pt x="239" y="1984"/>
                    <a:pt x="248" y="1982"/>
                    <a:pt x="248" y="1974"/>
                  </a:cubicBezTo>
                  <a:cubicBezTo>
                    <a:pt x="254" y="1975"/>
                    <a:pt x="252" y="1969"/>
                    <a:pt x="254" y="1967"/>
                  </a:cubicBezTo>
                  <a:cubicBezTo>
                    <a:pt x="257" y="1965"/>
                    <a:pt x="261" y="1963"/>
                    <a:pt x="260" y="1958"/>
                  </a:cubicBezTo>
                  <a:cubicBezTo>
                    <a:pt x="263" y="1956"/>
                    <a:pt x="265" y="1954"/>
                    <a:pt x="266" y="1951"/>
                  </a:cubicBezTo>
                  <a:cubicBezTo>
                    <a:pt x="274" y="1952"/>
                    <a:pt x="269" y="1943"/>
                    <a:pt x="275" y="1943"/>
                  </a:cubicBezTo>
                  <a:cubicBezTo>
                    <a:pt x="276" y="1940"/>
                    <a:pt x="278" y="1938"/>
                    <a:pt x="281" y="1936"/>
                  </a:cubicBezTo>
                  <a:cubicBezTo>
                    <a:pt x="284" y="1934"/>
                    <a:pt x="285" y="1930"/>
                    <a:pt x="287" y="1927"/>
                  </a:cubicBezTo>
                  <a:cubicBezTo>
                    <a:pt x="292" y="1923"/>
                    <a:pt x="295" y="1916"/>
                    <a:pt x="299" y="1911"/>
                  </a:cubicBezTo>
                  <a:cubicBezTo>
                    <a:pt x="304" y="1898"/>
                    <a:pt x="315" y="1888"/>
                    <a:pt x="320" y="1875"/>
                  </a:cubicBezTo>
                  <a:cubicBezTo>
                    <a:pt x="324" y="1869"/>
                    <a:pt x="330" y="1866"/>
                    <a:pt x="330" y="1856"/>
                  </a:cubicBezTo>
                  <a:cubicBezTo>
                    <a:pt x="335" y="1852"/>
                    <a:pt x="338" y="1846"/>
                    <a:pt x="339" y="1838"/>
                  </a:cubicBezTo>
                  <a:cubicBezTo>
                    <a:pt x="343" y="1838"/>
                    <a:pt x="344" y="1834"/>
                    <a:pt x="343" y="1829"/>
                  </a:cubicBezTo>
                  <a:cubicBezTo>
                    <a:pt x="345" y="1826"/>
                    <a:pt x="346" y="1823"/>
                    <a:pt x="349" y="1820"/>
                  </a:cubicBezTo>
                  <a:cubicBezTo>
                    <a:pt x="352" y="1813"/>
                    <a:pt x="351" y="1803"/>
                    <a:pt x="356" y="1798"/>
                  </a:cubicBezTo>
                  <a:cubicBezTo>
                    <a:pt x="360" y="1792"/>
                    <a:pt x="356" y="1780"/>
                    <a:pt x="364" y="1778"/>
                  </a:cubicBezTo>
                  <a:cubicBezTo>
                    <a:pt x="364" y="1769"/>
                    <a:pt x="365" y="1762"/>
                    <a:pt x="369" y="1755"/>
                  </a:cubicBezTo>
                  <a:cubicBezTo>
                    <a:pt x="370" y="1739"/>
                    <a:pt x="373" y="1723"/>
                    <a:pt x="376" y="1707"/>
                  </a:cubicBezTo>
                  <a:cubicBezTo>
                    <a:pt x="368" y="1705"/>
                    <a:pt x="374" y="1716"/>
                    <a:pt x="370" y="1718"/>
                  </a:cubicBezTo>
                  <a:cubicBezTo>
                    <a:pt x="371" y="1725"/>
                    <a:pt x="367" y="1728"/>
                    <a:pt x="369" y="1736"/>
                  </a:cubicBezTo>
                  <a:cubicBezTo>
                    <a:pt x="365" y="1738"/>
                    <a:pt x="368" y="1747"/>
                    <a:pt x="364" y="1749"/>
                  </a:cubicBezTo>
                  <a:cubicBezTo>
                    <a:pt x="364" y="1756"/>
                    <a:pt x="362" y="1760"/>
                    <a:pt x="360" y="1765"/>
                  </a:cubicBezTo>
                  <a:cubicBezTo>
                    <a:pt x="357" y="1774"/>
                    <a:pt x="357" y="1785"/>
                    <a:pt x="351" y="1792"/>
                  </a:cubicBezTo>
                  <a:cubicBezTo>
                    <a:pt x="348" y="1795"/>
                    <a:pt x="352" y="1805"/>
                    <a:pt x="346" y="1805"/>
                  </a:cubicBezTo>
                  <a:cubicBezTo>
                    <a:pt x="344" y="1810"/>
                    <a:pt x="345" y="1817"/>
                    <a:pt x="340" y="1819"/>
                  </a:cubicBezTo>
                  <a:cubicBezTo>
                    <a:pt x="338" y="1828"/>
                    <a:pt x="335" y="1837"/>
                    <a:pt x="329" y="1843"/>
                  </a:cubicBezTo>
                  <a:cubicBezTo>
                    <a:pt x="328" y="1849"/>
                    <a:pt x="323" y="1850"/>
                    <a:pt x="323" y="1857"/>
                  </a:cubicBezTo>
                  <a:cubicBezTo>
                    <a:pt x="320" y="1860"/>
                    <a:pt x="317" y="1864"/>
                    <a:pt x="315" y="1868"/>
                  </a:cubicBezTo>
                  <a:cubicBezTo>
                    <a:pt x="309" y="1875"/>
                    <a:pt x="306" y="1885"/>
                    <a:pt x="299" y="1891"/>
                  </a:cubicBezTo>
                  <a:cubicBezTo>
                    <a:pt x="297" y="1902"/>
                    <a:pt x="287" y="1906"/>
                    <a:pt x="286" y="1916"/>
                  </a:cubicBezTo>
                  <a:cubicBezTo>
                    <a:pt x="280" y="1917"/>
                    <a:pt x="281" y="1913"/>
                    <a:pt x="277" y="1917"/>
                  </a:cubicBezTo>
                  <a:cubicBezTo>
                    <a:pt x="280" y="1928"/>
                    <a:pt x="272" y="1928"/>
                    <a:pt x="270" y="1935"/>
                  </a:cubicBezTo>
                  <a:cubicBezTo>
                    <a:pt x="265" y="1935"/>
                    <a:pt x="268" y="1941"/>
                    <a:pt x="264" y="1942"/>
                  </a:cubicBezTo>
                  <a:cubicBezTo>
                    <a:pt x="259" y="1943"/>
                    <a:pt x="260" y="1948"/>
                    <a:pt x="255" y="1949"/>
                  </a:cubicBezTo>
                  <a:cubicBezTo>
                    <a:pt x="259" y="1956"/>
                    <a:pt x="248" y="1951"/>
                    <a:pt x="252" y="1958"/>
                  </a:cubicBezTo>
                  <a:cubicBezTo>
                    <a:pt x="247" y="1959"/>
                    <a:pt x="248" y="1964"/>
                    <a:pt x="243" y="1965"/>
                  </a:cubicBezTo>
                  <a:cubicBezTo>
                    <a:pt x="243" y="1969"/>
                    <a:pt x="241" y="1971"/>
                    <a:pt x="240" y="1974"/>
                  </a:cubicBezTo>
                  <a:cubicBezTo>
                    <a:pt x="234" y="1974"/>
                    <a:pt x="239" y="1983"/>
                    <a:pt x="231" y="1981"/>
                  </a:cubicBezTo>
                  <a:cubicBezTo>
                    <a:pt x="231" y="1990"/>
                    <a:pt x="223" y="1991"/>
                    <a:pt x="222" y="2000"/>
                  </a:cubicBezTo>
                  <a:cubicBezTo>
                    <a:pt x="216" y="2003"/>
                    <a:pt x="214" y="2010"/>
                    <a:pt x="207" y="2014"/>
                  </a:cubicBezTo>
                  <a:cubicBezTo>
                    <a:pt x="205" y="2020"/>
                    <a:pt x="198" y="2023"/>
                    <a:pt x="195" y="2030"/>
                  </a:cubicBezTo>
                  <a:cubicBezTo>
                    <a:pt x="192" y="2031"/>
                    <a:pt x="190" y="2034"/>
                    <a:pt x="189" y="2037"/>
                  </a:cubicBezTo>
                  <a:cubicBezTo>
                    <a:pt x="189" y="2041"/>
                    <a:pt x="181" y="2039"/>
                    <a:pt x="184" y="2046"/>
                  </a:cubicBezTo>
                  <a:cubicBezTo>
                    <a:pt x="177" y="2050"/>
                    <a:pt x="176" y="2057"/>
                    <a:pt x="172" y="2062"/>
                  </a:cubicBezTo>
                  <a:cubicBezTo>
                    <a:pt x="167" y="2067"/>
                    <a:pt x="166" y="2075"/>
                    <a:pt x="160" y="2078"/>
                  </a:cubicBezTo>
                  <a:cubicBezTo>
                    <a:pt x="160" y="2087"/>
                    <a:pt x="152" y="2090"/>
                    <a:pt x="150" y="2096"/>
                  </a:cubicBezTo>
                  <a:cubicBezTo>
                    <a:pt x="147" y="2103"/>
                    <a:pt x="144" y="2109"/>
                    <a:pt x="140" y="2115"/>
                  </a:cubicBezTo>
                  <a:cubicBezTo>
                    <a:pt x="137" y="2121"/>
                    <a:pt x="135" y="2128"/>
                    <a:pt x="128" y="2131"/>
                  </a:cubicBezTo>
                  <a:cubicBezTo>
                    <a:pt x="129" y="2140"/>
                    <a:pt x="122" y="2143"/>
                    <a:pt x="121" y="2151"/>
                  </a:cubicBezTo>
                  <a:cubicBezTo>
                    <a:pt x="121" y="2154"/>
                    <a:pt x="119" y="2157"/>
                    <a:pt x="118" y="2160"/>
                  </a:cubicBezTo>
                  <a:cubicBezTo>
                    <a:pt x="126" y="2160"/>
                    <a:pt x="126" y="2160"/>
                    <a:pt x="126" y="2160"/>
                  </a:cubicBezTo>
                  <a:cubicBezTo>
                    <a:pt x="127" y="2156"/>
                    <a:pt x="129" y="2153"/>
                    <a:pt x="132" y="2150"/>
                  </a:cubicBezTo>
                  <a:cubicBezTo>
                    <a:pt x="131" y="2145"/>
                    <a:pt x="135" y="2143"/>
                    <a:pt x="138" y="2141"/>
                  </a:cubicBezTo>
                  <a:cubicBezTo>
                    <a:pt x="138" y="2135"/>
                    <a:pt x="141" y="2133"/>
                    <a:pt x="143" y="2130"/>
                  </a:cubicBezTo>
                  <a:cubicBezTo>
                    <a:pt x="143" y="2124"/>
                    <a:pt x="146" y="2123"/>
                    <a:pt x="149" y="2121"/>
                  </a:cubicBezTo>
                  <a:close/>
                  <a:moveTo>
                    <a:pt x="390" y="1968"/>
                  </a:moveTo>
                  <a:cubicBezTo>
                    <a:pt x="393" y="1994"/>
                    <a:pt x="387" y="2012"/>
                    <a:pt x="386" y="2034"/>
                  </a:cubicBezTo>
                  <a:cubicBezTo>
                    <a:pt x="382" y="2035"/>
                    <a:pt x="385" y="2041"/>
                    <a:pt x="382" y="2043"/>
                  </a:cubicBezTo>
                  <a:cubicBezTo>
                    <a:pt x="379" y="2045"/>
                    <a:pt x="378" y="2049"/>
                    <a:pt x="379" y="2054"/>
                  </a:cubicBezTo>
                  <a:cubicBezTo>
                    <a:pt x="375" y="2055"/>
                    <a:pt x="378" y="2062"/>
                    <a:pt x="375" y="2063"/>
                  </a:cubicBezTo>
                  <a:cubicBezTo>
                    <a:pt x="372" y="2065"/>
                    <a:pt x="372" y="2070"/>
                    <a:pt x="371" y="2074"/>
                  </a:cubicBezTo>
                  <a:cubicBezTo>
                    <a:pt x="361" y="2081"/>
                    <a:pt x="360" y="2096"/>
                    <a:pt x="349" y="2102"/>
                  </a:cubicBezTo>
                  <a:cubicBezTo>
                    <a:pt x="343" y="2125"/>
                    <a:pt x="331" y="2142"/>
                    <a:pt x="320" y="2160"/>
                  </a:cubicBezTo>
                  <a:cubicBezTo>
                    <a:pt x="332" y="2160"/>
                    <a:pt x="332" y="2160"/>
                    <a:pt x="332" y="2160"/>
                  </a:cubicBezTo>
                  <a:cubicBezTo>
                    <a:pt x="334" y="2157"/>
                    <a:pt x="335" y="2153"/>
                    <a:pt x="337" y="2151"/>
                  </a:cubicBezTo>
                  <a:cubicBezTo>
                    <a:pt x="340" y="2141"/>
                    <a:pt x="347" y="2136"/>
                    <a:pt x="349" y="2126"/>
                  </a:cubicBezTo>
                  <a:cubicBezTo>
                    <a:pt x="352" y="2124"/>
                    <a:pt x="352" y="2118"/>
                    <a:pt x="354" y="2115"/>
                  </a:cubicBezTo>
                  <a:cubicBezTo>
                    <a:pt x="358" y="2112"/>
                    <a:pt x="360" y="2107"/>
                    <a:pt x="360" y="2101"/>
                  </a:cubicBezTo>
                  <a:cubicBezTo>
                    <a:pt x="367" y="2099"/>
                    <a:pt x="367" y="2091"/>
                    <a:pt x="372" y="2087"/>
                  </a:cubicBezTo>
                  <a:cubicBezTo>
                    <a:pt x="377" y="2082"/>
                    <a:pt x="377" y="2074"/>
                    <a:pt x="382" y="2069"/>
                  </a:cubicBezTo>
                  <a:cubicBezTo>
                    <a:pt x="382" y="2061"/>
                    <a:pt x="386" y="2057"/>
                    <a:pt x="387" y="2049"/>
                  </a:cubicBezTo>
                  <a:cubicBezTo>
                    <a:pt x="392" y="2044"/>
                    <a:pt x="390" y="2034"/>
                    <a:pt x="394" y="2029"/>
                  </a:cubicBezTo>
                  <a:cubicBezTo>
                    <a:pt x="395" y="2016"/>
                    <a:pt x="395" y="2004"/>
                    <a:pt x="396" y="1992"/>
                  </a:cubicBezTo>
                  <a:cubicBezTo>
                    <a:pt x="396" y="1987"/>
                    <a:pt x="395" y="1983"/>
                    <a:pt x="395" y="1979"/>
                  </a:cubicBezTo>
                  <a:cubicBezTo>
                    <a:pt x="394" y="1975"/>
                    <a:pt x="397" y="1965"/>
                    <a:pt x="390" y="1968"/>
                  </a:cubicBezTo>
                  <a:close/>
                  <a:moveTo>
                    <a:pt x="323" y="2128"/>
                  </a:moveTo>
                  <a:cubicBezTo>
                    <a:pt x="323" y="2125"/>
                    <a:pt x="323" y="2123"/>
                    <a:pt x="327" y="2123"/>
                  </a:cubicBezTo>
                  <a:cubicBezTo>
                    <a:pt x="327" y="2121"/>
                    <a:pt x="326" y="2117"/>
                    <a:pt x="328" y="2117"/>
                  </a:cubicBezTo>
                  <a:cubicBezTo>
                    <a:pt x="335" y="2102"/>
                    <a:pt x="342" y="2087"/>
                    <a:pt x="349" y="2074"/>
                  </a:cubicBezTo>
                  <a:cubicBezTo>
                    <a:pt x="347" y="2067"/>
                    <a:pt x="355" y="2069"/>
                    <a:pt x="353" y="2062"/>
                  </a:cubicBezTo>
                  <a:cubicBezTo>
                    <a:pt x="358" y="2061"/>
                    <a:pt x="354" y="2053"/>
                    <a:pt x="359" y="2051"/>
                  </a:cubicBezTo>
                  <a:cubicBezTo>
                    <a:pt x="359" y="2040"/>
                    <a:pt x="364" y="2034"/>
                    <a:pt x="366" y="2024"/>
                  </a:cubicBezTo>
                  <a:cubicBezTo>
                    <a:pt x="367" y="2015"/>
                    <a:pt x="370" y="2008"/>
                    <a:pt x="373" y="2000"/>
                  </a:cubicBezTo>
                  <a:cubicBezTo>
                    <a:pt x="374" y="1996"/>
                    <a:pt x="376" y="1992"/>
                    <a:pt x="376" y="1987"/>
                  </a:cubicBezTo>
                  <a:cubicBezTo>
                    <a:pt x="381" y="1985"/>
                    <a:pt x="377" y="1977"/>
                    <a:pt x="382" y="1975"/>
                  </a:cubicBezTo>
                  <a:cubicBezTo>
                    <a:pt x="384" y="1955"/>
                    <a:pt x="386" y="1943"/>
                    <a:pt x="387" y="1920"/>
                  </a:cubicBezTo>
                  <a:cubicBezTo>
                    <a:pt x="386" y="1911"/>
                    <a:pt x="385" y="1901"/>
                    <a:pt x="385" y="1892"/>
                  </a:cubicBezTo>
                  <a:cubicBezTo>
                    <a:pt x="389" y="1876"/>
                    <a:pt x="388" y="1867"/>
                    <a:pt x="391" y="1852"/>
                  </a:cubicBezTo>
                  <a:cubicBezTo>
                    <a:pt x="390" y="1846"/>
                    <a:pt x="389" y="1840"/>
                    <a:pt x="392" y="1837"/>
                  </a:cubicBezTo>
                  <a:cubicBezTo>
                    <a:pt x="387" y="1837"/>
                    <a:pt x="387" y="1832"/>
                    <a:pt x="387" y="1826"/>
                  </a:cubicBezTo>
                  <a:cubicBezTo>
                    <a:pt x="388" y="1818"/>
                    <a:pt x="388" y="1809"/>
                    <a:pt x="387" y="1798"/>
                  </a:cubicBezTo>
                  <a:cubicBezTo>
                    <a:pt x="386" y="1793"/>
                    <a:pt x="390" y="1791"/>
                    <a:pt x="388" y="1785"/>
                  </a:cubicBezTo>
                  <a:cubicBezTo>
                    <a:pt x="386" y="1780"/>
                    <a:pt x="390" y="1770"/>
                    <a:pt x="385" y="1770"/>
                  </a:cubicBezTo>
                  <a:cubicBezTo>
                    <a:pt x="384" y="1794"/>
                    <a:pt x="382" y="1817"/>
                    <a:pt x="381" y="1842"/>
                  </a:cubicBezTo>
                  <a:cubicBezTo>
                    <a:pt x="378" y="1844"/>
                    <a:pt x="379" y="1849"/>
                    <a:pt x="378" y="1853"/>
                  </a:cubicBezTo>
                  <a:cubicBezTo>
                    <a:pt x="376" y="1856"/>
                    <a:pt x="376" y="1861"/>
                    <a:pt x="374" y="1864"/>
                  </a:cubicBezTo>
                  <a:cubicBezTo>
                    <a:pt x="376" y="1875"/>
                    <a:pt x="369" y="1879"/>
                    <a:pt x="371" y="1891"/>
                  </a:cubicBezTo>
                  <a:cubicBezTo>
                    <a:pt x="364" y="1895"/>
                    <a:pt x="367" y="1908"/>
                    <a:pt x="360" y="1913"/>
                  </a:cubicBezTo>
                  <a:cubicBezTo>
                    <a:pt x="360" y="1924"/>
                    <a:pt x="351" y="1928"/>
                    <a:pt x="351" y="1938"/>
                  </a:cubicBezTo>
                  <a:cubicBezTo>
                    <a:pt x="348" y="1941"/>
                    <a:pt x="345" y="1944"/>
                    <a:pt x="345" y="1949"/>
                  </a:cubicBezTo>
                  <a:cubicBezTo>
                    <a:pt x="342" y="1952"/>
                    <a:pt x="339" y="1955"/>
                    <a:pt x="337" y="1959"/>
                  </a:cubicBezTo>
                  <a:cubicBezTo>
                    <a:pt x="338" y="1965"/>
                    <a:pt x="331" y="1964"/>
                    <a:pt x="333" y="1972"/>
                  </a:cubicBezTo>
                  <a:cubicBezTo>
                    <a:pt x="330" y="1974"/>
                    <a:pt x="327" y="1977"/>
                    <a:pt x="325" y="1981"/>
                  </a:cubicBezTo>
                  <a:cubicBezTo>
                    <a:pt x="320" y="1982"/>
                    <a:pt x="325" y="1992"/>
                    <a:pt x="317" y="1991"/>
                  </a:cubicBezTo>
                  <a:cubicBezTo>
                    <a:pt x="316" y="1995"/>
                    <a:pt x="313" y="1998"/>
                    <a:pt x="312" y="2002"/>
                  </a:cubicBezTo>
                  <a:cubicBezTo>
                    <a:pt x="311" y="2007"/>
                    <a:pt x="304" y="2007"/>
                    <a:pt x="306" y="2013"/>
                  </a:cubicBezTo>
                  <a:cubicBezTo>
                    <a:pt x="303" y="2014"/>
                    <a:pt x="301" y="2014"/>
                    <a:pt x="302" y="2018"/>
                  </a:cubicBezTo>
                  <a:cubicBezTo>
                    <a:pt x="302" y="2021"/>
                    <a:pt x="298" y="2020"/>
                    <a:pt x="298" y="2023"/>
                  </a:cubicBezTo>
                  <a:cubicBezTo>
                    <a:pt x="287" y="2036"/>
                    <a:pt x="281" y="2053"/>
                    <a:pt x="268" y="2064"/>
                  </a:cubicBezTo>
                  <a:cubicBezTo>
                    <a:pt x="268" y="2075"/>
                    <a:pt x="259" y="2078"/>
                    <a:pt x="259" y="2089"/>
                  </a:cubicBezTo>
                  <a:cubicBezTo>
                    <a:pt x="252" y="2092"/>
                    <a:pt x="250" y="2101"/>
                    <a:pt x="244" y="2105"/>
                  </a:cubicBezTo>
                  <a:cubicBezTo>
                    <a:pt x="245" y="2111"/>
                    <a:pt x="242" y="2112"/>
                    <a:pt x="239" y="2114"/>
                  </a:cubicBezTo>
                  <a:cubicBezTo>
                    <a:pt x="241" y="2121"/>
                    <a:pt x="236" y="2121"/>
                    <a:pt x="235" y="2125"/>
                  </a:cubicBezTo>
                  <a:cubicBezTo>
                    <a:pt x="234" y="2130"/>
                    <a:pt x="227" y="2128"/>
                    <a:pt x="229" y="2135"/>
                  </a:cubicBezTo>
                  <a:cubicBezTo>
                    <a:pt x="227" y="2138"/>
                    <a:pt x="226" y="2141"/>
                    <a:pt x="223" y="2144"/>
                  </a:cubicBezTo>
                  <a:cubicBezTo>
                    <a:pt x="219" y="2148"/>
                    <a:pt x="218" y="2155"/>
                    <a:pt x="214" y="2160"/>
                  </a:cubicBezTo>
                  <a:cubicBezTo>
                    <a:pt x="224" y="2160"/>
                    <a:pt x="224" y="2160"/>
                    <a:pt x="224" y="2160"/>
                  </a:cubicBezTo>
                  <a:cubicBezTo>
                    <a:pt x="228" y="2154"/>
                    <a:pt x="232" y="2148"/>
                    <a:pt x="234" y="2141"/>
                  </a:cubicBezTo>
                  <a:cubicBezTo>
                    <a:pt x="237" y="2137"/>
                    <a:pt x="241" y="2133"/>
                    <a:pt x="244" y="2129"/>
                  </a:cubicBezTo>
                  <a:cubicBezTo>
                    <a:pt x="245" y="2124"/>
                    <a:pt x="249" y="2120"/>
                    <a:pt x="249" y="2113"/>
                  </a:cubicBezTo>
                  <a:cubicBezTo>
                    <a:pt x="260" y="2103"/>
                    <a:pt x="268" y="2090"/>
                    <a:pt x="273" y="2075"/>
                  </a:cubicBezTo>
                  <a:cubicBezTo>
                    <a:pt x="278" y="2075"/>
                    <a:pt x="275" y="2068"/>
                    <a:pt x="279" y="2068"/>
                  </a:cubicBezTo>
                  <a:cubicBezTo>
                    <a:pt x="283" y="2067"/>
                    <a:pt x="284" y="2064"/>
                    <a:pt x="283" y="2059"/>
                  </a:cubicBezTo>
                  <a:cubicBezTo>
                    <a:pt x="289" y="2060"/>
                    <a:pt x="287" y="2054"/>
                    <a:pt x="289" y="2052"/>
                  </a:cubicBezTo>
                  <a:cubicBezTo>
                    <a:pt x="291" y="2051"/>
                    <a:pt x="293" y="2049"/>
                    <a:pt x="293" y="2045"/>
                  </a:cubicBezTo>
                  <a:cubicBezTo>
                    <a:pt x="297" y="2040"/>
                    <a:pt x="301" y="2036"/>
                    <a:pt x="303" y="2029"/>
                  </a:cubicBezTo>
                  <a:cubicBezTo>
                    <a:pt x="309" y="2027"/>
                    <a:pt x="308" y="2018"/>
                    <a:pt x="315" y="2017"/>
                  </a:cubicBezTo>
                  <a:cubicBezTo>
                    <a:pt x="314" y="2010"/>
                    <a:pt x="321" y="2009"/>
                    <a:pt x="320" y="2001"/>
                  </a:cubicBezTo>
                  <a:cubicBezTo>
                    <a:pt x="326" y="2001"/>
                    <a:pt x="323" y="1992"/>
                    <a:pt x="331" y="1992"/>
                  </a:cubicBezTo>
                  <a:cubicBezTo>
                    <a:pt x="331" y="1979"/>
                    <a:pt x="341" y="1976"/>
                    <a:pt x="344" y="1965"/>
                  </a:cubicBezTo>
                  <a:cubicBezTo>
                    <a:pt x="351" y="1966"/>
                    <a:pt x="342" y="1970"/>
                    <a:pt x="345" y="1973"/>
                  </a:cubicBezTo>
                  <a:cubicBezTo>
                    <a:pt x="341" y="1974"/>
                    <a:pt x="344" y="1981"/>
                    <a:pt x="341" y="1982"/>
                  </a:cubicBezTo>
                  <a:cubicBezTo>
                    <a:pt x="340" y="1989"/>
                    <a:pt x="335" y="1992"/>
                    <a:pt x="335" y="2000"/>
                  </a:cubicBezTo>
                  <a:cubicBezTo>
                    <a:pt x="326" y="2008"/>
                    <a:pt x="325" y="2022"/>
                    <a:pt x="318" y="2032"/>
                  </a:cubicBezTo>
                  <a:cubicBezTo>
                    <a:pt x="313" y="2036"/>
                    <a:pt x="313" y="2044"/>
                    <a:pt x="308" y="2048"/>
                  </a:cubicBezTo>
                  <a:cubicBezTo>
                    <a:pt x="306" y="2050"/>
                    <a:pt x="308" y="2056"/>
                    <a:pt x="302" y="2055"/>
                  </a:cubicBezTo>
                  <a:cubicBezTo>
                    <a:pt x="303" y="2059"/>
                    <a:pt x="301" y="2061"/>
                    <a:pt x="298" y="2062"/>
                  </a:cubicBezTo>
                  <a:cubicBezTo>
                    <a:pt x="295" y="2075"/>
                    <a:pt x="284" y="2081"/>
                    <a:pt x="281" y="2094"/>
                  </a:cubicBezTo>
                  <a:cubicBezTo>
                    <a:pt x="274" y="2096"/>
                    <a:pt x="275" y="2105"/>
                    <a:pt x="269" y="2108"/>
                  </a:cubicBezTo>
                  <a:cubicBezTo>
                    <a:pt x="271" y="2114"/>
                    <a:pt x="265" y="2112"/>
                    <a:pt x="265" y="2117"/>
                  </a:cubicBezTo>
                  <a:cubicBezTo>
                    <a:pt x="267" y="2121"/>
                    <a:pt x="261" y="2120"/>
                    <a:pt x="261" y="2124"/>
                  </a:cubicBezTo>
                  <a:cubicBezTo>
                    <a:pt x="260" y="2131"/>
                    <a:pt x="254" y="2134"/>
                    <a:pt x="251" y="2140"/>
                  </a:cubicBezTo>
                  <a:cubicBezTo>
                    <a:pt x="246" y="2142"/>
                    <a:pt x="246" y="2150"/>
                    <a:pt x="241" y="2153"/>
                  </a:cubicBezTo>
                  <a:cubicBezTo>
                    <a:pt x="241" y="2156"/>
                    <a:pt x="240" y="2158"/>
                    <a:pt x="238" y="2160"/>
                  </a:cubicBezTo>
                  <a:cubicBezTo>
                    <a:pt x="248" y="2160"/>
                    <a:pt x="248" y="2160"/>
                    <a:pt x="248" y="2160"/>
                  </a:cubicBezTo>
                  <a:cubicBezTo>
                    <a:pt x="251" y="2156"/>
                    <a:pt x="253" y="2152"/>
                    <a:pt x="256" y="2148"/>
                  </a:cubicBezTo>
                  <a:cubicBezTo>
                    <a:pt x="259" y="2143"/>
                    <a:pt x="262" y="2139"/>
                    <a:pt x="264" y="2134"/>
                  </a:cubicBezTo>
                  <a:cubicBezTo>
                    <a:pt x="266" y="2133"/>
                    <a:pt x="267" y="2130"/>
                    <a:pt x="268" y="2127"/>
                  </a:cubicBezTo>
                  <a:cubicBezTo>
                    <a:pt x="269" y="2125"/>
                    <a:pt x="273" y="2125"/>
                    <a:pt x="272" y="2121"/>
                  </a:cubicBezTo>
                  <a:cubicBezTo>
                    <a:pt x="281" y="2115"/>
                    <a:pt x="282" y="2102"/>
                    <a:pt x="290" y="2095"/>
                  </a:cubicBezTo>
                  <a:cubicBezTo>
                    <a:pt x="296" y="2086"/>
                    <a:pt x="302" y="2078"/>
                    <a:pt x="307" y="2068"/>
                  </a:cubicBezTo>
                  <a:cubicBezTo>
                    <a:pt x="308" y="2065"/>
                    <a:pt x="311" y="2064"/>
                    <a:pt x="311" y="2061"/>
                  </a:cubicBezTo>
                  <a:cubicBezTo>
                    <a:pt x="314" y="2060"/>
                    <a:pt x="312" y="2054"/>
                    <a:pt x="315" y="2054"/>
                  </a:cubicBezTo>
                  <a:cubicBezTo>
                    <a:pt x="316" y="2051"/>
                    <a:pt x="319" y="2051"/>
                    <a:pt x="319" y="2047"/>
                  </a:cubicBezTo>
                  <a:cubicBezTo>
                    <a:pt x="322" y="2047"/>
                    <a:pt x="319" y="2041"/>
                    <a:pt x="323" y="2041"/>
                  </a:cubicBezTo>
                  <a:cubicBezTo>
                    <a:pt x="324" y="2035"/>
                    <a:pt x="328" y="2032"/>
                    <a:pt x="328" y="2025"/>
                  </a:cubicBezTo>
                  <a:cubicBezTo>
                    <a:pt x="333" y="2022"/>
                    <a:pt x="333" y="2015"/>
                    <a:pt x="336" y="2011"/>
                  </a:cubicBezTo>
                  <a:cubicBezTo>
                    <a:pt x="334" y="2002"/>
                    <a:pt x="344" y="2004"/>
                    <a:pt x="342" y="1996"/>
                  </a:cubicBezTo>
                  <a:cubicBezTo>
                    <a:pt x="346" y="1992"/>
                    <a:pt x="346" y="1986"/>
                    <a:pt x="347" y="1980"/>
                  </a:cubicBezTo>
                  <a:cubicBezTo>
                    <a:pt x="351" y="1975"/>
                    <a:pt x="351" y="1968"/>
                    <a:pt x="352" y="1962"/>
                  </a:cubicBezTo>
                  <a:cubicBezTo>
                    <a:pt x="358" y="1960"/>
                    <a:pt x="355" y="1950"/>
                    <a:pt x="358" y="1946"/>
                  </a:cubicBezTo>
                  <a:cubicBezTo>
                    <a:pt x="361" y="1936"/>
                    <a:pt x="363" y="1924"/>
                    <a:pt x="369" y="1915"/>
                  </a:cubicBezTo>
                  <a:cubicBezTo>
                    <a:pt x="376" y="1894"/>
                    <a:pt x="381" y="1871"/>
                    <a:pt x="384" y="1846"/>
                  </a:cubicBezTo>
                  <a:cubicBezTo>
                    <a:pt x="390" y="1848"/>
                    <a:pt x="384" y="1857"/>
                    <a:pt x="385" y="1861"/>
                  </a:cubicBezTo>
                  <a:cubicBezTo>
                    <a:pt x="386" y="1868"/>
                    <a:pt x="382" y="1871"/>
                    <a:pt x="384" y="1879"/>
                  </a:cubicBezTo>
                  <a:cubicBezTo>
                    <a:pt x="379" y="1881"/>
                    <a:pt x="383" y="1890"/>
                    <a:pt x="378" y="1892"/>
                  </a:cubicBezTo>
                  <a:cubicBezTo>
                    <a:pt x="380" y="1900"/>
                    <a:pt x="376" y="1903"/>
                    <a:pt x="375" y="1908"/>
                  </a:cubicBezTo>
                  <a:cubicBezTo>
                    <a:pt x="376" y="1921"/>
                    <a:pt x="369" y="1927"/>
                    <a:pt x="368" y="1939"/>
                  </a:cubicBezTo>
                  <a:cubicBezTo>
                    <a:pt x="365" y="1943"/>
                    <a:pt x="366" y="1949"/>
                    <a:pt x="363" y="1953"/>
                  </a:cubicBezTo>
                  <a:cubicBezTo>
                    <a:pt x="366" y="1961"/>
                    <a:pt x="359" y="1961"/>
                    <a:pt x="359" y="1968"/>
                  </a:cubicBezTo>
                  <a:cubicBezTo>
                    <a:pt x="356" y="1978"/>
                    <a:pt x="354" y="1988"/>
                    <a:pt x="351" y="1997"/>
                  </a:cubicBezTo>
                  <a:cubicBezTo>
                    <a:pt x="350" y="2009"/>
                    <a:pt x="344" y="2016"/>
                    <a:pt x="342" y="2026"/>
                  </a:cubicBezTo>
                  <a:cubicBezTo>
                    <a:pt x="340" y="2037"/>
                    <a:pt x="332" y="2042"/>
                    <a:pt x="330" y="2053"/>
                  </a:cubicBezTo>
                  <a:cubicBezTo>
                    <a:pt x="325" y="2060"/>
                    <a:pt x="320" y="2069"/>
                    <a:pt x="319" y="2080"/>
                  </a:cubicBezTo>
                  <a:cubicBezTo>
                    <a:pt x="315" y="2084"/>
                    <a:pt x="314" y="2090"/>
                    <a:pt x="309" y="2092"/>
                  </a:cubicBezTo>
                  <a:cubicBezTo>
                    <a:pt x="310" y="2096"/>
                    <a:pt x="307" y="2097"/>
                    <a:pt x="308" y="2101"/>
                  </a:cubicBezTo>
                  <a:cubicBezTo>
                    <a:pt x="306" y="2103"/>
                    <a:pt x="303" y="2103"/>
                    <a:pt x="304" y="2107"/>
                  </a:cubicBezTo>
                  <a:cubicBezTo>
                    <a:pt x="300" y="2111"/>
                    <a:pt x="299" y="2117"/>
                    <a:pt x="296" y="2121"/>
                  </a:cubicBezTo>
                  <a:cubicBezTo>
                    <a:pt x="291" y="2123"/>
                    <a:pt x="290" y="2128"/>
                    <a:pt x="288" y="2133"/>
                  </a:cubicBezTo>
                  <a:cubicBezTo>
                    <a:pt x="286" y="2134"/>
                    <a:pt x="286" y="2138"/>
                    <a:pt x="282" y="2137"/>
                  </a:cubicBezTo>
                  <a:cubicBezTo>
                    <a:pt x="280" y="2139"/>
                    <a:pt x="280" y="2143"/>
                    <a:pt x="280" y="2146"/>
                  </a:cubicBezTo>
                  <a:cubicBezTo>
                    <a:pt x="273" y="2146"/>
                    <a:pt x="275" y="2154"/>
                    <a:pt x="272" y="2158"/>
                  </a:cubicBezTo>
                  <a:cubicBezTo>
                    <a:pt x="272" y="2158"/>
                    <a:pt x="271" y="2159"/>
                    <a:pt x="271" y="2160"/>
                  </a:cubicBezTo>
                  <a:cubicBezTo>
                    <a:pt x="280" y="2160"/>
                    <a:pt x="280" y="2160"/>
                    <a:pt x="280" y="2160"/>
                  </a:cubicBezTo>
                  <a:cubicBezTo>
                    <a:pt x="282" y="2156"/>
                    <a:pt x="285" y="2152"/>
                    <a:pt x="287" y="2148"/>
                  </a:cubicBezTo>
                  <a:cubicBezTo>
                    <a:pt x="289" y="2147"/>
                    <a:pt x="288" y="2144"/>
                    <a:pt x="291" y="2143"/>
                  </a:cubicBezTo>
                  <a:cubicBezTo>
                    <a:pt x="293" y="2143"/>
                    <a:pt x="292" y="2141"/>
                    <a:pt x="293" y="2139"/>
                  </a:cubicBezTo>
                  <a:cubicBezTo>
                    <a:pt x="298" y="2139"/>
                    <a:pt x="291" y="2129"/>
                    <a:pt x="299" y="2132"/>
                  </a:cubicBezTo>
                  <a:cubicBezTo>
                    <a:pt x="302" y="2126"/>
                    <a:pt x="306" y="2121"/>
                    <a:pt x="308" y="2114"/>
                  </a:cubicBezTo>
                  <a:cubicBezTo>
                    <a:pt x="315" y="2114"/>
                    <a:pt x="310" y="2105"/>
                    <a:pt x="314" y="2105"/>
                  </a:cubicBezTo>
                  <a:cubicBezTo>
                    <a:pt x="314" y="2100"/>
                    <a:pt x="320" y="2101"/>
                    <a:pt x="318" y="2096"/>
                  </a:cubicBezTo>
                  <a:cubicBezTo>
                    <a:pt x="324" y="2092"/>
                    <a:pt x="323" y="2082"/>
                    <a:pt x="328" y="2077"/>
                  </a:cubicBezTo>
                  <a:cubicBezTo>
                    <a:pt x="331" y="2072"/>
                    <a:pt x="334" y="2065"/>
                    <a:pt x="337" y="2059"/>
                  </a:cubicBezTo>
                  <a:cubicBezTo>
                    <a:pt x="339" y="2051"/>
                    <a:pt x="342" y="2046"/>
                    <a:pt x="347" y="2041"/>
                  </a:cubicBezTo>
                  <a:cubicBezTo>
                    <a:pt x="347" y="2032"/>
                    <a:pt x="351" y="2026"/>
                    <a:pt x="354" y="2021"/>
                  </a:cubicBezTo>
                  <a:cubicBezTo>
                    <a:pt x="356" y="2000"/>
                    <a:pt x="363" y="1984"/>
                    <a:pt x="366" y="1965"/>
                  </a:cubicBezTo>
                  <a:cubicBezTo>
                    <a:pt x="369" y="1963"/>
                    <a:pt x="369" y="1958"/>
                    <a:pt x="369" y="1952"/>
                  </a:cubicBezTo>
                  <a:cubicBezTo>
                    <a:pt x="372" y="1949"/>
                    <a:pt x="373" y="1944"/>
                    <a:pt x="373" y="1939"/>
                  </a:cubicBezTo>
                  <a:cubicBezTo>
                    <a:pt x="377" y="1937"/>
                    <a:pt x="373" y="1928"/>
                    <a:pt x="378" y="1927"/>
                  </a:cubicBezTo>
                  <a:cubicBezTo>
                    <a:pt x="376" y="1921"/>
                    <a:pt x="382" y="1921"/>
                    <a:pt x="380" y="1914"/>
                  </a:cubicBezTo>
                  <a:cubicBezTo>
                    <a:pt x="387" y="1918"/>
                    <a:pt x="378" y="1925"/>
                    <a:pt x="381" y="1932"/>
                  </a:cubicBezTo>
                  <a:cubicBezTo>
                    <a:pt x="383" y="1940"/>
                    <a:pt x="379" y="1942"/>
                    <a:pt x="380" y="1949"/>
                  </a:cubicBezTo>
                  <a:cubicBezTo>
                    <a:pt x="378" y="1961"/>
                    <a:pt x="375" y="1971"/>
                    <a:pt x="374" y="1982"/>
                  </a:cubicBezTo>
                  <a:cubicBezTo>
                    <a:pt x="370" y="1986"/>
                    <a:pt x="368" y="1991"/>
                    <a:pt x="368" y="1998"/>
                  </a:cubicBezTo>
                  <a:cubicBezTo>
                    <a:pt x="367" y="2003"/>
                    <a:pt x="362" y="2005"/>
                    <a:pt x="362" y="2012"/>
                  </a:cubicBezTo>
                  <a:cubicBezTo>
                    <a:pt x="359" y="2021"/>
                    <a:pt x="355" y="2030"/>
                    <a:pt x="354" y="2041"/>
                  </a:cubicBezTo>
                  <a:cubicBezTo>
                    <a:pt x="351" y="2045"/>
                    <a:pt x="350" y="2051"/>
                    <a:pt x="348" y="2056"/>
                  </a:cubicBezTo>
                  <a:cubicBezTo>
                    <a:pt x="346" y="2060"/>
                    <a:pt x="341" y="2062"/>
                    <a:pt x="343" y="2070"/>
                  </a:cubicBezTo>
                  <a:cubicBezTo>
                    <a:pt x="335" y="2076"/>
                    <a:pt x="334" y="2088"/>
                    <a:pt x="329" y="2097"/>
                  </a:cubicBezTo>
                  <a:cubicBezTo>
                    <a:pt x="325" y="2101"/>
                    <a:pt x="325" y="2107"/>
                    <a:pt x="321" y="2111"/>
                  </a:cubicBezTo>
                  <a:cubicBezTo>
                    <a:pt x="323" y="2118"/>
                    <a:pt x="314" y="2116"/>
                    <a:pt x="316" y="2124"/>
                  </a:cubicBezTo>
                  <a:cubicBezTo>
                    <a:pt x="309" y="2131"/>
                    <a:pt x="305" y="2139"/>
                    <a:pt x="302" y="2149"/>
                  </a:cubicBezTo>
                  <a:cubicBezTo>
                    <a:pt x="297" y="2151"/>
                    <a:pt x="296" y="2156"/>
                    <a:pt x="293" y="2160"/>
                  </a:cubicBezTo>
                  <a:cubicBezTo>
                    <a:pt x="305" y="2160"/>
                    <a:pt x="305" y="2160"/>
                    <a:pt x="305" y="2160"/>
                  </a:cubicBezTo>
                  <a:cubicBezTo>
                    <a:pt x="305" y="2160"/>
                    <a:pt x="305" y="2160"/>
                    <a:pt x="305" y="2160"/>
                  </a:cubicBezTo>
                  <a:cubicBezTo>
                    <a:pt x="303" y="2153"/>
                    <a:pt x="311" y="2155"/>
                    <a:pt x="309" y="2149"/>
                  </a:cubicBezTo>
                  <a:cubicBezTo>
                    <a:pt x="311" y="2148"/>
                    <a:pt x="312" y="2146"/>
                    <a:pt x="313" y="2144"/>
                  </a:cubicBezTo>
                  <a:cubicBezTo>
                    <a:pt x="313" y="2141"/>
                    <a:pt x="316" y="2142"/>
                    <a:pt x="317" y="2139"/>
                  </a:cubicBezTo>
                  <a:cubicBezTo>
                    <a:pt x="319" y="2136"/>
                    <a:pt x="319" y="2130"/>
                    <a:pt x="323" y="2128"/>
                  </a:cubicBezTo>
                  <a:close/>
                  <a:moveTo>
                    <a:pt x="2527" y="2111"/>
                  </a:moveTo>
                  <a:cubicBezTo>
                    <a:pt x="2506" y="2087"/>
                    <a:pt x="2489" y="2064"/>
                    <a:pt x="2464" y="2036"/>
                  </a:cubicBezTo>
                  <a:cubicBezTo>
                    <a:pt x="2445" y="2022"/>
                    <a:pt x="2427" y="2005"/>
                    <a:pt x="2408" y="1992"/>
                  </a:cubicBezTo>
                  <a:cubicBezTo>
                    <a:pt x="2404" y="1987"/>
                    <a:pt x="2399" y="1991"/>
                    <a:pt x="2395" y="1984"/>
                  </a:cubicBezTo>
                  <a:cubicBezTo>
                    <a:pt x="2389" y="1984"/>
                    <a:pt x="2385" y="1977"/>
                    <a:pt x="2380" y="1976"/>
                  </a:cubicBezTo>
                  <a:cubicBezTo>
                    <a:pt x="2378" y="1974"/>
                    <a:pt x="2376" y="1974"/>
                    <a:pt x="2374" y="1973"/>
                  </a:cubicBezTo>
                  <a:cubicBezTo>
                    <a:pt x="2371" y="1971"/>
                    <a:pt x="2369" y="1966"/>
                    <a:pt x="2366" y="1968"/>
                  </a:cubicBezTo>
                  <a:cubicBezTo>
                    <a:pt x="2364" y="1966"/>
                    <a:pt x="2362" y="1961"/>
                    <a:pt x="2359" y="1963"/>
                  </a:cubicBezTo>
                  <a:cubicBezTo>
                    <a:pt x="2357" y="1960"/>
                    <a:pt x="2353" y="1960"/>
                    <a:pt x="2354" y="1964"/>
                  </a:cubicBezTo>
                  <a:cubicBezTo>
                    <a:pt x="2358" y="1964"/>
                    <a:pt x="2362" y="1967"/>
                    <a:pt x="2366" y="1971"/>
                  </a:cubicBezTo>
                  <a:cubicBezTo>
                    <a:pt x="2370" y="1974"/>
                    <a:pt x="2375" y="1978"/>
                    <a:pt x="2379" y="1980"/>
                  </a:cubicBezTo>
                  <a:cubicBezTo>
                    <a:pt x="2388" y="1985"/>
                    <a:pt x="2396" y="1990"/>
                    <a:pt x="2404" y="1998"/>
                  </a:cubicBezTo>
                  <a:cubicBezTo>
                    <a:pt x="2412" y="2006"/>
                    <a:pt x="2423" y="2007"/>
                    <a:pt x="2426" y="2017"/>
                  </a:cubicBezTo>
                  <a:cubicBezTo>
                    <a:pt x="2431" y="2017"/>
                    <a:pt x="2435" y="2020"/>
                    <a:pt x="2440" y="2025"/>
                  </a:cubicBezTo>
                  <a:cubicBezTo>
                    <a:pt x="2444" y="2033"/>
                    <a:pt x="2449" y="2031"/>
                    <a:pt x="2453" y="2037"/>
                  </a:cubicBezTo>
                  <a:cubicBezTo>
                    <a:pt x="2463" y="2048"/>
                    <a:pt x="2473" y="2060"/>
                    <a:pt x="2483" y="2071"/>
                  </a:cubicBezTo>
                  <a:cubicBezTo>
                    <a:pt x="2488" y="2076"/>
                    <a:pt x="2485" y="2080"/>
                    <a:pt x="2491" y="2084"/>
                  </a:cubicBezTo>
                  <a:cubicBezTo>
                    <a:pt x="2496" y="2090"/>
                    <a:pt x="2501" y="2095"/>
                    <a:pt x="2506" y="2101"/>
                  </a:cubicBezTo>
                  <a:cubicBezTo>
                    <a:pt x="2513" y="2106"/>
                    <a:pt x="2512" y="2115"/>
                    <a:pt x="2519" y="2116"/>
                  </a:cubicBezTo>
                  <a:cubicBezTo>
                    <a:pt x="2522" y="2118"/>
                    <a:pt x="2520" y="2121"/>
                    <a:pt x="2523" y="2124"/>
                  </a:cubicBezTo>
                  <a:cubicBezTo>
                    <a:pt x="2525" y="2126"/>
                    <a:pt x="2529" y="2129"/>
                    <a:pt x="2527" y="2132"/>
                  </a:cubicBezTo>
                  <a:cubicBezTo>
                    <a:pt x="2531" y="2137"/>
                    <a:pt x="2541" y="2144"/>
                    <a:pt x="2536" y="2149"/>
                  </a:cubicBezTo>
                  <a:cubicBezTo>
                    <a:pt x="2542" y="2150"/>
                    <a:pt x="2541" y="2155"/>
                    <a:pt x="2545" y="2160"/>
                  </a:cubicBezTo>
                  <a:cubicBezTo>
                    <a:pt x="2556" y="2160"/>
                    <a:pt x="2556" y="2160"/>
                    <a:pt x="2556" y="2160"/>
                  </a:cubicBezTo>
                  <a:cubicBezTo>
                    <a:pt x="2555" y="2158"/>
                    <a:pt x="2554" y="2157"/>
                    <a:pt x="2553" y="2155"/>
                  </a:cubicBezTo>
                  <a:cubicBezTo>
                    <a:pt x="2547" y="2141"/>
                    <a:pt x="2535" y="2126"/>
                    <a:pt x="2527" y="2111"/>
                  </a:cubicBezTo>
                  <a:close/>
                  <a:moveTo>
                    <a:pt x="226" y="2085"/>
                  </a:moveTo>
                  <a:cubicBezTo>
                    <a:pt x="233" y="2081"/>
                    <a:pt x="235" y="2072"/>
                    <a:pt x="242" y="2068"/>
                  </a:cubicBezTo>
                  <a:cubicBezTo>
                    <a:pt x="245" y="2061"/>
                    <a:pt x="249" y="2054"/>
                    <a:pt x="254" y="2048"/>
                  </a:cubicBezTo>
                  <a:cubicBezTo>
                    <a:pt x="259" y="2042"/>
                    <a:pt x="264" y="2036"/>
                    <a:pt x="268" y="2029"/>
                  </a:cubicBezTo>
                  <a:cubicBezTo>
                    <a:pt x="273" y="2024"/>
                    <a:pt x="274" y="2014"/>
                    <a:pt x="282" y="2011"/>
                  </a:cubicBezTo>
                  <a:cubicBezTo>
                    <a:pt x="282" y="2006"/>
                    <a:pt x="287" y="2006"/>
                    <a:pt x="287" y="2002"/>
                  </a:cubicBezTo>
                  <a:cubicBezTo>
                    <a:pt x="287" y="1999"/>
                    <a:pt x="291" y="1999"/>
                    <a:pt x="292" y="1997"/>
                  </a:cubicBezTo>
                  <a:cubicBezTo>
                    <a:pt x="292" y="1994"/>
                    <a:pt x="294" y="1993"/>
                    <a:pt x="296" y="1992"/>
                  </a:cubicBezTo>
                  <a:cubicBezTo>
                    <a:pt x="296" y="1990"/>
                    <a:pt x="295" y="1988"/>
                    <a:pt x="297" y="1988"/>
                  </a:cubicBezTo>
                  <a:cubicBezTo>
                    <a:pt x="300" y="1987"/>
                    <a:pt x="299" y="1984"/>
                    <a:pt x="301" y="1983"/>
                  </a:cubicBezTo>
                  <a:cubicBezTo>
                    <a:pt x="302" y="1978"/>
                    <a:pt x="305" y="1975"/>
                    <a:pt x="310" y="1974"/>
                  </a:cubicBezTo>
                  <a:cubicBezTo>
                    <a:pt x="308" y="1962"/>
                    <a:pt x="320" y="1962"/>
                    <a:pt x="319" y="1951"/>
                  </a:cubicBezTo>
                  <a:cubicBezTo>
                    <a:pt x="327" y="1947"/>
                    <a:pt x="326" y="1935"/>
                    <a:pt x="335" y="1933"/>
                  </a:cubicBezTo>
                  <a:cubicBezTo>
                    <a:pt x="334" y="1927"/>
                    <a:pt x="334" y="1922"/>
                    <a:pt x="339" y="1921"/>
                  </a:cubicBezTo>
                  <a:cubicBezTo>
                    <a:pt x="339" y="1916"/>
                    <a:pt x="342" y="1914"/>
                    <a:pt x="344" y="1910"/>
                  </a:cubicBezTo>
                  <a:cubicBezTo>
                    <a:pt x="344" y="1900"/>
                    <a:pt x="352" y="1897"/>
                    <a:pt x="354" y="1888"/>
                  </a:cubicBezTo>
                  <a:cubicBezTo>
                    <a:pt x="358" y="1881"/>
                    <a:pt x="361" y="1874"/>
                    <a:pt x="363" y="1865"/>
                  </a:cubicBezTo>
                  <a:cubicBezTo>
                    <a:pt x="367" y="1863"/>
                    <a:pt x="365" y="1856"/>
                    <a:pt x="367" y="1852"/>
                  </a:cubicBezTo>
                  <a:cubicBezTo>
                    <a:pt x="371" y="1850"/>
                    <a:pt x="367" y="1841"/>
                    <a:pt x="372" y="1840"/>
                  </a:cubicBezTo>
                  <a:cubicBezTo>
                    <a:pt x="373" y="1829"/>
                    <a:pt x="372" y="1830"/>
                    <a:pt x="373" y="1821"/>
                  </a:cubicBezTo>
                  <a:cubicBezTo>
                    <a:pt x="376" y="1819"/>
                    <a:pt x="377" y="1816"/>
                    <a:pt x="377" y="1812"/>
                  </a:cubicBezTo>
                  <a:cubicBezTo>
                    <a:pt x="375" y="1808"/>
                    <a:pt x="383" y="1802"/>
                    <a:pt x="376" y="1801"/>
                  </a:cubicBezTo>
                  <a:cubicBezTo>
                    <a:pt x="374" y="1813"/>
                    <a:pt x="369" y="1822"/>
                    <a:pt x="368" y="1834"/>
                  </a:cubicBezTo>
                  <a:cubicBezTo>
                    <a:pt x="370" y="1843"/>
                    <a:pt x="361" y="1842"/>
                    <a:pt x="364" y="1852"/>
                  </a:cubicBezTo>
                  <a:cubicBezTo>
                    <a:pt x="359" y="1855"/>
                    <a:pt x="358" y="1861"/>
                    <a:pt x="357" y="1868"/>
                  </a:cubicBezTo>
                  <a:cubicBezTo>
                    <a:pt x="356" y="1874"/>
                    <a:pt x="351" y="1876"/>
                    <a:pt x="349" y="1881"/>
                  </a:cubicBezTo>
                  <a:cubicBezTo>
                    <a:pt x="346" y="1886"/>
                    <a:pt x="347" y="1893"/>
                    <a:pt x="341" y="1895"/>
                  </a:cubicBezTo>
                  <a:cubicBezTo>
                    <a:pt x="338" y="1906"/>
                    <a:pt x="334" y="1917"/>
                    <a:pt x="326" y="1924"/>
                  </a:cubicBezTo>
                  <a:cubicBezTo>
                    <a:pt x="322" y="1934"/>
                    <a:pt x="316" y="1944"/>
                    <a:pt x="310" y="1952"/>
                  </a:cubicBezTo>
                  <a:cubicBezTo>
                    <a:pt x="310" y="1955"/>
                    <a:pt x="308" y="1956"/>
                    <a:pt x="304" y="1957"/>
                  </a:cubicBezTo>
                  <a:cubicBezTo>
                    <a:pt x="304" y="1960"/>
                    <a:pt x="304" y="1963"/>
                    <a:pt x="302" y="1966"/>
                  </a:cubicBezTo>
                  <a:cubicBezTo>
                    <a:pt x="301" y="1972"/>
                    <a:pt x="293" y="1972"/>
                    <a:pt x="292" y="1979"/>
                  </a:cubicBezTo>
                  <a:cubicBezTo>
                    <a:pt x="285" y="1986"/>
                    <a:pt x="282" y="1997"/>
                    <a:pt x="275" y="2005"/>
                  </a:cubicBezTo>
                  <a:cubicBezTo>
                    <a:pt x="266" y="2012"/>
                    <a:pt x="265" y="2025"/>
                    <a:pt x="255" y="2030"/>
                  </a:cubicBezTo>
                  <a:cubicBezTo>
                    <a:pt x="250" y="2040"/>
                    <a:pt x="244" y="2048"/>
                    <a:pt x="237" y="2055"/>
                  </a:cubicBezTo>
                  <a:cubicBezTo>
                    <a:pt x="232" y="2065"/>
                    <a:pt x="227" y="2076"/>
                    <a:pt x="219" y="2083"/>
                  </a:cubicBezTo>
                  <a:cubicBezTo>
                    <a:pt x="219" y="2086"/>
                    <a:pt x="216" y="2087"/>
                    <a:pt x="215" y="2090"/>
                  </a:cubicBezTo>
                  <a:cubicBezTo>
                    <a:pt x="211" y="2090"/>
                    <a:pt x="214" y="2096"/>
                    <a:pt x="211" y="2096"/>
                  </a:cubicBezTo>
                  <a:cubicBezTo>
                    <a:pt x="207" y="2100"/>
                    <a:pt x="204" y="2104"/>
                    <a:pt x="203" y="2110"/>
                  </a:cubicBezTo>
                  <a:cubicBezTo>
                    <a:pt x="199" y="2113"/>
                    <a:pt x="196" y="2117"/>
                    <a:pt x="196" y="2124"/>
                  </a:cubicBezTo>
                  <a:cubicBezTo>
                    <a:pt x="190" y="2127"/>
                    <a:pt x="188" y="2132"/>
                    <a:pt x="186" y="2138"/>
                  </a:cubicBezTo>
                  <a:cubicBezTo>
                    <a:pt x="183" y="2138"/>
                    <a:pt x="183" y="2143"/>
                    <a:pt x="182" y="2144"/>
                  </a:cubicBezTo>
                  <a:cubicBezTo>
                    <a:pt x="179" y="2146"/>
                    <a:pt x="177" y="2148"/>
                    <a:pt x="178" y="2151"/>
                  </a:cubicBezTo>
                  <a:cubicBezTo>
                    <a:pt x="175" y="2154"/>
                    <a:pt x="171" y="2156"/>
                    <a:pt x="170" y="2160"/>
                  </a:cubicBezTo>
                  <a:cubicBezTo>
                    <a:pt x="181" y="2160"/>
                    <a:pt x="181" y="2160"/>
                    <a:pt x="181" y="2160"/>
                  </a:cubicBezTo>
                  <a:cubicBezTo>
                    <a:pt x="183" y="2158"/>
                    <a:pt x="186" y="2158"/>
                    <a:pt x="184" y="2153"/>
                  </a:cubicBezTo>
                  <a:cubicBezTo>
                    <a:pt x="186" y="2151"/>
                    <a:pt x="188" y="2148"/>
                    <a:pt x="191" y="2146"/>
                  </a:cubicBezTo>
                  <a:cubicBezTo>
                    <a:pt x="201" y="2125"/>
                    <a:pt x="218" y="2108"/>
                    <a:pt x="226" y="208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84" name="Group 83" title="Text Container Shape"/>
          <p:cNvGrpSpPr/>
          <p:nvPr/>
        </p:nvGrpSpPr>
        <p:grpSpPr>
          <a:xfrm>
            <a:off x="7315201" y="466726"/>
            <a:ext cx="4883151" cy="5922963"/>
            <a:chOff x="5486400" y="466725"/>
            <a:chExt cx="3662363" cy="5922963"/>
          </a:xfrm>
        </p:grpSpPr>
        <p:sp>
          <p:nvSpPr>
            <p:cNvPr id="80" name="Freeform 53"/>
            <p:cNvSpPr/>
            <p:nvPr/>
          </p:nvSpPr>
          <p:spPr bwMode="auto">
            <a:xfrm>
              <a:off x="5486400" y="466725"/>
              <a:ext cx="3662363" cy="5922963"/>
            </a:xfrm>
            <a:custGeom>
              <a:avLst/>
              <a:gdLst/>
              <a:ahLst/>
              <a:cxnLst/>
              <a:rect l="0" t="0" r="r" b="b"/>
              <a:pathLst>
                <a:path w="1152" h="1865">
                  <a:moveTo>
                    <a:pt x="100" y="0"/>
                  </a:moveTo>
                  <a:cubicBezTo>
                    <a:pt x="45" y="0"/>
                    <a:pt x="0" y="45"/>
                    <a:pt x="0" y="100"/>
                  </a:cubicBezTo>
                  <a:cubicBezTo>
                    <a:pt x="0" y="1765"/>
                    <a:pt x="0" y="1765"/>
                    <a:pt x="0" y="1765"/>
                  </a:cubicBezTo>
                  <a:cubicBezTo>
                    <a:pt x="0" y="1820"/>
                    <a:pt x="45" y="1865"/>
                    <a:pt x="100" y="1865"/>
                  </a:cubicBezTo>
                  <a:cubicBezTo>
                    <a:pt x="1152" y="1865"/>
                    <a:pt x="1152" y="1865"/>
                    <a:pt x="1152" y="1865"/>
                  </a:cubicBezTo>
                  <a:cubicBezTo>
                    <a:pt x="1152" y="0"/>
                    <a:pt x="1152" y="0"/>
                    <a:pt x="1152" y="0"/>
                  </a:cubicBezTo>
                  <a:lnTo>
                    <a:pt x="100" y="0"/>
                  </a:lnTo>
                  <a:close/>
                </a:path>
              </a:pathLst>
            </a:custGeom>
            <a:solidFill>
              <a:schemeClr val="accent1">
                <a:lumMod val="75000"/>
              </a:schemeClr>
            </a:solidFill>
            <a:ln>
              <a:noFill/>
            </a:ln>
          </p:spPr>
        </p:sp>
        <p:cxnSp>
          <p:nvCxnSpPr>
            <p:cNvPr id="10" name="Straight Connector 9"/>
            <p:cNvCxnSpPr/>
            <p:nvPr/>
          </p:nvCxnSpPr>
          <p:spPr>
            <a:xfrm>
              <a:off x="6010049" y="4714230"/>
              <a:ext cx="5212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83" name="Freeform 57"/>
            <p:cNvSpPr/>
            <p:nvPr/>
          </p:nvSpPr>
          <p:spPr bwMode="auto">
            <a:xfrm>
              <a:off x="5673747" y="658813"/>
              <a:ext cx="3473450" cy="5538787"/>
            </a:xfrm>
            <a:custGeom>
              <a:avLst/>
              <a:gdLst/>
              <a:ahLst/>
              <a:cxnLst/>
              <a:rect l="0" t="0" r="r" b="b"/>
              <a:pathLst>
                <a:path w="1093" h="1745">
                  <a:moveTo>
                    <a:pt x="40" y="0"/>
                  </a:moveTo>
                  <a:cubicBezTo>
                    <a:pt x="18" y="0"/>
                    <a:pt x="0" y="18"/>
                    <a:pt x="0" y="40"/>
                  </a:cubicBezTo>
                  <a:cubicBezTo>
                    <a:pt x="0" y="1705"/>
                    <a:pt x="0" y="1705"/>
                    <a:pt x="0" y="1705"/>
                  </a:cubicBezTo>
                  <a:cubicBezTo>
                    <a:pt x="0" y="1726"/>
                    <a:pt x="18" y="1745"/>
                    <a:pt x="40" y="1745"/>
                  </a:cubicBezTo>
                  <a:cubicBezTo>
                    <a:pt x="1092" y="1745"/>
                    <a:pt x="1092" y="1745"/>
                    <a:pt x="1092" y="1745"/>
                  </a:cubicBezTo>
                  <a:cubicBezTo>
                    <a:pt x="1092" y="1733"/>
                    <a:pt x="1092" y="1733"/>
                    <a:pt x="1092" y="1733"/>
                  </a:cubicBezTo>
                  <a:cubicBezTo>
                    <a:pt x="792" y="1733"/>
                    <a:pt x="792" y="1733"/>
                    <a:pt x="792" y="1733"/>
                  </a:cubicBezTo>
                  <a:cubicBezTo>
                    <a:pt x="40" y="1733"/>
                    <a:pt x="40" y="1733"/>
                    <a:pt x="40" y="1733"/>
                  </a:cubicBezTo>
                  <a:cubicBezTo>
                    <a:pt x="25" y="1733"/>
                    <a:pt x="12" y="1720"/>
                    <a:pt x="12" y="1705"/>
                  </a:cubicBezTo>
                  <a:cubicBezTo>
                    <a:pt x="12" y="40"/>
                    <a:pt x="12" y="40"/>
                    <a:pt x="12" y="40"/>
                  </a:cubicBezTo>
                  <a:cubicBezTo>
                    <a:pt x="12" y="24"/>
                    <a:pt x="25" y="12"/>
                    <a:pt x="40" y="12"/>
                  </a:cubicBezTo>
                  <a:cubicBezTo>
                    <a:pt x="792" y="12"/>
                    <a:pt x="792" y="12"/>
                    <a:pt x="792" y="12"/>
                  </a:cubicBezTo>
                  <a:cubicBezTo>
                    <a:pt x="1093" y="12"/>
                    <a:pt x="1093" y="12"/>
                    <a:pt x="1093" y="12"/>
                  </a:cubicBezTo>
                  <a:cubicBezTo>
                    <a:pt x="1093" y="0"/>
                    <a:pt x="1093" y="0"/>
                    <a:pt x="1093" y="0"/>
                  </a:cubicBezTo>
                  <a:lnTo>
                    <a:pt x="40" y="0"/>
                  </a:lnTo>
                  <a:close/>
                </a:path>
              </a:pathLst>
            </a:custGeom>
            <a:solidFill>
              <a:schemeClr val="bg2"/>
            </a:solidFill>
            <a:ln>
              <a:noFill/>
            </a:ln>
          </p:spPr>
        </p:sp>
      </p:grpSp>
      <p:sp>
        <p:nvSpPr>
          <p:cNvPr id="4" name="Date Placeholder 3"/>
          <p:cNvSpPr>
            <a:spLocks noGrp="1"/>
          </p:cNvSpPr>
          <p:nvPr>
            <p:ph type="dt" sz="half" idx="10"/>
          </p:nvPr>
        </p:nvSpPr>
        <p:spPr>
          <a:xfrm>
            <a:off x="8973319" y="6442526"/>
            <a:ext cx="2743200" cy="365125"/>
          </a:xfrm>
        </p:spPr>
        <p:txBody>
          <a:bodyPr/>
          <a:lstStyle/>
          <a:p>
            <a:fld id="{B28C83CF-AFE4-434C-AA6C-306DE4DD3007}" type="datetimeFigureOut">
              <a:rPr lang="zh-CN" altLang="en-US" smtClean="0"/>
              <a:t>2022/7/1</a:t>
            </a:fld>
            <a:endParaRPr lang="zh-CN" altLang="en-US"/>
          </a:p>
        </p:txBody>
      </p:sp>
      <p:sp>
        <p:nvSpPr>
          <p:cNvPr id="5" name="Footer Placeholder 4"/>
          <p:cNvSpPr>
            <a:spLocks noGrp="1"/>
          </p:cNvSpPr>
          <p:nvPr>
            <p:ph type="ftr" sz="quarter" idx="11"/>
          </p:nvPr>
        </p:nvSpPr>
        <p:spPr>
          <a:xfrm>
            <a:off x="4032211" y="6442526"/>
            <a:ext cx="4114800" cy="365125"/>
          </a:xfrm>
        </p:spPr>
        <p:txBody>
          <a:bodyPr/>
          <a:lstStyle>
            <a:lvl1pPr algn="ctr">
              <a:defRPr/>
            </a:lvl1pPr>
          </a:lstStyle>
          <a:p>
            <a:endParaRPr lang="zh-CN" altLang="en-US"/>
          </a:p>
        </p:txBody>
      </p:sp>
      <p:sp>
        <p:nvSpPr>
          <p:cNvPr id="6" name="Slide Number Placeholder 5"/>
          <p:cNvSpPr>
            <a:spLocks noGrp="1"/>
          </p:cNvSpPr>
          <p:nvPr>
            <p:ph type="sldNum" sz="quarter" idx="12"/>
          </p:nvPr>
        </p:nvSpPr>
        <p:spPr>
          <a:xfrm>
            <a:off x="466432" y="6442526"/>
            <a:ext cx="2755379" cy="365125"/>
          </a:xfrm>
        </p:spPr>
        <p:txBody>
          <a:bodyPr anchor="ctr"/>
          <a:lstStyle>
            <a:lvl1pPr algn="l">
              <a:defRPr sz="900"/>
            </a:lvl1pPr>
          </a:lstStyle>
          <a:p>
            <a:fld id="{CF97EEB1-E105-4AA0-96CE-6E4C3C420B0B}" type="slidenum">
              <a:rPr lang="zh-CN" altLang="en-US" smtClean="0"/>
              <a:t>‹#›</a:t>
            </a:fld>
            <a:endParaRPr lang="zh-CN" alt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6" name="Freeform 192"/>
          <p:cNvSpPr/>
          <p:nvPr/>
        </p:nvSpPr>
        <p:spPr bwMode="auto">
          <a:xfrm>
            <a:off x="4398963" y="-5000626"/>
            <a:ext cx="1588"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
        <p:nvSpPr>
          <p:cNvPr id="2" name="Title 1"/>
          <p:cNvSpPr>
            <a:spLocks noGrp="1"/>
          </p:cNvSpPr>
          <p:nvPr>
            <p:ph type="ctrTitle"/>
          </p:nvPr>
        </p:nvSpPr>
        <p:spPr>
          <a:xfrm>
            <a:off x="7920753" y="1023869"/>
            <a:ext cx="3793679" cy="3349641"/>
          </a:xfrm>
        </p:spPr>
        <p:txBody>
          <a:bodyPr anchor="t">
            <a:normAutofit/>
          </a:bodyPr>
          <a:lstStyle>
            <a:lvl1pPr algn="l">
              <a:lnSpc>
                <a:spcPct val="105000"/>
              </a:lnSpc>
              <a:defRPr sz="3300" baseline="0">
                <a:solidFill>
                  <a:schemeClr val="bg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7920753" y="4945377"/>
            <a:ext cx="3793679" cy="1037760"/>
          </a:xfrm>
        </p:spPr>
        <p:txBody>
          <a:bodyPr anchor="t">
            <a:normAutofit/>
          </a:bodyPr>
          <a:lstStyle>
            <a:lvl1pPr marL="0" indent="0" algn="l">
              <a:lnSpc>
                <a:spcPct val="130000"/>
              </a:lnSpc>
              <a:buNone/>
              <a:defRPr sz="1700" baseline="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19"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 name="Freeform 192"/>
          <p:cNvSpPr/>
          <p:nvPr/>
        </p:nvSpPr>
        <p:spPr bwMode="auto">
          <a:xfrm>
            <a:off x="4398963" y="-5000626"/>
            <a:ext cx="1588"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Tree>
    <p:extLst>
      <p:ext uri="{BB962C8B-B14F-4D97-AF65-F5344CB8AC3E}">
        <p14:creationId xmlns:p14="http://schemas.microsoft.com/office/powerpoint/2010/main" val="1168956850"/>
      </p:ext>
    </p:extLst>
  </p:cSld>
  <p:clrMapOvr>
    <a:masterClrMapping/>
  </p:clrMapOvr>
  <p:transition spd="slow">
    <p:push dir="u"/>
  </p:transition>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28C83CF-AFE4-434C-AA6C-306DE4DD3007}" type="datetimeFigureOut">
              <a:rPr lang="zh-CN" altLang="en-US" smtClean="0"/>
              <a:t>2022/7/1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97EEB1-E105-4AA0-96CE-6E4C3C420B0B}" type="slidenum">
              <a:rPr lang="zh-CN" altLang="en-US" smtClean="0"/>
              <a:t>‹#›</a:t>
            </a:fld>
            <a:endParaRPr lang="zh-CN" altLang="en-US"/>
          </a:p>
        </p:txBody>
      </p:sp>
    </p:spTree>
    <p:extLst>
      <p:ext uri="{BB962C8B-B14F-4D97-AF65-F5344CB8AC3E}">
        <p14:creationId xmlns:p14="http://schemas.microsoft.com/office/powerpoint/2010/main" val="3612620009"/>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grpSp>
        <p:nvGrpSpPr>
          <p:cNvPr id="13" name="Group 12" title="Feathers"/>
          <p:cNvGrpSpPr/>
          <p:nvPr/>
        </p:nvGrpSpPr>
        <p:grpSpPr>
          <a:xfrm>
            <a:off x="323230" y="723330"/>
            <a:ext cx="4231253" cy="5631971"/>
            <a:chOff x="400714" y="362425"/>
            <a:chExt cx="3495979" cy="6204388"/>
          </a:xfrm>
        </p:grpSpPr>
        <p:sp>
          <p:nvSpPr>
            <p:cNvPr id="14"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51" y="1458"/>
                    <a:pt x="251" y="1454"/>
                    <a:pt x="251" y="1449"/>
                  </a:cubicBezTo>
                  <a:cubicBezTo>
                    <a:pt x="246" y="1446"/>
                    <a:pt x="250" y="1434"/>
                    <a:pt x="246" y="1429"/>
                  </a:cubicBezTo>
                  <a:cubicBezTo>
                    <a:pt x="248" y="1422"/>
                    <a:pt x="241" y="1424"/>
                    <a:pt x="241" y="1419"/>
                  </a:cubicBezTo>
                  <a:cubicBezTo>
                    <a:pt x="239" y="1417"/>
                    <a:pt x="240" y="1412"/>
                    <a:pt x="236" y="1412"/>
                  </a:cubicBezTo>
                  <a:cubicBezTo>
                    <a:pt x="236" y="1403"/>
                    <a:pt x="233" y="1398"/>
                    <a:pt x="229" y="1394"/>
                  </a:cubicBezTo>
                  <a:cubicBezTo>
                    <a:pt x="227" y="1388"/>
                    <a:pt x="226" y="1380"/>
                    <a:pt x="221" y="1376"/>
                  </a:cubicBezTo>
                  <a:cubicBezTo>
                    <a:pt x="219" y="1374"/>
                    <a:pt x="218" y="1371"/>
                    <a:pt x="218" y="1366"/>
                  </a:cubicBezTo>
                  <a:cubicBezTo>
                    <a:pt x="217" y="1364"/>
                    <a:pt x="213" y="1364"/>
                    <a:pt x="213" y="1359"/>
                  </a:cubicBezTo>
                  <a:cubicBezTo>
                    <a:pt x="209" y="1355"/>
                    <a:pt x="209" y="1347"/>
                    <a:pt x="203" y="1344"/>
                  </a:cubicBezTo>
                  <a:cubicBezTo>
                    <a:pt x="204" y="1335"/>
                    <a:pt x="196" y="1335"/>
                    <a:pt x="196" y="1326"/>
                  </a:cubicBezTo>
                  <a:cubicBezTo>
                    <a:pt x="187" y="1318"/>
                    <a:pt x="186" y="1303"/>
                    <a:pt x="176" y="1296"/>
                  </a:cubicBezTo>
                  <a:cubicBezTo>
                    <a:pt x="169" y="1285"/>
                    <a:pt x="162" y="1275"/>
                    <a:pt x="156" y="1263"/>
                  </a:cubicBezTo>
                  <a:cubicBezTo>
                    <a:pt x="152" y="1263"/>
                    <a:pt x="155" y="1256"/>
                    <a:pt x="150" y="1256"/>
                  </a:cubicBezTo>
                  <a:cubicBezTo>
                    <a:pt x="151" y="1251"/>
                    <a:pt x="147" y="1250"/>
                    <a:pt x="148" y="1246"/>
                  </a:cubicBezTo>
                  <a:cubicBezTo>
                    <a:pt x="144" y="1242"/>
                    <a:pt x="141" y="1236"/>
                    <a:pt x="138" y="1231"/>
                  </a:cubicBezTo>
                  <a:cubicBezTo>
                    <a:pt x="131" y="1221"/>
                    <a:pt x="126" y="1209"/>
                    <a:pt x="120" y="1198"/>
                  </a:cubicBezTo>
                  <a:cubicBezTo>
                    <a:pt x="119" y="1191"/>
                    <a:pt x="114" y="1187"/>
                    <a:pt x="113" y="1180"/>
                  </a:cubicBezTo>
                  <a:cubicBezTo>
                    <a:pt x="107" y="1177"/>
                    <a:pt x="108" y="1168"/>
                    <a:pt x="103" y="1165"/>
                  </a:cubicBezTo>
                  <a:cubicBezTo>
                    <a:pt x="103" y="1159"/>
                    <a:pt x="98" y="1155"/>
                    <a:pt x="95" y="1150"/>
                  </a:cubicBezTo>
                  <a:cubicBezTo>
                    <a:pt x="93" y="1147"/>
                    <a:pt x="92" y="1145"/>
                    <a:pt x="90" y="1142"/>
                  </a:cubicBezTo>
                  <a:cubicBezTo>
                    <a:pt x="90" y="1142"/>
                    <a:pt x="83" y="1131"/>
                    <a:pt x="82" y="1127"/>
                  </a:cubicBezTo>
                  <a:cubicBezTo>
                    <a:pt x="82" y="1126"/>
                    <a:pt x="81" y="1124"/>
                    <a:pt x="80" y="1122"/>
                  </a:cubicBezTo>
                  <a:cubicBezTo>
                    <a:pt x="76" y="1114"/>
                    <a:pt x="73" y="1105"/>
                    <a:pt x="70" y="1095"/>
                  </a:cubicBezTo>
                  <a:cubicBezTo>
                    <a:pt x="66" y="1090"/>
                    <a:pt x="67" y="1081"/>
                    <a:pt x="62" y="1077"/>
                  </a:cubicBezTo>
                  <a:cubicBezTo>
                    <a:pt x="62" y="1073"/>
                    <a:pt x="63" y="1067"/>
                    <a:pt x="60" y="1067"/>
                  </a:cubicBezTo>
                  <a:cubicBezTo>
                    <a:pt x="60" y="1063"/>
                    <a:pt x="61" y="1057"/>
                    <a:pt x="57" y="1057"/>
                  </a:cubicBezTo>
                  <a:cubicBezTo>
                    <a:pt x="57" y="1049"/>
                    <a:pt x="51" y="1046"/>
                    <a:pt x="52" y="1037"/>
                  </a:cubicBezTo>
                  <a:cubicBezTo>
                    <a:pt x="52" y="1032"/>
                    <a:pt x="49" y="1032"/>
                    <a:pt x="50" y="1027"/>
                  </a:cubicBezTo>
                  <a:cubicBezTo>
                    <a:pt x="46" y="1026"/>
                    <a:pt x="49" y="1019"/>
                    <a:pt x="45" y="1019"/>
                  </a:cubicBezTo>
                  <a:cubicBezTo>
                    <a:pt x="48" y="1016"/>
                    <a:pt x="44" y="1007"/>
                    <a:pt x="42" y="1002"/>
                  </a:cubicBezTo>
                  <a:cubicBezTo>
                    <a:pt x="42" y="997"/>
                    <a:pt x="39" y="996"/>
                    <a:pt x="40" y="992"/>
                  </a:cubicBezTo>
                  <a:cubicBezTo>
                    <a:pt x="36" y="991"/>
                    <a:pt x="39" y="984"/>
                    <a:pt x="34" y="984"/>
                  </a:cubicBezTo>
                  <a:cubicBezTo>
                    <a:pt x="32" y="970"/>
                    <a:pt x="24" y="961"/>
                    <a:pt x="22" y="946"/>
                  </a:cubicBezTo>
                  <a:cubicBezTo>
                    <a:pt x="18" y="946"/>
                    <a:pt x="21" y="939"/>
                    <a:pt x="17" y="939"/>
                  </a:cubicBezTo>
                  <a:cubicBezTo>
                    <a:pt x="17" y="934"/>
                    <a:pt x="14" y="933"/>
                    <a:pt x="14" y="929"/>
                  </a:cubicBezTo>
                  <a:cubicBezTo>
                    <a:pt x="13" y="922"/>
                    <a:pt x="11" y="916"/>
                    <a:pt x="9" y="909"/>
                  </a:cubicBezTo>
                  <a:cubicBezTo>
                    <a:pt x="7" y="894"/>
                    <a:pt x="0" y="884"/>
                    <a:pt x="2" y="866"/>
                  </a:cubicBezTo>
                  <a:cubicBezTo>
                    <a:pt x="5" y="869"/>
                    <a:pt x="6" y="874"/>
                    <a:pt x="7" y="881"/>
                  </a:cubicBezTo>
                  <a:cubicBezTo>
                    <a:pt x="5" y="889"/>
                    <a:pt x="11" y="888"/>
                    <a:pt x="9" y="896"/>
                  </a:cubicBezTo>
                  <a:cubicBezTo>
                    <a:pt x="12" y="904"/>
                    <a:pt x="17" y="910"/>
                    <a:pt x="17" y="921"/>
                  </a:cubicBezTo>
                  <a:cubicBezTo>
                    <a:pt x="22" y="922"/>
                    <a:pt x="18" y="932"/>
                    <a:pt x="22" y="934"/>
                  </a:cubicBezTo>
                  <a:cubicBezTo>
                    <a:pt x="25" y="935"/>
                    <a:pt x="22" y="943"/>
                    <a:pt x="27" y="944"/>
                  </a:cubicBezTo>
                  <a:cubicBezTo>
                    <a:pt x="30" y="952"/>
                    <a:pt x="32" y="961"/>
                    <a:pt x="34" y="969"/>
                  </a:cubicBezTo>
                  <a:cubicBezTo>
                    <a:pt x="38" y="971"/>
                    <a:pt x="40" y="975"/>
                    <a:pt x="40" y="981"/>
                  </a:cubicBezTo>
                  <a:cubicBezTo>
                    <a:pt x="47" y="979"/>
                    <a:pt x="44" y="987"/>
                    <a:pt x="45" y="992"/>
                  </a:cubicBezTo>
                  <a:cubicBezTo>
                    <a:pt x="51" y="996"/>
                    <a:pt x="51" y="1007"/>
                    <a:pt x="57" y="1012"/>
                  </a:cubicBezTo>
                  <a:cubicBezTo>
                    <a:pt x="57" y="1023"/>
                    <a:pt x="69" y="1022"/>
                    <a:pt x="67" y="1034"/>
                  </a:cubicBezTo>
                  <a:cubicBezTo>
                    <a:pt x="78" y="1045"/>
                    <a:pt x="85" y="1060"/>
                    <a:pt x="95" y="1072"/>
                  </a:cubicBezTo>
                  <a:cubicBezTo>
                    <a:pt x="103" y="1086"/>
                    <a:pt x="114" y="1097"/>
                    <a:pt x="123" y="1110"/>
                  </a:cubicBezTo>
                  <a:cubicBezTo>
                    <a:pt x="129" y="1115"/>
                    <a:pt x="130" y="1124"/>
                    <a:pt x="135" y="1130"/>
                  </a:cubicBezTo>
                  <a:cubicBezTo>
                    <a:pt x="141" y="1130"/>
                    <a:pt x="141" y="1136"/>
                    <a:pt x="140" y="1142"/>
                  </a:cubicBezTo>
                  <a:cubicBezTo>
                    <a:pt x="146" y="1142"/>
                    <a:pt x="148" y="1145"/>
                    <a:pt x="148" y="1150"/>
                  </a:cubicBezTo>
                  <a:cubicBezTo>
                    <a:pt x="151" y="1152"/>
                    <a:pt x="153" y="1157"/>
                    <a:pt x="155" y="1160"/>
                  </a:cubicBezTo>
                  <a:cubicBezTo>
                    <a:pt x="159" y="1162"/>
                    <a:pt x="156" y="1170"/>
                    <a:pt x="160" y="1170"/>
                  </a:cubicBezTo>
                  <a:cubicBezTo>
                    <a:pt x="164" y="1177"/>
                    <a:pt x="168" y="1184"/>
                    <a:pt x="173" y="1190"/>
                  </a:cubicBezTo>
                  <a:cubicBezTo>
                    <a:pt x="181" y="1204"/>
                    <a:pt x="186" y="1220"/>
                    <a:pt x="198" y="1228"/>
                  </a:cubicBezTo>
                  <a:cubicBezTo>
                    <a:pt x="198" y="1238"/>
                    <a:pt x="204" y="1243"/>
                    <a:pt x="206" y="1251"/>
                  </a:cubicBezTo>
                  <a:cubicBezTo>
                    <a:pt x="209" y="1252"/>
                    <a:pt x="206" y="1260"/>
                    <a:pt x="211" y="1261"/>
                  </a:cubicBezTo>
                  <a:cubicBezTo>
                    <a:pt x="214" y="1262"/>
                    <a:pt x="211" y="1270"/>
                    <a:pt x="216" y="1271"/>
                  </a:cubicBezTo>
                  <a:cubicBezTo>
                    <a:pt x="218" y="1278"/>
                    <a:pt x="219" y="1288"/>
                    <a:pt x="226" y="1291"/>
                  </a:cubicBezTo>
                  <a:cubicBezTo>
                    <a:pt x="227" y="1300"/>
                    <a:pt x="231" y="1306"/>
                    <a:pt x="234" y="1313"/>
                  </a:cubicBezTo>
                  <a:cubicBezTo>
                    <a:pt x="239" y="1313"/>
                    <a:pt x="235" y="1302"/>
                    <a:pt x="234" y="1301"/>
                  </a:cubicBezTo>
                  <a:cubicBezTo>
                    <a:pt x="231" y="1298"/>
                    <a:pt x="231" y="1292"/>
                    <a:pt x="228" y="1288"/>
                  </a:cubicBezTo>
                  <a:cubicBezTo>
                    <a:pt x="226" y="1279"/>
                    <a:pt x="222" y="1271"/>
                    <a:pt x="221" y="1261"/>
                  </a:cubicBezTo>
                  <a:cubicBezTo>
                    <a:pt x="215" y="1247"/>
                    <a:pt x="207" y="1236"/>
                    <a:pt x="203" y="1220"/>
                  </a:cubicBezTo>
                  <a:cubicBezTo>
                    <a:pt x="196" y="1218"/>
                    <a:pt x="198" y="1206"/>
                    <a:pt x="191" y="1203"/>
                  </a:cubicBezTo>
                  <a:cubicBezTo>
                    <a:pt x="191" y="1194"/>
                    <a:pt x="186" y="1189"/>
                    <a:pt x="181" y="1185"/>
                  </a:cubicBezTo>
                  <a:cubicBezTo>
                    <a:pt x="182" y="1174"/>
                    <a:pt x="172" y="1174"/>
                    <a:pt x="171" y="1165"/>
                  </a:cubicBezTo>
                  <a:cubicBezTo>
                    <a:pt x="168" y="1159"/>
                    <a:pt x="164" y="1153"/>
                    <a:pt x="160" y="1147"/>
                  </a:cubicBezTo>
                  <a:cubicBezTo>
                    <a:pt x="151" y="1138"/>
                    <a:pt x="147" y="1122"/>
                    <a:pt x="138" y="1112"/>
                  </a:cubicBezTo>
                  <a:cubicBezTo>
                    <a:pt x="131" y="1100"/>
                    <a:pt x="122" y="1090"/>
                    <a:pt x="115" y="1077"/>
                  </a:cubicBezTo>
                  <a:cubicBezTo>
                    <a:pt x="114" y="1068"/>
                    <a:pt x="104" y="1068"/>
                    <a:pt x="105" y="1057"/>
                  </a:cubicBezTo>
                  <a:cubicBezTo>
                    <a:pt x="98" y="1054"/>
                    <a:pt x="97" y="1047"/>
                    <a:pt x="92" y="1042"/>
                  </a:cubicBezTo>
                  <a:cubicBezTo>
                    <a:pt x="83" y="1032"/>
                    <a:pt x="77" y="1019"/>
                    <a:pt x="67" y="1009"/>
                  </a:cubicBezTo>
                  <a:cubicBezTo>
                    <a:pt x="67" y="1000"/>
                    <a:pt x="58" y="1000"/>
                    <a:pt x="57" y="992"/>
                  </a:cubicBezTo>
                  <a:cubicBezTo>
                    <a:pt x="55" y="984"/>
                    <a:pt x="45" y="985"/>
                    <a:pt x="47" y="974"/>
                  </a:cubicBezTo>
                  <a:cubicBezTo>
                    <a:pt x="57" y="984"/>
                    <a:pt x="68" y="993"/>
                    <a:pt x="72" y="1009"/>
                  </a:cubicBezTo>
                  <a:cubicBezTo>
                    <a:pt x="80" y="1011"/>
                    <a:pt x="81" y="1021"/>
                    <a:pt x="87" y="1024"/>
                  </a:cubicBezTo>
                  <a:cubicBezTo>
                    <a:pt x="84" y="1032"/>
                    <a:pt x="96" y="1026"/>
                    <a:pt x="92" y="1034"/>
                  </a:cubicBezTo>
                  <a:cubicBezTo>
                    <a:pt x="95" y="1035"/>
                    <a:pt x="98" y="1037"/>
                    <a:pt x="97" y="1042"/>
                  </a:cubicBezTo>
                  <a:cubicBezTo>
                    <a:pt x="103" y="1041"/>
                    <a:pt x="100" y="1049"/>
                    <a:pt x="105" y="1049"/>
                  </a:cubicBezTo>
                  <a:cubicBezTo>
                    <a:pt x="110" y="1050"/>
                    <a:pt x="107" y="1058"/>
                    <a:pt x="113" y="1057"/>
                  </a:cubicBezTo>
                  <a:cubicBezTo>
                    <a:pt x="114" y="1065"/>
                    <a:pt x="120" y="1068"/>
                    <a:pt x="123" y="1075"/>
                  </a:cubicBezTo>
                  <a:cubicBezTo>
                    <a:pt x="129" y="1079"/>
                    <a:pt x="130" y="1087"/>
                    <a:pt x="135" y="1092"/>
                  </a:cubicBezTo>
                  <a:cubicBezTo>
                    <a:pt x="139" y="1097"/>
                    <a:pt x="144" y="1101"/>
                    <a:pt x="145" y="1110"/>
                  </a:cubicBezTo>
                  <a:cubicBezTo>
                    <a:pt x="152" y="1113"/>
                    <a:pt x="154" y="1121"/>
                    <a:pt x="158" y="1127"/>
                  </a:cubicBezTo>
                  <a:cubicBezTo>
                    <a:pt x="163" y="1128"/>
                    <a:pt x="159" y="1136"/>
                    <a:pt x="163" y="1137"/>
                  </a:cubicBezTo>
                  <a:cubicBezTo>
                    <a:pt x="166" y="1138"/>
                    <a:pt x="168" y="1141"/>
                    <a:pt x="168" y="1145"/>
                  </a:cubicBezTo>
                  <a:cubicBezTo>
                    <a:pt x="177" y="1156"/>
                    <a:pt x="183" y="1168"/>
                    <a:pt x="191" y="1180"/>
                  </a:cubicBezTo>
                  <a:cubicBezTo>
                    <a:pt x="199" y="1191"/>
                    <a:pt x="204" y="1205"/>
                    <a:pt x="211" y="1218"/>
                  </a:cubicBezTo>
                  <a:cubicBezTo>
                    <a:pt x="216" y="1232"/>
                    <a:pt x="225" y="1242"/>
                    <a:pt x="228" y="1258"/>
                  </a:cubicBezTo>
                  <a:cubicBezTo>
                    <a:pt x="234" y="1258"/>
                    <a:pt x="230" y="1247"/>
                    <a:pt x="231" y="1243"/>
                  </a:cubicBezTo>
                  <a:cubicBezTo>
                    <a:pt x="232" y="1237"/>
                    <a:pt x="226" y="1238"/>
                    <a:pt x="228" y="1230"/>
                  </a:cubicBezTo>
                  <a:cubicBezTo>
                    <a:pt x="222" y="1214"/>
                    <a:pt x="215" y="1197"/>
                    <a:pt x="208" y="1180"/>
                  </a:cubicBezTo>
                  <a:cubicBezTo>
                    <a:pt x="205" y="1178"/>
                    <a:pt x="203" y="1174"/>
                    <a:pt x="203" y="1168"/>
                  </a:cubicBezTo>
                  <a:cubicBezTo>
                    <a:pt x="202" y="1163"/>
                    <a:pt x="196" y="1163"/>
                    <a:pt x="198" y="1155"/>
                  </a:cubicBezTo>
                  <a:cubicBezTo>
                    <a:pt x="192" y="1149"/>
                    <a:pt x="190" y="1140"/>
                    <a:pt x="186" y="1132"/>
                  </a:cubicBezTo>
                  <a:cubicBezTo>
                    <a:pt x="179" y="1127"/>
                    <a:pt x="176" y="1119"/>
                    <a:pt x="170" y="1112"/>
                  </a:cubicBezTo>
                  <a:cubicBezTo>
                    <a:pt x="171" y="1106"/>
                    <a:pt x="167" y="1104"/>
                    <a:pt x="165" y="1100"/>
                  </a:cubicBezTo>
                  <a:cubicBezTo>
                    <a:pt x="159" y="1101"/>
                    <a:pt x="163" y="1090"/>
                    <a:pt x="158" y="1090"/>
                  </a:cubicBezTo>
                  <a:cubicBezTo>
                    <a:pt x="156" y="1080"/>
                    <a:pt x="148" y="1076"/>
                    <a:pt x="145" y="1067"/>
                  </a:cubicBezTo>
                  <a:cubicBezTo>
                    <a:pt x="140" y="1062"/>
                    <a:pt x="138" y="1052"/>
                    <a:pt x="133" y="1047"/>
                  </a:cubicBezTo>
                  <a:cubicBezTo>
                    <a:pt x="118" y="1016"/>
                    <a:pt x="102" y="985"/>
                    <a:pt x="90" y="951"/>
                  </a:cubicBezTo>
                  <a:cubicBezTo>
                    <a:pt x="84" y="945"/>
                    <a:pt x="81" y="937"/>
                    <a:pt x="80" y="926"/>
                  </a:cubicBezTo>
                  <a:cubicBezTo>
                    <a:pt x="76" y="924"/>
                    <a:pt x="76" y="918"/>
                    <a:pt x="75" y="913"/>
                  </a:cubicBezTo>
                  <a:cubicBezTo>
                    <a:pt x="72" y="910"/>
                    <a:pt x="72" y="904"/>
                    <a:pt x="70" y="901"/>
                  </a:cubicBezTo>
                  <a:cubicBezTo>
                    <a:pt x="64" y="884"/>
                    <a:pt x="59" y="866"/>
                    <a:pt x="54" y="848"/>
                  </a:cubicBezTo>
                  <a:cubicBezTo>
                    <a:pt x="53" y="840"/>
                    <a:pt x="56" y="836"/>
                    <a:pt x="57" y="830"/>
                  </a:cubicBezTo>
                  <a:cubicBezTo>
                    <a:pt x="52" y="810"/>
                    <a:pt x="45" y="790"/>
                    <a:pt x="39" y="770"/>
                  </a:cubicBezTo>
                  <a:cubicBezTo>
                    <a:pt x="37" y="748"/>
                    <a:pt x="29" y="731"/>
                    <a:pt x="27" y="707"/>
                  </a:cubicBezTo>
                  <a:cubicBezTo>
                    <a:pt x="36" y="706"/>
                    <a:pt x="30" y="721"/>
                    <a:pt x="34" y="725"/>
                  </a:cubicBezTo>
                  <a:cubicBezTo>
                    <a:pt x="36" y="731"/>
                    <a:pt x="37" y="738"/>
                    <a:pt x="39" y="742"/>
                  </a:cubicBezTo>
                  <a:cubicBezTo>
                    <a:pt x="39" y="750"/>
                    <a:pt x="42" y="754"/>
                    <a:pt x="44" y="760"/>
                  </a:cubicBezTo>
                  <a:cubicBezTo>
                    <a:pt x="45" y="767"/>
                    <a:pt x="46" y="774"/>
                    <a:pt x="49" y="778"/>
                  </a:cubicBezTo>
                  <a:cubicBezTo>
                    <a:pt x="51" y="791"/>
                    <a:pt x="56" y="801"/>
                    <a:pt x="60" y="813"/>
                  </a:cubicBezTo>
                  <a:cubicBezTo>
                    <a:pt x="62" y="818"/>
                    <a:pt x="63" y="825"/>
                    <a:pt x="65" y="830"/>
                  </a:cubicBezTo>
                  <a:cubicBezTo>
                    <a:pt x="70" y="833"/>
                    <a:pt x="67" y="843"/>
                    <a:pt x="72" y="846"/>
                  </a:cubicBezTo>
                  <a:cubicBezTo>
                    <a:pt x="72" y="854"/>
                    <a:pt x="79" y="855"/>
                    <a:pt x="77" y="866"/>
                  </a:cubicBezTo>
                  <a:cubicBezTo>
                    <a:pt x="82" y="868"/>
                    <a:pt x="85" y="873"/>
                    <a:pt x="85" y="881"/>
                  </a:cubicBezTo>
                  <a:cubicBezTo>
                    <a:pt x="94" y="887"/>
                    <a:pt x="97" y="899"/>
                    <a:pt x="102" y="908"/>
                  </a:cubicBezTo>
                  <a:cubicBezTo>
                    <a:pt x="109" y="916"/>
                    <a:pt x="113" y="928"/>
                    <a:pt x="120" y="936"/>
                  </a:cubicBezTo>
                  <a:cubicBezTo>
                    <a:pt x="125" y="946"/>
                    <a:pt x="132" y="955"/>
                    <a:pt x="135" y="966"/>
                  </a:cubicBezTo>
                  <a:cubicBezTo>
                    <a:pt x="143" y="980"/>
                    <a:pt x="154" y="992"/>
                    <a:pt x="160" y="1007"/>
                  </a:cubicBezTo>
                  <a:cubicBezTo>
                    <a:pt x="168" y="1021"/>
                    <a:pt x="177" y="1033"/>
                    <a:pt x="183" y="1049"/>
                  </a:cubicBezTo>
                  <a:cubicBezTo>
                    <a:pt x="193" y="1061"/>
                    <a:pt x="198" y="1077"/>
                    <a:pt x="206" y="1092"/>
                  </a:cubicBezTo>
                  <a:cubicBezTo>
                    <a:pt x="212" y="1106"/>
                    <a:pt x="218" y="1122"/>
                    <a:pt x="223" y="1137"/>
                  </a:cubicBezTo>
                  <a:cubicBezTo>
                    <a:pt x="231" y="1136"/>
                    <a:pt x="221" y="1132"/>
                    <a:pt x="223" y="1127"/>
                  </a:cubicBezTo>
                  <a:cubicBezTo>
                    <a:pt x="223" y="1123"/>
                    <a:pt x="223" y="1119"/>
                    <a:pt x="223" y="1115"/>
                  </a:cubicBezTo>
                  <a:cubicBezTo>
                    <a:pt x="218" y="1115"/>
                    <a:pt x="222" y="1106"/>
                    <a:pt x="221" y="1102"/>
                  </a:cubicBezTo>
                  <a:cubicBezTo>
                    <a:pt x="219" y="1100"/>
                    <a:pt x="218" y="1096"/>
                    <a:pt x="218" y="1092"/>
                  </a:cubicBezTo>
                  <a:cubicBezTo>
                    <a:pt x="217" y="1088"/>
                    <a:pt x="215" y="1086"/>
                    <a:pt x="213" y="1082"/>
                  </a:cubicBezTo>
                  <a:cubicBezTo>
                    <a:pt x="210" y="1080"/>
                    <a:pt x="213" y="1072"/>
                    <a:pt x="208" y="1072"/>
                  </a:cubicBezTo>
                  <a:cubicBezTo>
                    <a:pt x="210" y="1063"/>
                    <a:pt x="200" y="1057"/>
                    <a:pt x="206" y="1052"/>
                  </a:cubicBezTo>
                  <a:cubicBezTo>
                    <a:pt x="199" y="1048"/>
                    <a:pt x="200" y="1037"/>
                    <a:pt x="196" y="1032"/>
                  </a:cubicBezTo>
                  <a:cubicBezTo>
                    <a:pt x="195" y="1023"/>
                    <a:pt x="188" y="1020"/>
                    <a:pt x="188" y="1012"/>
                  </a:cubicBezTo>
                  <a:cubicBezTo>
                    <a:pt x="180" y="1000"/>
                    <a:pt x="177" y="984"/>
                    <a:pt x="168" y="974"/>
                  </a:cubicBezTo>
                  <a:cubicBezTo>
                    <a:pt x="164" y="959"/>
                    <a:pt x="155" y="950"/>
                    <a:pt x="153" y="934"/>
                  </a:cubicBezTo>
                  <a:cubicBezTo>
                    <a:pt x="149" y="930"/>
                    <a:pt x="144" y="927"/>
                    <a:pt x="145" y="918"/>
                  </a:cubicBezTo>
                  <a:cubicBezTo>
                    <a:pt x="136" y="918"/>
                    <a:pt x="144" y="915"/>
                    <a:pt x="140" y="908"/>
                  </a:cubicBezTo>
                  <a:cubicBezTo>
                    <a:pt x="134" y="901"/>
                    <a:pt x="129" y="892"/>
                    <a:pt x="125" y="883"/>
                  </a:cubicBezTo>
                  <a:cubicBezTo>
                    <a:pt x="125" y="876"/>
                    <a:pt x="120" y="873"/>
                    <a:pt x="117" y="868"/>
                  </a:cubicBezTo>
                  <a:cubicBezTo>
                    <a:pt x="119" y="860"/>
                    <a:pt x="110" y="862"/>
                    <a:pt x="112" y="853"/>
                  </a:cubicBezTo>
                  <a:cubicBezTo>
                    <a:pt x="107" y="849"/>
                    <a:pt x="106" y="841"/>
                    <a:pt x="102" y="833"/>
                  </a:cubicBezTo>
                  <a:cubicBezTo>
                    <a:pt x="102" y="832"/>
                    <a:pt x="100" y="833"/>
                    <a:pt x="100" y="830"/>
                  </a:cubicBezTo>
                  <a:cubicBezTo>
                    <a:pt x="99" y="829"/>
                    <a:pt x="100" y="827"/>
                    <a:pt x="100" y="825"/>
                  </a:cubicBezTo>
                  <a:cubicBezTo>
                    <a:pt x="94" y="816"/>
                    <a:pt x="87" y="808"/>
                    <a:pt x="82" y="798"/>
                  </a:cubicBezTo>
                  <a:cubicBezTo>
                    <a:pt x="80" y="793"/>
                    <a:pt x="77" y="788"/>
                    <a:pt x="75" y="783"/>
                  </a:cubicBezTo>
                  <a:cubicBezTo>
                    <a:pt x="69" y="781"/>
                    <a:pt x="72" y="770"/>
                    <a:pt x="67" y="768"/>
                  </a:cubicBezTo>
                  <a:cubicBezTo>
                    <a:pt x="60" y="759"/>
                    <a:pt x="56" y="748"/>
                    <a:pt x="52" y="737"/>
                  </a:cubicBezTo>
                  <a:cubicBezTo>
                    <a:pt x="45" y="730"/>
                    <a:pt x="43" y="716"/>
                    <a:pt x="34" y="710"/>
                  </a:cubicBezTo>
                  <a:cubicBezTo>
                    <a:pt x="35" y="703"/>
                    <a:pt x="35" y="697"/>
                    <a:pt x="29" y="697"/>
                  </a:cubicBezTo>
                  <a:cubicBezTo>
                    <a:pt x="30" y="691"/>
                    <a:pt x="30" y="685"/>
                    <a:pt x="24" y="685"/>
                  </a:cubicBezTo>
                  <a:cubicBezTo>
                    <a:pt x="25" y="678"/>
                    <a:pt x="34" y="684"/>
                    <a:pt x="32" y="690"/>
                  </a:cubicBezTo>
                  <a:cubicBezTo>
                    <a:pt x="37" y="690"/>
                    <a:pt x="34" y="699"/>
                    <a:pt x="39" y="700"/>
                  </a:cubicBezTo>
                  <a:cubicBezTo>
                    <a:pt x="42" y="708"/>
                    <a:pt x="44" y="717"/>
                    <a:pt x="49" y="722"/>
                  </a:cubicBezTo>
                  <a:cubicBezTo>
                    <a:pt x="50" y="733"/>
                    <a:pt x="60" y="733"/>
                    <a:pt x="59" y="745"/>
                  </a:cubicBezTo>
                  <a:cubicBezTo>
                    <a:pt x="66" y="749"/>
                    <a:pt x="69" y="757"/>
                    <a:pt x="72" y="765"/>
                  </a:cubicBezTo>
                  <a:cubicBezTo>
                    <a:pt x="77" y="766"/>
                    <a:pt x="73" y="776"/>
                    <a:pt x="80" y="775"/>
                  </a:cubicBezTo>
                  <a:cubicBezTo>
                    <a:pt x="80" y="780"/>
                    <a:pt x="81" y="783"/>
                    <a:pt x="85" y="785"/>
                  </a:cubicBezTo>
                  <a:cubicBezTo>
                    <a:pt x="90" y="791"/>
                    <a:pt x="91" y="801"/>
                    <a:pt x="97" y="805"/>
                  </a:cubicBezTo>
                  <a:cubicBezTo>
                    <a:pt x="98" y="815"/>
                    <a:pt x="108" y="817"/>
                    <a:pt x="107" y="828"/>
                  </a:cubicBezTo>
                  <a:cubicBezTo>
                    <a:pt x="113" y="833"/>
                    <a:pt x="115" y="842"/>
                    <a:pt x="117" y="851"/>
                  </a:cubicBezTo>
                  <a:cubicBezTo>
                    <a:pt x="125" y="855"/>
                    <a:pt x="125" y="867"/>
                    <a:pt x="130" y="873"/>
                  </a:cubicBezTo>
                  <a:cubicBezTo>
                    <a:pt x="132" y="882"/>
                    <a:pt x="141" y="884"/>
                    <a:pt x="140" y="896"/>
                  </a:cubicBezTo>
                  <a:cubicBezTo>
                    <a:pt x="147" y="899"/>
                    <a:pt x="151" y="907"/>
                    <a:pt x="153" y="916"/>
                  </a:cubicBezTo>
                  <a:cubicBezTo>
                    <a:pt x="156" y="918"/>
                    <a:pt x="158" y="922"/>
                    <a:pt x="158" y="929"/>
                  </a:cubicBezTo>
                  <a:cubicBezTo>
                    <a:pt x="162" y="929"/>
                    <a:pt x="163" y="933"/>
                    <a:pt x="163" y="939"/>
                  </a:cubicBezTo>
                  <a:cubicBezTo>
                    <a:pt x="168" y="945"/>
                    <a:pt x="171" y="952"/>
                    <a:pt x="173" y="961"/>
                  </a:cubicBezTo>
                  <a:cubicBezTo>
                    <a:pt x="178" y="962"/>
                    <a:pt x="175" y="971"/>
                    <a:pt x="180" y="971"/>
                  </a:cubicBezTo>
                  <a:cubicBezTo>
                    <a:pt x="184" y="973"/>
                    <a:pt x="181" y="981"/>
                    <a:pt x="185" y="981"/>
                  </a:cubicBezTo>
                  <a:cubicBezTo>
                    <a:pt x="190" y="999"/>
                    <a:pt x="200" y="1010"/>
                    <a:pt x="203" y="1029"/>
                  </a:cubicBezTo>
                  <a:cubicBezTo>
                    <a:pt x="210" y="1025"/>
                    <a:pt x="202" y="1015"/>
                    <a:pt x="201" y="1012"/>
                  </a:cubicBezTo>
                  <a:cubicBezTo>
                    <a:pt x="202" y="1006"/>
                    <a:pt x="199" y="1005"/>
                    <a:pt x="198" y="1001"/>
                  </a:cubicBezTo>
                  <a:cubicBezTo>
                    <a:pt x="198" y="998"/>
                    <a:pt x="198" y="994"/>
                    <a:pt x="196" y="994"/>
                  </a:cubicBezTo>
                  <a:cubicBezTo>
                    <a:pt x="192" y="981"/>
                    <a:pt x="190" y="967"/>
                    <a:pt x="185" y="956"/>
                  </a:cubicBezTo>
                  <a:cubicBezTo>
                    <a:pt x="184" y="941"/>
                    <a:pt x="177" y="932"/>
                    <a:pt x="175" y="918"/>
                  </a:cubicBezTo>
                  <a:cubicBezTo>
                    <a:pt x="175" y="911"/>
                    <a:pt x="168" y="909"/>
                    <a:pt x="170" y="898"/>
                  </a:cubicBezTo>
                  <a:cubicBezTo>
                    <a:pt x="167" y="894"/>
                    <a:pt x="168" y="885"/>
                    <a:pt x="163" y="883"/>
                  </a:cubicBezTo>
                  <a:cubicBezTo>
                    <a:pt x="155" y="859"/>
                    <a:pt x="144" y="838"/>
                    <a:pt x="135" y="815"/>
                  </a:cubicBezTo>
                  <a:cubicBezTo>
                    <a:pt x="131" y="811"/>
                    <a:pt x="131" y="802"/>
                    <a:pt x="125" y="800"/>
                  </a:cubicBezTo>
                  <a:cubicBezTo>
                    <a:pt x="126" y="791"/>
                    <a:pt x="122" y="788"/>
                    <a:pt x="120" y="783"/>
                  </a:cubicBezTo>
                  <a:cubicBezTo>
                    <a:pt x="115" y="772"/>
                    <a:pt x="108" y="764"/>
                    <a:pt x="107" y="750"/>
                  </a:cubicBezTo>
                  <a:cubicBezTo>
                    <a:pt x="105" y="747"/>
                    <a:pt x="103" y="742"/>
                    <a:pt x="100" y="740"/>
                  </a:cubicBezTo>
                  <a:cubicBezTo>
                    <a:pt x="103" y="730"/>
                    <a:pt x="93" y="735"/>
                    <a:pt x="95" y="727"/>
                  </a:cubicBezTo>
                  <a:cubicBezTo>
                    <a:pt x="90" y="721"/>
                    <a:pt x="89" y="711"/>
                    <a:pt x="82" y="707"/>
                  </a:cubicBezTo>
                  <a:cubicBezTo>
                    <a:pt x="82" y="701"/>
                    <a:pt x="78" y="699"/>
                    <a:pt x="77" y="695"/>
                  </a:cubicBezTo>
                  <a:cubicBezTo>
                    <a:pt x="71" y="693"/>
                    <a:pt x="80" y="691"/>
                    <a:pt x="74" y="687"/>
                  </a:cubicBezTo>
                  <a:cubicBezTo>
                    <a:pt x="69" y="686"/>
                    <a:pt x="72" y="678"/>
                    <a:pt x="67" y="677"/>
                  </a:cubicBezTo>
                  <a:cubicBezTo>
                    <a:pt x="67" y="672"/>
                    <a:pt x="60" y="674"/>
                    <a:pt x="62" y="667"/>
                  </a:cubicBezTo>
                  <a:cubicBezTo>
                    <a:pt x="55" y="668"/>
                    <a:pt x="60" y="658"/>
                    <a:pt x="54" y="657"/>
                  </a:cubicBezTo>
                  <a:cubicBezTo>
                    <a:pt x="54" y="652"/>
                    <a:pt x="47" y="654"/>
                    <a:pt x="49" y="647"/>
                  </a:cubicBezTo>
                  <a:cubicBezTo>
                    <a:pt x="44" y="641"/>
                    <a:pt x="39" y="635"/>
                    <a:pt x="34" y="629"/>
                  </a:cubicBezTo>
                  <a:cubicBezTo>
                    <a:pt x="32" y="620"/>
                    <a:pt x="26" y="615"/>
                    <a:pt x="22" y="609"/>
                  </a:cubicBezTo>
                  <a:cubicBezTo>
                    <a:pt x="21" y="599"/>
                    <a:pt x="10" y="598"/>
                    <a:pt x="12" y="586"/>
                  </a:cubicBezTo>
                  <a:cubicBezTo>
                    <a:pt x="21" y="597"/>
                    <a:pt x="29" y="609"/>
                    <a:pt x="37" y="622"/>
                  </a:cubicBezTo>
                  <a:cubicBezTo>
                    <a:pt x="48" y="630"/>
                    <a:pt x="53" y="644"/>
                    <a:pt x="62" y="654"/>
                  </a:cubicBezTo>
                  <a:cubicBezTo>
                    <a:pt x="65" y="662"/>
                    <a:pt x="70" y="666"/>
                    <a:pt x="75" y="672"/>
                  </a:cubicBezTo>
                  <a:cubicBezTo>
                    <a:pt x="75" y="681"/>
                    <a:pt x="85" y="681"/>
                    <a:pt x="85" y="692"/>
                  </a:cubicBezTo>
                  <a:cubicBezTo>
                    <a:pt x="93" y="694"/>
                    <a:pt x="88" y="708"/>
                    <a:pt x="97" y="710"/>
                  </a:cubicBezTo>
                  <a:cubicBezTo>
                    <a:pt x="99" y="717"/>
                    <a:pt x="103" y="722"/>
                    <a:pt x="105" y="730"/>
                  </a:cubicBezTo>
                  <a:cubicBezTo>
                    <a:pt x="108" y="731"/>
                    <a:pt x="109" y="735"/>
                    <a:pt x="110" y="740"/>
                  </a:cubicBezTo>
                  <a:cubicBezTo>
                    <a:pt x="111" y="744"/>
                    <a:pt x="118" y="742"/>
                    <a:pt x="115" y="750"/>
                  </a:cubicBezTo>
                  <a:cubicBezTo>
                    <a:pt x="117" y="758"/>
                    <a:pt x="122" y="763"/>
                    <a:pt x="125" y="770"/>
                  </a:cubicBezTo>
                  <a:cubicBezTo>
                    <a:pt x="123" y="777"/>
                    <a:pt x="130" y="775"/>
                    <a:pt x="130" y="780"/>
                  </a:cubicBezTo>
                  <a:cubicBezTo>
                    <a:pt x="129" y="786"/>
                    <a:pt x="131" y="790"/>
                    <a:pt x="135" y="790"/>
                  </a:cubicBezTo>
                  <a:cubicBezTo>
                    <a:pt x="133" y="801"/>
                    <a:pt x="143" y="800"/>
                    <a:pt x="143" y="810"/>
                  </a:cubicBezTo>
                  <a:cubicBezTo>
                    <a:pt x="151" y="822"/>
                    <a:pt x="153" y="840"/>
                    <a:pt x="163" y="851"/>
                  </a:cubicBezTo>
                  <a:cubicBezTo>
                    <a:pt x="164" y="860"/>
                    <a:pt x="169" y="864"/>
                    <a:pt x="170" y="873"/>
                  </a:cubicBezTo>
                  <a:cubicBezTo>
                    <a:pt x="175" y="878"/>
                    <a:pt x="173" y="889"/>
                    <a:pt x="180" y="891"/>
                  </a:cubicBezTo>
                  <a:cubicBezTo>
                    <a:pt x="179" y="903"/>
                    <a:pt x="184" y="907"/>
                    <a:pt x="185" y="916"/>
                  </a:cubicBezTo>
                  <a:cubicBezTo>
                    <a:pt x="188" y="923"/>
                    <a:pt x="188" y="934"/>
                    <a:pt x="193" y="939"/>
                  </a:cubicBezTo>
                  <a:cubicBezTo>
                    <a:pt x="191" y="950"/>
                    <a:pt x="199" y="953"/>
                    <a:pt x="198" y="964"/>
                  </a:cubicBezTo>
                  <a:cubicBezTo>
                    <a:pt x="203" y="963"/>
                    <a:pt x="199" y="973"/>
                    <a:pt x="201" y="976"/>
                  </a:cubicBezTo>
                  <a:cubicBezTo>
                    <a:pt x="204" y="977"/>
                    <a:pt x="206" y="980"/>
                    <a:pt x="206" y="984"/>
                  </a:cubicBezTo>
                  <a:cubicBezTo>
                    <a:pt x="214" y="1015"/>
                    <a:pt x="221" y="1047"/>
                    <a:pt x="228" y="1079"/>
                  </a:cubicBezTo>
                  <a:cubicBezTo>
                    <a:pt x="236" y="1076"/>
                    <a:pt x="226" y="1071"/>
                    <a:pt x="228" y="1064"/>
                  </a:cubicBezTo>
                  <a:cubicBezTo>
                    <a:pt x="231" y="1061"/>
                    <a:pt x="231" y="1055"/>
                    <a:pt x="231" y="1049"/>
                  </a:cubicBezTo>
                  <a:cubicBezTo>
                    <a:pt x="227" y="1027"/>
                    <a:pt x="225" y="1003"/>
                    <a:pt x="221" y="981"/>
                  </a:cubicBezTo>
                  <a:cubicBezTo>
                    <a:pt x="218" y="972"/>
                    <a:pt x="212" y="965"/>
                    <a:pt x="213" y="951"/>
                  </a:cubicBezTo>
                  <a:cubicBezTo>
                    <a:pt x="210" y="942"/>
                    <a:pt x="205" y="934"/>
                    <a:pt x="206" y="921"/>
                  </a:cubicBezTo>
                  <a:cubicBezTo>
                    <a:pt x="196" y="908"/>
                    <a:pt x="195" y="886"/>
                    <a:pt x="188" y="871"/>
                  </a:cubicBezTo>
                  <a:cubicBezTo>
                    <a:pt x="185" y="862"/>
                    <a:pt x="181" y="854"/>
                    <a:pt x="178" y="845"/>
                  </a:cubicBezTo>
                  <a:cubicBezTo>
                    <a:pt x="175" y="838"/>
                    <a:pt x="169" y="832"/>
                    <a:pt x="168" y="823"/>
                  </a:cubicBezTo>
                  <a:cubicBezTo>
                    <a:pt x="159" y="809"/>
                    <a:pt x="157" y="788"/>
                    <a:pt x="145" y="778"/>
                  </a:cubicBezTo>
                  <a:cubicBezTo>
                    <a:pt x="145" y="767"/>
                    <a:pt x="139" y="762"/>
                    <a:pt x="135" y="755"/>
                  </a:cubicBezTo>
                  <a:cubicBezTo>
                    <a:pt x="133" y="746"/>
                    <a:pt x="127" y="741"/>
                    <a:pt x="125" y="732"/>
                  </a:cubicBezTo>
                  <a:cubicBezTo>
                    <a:pt x="124" y="727"/>
                    <a:pt x="118" y="727"/>
                    <a:pt x="117" y="722"/>
                  </a:cubicBezTo>
                  <a:cubicBezTo>
                    <a:pt x="119" y="717"/>
                    <a:pt x="114" y="719"/>
                    <a:pt x="112" y="717"/>
                  </a:cubicBezTo>
                  <a:cubicBezTo>
                    <a:pt x="111" y="716"/>
                    <a:pt x="113" y="712"/>
                    <a:pt x="110" y="712"/>
                  </a:cubicBezTo>
                  <a:cubicBezTo>
                    <a:pt x="108" y="703"/>
                    <a:pt x="102" y="698"/>
                    <a:pt x="100" y="690"/>
                  </a:cubicBezTo>
                  <a:cubicBezTo>
                    <a:pt x="92" y="686"/>
                    <a:pt x="92" y="676"/>
                    <a:pt x="87" y="669"/>
                  </a:cubicBezTo>
                  <a:cubicBezTo>
                    <a:pt x="81" y="665"/>
                    <a:pt x="78" y="656"/>
                    <a:pt x="74" y="649"/>
                  </a:cubicBezTo>
                  <a:cubicBezTo>
                    <a:pt x="68" y="644"/>
                    <a:pt x="65" y="635"/>
                    <a:pt x="62" y="627"/>
                  </a:cubicBezTo>
                  <a:cubicBezTo>
                    <a:pt x="56" y="621"/>
                    <a:pt x="53" y="614"/>
                    <a:pt x="49" y="607"/>
                  </a:cubicBezTo>
                  <a:cubicBezTo>
                    <a:pt x="45" y="600"/>
                    <a:pt x="42" y="592"/>
                    <a:pt x="39" y="584"/>
                  </a:cubicBezTo>
                  <a:cubicBezTo>
                    <a:pt x="37" y="575"/>
                    <a:pt x="30" y="571"/>
                    <a:pt x="32" y="559"/>
                  </a:cubicBezTo>
                  <a:cubicBezTo>
                    <a:pt x="41" y="564"/>
                    <a:pt x="41" y="578"/>
                    <a:pt x="47" y="586"/>
                  </a:cubicBezTo>
                  <a:cubicBezTo>
                    <a:pt x="52" y="596"/>
                    <a:pt x="57" y="605"/>
                    <a:pt x="62" y="614"/>
                  </a:cubicBezTo>
                  <a:cubicBezTo>
                    <a:pt x="66" y="617"/>
                    <a:pt x="66" y="625"/>
                    <a:pt x="69" y="629"/>
                  </a:cubicBezTo>
                  <a:cubicBezTo>
                    <a:pt x="72" y="633"/>
                    <a:pt x="77" y="635"/>
                    <a:pt x="77" y="642"/>
                  </a:cubicBezTo>
                  <a:cubicBezTo>
                    <a:pt x="84" y="648"/>
                    <a:pt x="87" y="658"/>
                    <a:pt x="92" y="667"/>
                  </a:cubicBezTo>
                  <a:cubicBezTo>
                    <a:pt x="101" y="672"/>
                    <a:pt x="104" y="684"/>
                    <a:pt x="110" y="692"/>
                  </a:cubicBezTo>
                  <a:cubicBezTo>
                    <a:pt x="117" y="700"/>
                    <a:pt x="120" y="711"/>
                    <a:pt x="125" y="720"/>
                  </a:cubicBezTo>
                  <a:cubicBezTo>
                    <a:pt x="128" y="720"/>
                    <a:pt x="126" y="727"/>
                    <a:pt x="130" y="727"/>
                  </a:cubicBezTo>
                  <a:cubicBezTo>
                    <a:pt x="133" y="728"/>
                    <a:pt x="132" y="732"/>
                    <a:pt x="135" y="732"/>
                  </a:cubicBezTo>
                  <a:cubicBezTo>
                    <a:pt x="136" y="738"/>
                    <a:pt x="138" y="743"/>
                    <a:pt x="143" y="745"/>
                  </a:cubicBezTo>
                  <a:cubicBezTo>
                    <a:pt x="146" y="755"/>
                    <a:pt x="151" y="763"/>
                    <a:pt x="158" y="770"/>
                  </a:cubicBezTo>
                  <a:cubicBezTo>
                    <a:pt x="160" y="776"/>
                    <a:pt x="160" y="784"/>
                    <a:pt x="165" y="788"/>
                  </a:cubicBezTo>
                  <a:cubicBezTo>
                    <a:pt x="165" y="796"/>
                    <a:pt x="169" y="801"/>
                    <a:pt x="173" y="805"/>
                  </a:cubicBezTo>
                  <a:cubicBezTo>
                    <a:pt x="176" y="818"/>
                    <a:pt x="183" y="827"/>
                    <a:pt x="185" y="840"/>
                  </a:cubicBezTo>
                  <a:cubicBezTo>
                    <a:pt x="190" y="849"/>
                    <a:pt x="195" y="858"/>
                    <a:pt x="200" y="866"/>
                  </a:cubicBezTo>
                  <a:cubicBezTo>
                    <a:pt x="198" y="877"/>
                    <a:pt x="205" y="880"/>
                    <a:pt x="206" y="888"/>
                  </a:cubicBezTo>
                  <a:cubicBezTo>
                    <a:pt x="202" y="889"/>
                    <a:pt x="205" y="893"/>
                    <a:pt x="208" y="893"/>
                  </a:cubicBezTo>
                  <a:cubicBezTo>
                    <a:pt x="207" y="899"/>
                    <a:pt x="210" y="900"/>
                    <a:pt x="211" y="903"/>
                  </a:cubicBezTo>
                  <a:cubicBezTo>
                    <a:pt x="210" y="912"/>
                    <a:pt x="215" y="915"/>
                    <a:pt x="216" y="923"/>
                  </a:cubicBezTo>
                  <a:cubicBezTo>
                    <a:pt x="219" y="928"/>
                    <a:pt x="218" y="938"/>
                    <a:pt x="223" y="941"/>
                  </a:cubicBezTo>
                  <a:cubicBezTo>
                    <a:pt x="221" y="960"/>
                    <a:pt x="230" y="968"/>
                    <a:pt x="231" y="984"/>
                  </a:cubicBezTo>
                  <a:cubicBezTo>
                    <a:pt x="239" y="982"/>
                    <a:pt x="234" y="967"/>
                    <a:pt x="238" y="961"/>
                  </a:cubicBezTo>
                  <a:cubicBezTo>
                    <a:pt x="236" y="946"/>
                    <a:pt x="230" y="935"/>
                    <a:pt x="228" y="918"/>
                  </a:cubicBezTo>
                  <a:cubicBezTo>
                    <a:pt x="227" y="910"/>
                    <a:pt x="221" y="907"/>
                    <a:pt x="223" y="896"/>
                  </a:cubicBezTo>
                  <a:cubicBezTo>
                    <a:pt x="220" y="890"/>
                    <a:pt x="217" y="886"/>
                    <a:pt x="218" y="876"/>
                  </a:cubicBezTo>
                  <a:cubicBezTo>
                    <a:pt x="210" y="861"/>
                    <a:pt x="205" y="843"/>
                    <a:pt x="200" y="825"/>
                  </a:cubicBezTo>
                  <a:cubicBezTo>
                    <a:pt x="196" y="808"/>
                    <a:pt x="184" y="798"/>
                    <a:pt x="183" y="778"/>
                  </a:cubicBezTo>
                  <a:cubicBezTo>
                    <a:pt x="175" y="774"/>
                    <a:pt x="176" y="763"/>
                    <a:pt x="173" y="755"/>
                  </a:cubicBezTo>
                  <a:cubicBezTo>
                    <a:pt x="169" y="753"/>
                    <a:pt x="169" y="747"/>
                    <a:pt x="168" y="742"/>
                  </a:cubicBezTo>
                  <a:cubicBezTo>
                    <a:pt x="164" y="741"/>
                    <a:pt x="163" y="737"/>
                    <a:pt x="163" y="732"/>
                  </a:cubicBezTo>
                  <a:cubicBezTo>
                    <a:pt x="155" y="729"/>
                    <a:pt x="156" y="717"/>
                    <a:pt x="150" y="712"/>
                  </a:cubicBezTo>
                  <a:cubicBezTo>
                    <a:pt x="150" y="702"/>
                    <a:pt x="140" y="700"/>
                    <a:pt x="140" y="689"/>
                  </a:cubicBezTo>
                  <a:cubicBezTo>
                    <a:pt x="133" y="686"/>
                    <a:pt x="135" y="672"/>
                    <a:pt x="127" y="669"/>
                  </a:cubicBezTo>
                  <a:cubicBezTo>
                    <a:pt x="123" y="663"/>
                    <a:pt x="122" y="653"/>
                    <a:pt x="115" y="649"/>
                  </a:cubicBezTo>
                  <a:cubicBezTo>
                    <a:pt x="110" y="632"/>
                    <a:pt x="100" y="620"/>
                    <a:pt x="95" y="604"/>
                  </a:cubicBezTo>
                  <a:cubicBezTo>
                    <a:pt x="91" y="602"/>
                    <a:pt x="91" y="596"/>
                    <a:pt x="90" y="591"/>
                  </a:cubicBezTo>
                  <a:cubicBezTo>
                    <a:pt x="86" y="590"/>
                    <a:pt x="85" y="586"/>
                    <a:pt x="85" y="581"/>
                  </a:cubicBezTo>
                  <a:cubicBezTo>
                    <a:pt x="78" y="577"/>
                    <a:pt x="78" y="566"/>
                    <a:pt x="72" y="561"/>
                  </a:cubicBezTo>
                  <a:cubicBezTo>
                    <a:pt x="70" y="542"/>
                    <a:pt x="57" y="532"/>
                    <a:pt x="54" y="513"/>
                  </a:cubicBezTo>
                  <a:cubicBezTo>
                    <a:pt x="60" y="516"/>
                    <a:pt x="65" y="519"/>
                    <a:pt x="64" y="528"/>
                  </a:cubicBezTo>
                  <a:cubicBezTo>
                    <a:pt x="70" y="530"/>
                    <a:pt x="70" y="538"/>
                    <a:pt x="72" y="544"/>
                  </a:cubicBezTo>
                  <a:cubicBezTo>
                    <a:pt x="80" y="544"/>
                    <a:pt x="75" y="557"/>
                    <a:pt x="82" y="559"/>
                  </a:cubicBezTo>
                  <a:cubicBezTo>
                    <a:pt x="82" y="567"/>
                    <a:pt x="89" y="567"/>
                    <a:pt x="87" y="576"/>
                  </a:cubicBezTo>
                  <a:cubicBezTo>
                    <a:pt x="93" y="578"/>
                    <a:pt x="93" y="587"/>
                    <a:pt x="97" y="591"/>
                  </a:cubicBezTo>
                  <a:cubicBezTo>
                    <a:pt x="97" y="596"/>
                    <a:pt x="99" y="598"/>
                    <a:pt x="102" y="599"/>
                  </a:cubicBezTo>
                  <a:cubicBezTo>
                    <a:pt x="102" y="603"/>
                    <a:pt x="102" y="606"/>
                    <a:pt x="105" y="606"/>
                  </a:cubicBezTo>
                  <a:cubicBezTo>
                    <a:pt x="107" y="620"/>
                    <a:pt x="117" y="626"/>
                    <a:pt x="120" y="639"/>
                  </a:cubicBezTo>
                  <a:cubicBezTo>
                    <a:pt x="120" y="646"/>
                    <a:pt x="128" y="645"/>
                    <a:pt x="127" y="652"/>
                  </a:cubicBezTo>
                  <a:cubicBezTo>
                    <a:pt x="133" y="652"/>
                    <a:pt x="128" y="663"/>
                    <a:pt x="135" y="662"/>
                  </a:cubicBezTo>
                  <a:cubicBezTo>
                    <a:pt x="139" y="671"/>
                    <a:pt x="142" y="680"/>
                    <a:pt x="150" y="684"/>
                  </a:cubicBezTo>
                  <a:cubicBezTo>
                    <a:pt x="149" y="697"/>
                    <a:pt x="158" y="698"/>
                    <a:pt x="158" y="710"/>
                  </a:cubicBezTo>
                  <a:cubicBezTo>
                    <a:pt x="162" y="716"/>
                    <a:pt x="168" y="721"/>
                    <a:pt x="170" y="730"/>
                  </a:cubicBezTo>
                  <a:cubicBezTo>
                    <a:pt x="181" y="739"/>
                    <a:pt x="180" y="762"/>
                    <a:pt x="190" y="772"/>
                  </a:cubicBezTo>
                  <a:cubicBezTo>
                    <a:pt x="192" y="782"/>
                    <a:pt x="193" y="791"/>
                    <a:pt x="200" y="795"/>
                  </a:cubicBezTo>
                  <a:cubicBezTo>
                    <a:pt x="201" y="805"/>
                    <a:pt x="206" y="810"/>
                    <a:pt x="208" y="818"/>
                  </a:cubicBezTo>
                  <a:cubicBezTo>
                    <a:pt x="213" y="834"/>
                    <a:pt x="216" y="852"/>
                    <a:pt x="226" y="863"/>
                  </a:cubicBezTo>
                  <a:cubicBezTo>
                    <a:pt x="226" y="882"/>
                    <a:pt x="234" y="893"/>
                    <a:pt x="236" y="911"/>
                  </a:cubicBezTo>
                  <a:cubicBezTo>
                    <a:pt x="243" y="905"/>
                    <a:pt x="235" y="893"/>
                    <a:pt x="233" y="888"/>
                  </a:cubicBezTo>
                  <a:cubicBezTo>
                    <a:pt x="239" y="881"/>
                    <a:pt x="229" y="875"/>
                    <a:pt x="231" y="866"/>
                  </a:cubicBezTo>
                  <a:cubicBezTo>
                    <a:pt x="229" y="857"/>
                    <a:pt x="227" y="849"/>
                    <a:pt x="223" y="843"/>
                  </a:cubicBezTo>
                  <a:cubicBezTo>
                    <a:pt x="221" y="836"/>
                    <a:pt x="220" y="828"/>
                    <a:pt x="216" y="823"/>
                  </a:cubicBezTo>
                  <a:cubicBezTo>
                    <a:pt x="211" y="788"/>
                    <a:pt x="200" y="760"/>
                    <a:pt x="188" y="732"/>
                  </a:cubicBezTo>
                  <a:cubicBezTo>
                    <a:pt x="185" y="725"/>
                    <a:pt x="179" y="721"/>
                    <a:pt x="180" y="710"/>
                  </a:cubicBezTo>
                  <a:cubicBezTo>
                    <a:pt x="173" y="707"/>
                    <a:pt x="173" y="697"/>
                    <a:pt x="170" y="689"/>
                  </a:cubicBezTo>
                  <a:cubicBezTo>
                    <a:pt x="165" y="689"/>
                    <a:pt x="169" y="681"/>
                    <a:pt x="165" y="679"/>
                  </a:cubicBezTo>
                  <a:cubicBezTo>
                    <a:pt x="162" y="678"/>
                    <a:pt x="160" y="674"/>
                    <a:pt x="160" y="669"/>
                  </a:cubicBezTo>
                  <a:cubicBezTo>
                    <a:pt x="157" y="663"/>
                    <a:pt x="154" y="657"/>
                    <a:pt x="150" y="652"/>
                  </a:cubicBezTo>
                  <a:cubicBezTo>
                    <a:pt x="146" y="635"/>
                    <a:pt x="134" y="627"/>
                    <a:pt x="127" y="614"/>
                  </a:cubicBezTo>
                  <a:cubicBezTo>
                    <a:pt x="126" y="610"/>
                    <a:pt x="124" y="608"/>
                    <a:pt x="122" y="604"/>
                  </a:cubicBezTo>
                  <a:cubicBezTo>
                    <a:pt x="119" y="602"/>
                    <a:pt x="122" y="594"/>
                    <a:pt x="117" y="594"/>
                  </a:cubicBezTo>
                  <a:cubicBezTo>
                    <a:pt x="115" y="587"/>
                    <a:pt x="109" y="584"/>
                    <a:pt x="110" y="574"/>
                  </a:cubicBezTo>
                  <a:cubicBezTo>
                    <a:pt x="119" y="571"/>
                    <a:pt x="112" y="585"/>
                    <a:pt x="120" y="584"/>
                  </a:cubicBezTo>
                  <a:cubicBezTo>
                    <a:pt x="119" y="590"/>
                    <a:pt x="124" y="592"/>
                    <a:pt x="125" y="596"/>
                  </a:cubicBezTo>
                  <a:cubicBezTo>
                    <a:pt x="130" y="603"/>
                    <a:pt x="133" y="612"/>
                    <a:pt x="140" y="617"/>
                  </a:cubicBezTo>
                  <a:cubicBezTo>
                    <a:pt x="142" y="627"/>
                    <a:pt x="150" y="632"/>
                    <a:pt x="155" y="639"/>
                  </a:cubicBezTo>
                  <a:cubicBezTo>
                    <a:pt x="159" y="641"/>
                    <a:pt x="154" y="651"/>
                    <a:pt x="163" y="649"/>
                  </a:cubicBezTo>
                  <a:cubicBezTo>
                    <a:pt x="162" y="655"/>
                    <a:pt x="164" y="660"/>
                    <a:pt x="168" y="662"/>
                  </a:cubicBezTo>
                  <a:cubicBezTo>
                    <a:pt x="168" y="674"/>
                    <a:pt x="177" y="677"/>
                    <a:pt x="178" y="689"/>
                  </a:cubicBezTo>
                  <a:cubicBezTo>
                    <a:pt x="185" y="694"/>
                    <a:pt x="183" y="708"/>
                    <a:pt x="190" y="712"/>
                  </a:cubicBezTo>
                  <a:cubicBezTo>
                    <a:pt x="190" y="725"/>
                    <a:pt x="199" y="728"/>
                    <a:pt x="200" y="740"/>
                  </a:cubicBezTo>
                  <a:cubicBezTo>
                    <a:pt x="204" y="742"/>
                    <a:pt x="204" y="748"/>
                    <a:pt x="205" y="752"/>
                  </a:cubicBezTo>
                  <a:cubicBezTo>
                    <a:pt x="211" y="753"/>
                    <a:pt x="208" y="762"/>
                    <a:pt x="213" y="762"/>
                  </a:cubicBezTo>
                  <a:cubicBezTo>
                    <a:pt x="215" y="784"/>
                    <a:pt x="223" y="800"/>
                    <a:pt x="226" y="820"/>
                  </a:cubicBezTo>
                  <a:cubicBezTo>
                    <a:pt x="232" y="825"/>
                    <a:pt x="229" y="840"/>
                    <a:pt x="236" y="845"/>
                  </a:cubicBezTo>
                  <a:cubicBezTo>
                    <a:pt x="237" y="847"/>
                    <a:pt x="238" y="850"/>
                    <a:pt x="238" y="853"/>
                  </a:cubicBezTo>
                  <a:cubicBezTo>
                    <a:pt x="238" y="853"/>
                    <a:pt x="235" y="856"/>
                    <a:pt x="238" y="855"/>
                  </a:cubicBezTo>
                  <a:cubicBezTo>
                    <a:pt x="238" y="861"/>
                    <a:pt x="243" y="863"/>
                    <a:pt x="241" y="871"/>
                  </a:cubicBezTo>
                  <a:cubicBezTo>
                    <a:pt x="246" y="870"/>
                    <a:pt x="242" y="860"/>
                    <a:pt x="243" y="855"/>
                  </a:cubicBezTo>
                  <a:cubicBezTo>
                    <a:pt x="238" y="855"/>
                    <a:pt x="242" y="845"/>
                    <a:pt x="241" y="840"/>
                  </a:cubicBezTo>
                  <a:cubicBezTo>
                    <a:pt x="238" y="833"/>
                    <a:pt x="237" y="822"/>
                    <a:pt x="236" y="813"/>
                  </a:cubicBezTo>
                  <a:cubicBezTo>
                    <a:pt x="231" y="791"/>
                    <a:pt x="232" y="779"/>
                    <a:pt x="228" y="757"/>
                  </a:cubicBezTo>
                  <a:cubicBezTo>
                    <a:pt x="223" y="751"/>
                    <a:pt x="223" y="740"/>
                    <a:pt x="218" y="735"/>
                  </a:cubicBezTo>
                  <a:cubicBezTo>
                    <a:pt x="220" y="728"/>
                    <a:pt x="214" y="728"/>
                    <a:pt x="215" y="722"/>
                  </a:cubicBezTo>
                  <a:cubicBezTo>
                    <a:pt x="212" y="721"/>
                    <a:pt x="215" y="712"/>
                    <a:pt x="210" y="712"/>
                  </a:cubicBezTo>
                  <a:cubicBezTo>
                    <a:pt x="210" y="702"/>
                    <a:pt x="205" y="697"/>
                    <a:pt x="203" y="689"/>
                  </a:cubicBezTo>
                  <a:cubicBezTo>
                    <a:pt x="199" y="683"/>
                    <a:pt x="199" y="673"/>
                    <a:pt x="193" y="669"/>
                  </a:cubicBezTo>
                  <a:cubicBezTo>
                    <a:pt x="190" y="661"/>
                    <a:pt x="188" y="652"/>
                    <a:pt x="183" y="647"/>
                  </a:cubicBezTo>
                  <a:cubicBezTo>
                    <a:pt x="185" y="640"/>
                    <a:pt x="178" y="642"/>
                    <a:pt x="178" y="637"/>
                  </a:cubicBezTo>
                  <a:cubicBezTo>
                    <a:pt x="181" y="628"/>
                    <a:pt x="170" y="635"/>
                    <a:pt x="173" y="627"/>
                  </a:cubicBezTo>
                  <a:cubicBezTo>
                    <a:pt x="162" y="617"/>
                    <a:pt x="161" y="598"/>
                    <a:pt x="150" y="589"/>
                  </a:cubicBezTo>
                  <a:cubicBezTo>
                    <a:pt x="148" y="579"/>
                    <a:pt x="140" y="576"/>
                    <a:pt x="140" y="566"/>
                  </a:cubicBezTo>
                  <a:cubicBezTo>
                    <a:pt x="132" y="564"/>
                    <a:pt x="136" y="550"/>
                    <a:pt x="127" y="549"/>
                  </a:cubicBezTo>
                  <a:cubicBezTo>
                    <a:pt x="126" y="540"/>
                    <a:pt x="121" y="535"/>
                    <a:pt x="117" y="528"/>
                  </a:cubicBezTo>
                  <a:cubicBezTo>
                    <a:pt x="113" y="522"/>
                    <a:pt x="109" y="516"/>
                    <a:pt x="107" y="508"/>
                  </a:cubicBezTo>
                  <a:cubicBezTo>
                    <a:pt x="103" y="506"/>
                    <a:pt x="103" y="500"/>
                    <a:pt x="102" y="496"/>
                  </a:cubicBezTo>
                  <a:cubicBezTo>
                    <a:pt x="101" y="492"/>
                    <a:pt x="98" y="489"/>
                    <a:pt x="97" y="486"/>
                  </a:cubicBezTo>
                  <a:cubicBezTo>
                    <a:pt x="95" y="478"/>
                    <a:pt x="90" y="473"/>
                    <a:pt x="89" y="463"/>
                  </a:cubicBezTo>
                  <a:cubicBezTo>
                    <a:pt x="81" y="461"/>
                    <a:pt x="86" y="446"/>
                    <a:pt x="79" y="443"/>
                  </a:cubicBezTo>
                  <a:cubicBezTo>
                    <a:pt x="80" y="432"/>
                    <a:pt x="73" y="429"/>
                    <a:pt x="74" y="418"/>
                  </a:cubicBezTo>
                  <a:cubicBezTo>
                    <a:pt x="82" y="421"/>
                    <a:pt x="81" y="432"/>
                    <a:pt x="84" y="440"/>
                  </a:cubicBezTo>
                  <a:cubicBezTo>
                    <a:pt x="88" y="443"/>
                    <a:pt x="88" y="448"/>
                    <a:pt x="89" y="453"/>
                  </a:cubicBezTo>
                  <a:cubicBezTo>
                    <a:pt x="93" y="455"/>
                    <a:pt x="94" y="458"/>
                    <a:pt x="94" y="463"/>
                  </a:cubicBezTo>
                  <a:cubicBezTo>
                    <a:pt x="102" y="476"/>
                    <a:pt x="107" y="492"/>
                    <a:pt x="115" y="506"/>
                  </a:cubicBezTo>
                  <a:cubicBezTo>
                    <a:pt x="123" y="518"/>
                    <a:pt x="131" y="531"/>
                    <a:pt x="137" y="546"/>
                  </a:cubicBezTo>
                  <a:cubicBezTo>
                    <a:pt x="143" y="547"/>
                    <a:pt x="140" y="555"/>
                    <a:pt x="145" y="556"/>
                  </a:cubicBezTo>
                  <a:cubicBezTo>
                    <a:pt x="142" y="564"/>
                    <a:pt x="153" y="558"/>
                    <a:pt x="150" y="566"/>
                  </a:cubicBezTo>
                  <a:cubicBezTo>
                    <a:pt x="155" y="571"/>
                    <a:pt x="157" y="580"/>
                    <a:pt x="163" y="584"/>
                  </a:cubicBezTo>
                  <a:cubicBezTo>
                    <a:pt x="164" y="593"/>
                    <a:pt x="170" y="599"/>
                    <a:pt x="173" y="606"/>
                  </a:cubicBezTo>
                  <a:cubicBezTo>
                    <a:pt x="175" y="610"/>
                    <a:pt x="177" y="614"/>
                    <a:pt x="180" y="616"/>
                  </a:cubicBezTo>
                  <a:cubicBezTo>
                    <a:pt x="184" y="618"/>
                    <a:pt x="181" y="626"/>
                    <a:pt x="185" y="627"/>
                  </a:cubicBezTo>
                  <a:cubicBezTo>
                    <a:pt x="191" y="642"/>
                    <a:pt x="200" y="654"/>
                    <a:pt x="205" y="669"/>
                  </a:cubicBezTo>
                  <a:cubicBezTo>
                    <a:pt x="210" y="676"/>
                    <a:pt x="213" y="683"/>
                    <a:pt x="215" y="692"/>
                  </a:cubicBezTo>
                  <a:cubicBezTo>
                    <a:pt x="217" y="701"/>
                    <a:pt x="222" y="705"/>
                    <a:pt x="223" y="715"/>
                  </a:cubicBezTo>
                  <a:cubicBezTo>
                    <a:pt x="228" y="720"/>
                    <a:pt x="226" y="733"/>
                    <a:pt x="233" y="737"/>
                  </a:cubicBezTo>
                  <a:cubicBezTo>
                    <a:pt x="236" y="745"/>
                    <a:pt x="232" y="750"/>
                    <a:pt x="241" y="755"/>
                  </a:cubicBezTo>
                  <a:cubicBezTo>
                    <a:pt x="236" y="761"/>
                    <a:pt x="242" y="774"/>
                    <a:pt x="243" y="783"/>
                  </a:cubicBezTo>
                  <a:cubicBezTo>
                    <a:pt x="244" y="794"/>
                    <a:pt x="247" y="802"/>
                    <a:pt x="246" y="815"/>
                  </a:cubicBezTo>
                  <a:cubicBezTo>
                    <a:pt x="249" y="826"/>
                    <a:pt x="252" y="837"/>
                    <a:pt x="251" y="853"/>
                  </a:cubicBezTo>
                  <a:cubicBezTo>
                    <a:pt x="256" y="853"/>
                    <a:pt x="252" y="844"/>
                    <a:pt x="253" y="840"/>
                  </a:cubicBezTo>
                  <a:cubicBezTo>
                    <a:pt x="257" y="840"/>
                    <a:pt x="255" y="834"/>
                    <a:pt x="256" y="830"/>
                  </a:cubicBezTo>
                  <a:cubicBezTo>
                    <a:pt x="256" y="822"/>
                    <a:pt x="256" y="814"/>
                    <a:pt x="256" y="805"/>
                  </a:cubicBezTo>
                  <a:cubicBezTo>
                    <a:pt x="253" y="785"/>
                    <a:pt x="249" y="767"/>
                    <a:pt x="248" y="745"/>
                  </a:cubicBezTo>
                  <a:cubicBezTo>
                    <a:pt x="249" y="738"/>
                    <a:pt x="244" y="737"/>
                    <a:pt x="243" y="732"/>
                  </a:cubicBezTo>
                  <a:cubicBezTo>
                    <a:pt x="240" y="731"/>
                    <a:pt x="243" y="723"/>
                    <a:pt x="238" y="722"/>
                  </a:cubicBezTo>
                  <a:cubicBezTo>
                    <a:pt x="238" y="704"/>
                    <a:pt x="230" y="689"/>
                    <a:pt x="223" y="672"/>
                  </a:cubicBezTo>
                  <a:cubicBezTo>
                    <a:pt x="217" y="655"/>
                    <a:pt x="208" y="642"/>
                    <a:pt x="203" y="624"/>
                  </a:cubicBezTo>
                  <a:cubicBezTo>
                    <a:pt x="201" y="614"/>
                    <a:pt x="197" y="607"/>
                    <a:pt x="193" y="599"/>
                  </a:cubicBezTo>
                  <a:cubicBezTo>
                    <a:pt x="187" y="593"/>
                    <a:pt x="188" y="580"/>
                    <a:pt x="180" y="576"/>
                  </a:cubicBezTo>
                  <a:cubicBezTo>
                    <a:pt x="179" y="566"/>
                    <a:pt x="170" y="562"/>
                    <a:pt x="170" y="551"/>
                  </a:cubicBezTo>
                  <a:cubicBezTo>
                    <a:pt x="166" y="549"/>
                    <a:pt x="166" y="543"/>
                    <a:pt x="165" y="538"/>
                  </a:cubicBezTo>
                  <a:cubicBezTo>
                    <a:pt x="159" y="539"/>
                    <a:pt x="162" y="531"/>
                    <a:pt x="157" y="531"/>
                  </a:cubicBezTo>
                  <a:cubicBezTo>
                    <a:pt x="156" y="511"/>
                    <a:pt x="145" y="501"/>
                    <a:pt x="142" y="483"/>
                  </a:cubicBezTo>
                  <a:cubicBezTo>
                    <a:pt x="139" y="465"/>
                    <a:pt x="131" y="453"/>
                    <a:pt x="130" y="433"/>
                  </a:cubicBezTo>
                  <a:cubicBezTo>
                    <a:pt x="138" y="434"/>
                    <a:pt x="134" y="447"/>
                    <a:pt x="140" y="450"/>
                  </a:cubicBezTo>
                  <a:cubicBezTo>
                    <a:pt x="140" y="458"/>
                    <a:pt x="142" y="465"/>
                    <a:pt x="145" y="471"/>
                  </a:cubicBezTo>
                  <a:cubicBezTo>
                    <a:pt x="147" y="478"/>
                    <a:pt x="148" y="486"/>
                    <a:pt x="152" y="491"/>
                  </a:cubicBezTo>
                  <a:cubicBezTo>
                    <a:pt x="156" y="495"/>
                    <a:pt x="154" y="506"/>
                    <a:pt x="160" y="508"/>
                  </a:cubicBezTo>
                  <a:cubicBezTo>
                    <a:pt x="163" y="523"/>
                    <a:pt x="171" y="533"/>
                    <a:pt x="175" y="546"/>
                  </a:cubicBezTo>
                  <a:cubicBezTo>
                    <a:pt x="181" y="553"/>
                    <a:pt x="176" y="554"/>
                    <a:pt x="183" y="561"/>
                  </a:cubicBezTo>
                  <a:cubicBezTo>
                    <a:pt x="188" y="564"/>
                    <a:pt x="187" y="573"/>
                    <a:pt x="193" y="576"/>
                  </a:cubicBezTo>
                  <a:cubicBezTo>
                    <a:pt x="196" y="591"/>
                    <a:pt x="206" y="598"/>
                    <a:pt x="208" y="614"/>
                  </a:cubicBezTo>
                  <a:cubicBezTo>
                    <a:pt x="215" y="616"/>
                    <a:pt x="214" y="627"/>
                    <a:pt x="215" y="634"/>
                  </a:cubicBezTo>
                  <a:cubicBezTo>
                    <a:pt x="223" y="635"/>
                    <a:pt x="220" y="646"/>
                    <a:pt x="225" y="649"/>
                  </a:cubicBezTo>
                  <a:cubicBezTo>
                    <a:pt x="231" y="662"/>
                    <a:pt x="236" y="674"/>
                    <a:pt x="241" y="687"/>
                  </a:cubicBezTo>
                  <a:cubicBezTo>
                    <a:pt x="242" y="694"/>
                    <a:pt x="244" y="700"/>
                    <a:pt x="246" y="707"/>
                  </a:cubicBezTo>
                  <a:cubicBezTo>
                    <a:pt x="245" y="712"/>
                    <a:pt x="249" y="712"/>
                    <a:pt x="248" y="717"/>
                  </a:cubicBezTo>
                  <a:cubicBezTo>
                    <a:pt x="252" y="718"/>
                    <a:pt x="249" y="725"/>
                    <a:pt x="253" y="725"/>
                  </a:cubicBezTo>
                  <a:cubicBezTo>
                    <a:pt x="251" y="734"/>
                    <a:pt x="256" y="737"/>
                    <a:pt x="256" y="745"/>
                  </a:cubicBezTo>
                  <a:cubicBezTo>
                    <a:pt x="261" y="747"/>
                    <a:pt x="255" y="761"/>
                    <a:pt x="261" y="762"/>
                  </a:cubicBezTo>
                  <a:cubicBezTo>
                    <a:pt x="268" y="760"/>
                    <a:pt x="259" y="754"/>
                    <a:pt x="261" y="750"/>
                  </a:cubicBezTo>
                  <a:cubicBezTo>
                    <a:pt x="266" y="750"/>
                    <a:pt x="262" y="741"/>
                    <a:pt x="263" y="737"/>
                  </a:cubicBezTo>
                  <a:cubicBezTo>
                    <a:pt x="264" y="727"/>
                    <a:pt x="259" y="723"/>
                    <a:pt x="261" y="712"/>
                  </a:cubicBezTo>
                  <a:cubicBezTo>
                    <a:pt x="260" y="703"/>
                    <a:pt x="254" y="700"/>
                    <a:pt x="258" y="692"/>
                  </a:cubicBezTo>
                  <a:cubicBezTo>
                    <a:pt x="253" y="688"/>
                    <a:pt x="256" y="675"/>
                    <a:pt x="251" y="672"/>
                  </a:cubicBezTo>
                  <a:cubicBezTo>
                    <a:pt x="250" y="668"/>
                    <a:pt x="252" y="662"/>
                    <a:pt x="248" y="662"/>
                  </a:cubicBezTo>
                  <a:cubicBezTo>
                    <a:pt x="248" y="658"/>
                    <a:pt x="249" y="652"/>
                    <a:pt x="246" y="652"/>
                  </a:cubicBezTo>
                  <a:cubicBezTo>
                    <a:pt x="242" y="637"/>
                    <a:pt x="237" y="625"/>
                    <a:pt x="235" y="609"/>
                  </a:cubicBezTo>
                  <a:cubicBezTo>
                    <a:pt x="231" y="608"/>
                    <a:pt x="234" y="600"/>
                    <a:pt x="230" y="599"/>
                  </a:cubicBezTo>
                  <a:cubicBezTo>
                    <a:pt x="229" y="597"/>
                    <a:pt x="228" y="593"/>
                    <a:pt x="228" y="589"/>
                  </a:cubicBezTo>
                  <a:cubicBezTo>
                    <a:pt x="222" y="586"/>
                    <a:pt x="224" y="576"/>
                    <a:pt x="218" y="574"/>
                  </a:cubicBezTo>
                  <a:cubicBezTo>
                    <a:pt x="219" y="565"/>
                    <a:pt x="216" y="562"/>
                    <a:pt x="215" y="556"/>
                  </a:cubicBezTo>
                  <a:cubicBezTo>
                    <a:pt x="211" y="547"/>
                    <a:pt x="207" y="538"/>
                    <a:pt x="203" y="528"/>
                  </a:cubicBezTo>
                  <a:cubicBezTo>
                    <a:pt x="198" y="521"/>
                    <a:pt x="197" y="509"/>
                    <a:pt x="190" y="503"/>
                  </a:cubicBezTo>
                  <a:cubicBezTo>
                    <a:pt x="192" y="495"/>
                    <a:pt x="187" y="493"/>
                    <a:pt x="185" y="488"/>
                  </a:cubicBezTo>
                  <a:cubicBezTo>
                    <a:pt x="186" y="481"/>
                    <a:pt x="179" y="480"/>
                    <a:pt x="180" y="473"/>
                  </a:cubicBezTo>
                  <a:cubicBezTo>
                    <a:pt x="177" y="464"/>
                    <a:pt x="172" y="456"/>
                    <a:pt x="170" y="445"/>
                  </a:cubicBezTo>
                  <a:cubicBezTo>
                    <a:pt x="162" y="440"/>
                    <a:pt x="164" y="425"/>
                    <a:pt x="157" y="418"/>
                  </a:cubicBezTo>
                  <a:cubicBezTo>
                    <a:pt x="156" y="407"/>
                    <a:pt x="153" y="397"/>
                    <a:pt x="150" y="387"/>
                  </a:cubicBezTo>
                  <a:cubicBezTo>
                    <a:pt x="146" y="366"/>
                    <a:pt x="141" y="346"/>
                    <a:pt x="142" y="320"/>
                  </a:cubicBezTo>
                  <a:cubicBezTo>
                    <a:pt x="149" y="320"/>
                    <a:pt x="147" y="330"/>
                    <a:pt x="147" y="337"/>
                  </a:cubicBezTo>
                  <a:cubicBezTo>
                    <a:pt x="147" y="345"/>
                    <a:pt x="152" y="348"/>
                    <a:pt x="150" y="357"/>
                  </a:cubicBezTo>
                  <a:cubicBezTo>
                    <a:pt x="153" y="369"/>
                    <a:pt x="156" y="381"/>
                    <a:pt x="157" y="395"/>
                  </a:cubicBezTo>
                  <a:cubicBezTo>
                    <a:pt x="163" y="407"/>
                    <a:pt x="168" y="420"/>
                    <a:pt x="172" y="433"/>
                  </a:cubicBezTo>
                  <a:cubicBezTo>
                    <a:pt x="176" y="446"/>
                    <a:pt x="183" y="456"/>
                    <a:pt x="188" y="468"/>
                  </a:cubicBezTo>
                  <a:cubicBezTo>
                    <a:pt x="190" y="475"/>
                    <a:pt x="194" y="480"/>
                    <a:pt x="195" y="488"/>
                  </a:cubicBezTo>
                  <a:cubicBezTo>
                    <a:pt x="199" y="493"/>
                    <a:pt x="198" y="502"/>
                    <a:pt x="203" y="506"/>
                  </a:cubicBezTo>
                  <a:cubicBezTo>
                    <a:pt x="206" y="507"/>
                    <a:pt x="205" y="512"/>
                    <a:pt x="205" y="516"/>
                  </a:cubicBezTo>
                  <a:cubicBezTo>
                    <a:pt x="208" y="517"/>
                    <a:pt x="210" y="519"/>
                    <a:pt x="210" y="523"/>
                  </a:cubicBezTo>
                  <a:cubicBezTo>
                    <a:pt x="214" y="528"/>
                    <a:pt x="216" y="535"/>
                    <a:pt x="220" y="538"/>
                  </a:cubicBezTo>
                  <a:cubicBezTo>
                    <a:pt x="224" y="553"/>
                    <a:pt x="228" y="566"/>
                    <a:pt x="233" y="579"/>
                  </a:cubicBezTo>
                  <a:cubicBezTo>
                    <a:pt x="236" y="578"/>
                    <a:pt x="236" y="571"/>
                    <a:pt x="233" y="571"/>
                  </a:cubicBezTo>
                  <a:cubicBezTo>
                    <a:pt x="233" y="568"/>
                    <a:pt x="233" y="564"/>
                    <a:pt x="230" y="564"/>
                  </a:cubicBezTo>
                  <a:cubicBezTo>
                    <a:pt x="232" y="555"/>
                    <a:pt x="229" y="552"/>
                    <a:pt x="228" y="546"/>
                  </a:cubicBezTo>
                  <a:cubicBezTo>
                    <a:pt x="225" y="535"/>
                    <a:pt x="220" y="525"/>
                    <a:pt x="220" y="511"/>
                  </a:cubicBezTo>
                  <a:cubicBezTo>
                    <a:pt x="219" y="507"/>
                    <a:pt x="217" y="504"/>
                    <a:pt x="215" y="501"/>
                  </a:cubicBezTo>
                  <a:cubicBezTo>
                    <a:pt x="212" y="499"/>
                    <a:pt x="215" y="491"/>
                    <a:pt x="210" y="491"/>
                  </a:cubicBezTo>
                  <a:cubicBezTo>
                    <a:pt x="208" y="467"/>
                    <a:pt x="200" y="448"/>
                    <a:pt x="200" y="423"/>
                  </a:cubicBezTo>
                  <a:cubicBezTo>
                    <a:pt x="201" y="409"/>
                    <a:pt x="196" y="402"/>
                    <a:pt x="198" y="387"/>
                  </a:cubicBezTo>
                  <a:cubicBezTo>
                    <a:pt x="198" y="374"/>
                    <a:pt x="193" y="371"/>
                    <a:pt x="198" y="360"/>
                  </a:cubicBezTo>
                  <a:cubicBezTo>
                    <a:pt x="205" y="360"/>
                    <a:pt x="195" y="377"/>
                    <a:pt x="203" y="377"/>
                  </a:cubicBezTo>
                  <a:cubicBezTo>
                    <a:pt x="203" y="384"/>
                    <a:pt x="203" y="391"/>
                    <a:pt x="203" y="398"/>
                  </a:cubicBezTo>
                  <a:cubicBezTo>
                    <a:pt x="209" y="429"/>
                    <a:pt x="211" y="465"/>
                    <a:pt x="223" y="491"/>
                  </a:cubicBezTo>
                  <a:cubicBezTo>
                    <a:pt x="230" y="521"/>
                    <a:pt x="242" y="547"/>
                    <a:pt x="246" y="581"/>
                  </a:cubicBezTo>
                  <a:cubicBezTo>
                    <a:pt x="260" y="611"/>
                    <a:pt x="264" y="650"/>
                    <a:pt x="276" y="682"/>
                  </a:cubicBezTo>
                  <a:cubicBezTo>
                    <a:pt x="280" y="680"/>
                    <a:pt x="276" y="677"/>
                    <a:pt x="276" y="674"/>
                  </a:cubicBezTo>
                  <a:cubicBezTo>
                    <a:pt x="276" y="670"/>
                    <a:pt x="276" y="666"/>
                    <a:pt x="276" y="662"/>
                  </a:cubicBezTo>
                  <a:cubicBezTo>
                    <a:pt x="274" y="655"/>
                    <a:pt x="273" y="648"/>
                    <a:pt x="273" y="639"/>
                  </a:cubicBezTo>
                  <a:cubicBezTo>
                    <a:pt x="265" y="621"/>
                    <a:pt x="263" y="596"/>
                    <a:pt x="256" y="576"/>
                  </a:cubicBezTo>
                  <a:cubicBezTo>
                    <a:pt x="254" y="552"/>
                    <a:pt x="245" y="535"/>
                    <a:pt x="243" y="511"/>
                  </a:cubicBezTo>
                  <a:cubicBezTo>
                    <a:pt x="241" y="506"/>
                    <a:pt x="239" y="502"/>
                    <a:pt x="238" y="496"/>
                  </a:cubicBezTo>
                  <a:cubicBezTo>
                    <a:pt x="238" y="489"/>
                    <a:pt x="237" y="484"/>
                    <a:pt x="233" y="481"/>
                  </a:cubicBezTo>
                  <a:cubicBezTo>
                    <a:pt x="233" y="474"/>
                    <a:pt x="234" y="466"/>
                    <a:pt x="230" y="463"/>
                  </a:cubicBezTo>
                  <a:cubicBezTo>
                    <a:pt x="230" y="456"/>
                    <a:pt x="229" y="451"/>
                    <a:pt x="225" y="448"/>
                  </a:cubicBezTo>
                  <a:cubicBezTo>
                    <a:pt x="229" y="441"/>
                    <a:pt x="223" y="426"/>
                    <a:pt x="223" y="415"/>
                  </a:cubicBezTo>
                  <a:cubicBezTo>
                    <a:pt x="219" y="407"/>
                    <a:pt x="222" y="391"/>
                    <a:pt x="218" y="382"/>
                  </a:cubicBezTo>
                  <a:cubicBezTo>
                    <a:pt x="218" y="364"/>
                    <a:pt x="218" y="350"/>
                    <a:pt x="215" y="340"/>
                  </a:cubicBezTo>
                  <a:cubicBezTo>
                    <a:pt x="215" y="326"/>
                    <a:pt x="215" y="313"/>
                    <a:pt x="215" y="299"/>
                  </a:cubicBezTo>
                  <a:cubicBezTo>
                    <a:pt x="216" y="294"/>
                    <a:pt x="215" y="290"/>
                    <a:pt x="213" y="287"/>
                  </a:cubicBezTo>
                  <a:cubicBezTo>
                    <a:pt x="212" y="280"/>
                    <a:pt x="217" y="282"/>
                    <a:pt x="213" y="277"/>
                  </a:cubicBezTo>
                  <a:cubicBezTo>
                    <a:pt x="216" y="264"/>
                    <a:pt x="215" y="246"/>
                    <a:pt x="215" y="229"/>
                  </a:cubicBezTo>
                  <a:cubicBezTo>
                    <a:pt x="216" y="223"/>
                    <a:pt x="219" y="219"/>
                    <a:pt x="218" y="211"/>
                  </a:cubicBezTo>
                  <a:cubicBezTo>
                    <a:pt x="223" y="214"/>
                    <a:pt x="219" y="227"/>
                    <a:pt x="220" y="234"/>
                  </a:cubicBezTo>
                  <a:cubicBezTo>
                    <a:pt x="220" y="243"/>
                    <a:pt x="217" y="244"/>
                    <a:pt x="220" y="252"/>
                  </a:cubicBezTo>
                  <a:cubicBezTo>
                    <a:pt x="220" y="267"/>
                    <a:pt x="220" y="283"/>
                    <a:pt x="220" y="299"/>
                  </a:cubicBezTo>
                  <a:cubicBezTo>
                    <a:pt x="224" y="331"/>
                    <a:pt x="224" y="350"/>
                    <a:pt x="225" y="382"/>
                  </a:cubicBezTo>
                  <a:cubicBezTo>
                    <a:pt x="227" y="394"/>
                    <a:pt x="231" y="403"/>
                    <a:pt x="230" y="418"/>
                  </a:cubicBezTo>
                  <a:cubicBezTo>
                    <a:pt x="236" y="419"/>
                    <a:pt x="231" y="430"/>
                    <a:pt x="233" y="435"/>
                  </a:cubicBezTo>
                  <a:cubicBezTo>
                    <a:pt x="240" y="434"/>
                    <a:pt x="231" y="449"/>
                    <a:pt x="238" y="448"/>
                  </a:cubicBezTo>
                  <a:cubicBezTo>
                    <a:pt x="241" y="471"/>
                    <a:pt x="249" y="489"/>
                    <a:pt x="253" y="511"/>
                  </a:cubicBezTo>
                  <a:cubicBezTo>
                    <a:pt x="256" y="533"/>
                    <a:pt x="265" y="551"/>
                    <a:pt x="266" y="576"/>
                  </a:cubicBezTo>
                  <a:cubicBezTo>
                    <a:pt x="271" y="577"/>
                    <a:pt x="266" y="589"/>
                    <a:pt x="271" y="591"/>
                  </a:cubicBezTo>
                  <a:cubicBezTo>
                    <a:pt x="269" y="599"/>
                    <a:pt x="275" y="599"/>
                    <a:pt x="273" y="606"/>
                  </a:cubicBezTo>
                  <a:cubicBezTo>
                    <a:pt x="277" y="609"/>
                    <a:pt x="276" y="617"/>
                    <a:pt x="278" y="621"/>
                  </a:cubicBezTo>
                  <a:cubicBezTo>
                    <a:pt x="281" y="625"/>
                    <a:pt x="281" y="631"/>
                    <a:pt x="283" y="634"/>
                  </a:cubicBezTo>
                  <a:cubicBezTo>
                    <a:pt x="283" y="651"/>
                    <a:pt x="286" y="652"/>
                    <a:pt x="286" y="672"/>
                  </a:cubicBezTo>
                  <a:cubicBezTo>
                    <a:pt x="289" y="669"/>
                    <a:pt x="291" y="663"/>
                    <a:pt x="291" y="657"/>
                  </a:cubicBezTo>
                  <a:cubicBezTo>
                    <a:pt x="292" y="651"/>
                    <a:pt x="294" y="646"/>
                    <a:pt x="296" y="642"/>
                  </a:cubicBezTo>
                  <a:cubicBezTo>
                    <a:pt x="296" y="620"/>
                    <a:pt x="298" y="608"/>
                    <a:pt x="293" y="589"/>
                  </a:cubicBezTo>
                  <a:cubicBezTo>
                    <a:pt x="293" y="581"/>
                    <a:pt x="293" y="574"/>
                    <a:pt x="293" y="566"/>
                  </a:cubicBezTo>
                  <a:cubicBezTo>
                    <a:pt x="289" y="550"/>
                    <a:pt x="288" y="531"/>
                    <a:pt x="286" y="513"/>
                  </a:cubicBezTo>
                  <a:cubicBezTo>
                    <a:pt x="280" y="509"/>
                    <a:pt x="286" y="493"/>
                    <a:pt x="281" y="488"/>
                  </a:cubicBezTo>
                  <a:cubicBezTo>
                    <a:pt x="278" y="483"/>
                    <a:pt x="282" y="474"/>
                    <a:pt x="276" y="468"/>
                  </a:cubicBezTo>
                  <a:cubicBezTo>
                    <a:pt x="272" y="412"/>
                    <a:pt x="272" y="381"/>
                    <a:pt x="265" y="327"/>
                  </a:cubicBezTo>
                  <a:cubicBezTo>
                    <a:pt x="267" y="299"/>
                    <a:pt x="263" y="266"/>
                    <a:pt x="268" y="241"/>
                  </a:cubicBezTo>
                  <a:cubicBezTo>
                    <a:pt x="260" y="238"/>
                    <a:pt x="270" y="230"/>
                    <a:pt x="268" y="224"/>
                  </a:cubicBezTo>
                  <a:cubicBezTo>
                    <a:pt x="268" y="216"/>
                    <a:pt x="268" y="209"/>
                    <a:pt x="268" y="201"/>
                  </a:cubicBezTo>
                  <a:cubicBezTo>
                    <a:pt x="274" y="196"/>
                    <a:pt x="264" y="191"/>
                    <a:pt x="270" y="186"/>
                  </a:cubicBezTo>
                  <a:cubicBezTo>
                    <a:pt x="269" y="178"/>
                    <a:pt x="275" y="177"/>
                    <a:pt x="273" y="168"/>
                  </a:cubicBezTo>
                  <a:cubicBezTo>
                    <a:pt x="279" y="170"/>
                    <a:pt x="274" y="181"/>
                    <a:pt x="275" y="186"/>
                  </a:cubicBezTo>
                  <a:cubicBezTo>
                    <a:pt x="277" y="197"/>
                    <a:pt x="273" y="206"/>
                    <a:pt x="273" y="216"/>
                  </a:cubicBezTo>
                  <a:cubicBezTo>
                    <a:pt x="273" y="216"/>
                    <a:pt x="276" y="217"/>
                    <a:pt x="275" y="219"/>
                  </a:cubicBezTo>
                  <a:cubicBezTo>
                    <a:pt x="275" y="219"/>
                    <a:pt x="271" y="224"/>
                    <a:pt x="273" y="226"/>
                  </a:cubicBezTo>
                  <a:cubicBezTo>
                    <a:pt x="276" y="229"/>
                    <a:pt x="273" y="230"/>
                    <a:pt x="273" y="239"/>
                  </a:cubicBezTo>
                  <a:cubicBezTo>
                    <a:pt x="273" y="258"/>
                    <a:pt x="273" y="279"/>
                    <a:pt x="273" y="304"/>
                  </a:cubicBezTo>
                  <a:cubicBezTo>
                    <a:pt x="276" y="339"/>
                    <a:pt x="281" y="372"/>
                    <a:pt x="281" y="410"/>
                  </a:cubicBezTo>
                  <a:cubicBezTo>
                    <a:pt x="284" y="423"/>
                    <a:pt x="283" y="439"/>
                    <a:pt x="286" y="453"/>
                  </a:cubicBezTo>
                  <a:cubicBezTo>
                    <a:pt x="284" y="463"/>
                    <a:pt x="290" y="465"/>
                    <a:pt x="288" y="475"/>
                  </a:cubicBezTo>
                  <a:cubicBezTo>
                    <a:pt x="295" y="476"/>
                    <a:pt x="286" y="493"/>
                    <a:pt x="293" y="493"/>
                  </a:cubicBezTo>
                  <a:cubicBezTo>
                    <a:pt x="292" y="522"/>
                    <a:pt x="304" y="540"/>
                    <a:pt x="303" y="574"/>
                  </a:cubicBezTo>
                  <a:cubicBezTo>
                    <a:pt x="311" y="572"/>
                    <a:pt x="307" y="567"/>
                    <a:pt x="306" y="561"/>
                  </a:cubicBezTo>
                  <a:cubicBezTo>
                    <a:pt x="311" y="557"/>
                    <a:pt x="304" y="555"/>
                    <a:pt x="306" y="546"/>
                  </a:cubicBezTo>
                  <a:cubicBezTo>
                    <a:pt x="306" y="533"/>
                    <a:pt x="306" y="521"/>
                    <a:pt x="306" y="508"/>
                  </a:cubicBezTo>
                  <a:cubicBezTo>
                    <a:pt x="305" y="485"/>
                    <a:pt x="303" y="469"/>
                    <a:pt x="298" y="445"/>
                  </a:cubicBezTo>
                  <a:cubicBezTo>
                    <a:pt x="298" y="407"/>
                    <a:pt x="295" y="375"/>
                    <a:pt x="291" y="347"/>
                  </a:cubicBezTo>
                  <a:cubicBezTo>
                    <a:pt x="292" y="325"/>
                    <a:pt x="289" y="308"/>
                    <a:pt x="291" y="292"/>
                  </a:cubicBezTo>
                  <a:cubicBezTo>
                    <a:pt x="288" y="279"/>
                    <a:pt x="289" y="277"/>
                    <a:pt x="288" y="264"/>
                  </a:cubicBezTo>
                  <a:cubicBezTo>
                    <a:pt x="288" y="250"/>
                    <a:pt x="286" y="249"/>
                    <a:pt x="288" y="236"/>
                  </a:cubicBezTo>
                  <a:cubicBezTo>
                    <a:pt x="285" y="226"/>
                    <a:pt x="289" y="223"/>
                    <a:pt x="288" y="209"/>
                  </a:cubicBezTo>
                  <a:cubicBezTo>
                    <a:pt x="288" y="198"/>
                    <a:pt x="288" y="187"/>
                    <a:pt x="288" y="176"/>
                  </a:cubicBezTo>
                  <a:cubicBezTo>
                    <a:pt x="290" y="166"/>
                    <a:pt x="291" y="154"/>
                    <a:pt x="290" y="141"/>
                  </a:cubicBezTo>
                  <a:cubicBezTo>
                    <a:pt x="293" y="131"/>
                    <a:pt x="295" y="122"/>
                    <a:pt x="296" y="111"/>
                  </a:cubicBezTo>
                  <a:cubicBezTo>
                    <a:pt x="298" y="101"/>
                    <a:pt x="303" y="94"/>
                    <a:pt x="303" y="83"/>
                  </a:cubicBezTo>
                  <a:cubicBezTo>
                    <a:pt x="311" y="88"/>
                    <a:pt x="300" y="96"/>
                    <a:pt x="303" y="106"/>
                  </a:cubicBezTo>
                  <a:cubicBezTo>
                    <a:pt x="296" y="107"/>
                    <a:pt x="305" y="125"/>
                    <a:pt x="298" y="126"/>
                  </a:cubicBezTo>
                  <a:cubicBezTo>
                    <a:pt x="297" y="145"/>
                    <a:pt x="298" y="152"/>
                    <a:pt x="296" y="168"/>
                  </a:cubicBezTo>
                  <a:cubicBezTo>
                    <a:pt x="296" y="184"/>
                    <a:pt x="296" y="200"/>
                    <a:pt x="296" y="216"/>
                  </a:cubicBezTo>
                  <a:cubicBezTo>
                    <a:pt x="292" y="226"/>
                    <a:pt x="298" y="243"/>
                    <a:pt x="296" y="259"/>
                  </a:cubicBezTo>
                  <a:cubicBezTo>
                    <a:pt x="294" y="266"/>
                    <a:pt x="299" y="266"/>
                    <a:pt x="298" y="272"/>
                  </a:cubicBezTo>
                  <a:cubicBezTo>
                    <a:pt x="297" y="294"/>
                    <a:pt x="300" y="310"/>
                    <a:pt x="298" y="327"/>
                  </a:cubicBezTo>
                  <a:cubicBezTo>
                    <a:pt x="303" y="366"/>
                    <a:pt x="309" y="397"/>
                    <a:pt x="308" y="435"/>
                  </a:cubicBezTo>
                  <a:cubicBezTo>
                    <a:pt x="308" y="443"/>
                    <a:pt x="313" y="448"/>
                    <a:pt x="311" y="458"/>
                  </a:cubicBezTo>
                  <a:cubicBezTo>
                    <a:pt x="312" y="464"/>
                    <a:pt x="312" y="472"/>
                    <a:pt x="316" y="475"/>
                  </a:cubicBezTo>
                  <a:cubicBezTo>
                    <a:pt x="323" y="474"/>
                    <a:pt x="314" y="470"/>
                    <a:pt x="316" y="465"/>
                  </a:cubicBezTo>
                  <a:cubicBezTo>
                    <a:pt x="319" y="465"/>
                    <a:pt x="318" y="459"/>
                    <a:pt x="318" y="455"/>
                  </a:cubicBezTo>
                  <a:cubicBezTo>
                    <a:pt x="314" y="453"/>
                    <a:pt x="318" y="451"/>
                    <a:pt x="318" y="448"/>
                  </a:cubicBezTo>
                  <a:cubicBezTo>
                    <a:pt x="318" y="444"/>
                    <a:pt x="318" y="439"/>
                    <a:pt x="318" y="435"/>
                  </a:cubicBezTo>
                  <a:cubicBezTo>
                    <a:pt x="320" y="427"/>
                    <a:pt x="316" y="426"/>
                    <a:pt x="316" y="420"/>
                  </a:cubicBezTo>
                  <a:cubicBezTo>
                    <a:pt x="316" y="409"/>
                    <a:pt x="318" y="410"/>
                    <a:pt x="316" y="400"/>
                  </a:cubicBezTo>
                  <a:cubicBezTo>
                    <a:pt x="316" y="396"/>
                    <a:pt x="316" y="392"/>
                    <a:pt x="316" y="387"/>
                  </a:cubicBezTo>
                  <a:cubicBezTo>
                    <a:pt x="314" y="385"/>
                    <a:pt x="313" y="383"/>
                    <a:pt x="316" y="382"/>
                  </a:cubicBezTo>
                  <a:cubicBezTo>
                    <a:pt x="315" y="365"/>
                    <a:pt x="317" y="350"/>
                    <a:pt x="316" y="335"/>
                  </a:cubicBezTo>
                  <a:cubicBezTo>
                    <a:pt x="315" y="330"/>
                    <a:pt x="313" y="324"/>
                    <a:pt x="313" y="319"/>
                  </a:cubicBezTo>
                  <a:cubicBezTo>
                    <a:pt x="313" y="300"/>
                    <a:pt x="315" y="281"/>
                    <a:pt x="316" y="262"/>
                  </a:cubicBezTo>
                  <a:cubicBezTo>
                    <a:pt x="317" y="243"/>
                    <a:pt x="317" y="225"/>
                    <a:pt x="318" y="206"/>
                  </a:cubicBezTo>
                  <a:cubicBezTo>
                    <a:pt x="318" y="200"/>
                    <a:pt x="323" y="199"/>
                    <a:pt x="321" y="191"/>
                  </a:cubicBezTo>
                  <a:cubicBezTo>
                    <a:pt x="322" y="187"/>
                    <a:pt x="318" y="178"/>
                    <a:pt x="323" y="178"/>
                  </a:cubicBezTo>
                  <a:cubicBezTo>
                    <a:pt x="323" y="173"/>
                    <a:pt x="323" y="168"/>
                    <a:pt x="323" y="163"/>
                  </a:cubicBezTo>
                  <a:cubicBezTo>
                    <a:pt x="325" y="160"/>
                    <a:pt x="320" y="150"/>
                    <a:pt x="326" y="151"/>
                  </a:cubicBezTo>
                  <a:cubicBezTo>
                    <a:pt x="325" y="129"/>
                    <a:pt x="332" y="115"/>
                    <a:pt x="336" y="98"/>
                  </a:cubicBezTo>
                  <a:cubicBezTo>
                    <a:pt x="344" y="106"/>
                    <a:pt x="332" y="116"/>
                    <a:pt x="333" y="126"/>
                  </a:cubicBezTo>
                  <a:cubicBezTo>
                    <a:pt x="333" y="137"/>
                    <a:pt x="331" y="147"/>
                    <a:pt x="328" y="156"/>
                  </a:cubicBezTo>
                  <a:cubicBezTo>
                    <a:pt x="330" y="179"/>
                    <a:pt x="324" y="195"/>
                    <a:pt x="326" y="219"/>
                  </a:cubicBezTo>
                  <a:cubicBezTo>
                    <a:pt x="328" y="226"/>
                    <a:pt x="322" y="225"/>
                    <a:pt x="323" y="231"/>
                  </a:cubicBezTo>
                  <a:cubicBezTo>
                    <a:pt x="322" y="246"/>
                    <a:pt x="326" y="266"/>
                    <a:pt x="321" y="277"/>
                  </a:cubicBezTo>
                  <a:cubicBezTo>
                    <a:pt x="326" y="291"/>
                    <a:pt x="322" y="314"/>
                    <a:pt x="323" y="332"/>
                  </a:cubicBezTo>
                  <a:cubicBezTo>
                    <a:pt x="323" y="337"/>
                    <a:pt x="323" y="342"/>
                    <a:pt x="323" y="347"/>
                  </a:cubicBezTo>
                  <a:cubicBezTo>
                    <a:pt x="324" y="351"/>
                    <a:pt x="322" y="357"/>
                    <a:pt x="326" y="357"/>
                  </a:cubicBezTo>
                  <a:cubicBezTo>
                    <a:pt x="321" y="362"/>
                    <a:pt x="324" y="374"/>
                    <a:pt x="323" y="382"/>
                  </a:cubicBezTo>
                  <a:cubicBezTo>
                    <a:pt x="324" y="403"/>
                    <a:pt x="330" y="425"/>
                    <a:pt x="328" y="448"/>
                  </a:cubicBezTo>
                  <a:cubicBezTo>
                    <a:pt x="328" y="453"/>
                    <a:pt x="326" y="458"/>
                    <a:pt x="326" y="463"/>
                  </a:cubicBezTo>
                  <a:cubicBezTo>
                    <a:pt x="325" y="482"/>
                    <a:pt x="328" y="500"/>
                    <a:pt x="326" y="516"/>
                  </a:cubicBezTo>
                  <a:cubicBezTo>
                    <a:pt x="333" y="509"/>
                    <a:pt x="337" y="500"/>
                    <a:pt x="336" y="485"/>
                  </a:cubicBezTo>
                  <a:cubicBezTo>
                    <a:pt x="338" y="484"/>
                    <a:pt x="338" y="481"/>
                    <a:pt x="339" y="478"/>
                  </a:cubicBezTo>
                  <a:cubicBezTo>
                    <a:pt x="339" y="478"/>
                    <a:pt x="336" y="477"/>
                    <a:pt x="336" y="475"/>
                  </a:cubicBezTo>
                  <a:cubicBezTo>
                    <a:pt x="336" y="475"/>
                    <a:pt x="338" y="475"/>
                    <a:pt x="339" y="473"/>
                  </a:cubicBezTo>
                  <a:cubicBezTo>
                    <a:pt x="339" y="467"/>
                    <a:pt x="338" y="461"/>
                    <a:pt x="339" y="453"/>
                  </a:cubicBezTo>
                  <a:cubicBezTo>
                    <a:pt x="336" y="446"/>
                    <a:pt x="342" y="446"/>
                    <a:pt x="341" y="440"/>
                  </a:cubicBezTo>
                  <a:cubicBezTo>
                    <a:pt x="341" y="426"/>
                    <a:pt x="341" y="412"/>
                    <a:pt x="341" y="397"/>
                  </a:cubicBezTo>
                  <a:cubicBezTo>
                    <a:pt x="339" y="390"/>
                    <a:pt x="345" y="391"/>
                    <a:pt x="344" y="385"/>
                  </a:cubicBezTo>
                  <a:cubicBezTo>
                    <a:pt x="344" y="336"/>
                    <a:pt x="341" y="308"/>
                    <a:pt x="343" y="272"/>
                  </a:cubicBezTo>
                  <a:cubicBezTo>
                    <a:pt x="336" y="273"/>
                    <a:pt x="350" y="262"/>
                    <a:pt x="341" y="262"/>
                  </a:cubicBezTo>
                  <a:cubicBezTo>
                    <a:pt x="344" y="252"/>
                    <a:pt x="346" y="241"/>
                    <a:pt x="346" y="229"/>
                  </a:cubicBezTo>
                  <a:cubicBezTo>
                    <a:pt x="351" y="210"/>
                    <a:pt x="357" y="193"/>
                    <a:pt x="358" y="171"/>
                  </a:cubicBezTo>
                  <a:cubicBezTo>
                    <a:pt x="362" y="152"/>
                    <a:pt x="368" y="135"/>
                    <a:pt x="368" y="113"/>
                  </a:cubicBezTo>
                  <a:cubicBezTo>
                    <a:pt x="373" y="110"/>
                    <a:pt x="371" y="102"/>
                    <a:pt x="374" y="98"/>
                  </a:cubicBezTo>
                  <a:cubicBezTo>
                    <a:pt x="379" y="98"/>
                    <a:pt x="375" y="87"/>
                    <a:pt x="376" y="83"/>
                  </a:cubicBezTo>
                  <a:cubicBezTo>
                    <a:pt x="380" y="80"/>
                    <a:pt x="379" y="72"/>
                    <a:pt x="381" y="68"/>
                  </a:cubicBezTo>
                  <a:cubicBezTo>
                    <a:pt x="379" y="60"/>
                    <a:pt x="385" y="60"/>
                    <a:pt x="384" y="53"/>
                  </a:cubicBezTo>
                  <a:cubicBezTo>
                    <a:pt x="392" y="37"/>
                    <a:pt x="394" y="15"/>
                    <a:pt x="404" y="0"/>
                  </a:cubicBezTo>
                  <a:cubicBezTo>
                    <a:pt x="411" y="2"/>
                    <a:pt x="400" y="6"/>
                    <a:pt x="404" y="12"/>
                  </a:cubicBezTo>
                  <a:cubicBezTo>
                    <a:pt x="397" y="11"/>
                    <a:pt x="405" y="24"/>
                    <a:pt x="399" y="22"/>
                  </a:cubicBezTo>
                  <a:cubicBezTo>
                    <a:pt x="397" y="31"/>
                    <a:pt x="397" y="41"/>
                    <a:pt x="391" y="45"/>
                  </a:cubicBezTo>
                  <a:cubicBezTo>
                    <a:pt x="390" y="67"/>
                    <a:pt x="384" y="84"/>
                    <a:pt x="381" y="103"/>
                  </a:cubicBezTo>
                  <a:cubicBezTo>
                    <a:pt x="374" y="102"/>
                    <a:pt x="383" y="117"/>
                    <a:pt x="376" y="116"/>
                  </a:cubicBezTo>
                  <a:cubicBezTo>
                    <a:pt x="375" y="120"/>
                    <a:pt x="379" y="130"/>
                    <a:pt x="374" y="131"/>
                  </a:cubicBezTo>
                  <a:cubicBezTo>
                    <a:pt x="374" y="142"/>
                    <a:pt x="371" y="150"/>
                    <a:pt x="369" y="158"/>
                  </a:cubicBezTo>
                  <a:cubicBezTo>
                    <a:pt x="367" y="192"/>
                    <a:pt x="355" y="232"/>
                    <a:pt x="351" y="272"/>
                  </a:cubicBezTo>
                  <a:cubicBezTo>
                    <a:pt x="354" y="285"/>
                    <a:pt x="352" y="296"/>
                    <a:pt x="354" y="312"/>
                  </a:cubicBezTo>
                  <a:cubicBezTo>
                    <a:pt x="354" y="328"/>
                    <a:pt x="351" y="348"/>
                    <a:pt x="356" y="360"/>
                  </a:cubicBezTo>
                  <a:cubicBezTo>
                    <a:pt x="351" y="359"/>
                    <a:pt x="355" y="369"/>
                    <a:pt x="354" y="372"/>
                  </a:cubicBezTo>
                  <a:cubicBezTo>
                    <a:pt x="355" y="378"/>
                    <a:pt x="349" y="378"/>
                    <a:pt x="351" y="385"/>
                  </a:cubicBezTo>
                  <a:cubicBezTo>
                    <a:pt x="358" y="385"/>
                    <a:pt x="348" y="389"/>
                    <a:pt x="351" y="395"/>
                  </a:cubicBezTo>
                  <a:cubicBezTo>
                    <a:pt x="351" y="399"/>
                    <a:pt x="351" y="403"/>
                    <a:pt x="351" y="407"/>
                  </a:cubicBezTo>
                  <a:cubicBezTo>
                    <a:pt x="357" y="406"/>
                    <a:pt x="352" y="393"/>
                    <a:pt x="354" y="387"/>
                  </a:cubicBezTo>
                  <a:cubicBezTo>
                    <a:pt x="359" y="385"/>
                    <a:pt x="355" y="373"/>
                    <a:pt x="356" y="367"/>
                  </a:cubicBezTo>
                  <a:cubicBezTo>
                    <a:pt x="362" y="364"/>
                    <a:pt x="358" y="351"/>
                    <a:pt x="364" y="347"/>
                  </a:cubicBezTo>
                  <a:cubicBezTo>
                    <a:pt x="365" y="338"/>
                    <a:pt x="365" y="340"/>
                    <a:pt x="366" y="329"/>
                  </a:cubicBezTo>
                  <a:cubicBezTo>
                    <a:pt x="365" y="324"/>
                    <a:pt x="371" y="326"/>
                    <a:pt x="371" y="322"/>
                  </a:cubicBezTo>
                  <a:cubicBezTo>
                    <a:pt x="368" y="321"/>
                    <a:pt x="368" y="314"/>
                    <a:pt x="371" y="314"/>
                  </a:cubicBezTo>
                  <a:cubicBezTo>
                    <a:pt x="374" y="309"/>
                    <a:pt x="373" y="299"/>
                    <a:pt x="376" y="294"/>
                  </a:cubicBezTo>
                  <a:cubicBezTo>
                    <a:pt x="374" y="259"/>
                    <a:pt x="384" y="239"/>
                    <a:pt x="389" y="206"/>
                  </a:cubicBezTo>
                  <a:cubicBezTo>
                    <a:pt x="390" y="172"/>
                    <a:pt x="402" y="149"/>
                    <a:pt x="404" y="116"/>
                  </a:cubicBezTo>
                  <a:cubicBezTo>
                    <a:pt x="413" y="85"/>
                    <a:pt x="419" y="50"/>
                    <a:pt x="434" y="25"/>
                  </a:cubicBezTo>
                  <a:cubicBezTo>
                    <a:pt x="440" y="26"/>
                    <a:pt x="434" y="34"/>
                    <a:pt x="431" y="35"/>
                  </a:cubicBezTo>
                  <a:cubicBezTo>
                    <a:pt x="432" y="41"/>
                    <a:pt x="427" y="40"/>
                    <a:pt x="429" y="48"/>
                  </a:cubicBezTo>
                  <a:cubicBezTo>
                    <a:pt x="427" y="56"/>
                    <a:pt x="425" y="64"/>
                    <a:pt x="421" y="70"/>
                  </a:cubicBezTo>
                  <a:cubicBezTo>
                    <a:pt x="420" y="89"/>
                    <a:pt x="412" y="102"/>
                    <a:pt x="411" y="121"/>
                  </a:cubicBezTo>
                  <a:cubicBezTo>
                    <a:pt x="403" y="151"/>
                    <a:pt x="400" y="182"/>
                    <a:pt x="396" y="221"/>
                  </a:cubicBezTo>
                  <a:cubicBezTo>
                    <a:pt x="382" y="269"/>
                    <a:pt x="384" y="333"/>
                    <a:pt x="364" y="375"/>
                  </a:cubicBezTo>
                  <a:cubicBezTo>
                    <a:pt x="364" y="386"/>
                    <a:pt x="364" y="397"/>
                    <a:pt x="364" y="407"/>
                  </a:cubicBezTo>
                  <a:cubicBezTo>
                    <a:pt x="369" y="402"/>
                    <a:pt x="368" y="392"/>
                    <a:pt x="374" y="387"/>
                  </a:cubicBezTo>
                  <a:cubicBezTo>
                    <a:pt x="369" y="388"/>
                    <a:pt x="374" y="380"/>
                    <a:pt x="376" y="380"/>
                  </a:cubicBezTo>
                  <a:cubicBezTo>
                    <a:pt x="375" y="374"/>
                    <a:pt x="378" y="373"/>
                    <a:pt x="379" y="370"/>
                  </a:cubicBezTo>
                  <a:cubicBezTo>
                    <a:pt x="381" y="362"/>
                    <a:pt x="384" y="355"/>
                    <a:pt x="386" y="347"/>
                  </a:cubicBezTo>
                  <a:cubicBezTo>
                    <a:pt x="391" y="343"/>
                    <a:pt x="390" y="333"/>
                    <a:pt x="396" y="329"/>
                  </a:cubicBezTo>
                  <a:cubicBezTo>
                    <a:pt x="399" y="313"/>
                    <a:pt x="410" y="305"/>
                    <a:pt x="414" y="289"/>
                  </a:cubicBezTo>
                  <a:cubicBezTo>
                    <a:pt x="421" y="286"/>
                    <a:pt x="421" y="276"/>
                    <a:pt x="426" y="272"/>
                  </a:cubicBezTo>
                  <a:cubicBezTo>
                    <a:pt x="433" y="269"/>
                    <a:pt x="430" y="256"/>
                    <a:pt x="439" y="256"/>
                  </a:cubicBezTo>
                  <a:cubicBezTo>
                    <a:pt x="443" y="235"/>
                    <a:pt x="456" y="221"/>
                    <a:pt x="462" y="201"/>
                  </a:cubicBezTo>
                  <a:cubicBezTo>
                    <a:pt x="463" y="190"/>
                    <a:pt x="470" y="184"/>
                    <a:pt x="472" y="173"/>
                  </a:cubicBezTo>
                  <a:cubicBezTo>
                    <a:pt x="473" y="167"/>
                    <a:pt x="475" y="163"/>
                    <a:pt x="477" y="158"/>
                  </a:cubicBezTo>
                  <a:cubicBezTo>
                    <a:pt x="478" y="153"/>
                    <a:pt x="478" y="147"/>
                    <a:pt x="484" y="148"/>
                  </a:cubicBezTo>
                  <a:cubicBezTo>
                    <a:pt x="478" y="175"/>
                    <a:pt x="469" y="199"/>
                    <a:pt x="462" y="224"/>
                  </a:cubicBezTo>
                  <a:cubicBezTo>
                    <a:pt x="456" y="231"/>
                    <a:pt x="456" y="239"/>
                    <a:pt x="452" y="246"/>
                  </a:cubicBezTo>
                  <a:cubicBezTo>
                    <a:pt x="450" y="249"/>
                    <a:pt x="449" y="253"/>
                    <a:pt x="447" y="259"/>
                  </a:cubicBezTo>
                  <a:cubicBezTo>
                    <a:pt x="446" y="260"/>
                    <a:pt x="442" y="261"/>
                    <a:pt x="442" y="261"/>
                  </a:cubicBezTo>
                  <a:cubicBezTo>
                    <a:pt x="440" y="265"/>
                    <a:pt x="441" y="268"/>
                    <a:pt x="439" y="272"/>
                  </a:cubicBezTo>
                  <a:cubicBezTo>
                    <a:pt x="438" y="274"/>
                    <a:pt x="431" y="284"/>
                    <a:pt x="432" y="292"/>
                  </a:cubicBezTo>
                  <a:cubicBezTo>
                    <a:pt x="417" y="299"/>
                    <a:pt x="417" y="319"/>
                    <a:pt x="406" y="329"/>
                  </a:cubicBezTo>
                  <a:cubicBezTo>
                    <a:pt x="402" y="346"/>
                    <a:pt x="392" y="357"/>
                    <a:pt x="389" y="375"/>
                  </a:cubicBezTo>
                  <a:cubicBezTo>
                    <a:pt x="390" y="378"/>
                    <a:pt x="391" y="374"/>
                    <a:pt x="394" y="375"/>
                  </a:cubicBezTo>
                  <a:cubicBezTo>
                    <a:pt x="393" y="372"/>
                    <a:pt x="394" y="370"/>
                    <a:pt x="396" y="370"/>
                  </a:cubicBezTo>
                  <a:cubicBezTo>
                    <a:pt x="398" y="366"/>
                    <a:pt x="400" y="363"/>
                    <a:pt x="401" y="360"/>
                  </a:cubicBezTo>
                  <a:cubicBezTo>
                    <a:pt x="406" y="354"/>
                    <a:pt x="408" y="346"/>
                    <a:pt x="414" y="342"/>
                  </a:cubicBezTo>
                  <a:cubicBezTo>
                    <a:pt x="423" y="330"/>
                    <a:pt x="433" y="319"/>
                    <a:pt x="437" y="302"/>
                  </a:cubicBezTo>
                  <a:cubicBezTo>
                    <a:pt x="444" y="301"/>
                    <a:pt x="441" y="291"/>
                    <a:pt x="449" y="292"/>
                  </a:cubicBezTo>
                  <a:cubicBezTo>
                    <a:pt x="449" y="279"/>
                    <a:pt x="457" y="274"/>
                    <a:pt x="459" y="264"/>
                  </a:cubicBezTo>
                  <a:cubicBezTo>
                    <a:pt x="464" y="262"/>
                    <a:pt x="464" y="255"/>
                    <a:pt x="467" y="251"/>
                  </a:cubicBezTo>
                  <a:cubicBezTo>
                    <a:pt x="468" y="247"/>
                    <a:pt x="474" y="247"/>
                    <a:pt x="472" y="239"/>
                  </a:cubicBezTo>
                  <a:cubicBezTo>
                    <a:pt x="485" y="227"/>
                    <a:pt x="489" y="206"/>
                    <a:pt x="497" y="188"/>
                  </a:cubicBezTo>
                  <a:cubicBezTo>
                    <a:pt x="504" y="170"/>
                    <a:pt x="509" y="151"/>
                    <a:pt x="512" y="128"/>
                  </a:cubicBezTo>
                  <a:cubicBezTo>
                    <a:pt x="519" y="108"/>
                    <a:pt x="514" y="90"/>
                    <a:pt x="519" y="68"/>
                  </a:cubicBezTo>
                  <a:cubicBezTo>
                    <a:pt x="525" y="69"/>
                    <a:pt x="520" y="80"/>
                    <a:pt x="522" y="85"/>
                  </a:cubicBezTo>
                  <a:cubicBezTo>
                    <a:pt x="522" y="92"/>
                    <a:pt x="522" y="99"/>
                    <a:pt x="522" y="105"/>
                  </a:cubicBezTo>
                  <a:cubicBezTo>
                    <a:pt x="518" y="141"/>
                    <a:pt x="511" y="173"/>
                    <a:pt x="502" y="204"/>
                  </a:cubicBezTo>
                  <a:cubicBezTo>
                    <a:pt x="497" y="204"/>
                    <a:pt x="500" y="212"/>
                    <a:pt x="497" y="214"/>
                  </a:cubicBezTo>
                  <a:cubicBezTo>
                    <a:pt x="496" y="217"/>
                    <a:pt x="493" y="220"/>
                    <a:pt x="492" y="224"/>
                  </a:cubicBezTo>
                  <a:cubicBezTo>
                    <a:pt x="489" y="231"/>
                    <a:pt x="487" y="239"/>
                    <a:pt x="482" y="244"/>
                  </a:cubicBezTo>
                  <a:cubicBezTo>
                    <a:pt x="480" y="252"/>
                    <a:pt x="474" y="256"/>
                    <a:pt x="472" y="264"/>
                  </a:cubicBezTo>
                  <a:cubicBezTo>
                    <a:pt x="470" y="268"/>
                    <a:pt x="468" y="270"/>
                    <a:pt x="467" y="274"/>
                  </a:cubicBezTo>
                  <a:cubicBezTo>
                    <a:pt x="463" y="275"/>
                    <a:pt x="466" y="282"/>
                    <a:pt x="462" y="282"/>
                  </a:cubicBezTo>
                  <a:cubicBezTo>
                    <a:pt x="458" y="283"/>
                    <a:pt x="461" y="291"/>
                    <a:pt x="457" y="292"/>
                  </a:cubicBezTo>
                  <a:cubicBezTo>
                    <a:pt x="460" y="300"/>
                    <a:pt x="449" y="294"/>
                    <a:pt x="452" y="302"/>
                  </a:cubicBezTo>
                  <a:cubicBezTo>
                    <a:pt x="449" y="310"/>
                    <a:pt x="443" y="313"/>
                    <a:pt x="442" y="322"/>
                  </a:cubicBezTo>
                  <a:cubicBezTo>
                    <a:pt x="436" y="326"/>
                    <a:pt x="435" y="336"/>
                    <a:pt x="429" y="339"/>
                  </a:cubicBezTo>
                  <a:cubicBezTo>
                    <a:pt x="426" y="346"/>
                    <a:pt x="419" y="348"/>
                    <a:pt x="419" y="357"/>
                  </a:cubicBezTo>
                  <a:cubicBezTo>
                    <a:pt x="408" y="366"/>
                    <a:pt x="402" y="380"/>
                    <a:pt x="394" y="392"/>
                  </a:cubicBezTo>
                  <a:cubicBezTo>
                    <a:pt x="390" y="399"/>
                    <a:pt x="383" y="402"/>
                    <a:pt x="381" y="410"/>
                  </a:cubicBezTo>
                  <a:cubicBezTo>
                    <a:pt x="377" y="415"/>
                    <a:pt x="378" y="425"/>
                    <a:pt x="369" y="425"/>
                  </a:cubicBezTo>
                  <a:cubicBezTo>
                    <a:pt x="369" y="435"/>
                    <a:pt x="364" y="443"/>
                    <a:pt x="361" y="450"/>
                  </a:cubicBezTo>
                  <a:cubicBezTo>
                    <a:pt x="359" y="455"/>
                    <a:pt x="360" y="461"/>
                    <a:pt x="359" y="465"/>
                  </a:cubicBezTo>
                  <a:cubicBezTo>
                    <a:pt x="358" y="467"/>
                    <a:pt x="351" y="467"/>
                    <a:pt x="354" y="475"/>
                  </a:cubicBezTo>
                  <a:cubicBezTo>
                    <a:pt x="352" y="480"/>
                    <a:pt x="349" y="485"/>
                    <a:pt x="349" y="491"/>
                  </a:cubicBezTo>
                  <a:cubicBezTo>
                    <a:pt x="356" y="484"/>
                    <a:pt x="356" y="469"/>
                    <a:pt x="366" y="465"/>
                  </a:cubicBezTo>
                  <a:cubicBezTo>
                    <a:pt x="367" y="453"/>
                    <a:pt x="377" y="450"/>
                    <a:pt x="379" y="438"/>
                  </a:cubicBezTo>
                  <a:cubicBezTo>
                    <a:pt x="387" y="432"/>
                    <a:pt x="388" y="420"/>
                    <a:pt x="394" y="412"/>
                  </a:cubicBezTo>
                  <a:cubicBezTo>
                    <a:pt x="398" y="403"/>
                    <a:pt x="403" y="395"/>
                    <a:pt x="409" y="387"/>
                  </a:cubicBezTo>
                  <a:cubicBezTo>
                    <a:pt x="409" y="380"/>
                    <a:pt x="416" y="379"/>
                    <a:pt x="417" y="372"/>
                  </a:cubicBezTo>
                  <a:cubicBezTo>
                    <a:pt x="419" y="372"/>
                    <a:pt x="418" y="367"/>
                    <a:pt x="422" y="367"/>
                  </a:cubicBezTo>
                  <a:cubicBezTo>
                    <a:pt x="424" y="367"/>
                    <a:pt x="424" y="363"/>
                    <a:pt x="424" y="360"/>
                  </a:cubicBezTo>
                  <a:cubicBezTo>
                    <a:pt x="432" y="354"/>
                    <a:pt x="437" y="346"/>
                    <a:pt x="442" y="337"/>
                  </a:cubicBezTo>
                  <a:cubicBezTo>
                    <a:pt x="445" y="333"/>
                    <a:pt x="449" y="331"/>
                    <a:pt x="449" y="324"/>
                  </a:cubicBezTo>
                  <a:cubicBezTo>
                    <a:pt x="454" y="322"/>
                    <a:pt x="458" y="320"/>
                    <a:pt x="457" y="312"/>
                  </a:cubicBezTo>
                  <a:cubicBezTo>
                    <a:pt x="466" y="307"/>
                    <a:pt x="467" y="295"/>
                    <a:pt x="477" y="292"/>
                  </a:cubicBezTo>
                  <a:cubicBezTo>
                    <a:pt x="480" y="280"/>
                    <a:pt x="491" y="277"/>
                    <a:pt x="492" y="264"/>
                  </a:cubicBezTo>
                  <a:cubicBezTo>
                    <a:pt x="498" y="263"/>
                    <a:pt x="498" y="256"/>
                    <a:pt x="502" y="254"/>
                  </a:cubicBezTo>
                  <a:cubicBezTo>
                    <a:pt x="499" y="244"/>
                    <a:pt x="508" y="247"/>
                    <a:pt x="507" y="239"/>
                  </a:cubicBezTo>
                  <a:cubicBezTo>
                    <a:pt x="512" y="237"/>
                    <a:pt x="509" y="227"/>
                    <a:pt x="515" y="226"/>
                  </a:cubicBezTo>
                  <a:cubicBezTo>
                    <a:pt x="518" y="223"/>
                    <a:pt x="516" y="214"/>
                    <a:pt x="520" y="211"/>
                  </a:cubicBezTo>
                  <a:cubicBezTo>
                    <a:pt x="524" y="202"/>
                    <a:pt x="526" y="190"/>
                    <a:pt x="532" y="183"/>
                  </a:cubicBezTo>
                  <a:cubicBezTo>
                    <a:pt x="535" y="160"/>
                    <a:pt x="544" y="142"/>
                    <a:pt x="547" y="118"/>
                  </a:cubicBezTo>
                  <a:cubicBezTo>
                    <a:pt x="548" y="112"/>
                    <a:pt x="551" y="108"/>
                    <a:pt x="550" y="100"/>
                  </a:cubicBezTo>
                  <a:cubicBezTo>
                    <a:pt x="548" y="92"/>
                    <a:pt x="554" y="90"/>
                    <a:pt x="550" y="85"/>
                  </a:cubicBezTo>
                  <a:cubicBezTo>
                    <a:pt x="555" y="84"/>
                    <a:pt x="551" y="73"/>
                    <a:pt x="552" y="68"/>
                  </a:cubicBezTo>
                  <a:cubicBezTo>
                    <a:pt x="554" y="62"/>
                    <a:pt x="548" y="50"/>
                    <a:pt x="557" y="52"/>
                  </a:cubicBezTo>
                  <a:cubicBezTo>
                    <a:pt x="558" y="74"/>
                    <a:pt x="553" y="90"/>
                    <a:pt x="555" y="113"/>
                  </a:cubicBezTo>
                  <a:cubicBezTo>
                    <a:pt x="553" y="125"/>
                    <a:pt x="550" y="136"/>
                    <a:pt x="547" y="148"/>
                  </a:cubicBezTo>
                  <a:cubicBezTo>
                    <a:pt x="545" y="154"/>
                    <a:pt x="545" y="161"/>
                    <a:pt x="542" y="166"/>
                  </a:cubicBezTo>
                  <a:cubicBezTo>
                    <a:pt x="542" y="172"/>
                    <a:pt x="541" y="178"/>
                    <a:pt x="537" y="181"/>
                  </a:cubicBezTo>
                  <a:cubicBezTo>
                    <a:pt x="533" y="205"/>
                    <a:pt x="522" y="223"/>
                    <a:pt x="515" y="244"/>
                  </a:cubicBezTo>
                  <a:cubicBezTo>
                    <a:pt x="510" y="247"/>
                    <a:pt x="511" y="255"/>
                    <a:pt x="507" y="259"/>
                  </a:cubicBezTo>
                  <a:cubicBezTo>
                    <a:pt x="505" y="263"/>
                    <a:pt x="501" y="266"/>
                    <a:pt x="499" y="271"/>
                  </a:cubicBezTo>
                  <a:cubicBezTo>
                    <a:pt x="497" y="276"/>
                    <a:pt x="495" y="282"/>
                    <a:pt x="489" y="284"/>
                  </a:cubicBezTo>
                  <a:cubicBezTo>
                    <a:pt x="492" y="291"/>
                    <a:pt x="487" y="290"/>
                    <a:pt x="484" y="294"/>
                  </a:cubicBezTo>
                  <a:cubicBezTo>
                    <a:pt x="484" y="295"/>
                    <a:pt x="484" y="297"/>
                    <a:pt x="482" y="297"/>
                  </a:cubicBezTo>
                  <a:cubicBezTo>
                    <a:pt x="478" y="300"/>
                    <a:pt x="477" y="307"/>
                    <a:pt x="472" y="309"/>
                  </a:cubicBezTo>
                  <a:cubicBezTo>
                    <a:pt x="468" y="312"/>
                    <a:pt x="468" y="319"/>
                    <a:pt x="464" y="322"/>
                  </a:cubicBezTo>
                  <a:cubicBezTo>
                    <a:pt x="457" y="329"/>
                    <a:pt x="455" y="341"/>
                    <a:pt x="447" y="347"/>
                  </a:cubicBezTo>
                  <a:cubicBezTo>
                    <a:pt x="443" y="358"/>
                    <a:pt x="434" y="363"/>
                    <a:pt x="429" y="372"/>
                  </a:cubicBezTo>
                  <a:cubicBezTo>
                    <a:pt x="424" y="381"/>
                    <a:pt x="418" y="390"/>
                    <a:pt x="414" y="400"/>
                  </a:cubicBezTo>
                  <a:cubicBezTo>
                    <a:pt x="407" y="407"/>
                    <a:pt x="403" y="417"/>
                    <a:pt x="399" y="428"/>
                  </a:cubicBezTo>
                  <a:cubicBezTo>
                    <a:pt x="391" y="434"/>
                    <a:pt x="390" y="447"/>
                    <a:pt x="384" y="455"/>
                  </a:cubicBezTo>
                  <a:cubicBezTo>
                    <a:pt x="375" y="461"/>
                    <a:pt x="375" y="475"/>
                    <a:pt x="366" y="480"/>
                  </a:cubicBezTo>
                  <a:cubicBezTo>
                    <a:pt x="366" y="495"/>
                    <a:pt x="355" y="497"/>
                    <a:pt x="354" y="511"/>
                  </a:cubicBezTo>
                  <a:cubicBezTo>
                    <a:pt x="351" y="515"/>
                    <a:pt x="345" y="517"/>
                    <a:pt x="346" y="526"/>
                  </a:cubicBezTo>
                  <a:cubicBezTo>
                    <a:pt x="345" y="532"/>
                    <a:pt x="337" y="530"/>
                    <a:pt x="339" y="538"/>
                  </a:cubicBezTo>
                  <a:cubicBezTo>
                    <a:pt x="335" y="549"/>
                    <a:pt x="325" y="553"/>
                    <a:pt x="326" y="569"/>
                  </a:cubicBezTo>
                  <a:cubicBezTo>
                    <a:pt x="333" y="562"/>
                    <a:pt x="334" y="550"/>
                    <a:pt x="341" y="543"/>
                  </a:cubicBezTo>
                  <a:cubicBezTo>
                    <a:pt x="342" y="531"/>
                    <a:pt x="353" y="530"/>
                    <a:pt x="354" y="518"/>
                  </a:cubicBezTo>
                  <a:cubicBezTo>
                    <a:pt x="362" y="513"/>
                    <a:pt x="363" y="500"/>
                    <a:pt x="369" y="493"/>
                  </a:cubicBezTo>
                  <a:cubicBezTo>
                    <a:pt x="374" y="486"/>
                    <a:pt x="380" y="479"/>
                    <a:pt x="384" y="470"/>
                  </a:cubicBezTo>
                  <a:cubicBezTo>
                    <a:pt x="392" y="465"/>
                    <a:pt x="394" y="454"/>
                    <a:pt x="401" y="448"/>
                  </a:cubicBezTo>
                  <a:cubicBezTo>
                    <a:pt x="404" y="438"/>
                    <a:pt x="412" y="433"/>
                    <a:pt x="414" y="423"/>
                  </a:cubicBezTo>
                  <a:cubicBezTo>
                    <a:pt x="421" y="422"/>
                    <a:pt x="418" y="413"/>
                    <a:pt x="424" y="412"/>
                  </a:cubicBezTo>
                  <a:cubicBezTo>
                    <a:pt x="421" y="403"/>
                    <a:pt x="434" y="408"/>
                    <a:pt x="432" y="400"/>
                  </a:cubicBezTo>
                  <a:cubicBezTo>
                    <a:pt x="432" y="393"/>
                    <a:pt x="442" y="397"/>
                    <a:pt x="439" y="387"/>
                  </a:cubicBezTo>
                  <a:cubicBezTo>
                    <a:pt x="444" y="387"/>
                    <a:pt x="444" y="381"/>
                    <a:pt x="447" y="377"/>
                  </a:cubicBezTo>
                  <a:cubicBezTo>
                    <a:pt x="456" y="369"/>
                    <a:pt x="465" y="360"/>
                    <a:pt x="469" y="347"/>
                  </a:cubicBezTo>
                  <a:cubicBezTo>
                    <a:pt x="476" y="345"/>
                    <a:pt x="475" y="336"/>
                    <a:pt x="482" y="334"/>
                  </a:cubicBezTo>
                  <a:cubicBezTo>
                    <a:pt x="483" y="327"/>
                    <a:pt x="491" y="326"/>
                    <a:pt x="492" y="319"/>
                  </a:cubicBezTo>
                  <a:cubicBezTo>
                    <a:pt x="498" y="316"/>
                    <a:pt x="495" y="304"/>
                    <a:pt x="505" y="304"/>
                  </a:cubicBezTo>
                  <a:cubicBezTo>
                    <a:pt x="503" y="295"/>
                    <a:pt x="509" y="292"/>
                    <a:pt x="512" y="287"/>
                  </a:cubicBezTo>
                  <a:cubicBezTo>
                    <a:pt x="518" y="284"/>
                    <a:pt x="516" y="274"/>
                    <a:pt x="522" y="271"/>
                  </a:cubicBezTo>
                  <a:cubicBezTo>
                    <a:pt x="525" y="266"/>
                    <a:pt x="527" y="259"/>
                    <a:pt x="530" y="254"/>
                  </a:cubicBezTo>
                  <a:cubicBezTo>
                    <a:pt x="539" y="245"/>
                    <a:pt x="539" y="228"/>
                    <a:pt x="547" y="219"/>
                  </a:cubicBezTo>
                  <a:cubicBezTo>
                    <a:pt x="548" y="211"/>
                    <a:pt x="550" y="204"/>
                    <a:pt x="552" y="198"/>
                  </a:cubicBezTo>
                  <a:cubicBezTo>
                    <a:pt x="557" y="194"/>
                    <a:pt x="556" y="185"/>
                    <a:pt x="560" y="181"/>
                  </a:cubicBezTo>
                  <a:cubicBezTo>
                    <a:pt x="562" y="165"/>
                    <a:pt x="567" y="153"/>
                    <a:pt x="570" y="138"/>
                  </a:cubicBezTo>
                  <a:cubicBezTo>
                    <a:pt x="571" y="124"/>
                    <a:pt x="579" y="109"/>
                    <a:pt x="575" y="98"/>
                  </a:cubicBezTo>
                  <a:cubicBezTo>
                    <a:pt x="579" y="93"/>
                    <a:pt x="580" y="85"/>
                    <a:pt x="582" y="78"/>
                  </a:cubicBezTo>
                  <a:cubicBezTo>
                    <a:pt x="577" y="72"/>
                    <a:pt x="586" y="67"/>
                    <a:pt x="585" y="57"/>
                  </a:cubicBezTo>
                  <a:cubicBezTo>
                    <a:pt x="592" y="60"/>
                    <a:pt x="588" y="61"/>
                    <a:pt x="587" y="68"/>
                  </a:cubicBezTo>
                  <a:cubicBezTo>
                    <a:pt x="587" y="73"/>
                    <a:pt x="583" y="75"/>
                    <a:pt x="585" y="83"/>
                  </a:cubicBezTo>
                  <a:cubicBezTo>
                    <a:pt x="585" y="94"/>
                    <a:pt x="579" y="99"/>
                    <a:pt x="580" y="110"/>
                  </a:cubicBezTo>
                  <a:cubicBezTo>
                    <a:pt x="576" y="129"/>
                    <a:pt x="574" y="150"/>
                    <a:pt x="570" y="168"/>
                  </a:cubicBezTo>
                  <a:cubicBezTo>
                    <a:pt x="565" y="169"/>
                    <a:pt x="569" y="179"/>
                    <a:pt x="565" y="181"/>
                  </a:cubicBezTo>
                  <a:cubicBezTo>
                    <a:pt x="567" y="189"/>
                    <a:pt x="560" y="188"/>
                    <a:pt x="562" y="196"/>
                  </a:cubicBezTo>
                  <a:cubicBezTo>
                    <a:pt x="559" y="198"/>
                    <a:pt x="559" y="204"/>
                    <a:pt x="557" y="209"/>
                  </a:cubicBezTo>
                  <a:cubicBezTo>
                    <a:pt x="550" y="207"/>
                    <a:pt x="559" y="220"/>
                    <a:pt x="552" y="219"/>
                  </a:cubicBezTo>
                  <a:cubicBezTo>
                    <a:pt x="550" y="239"/>
                    <a:pt x="538" y="250"/>
                    <a:pt x="535" y="269"/>
                  </a:cubicBezTo>
                  <a:cubicBezTo>
                    <a:pt x="528" y="278"/>
                    <a:pt x="521" y="287"/>
                    <a:pt x="517" y="299"/>
                  </a:cubicBezTo>
                  <a:cubicBezTo>
                    <a:pt x="512" y="302"/>
                    <a:pt x="511" y="310"/>
                    <a:pt x="507" y="314"/>
                  </a:cubicBezTo>
                  <a:cubicBezTo>
                    <a:pt x="506" y="321"/>
                    <a:pt x="500" y="322"/>
                    <a:pt x="500" y="329"/>
                  </a:cubicBezTo>
                  <a:cubicBezTo>
                    <a:pt x="489" y="335"/>
                    <a:pt x="487" y="349"/>
                    <a:pt x="477" y="355"/>
                  </a:cubicBezTo>
                  <a:cubicBezTo>
                    <a:pt x="477" y="362"/>
                    <a:pt x="472" y="365"/>
                    <a:pt x="467" y="367"/>
                  </a:cubicBezTo>
                  <a:cubicBezTo>
                    <a:pt x="467" y="374"/>
                    <a:pt x="461" y="376"/>
                    <a:pt x="457" y="380"/>
                  </a:cubicBezTo>
                  <a:cubicBezTo>
                    <a:pt x="452" y="394"/>
                    <a:pt x="443" y="402"/>
                    <a:pt x="437" y="415"/>
                  </a:cubicBezTo>
                  <a:cubicBezTo>
                    <a:pt x="431" y="414"/>
                    <a:pt x="434" y="422"/>
                    <a:pt x="429" y="423"/>
                  </a:cubicBezTo>
                  <a:cubicBezTo>
                    <a:pt x="427" y="424"/>
                    <a:pt x="425" y="427"/>
                    <a:pt x="424" y="430"/>
                  </a:cubicBezTo>
                  <a:cubicBezTo>
                    <a:pt x="421" y="437"/>
                    <a:pt x="415" y="439"/>
                    <a:pt x="414" y="448"/>
                  </a:cubicBezTo>
                  <a:cubicBezTo>
                    <a:pt x="406" y="449"/>
                    <a:pt x="409" y="461"/>
                    <a:pt x="401" y="463"/>
                  </a:cubicBezTo>
                  <a:cubicBezTo>
                    <a:pt x="401" y="471"/>
                    <a:pt x="394" y="474"/>
                    <a:pt x="391" y="480"/>
                  </a:cubicBezTo>
                  <a:cubicBezTo>
                    <a:pt x="385" y="492"/>
                    <a:pt x="375" y="501"/>
                    <a:pt x="371" y="516"/>
                  </a:cubicBezTo>
                  <a:cubicBezTo>
                    <a:pt x="374" y="514"/>
                    <a:pt x="375" y="511"/>
                    <a:pt x="376" y="508"/>
                  </a:cubicBezTo>
                  <a:cubicBezTo>
                    <a:pt x="381" y="509"/>
                    <a:pt x="381" y="506"/>
                    <a:pt x="381" y="503"/>
                  </a:cubicBezTo>
                  <a:cubicBezTo>
                    <a:pt x="388" y="503"/>
                    <a:pt x="385" y="493"/>
                    <a:pt x="391" y="493"/>
                  </a:cubicBezTo>
                  <a:cubicBezTo>
                    <a:pt x="397" y="485"/>
                    <a:pt x="405" y="479"/>
                    <a:pt x="409" y="470"/>
                  </a:cubicBezTo>
                  <a:cubicBezTo>
                    <a:pt x="415" y="463"/>
                    <a:pt x="421" y="454"/>
                    <a:pt x="429" y="448"/>
                  </a:cubicBezTo>
                  <a:cubicBezTo>
                    <a:pt x="434" y="445"/>
                    <a:pt x="433" y="438"/>
                    <a:pt x="439" y="438"/>
                  </a:cubicBezTo>
                  <a:cubicBezTo>
                    <a:pt x="441" y="436"/>
                    <a:pt x="442" y="434"/>
                    <a:pt x="442" y="430"/>
                  </a:cubicBezTo>
                  <a:cubicBezTo>
                    <a:pt x="442" y="427"/>
                    <a:pt x="447" y="428"/>
                    <a:pt x="447" y="425"/>
                  </a:cubicBezTo>
                  <a:cubicBezTo>
                    <a:pt x="454" y="425"/>
                    <a:pt x="450" y="413"/>
                    <a:pt x="459" y="415"/>
                  </a:cubicBezTo>
                  <a:cubicBezTo>
                    <a:pt x="460" y="408"/>
                    <a:pt x="464" y="406"/>
                    <a:pt x="467" y="402"/>
                  </a:cubicBezTo>
                  <a:cubicBezTo>
                    <a:pt x="472" y="394"/>
                    <a:pt x="479" y="387"/>
                    <a:pt x="484" y="380"/>
                  </a:cubicBezTo>
                  <a:cubicBezTo>
                    <a:pt x="489" y="377"/>
                    <a:pt x="489" y="370"/>
                    <a:pt x="495" y="370"/>
                  </a:cubicBezTo>
                  <a:cubicBezTo>
                    <a:pt x="495" y="364"/>
                    <a:pt x="503" y="365"/>
                    <a:pt x="502" y="357"/>
                  </a:cubicBezTo>
                  <a:cubicBezTo>
                    <a:pt x="504" y="353"/>
                    <a:pt x="508" y="349"/>
                    <a:pt x="512" y="347"/>
                  </a:cubicBezTo>
                  <a:cubicBezTo>
                    <a:pt x="515" y="343"/>
                    <a:pt x="514" y="336"/>
                    <a:pt x="522" y="337"/>
                  </a:cubicBezTo>
                  <a:cubicBezTo>
                    <a:pt x="523" y="327"/>
                    <a:pt x="530" y="323"/>
                    <a:pt x="532" y="314"/>
                  </a:cubicBezTo>
                  <a:cubicBezTo>
                    <a:pt x="538" y="309"/>
                    <a:pt x="541" y="301"/>
                    <a:pt x="545" y="294"/>
                  </a:cubicBezTo>
                  <a:cubicBezTo>
                    <a:pt x="547" y="285"/>
                    <a:pt x="552" y="280"/>
                    <a:pt x="555" y="271"/>
                  </a:cubicBezTo>
                  <a:cubicBezTo>
                    <a:pt x="553" y="264"/>
                    <a:pt x="562" y="267"/>
                    <a:pt x="560" y="259"/>
                  </a:cubicBezTo>
                  <a:cubicBezTo>
                    <a:pt x="559" y="253"/>
                    <a:pt x="562" y="251"/>
                    <a:pt x="567" y="251"/>
                  </a:cubicBezTo>
                  <a:cubicBezTo>
                    <a:pt x="562" y="273"/>
                    <a:pt x="551" y="290"/>
                    <a:pt x="545" y="312"/>
                  </a:cubicBezTo>
                  <a:cubicBezTo>
                    <a:pt x="537" y="317"/>
                    <a:pt x="534" y="327"/>
                    <a:pt x="530" y="337"/>
                  </a:cubicBezTo>
                  <a:cubicBezTo>
                    <a:pt x="523" y="343"/>
                    <a:pt x="520" y="354"/>
                    <a:pt x="512" y="360"/>
                  </a:cubicBezTo>
                  <a:cubicBezTo>
                    <a:pt x="506" y="368"/>
                    <a:pt x="500" y="376"/>
                    <a:pt x="495" y="385"/>
                  </a:cubicBezTo>
                  <a:cubicBezTo>
                    <a:pt x="490" y="387"/>
                    <a:pt x="490" y="394"/>
                    <a:pt x="484" y="395"/>
                  </a:cubicBezTo>
                  <a:cubicBezTo>
                    <a:pt x="483" y="397"/>
                    <a:pt x="482" y="399"/>
                    <a:pt x="482" y="402"/>
                  </a:cubicBezTo>
                  <a:cubicBezTo>
                    <a:pt x="481" y="405"/>
                    <a:pt x="477" y="404"/>
                    <a:pt x="477" y="407"/>
                  </a:cubicBezTo>
                  <a:cubicBezTo>
                    <a:pt x="476" y="413"/>
                    <a:pt x="468" y="412"/>
                    <a:pt x="469" y="420"/>
                  </a:cubicBezTo>
                  <a:cubicBezTo>
                    <a:pt x="463" y="420"/>
                    <a:pt x="460" y="424"/>
                    <a:pt x="459" y="430"/>
                  </a:cubicBezTo>
                  <a:cubicBezTo>
                    <a:pt x="451" y="436"/>
                    <a:pt x="449" y="447"/>
                    <a:pt x="439" y="450"/>
                  </a:cubicBezTo>
                  <a:cubicBezTo>
                    <a:pt x="441" y="456"/>
                    <a:pt x="434" y="454"/>
                    <a:pt x="434" y="458"/>
                  </a:cubicBezTo>
                  <a:cubicBezTo>
                    <a:pt x="433" y="460"/>
                    <a:pt x="432" y="462"/>
                    <a:pt x="429" y="463"/>
                  </a:cubicBezTo>
                  <a:cubicBezTo>
                    <a:pt x="427" y="467"/>
                    <a:pt x="423" y="470"/>
                    <a:pt x="422" y="475"/>
                  </a:cubicBezTo>
                  <a:cubicBezTo>
                    <a:pt x="411" y="479"/>
                    <a:pt x="412" y="493"/>
                    <a:pt x="402" y="496"/>
                  </a:cubicBezTo>
                  <a:cubicBezTo>
                    <a:pt x="403" y="503"/>
                    <a:pt x="395" y="502"/>
                    <a:pt x="394" y="508"/>
                  </a:cubicBezTo>
                  <a:cubicBezTo>
                    <a:pt x="390" y="510"/>
                    <a:pt x="390" y="517"/>
                    <a:pt x="384" y="518"/>
                  </a:cubicBezTo>
                  <a:cubicBezTo>
                    <a:pt x="378" y="526"/>
                    <a:pt x="372" y="533"/>
                    <a:pt x="366" y="541"/>
                  </a:cubicBezTo>
                  <a:cubicBezTo>
                    <a:pt x="360" y="548"/>
                    <a:pt x="356" y="558"/>
                    <a:pt x="351" y="566"/>
                  </a:cubicBezTo>
                  <a:cubicBezTo>
                    <a:pt x="348" y="577"/>
                    <a:pt x="342" y="584"/>
                    <a:pt x="339" y="594"/>
                  </a:cubicBezTo>
                  <a:cubicBezTo>
                    <a:pt x="331" y="612"/>
                    <a:pt x="318" y="627"/>
                    <a:pt x="314" y="649"/>
                  </a:cubicBezTo>
                  <a:cubicBezTo>
                    <a:pt x="315" y="653"/>
                    <a:pt x="316" y="649"/>
                    <a:pt x="319" y="649"/>
                  </a:cubicBezTo>
                  <a:cubicBezTo>
                    <a:pt x="318" y="645"/>
                    <a:pt x="321" y="645"/>
                    <a:pt x="321" y="642"/>
                  </a:cubicBezTo>
                  <a:cubicBezTo>
                    <a:pt x="326" y="641"/>
                    <a:pt x="326" y="635"/>
                    <a:pt x="329" y="631"/>
                  </a:cubicBezTo>
                  <a:cubicBezTo>
                    <a:pt x="332" y="628"/>
                    <a:pt x="333" y="622"/>
                    <a:pt x="336" y="619"/>
                  </a:cubicBezTo>
                  <a:cubicBezTo>
                    <a:pt x="340" y="616"/>
                    <a:pt x="341" y="612"/>
                    <a:pt x="344" y="609"/>
                  </a:cubicBezTo>
                  <a:cubicBezTo>
                    <a:pt x="349" y="602"/>
                    <a:pt x="355" y="595"/>
                    <a:pt x="361" y="589"/>
                  </a:cubicBezTo>
                  <a:cubicBezTo>
                    <a:pt x="367" y="582"/>
                    <a:pt x="371" y="575"/>
                    <a:pt x="376" y="568"/>
                  </a:cubicBezTo>
                  <a:cubicBezTo>
                    <a:pt x="379" y="564"/>
                    <a:pt x="382" y="561"/>
                    <a:pt x="384" y="556"/>
                  </a:cubicBezTo>
                  <a:cubicBezTo>
                    <a:pt x="391" y="557"/>
                    <a:pt x="386" y="546"/>
                    <a:pt x="394" y="548"/>
                  </a:cubicBezTo>
                  <a:cubicBezTo>
                    <a:pt x="394" y="542"/>
                    <a:pt x="402" y="543"/>
                    <a:pt x="402" y="536"/>
                  </a:cubicBezTo>
                  <a:cubicBezTo>
                    <a:pt x="407" y="535"/>
                    <a:pt x="406" y="529"/>
                    <a:pt x="412" y="528"/>
                  </a:cubicBezTo>
                  <a:cubicBezTo>
                    <a:pt x="416" y="520"/>
                    <a:pt x="426" y="517"/>
                    <a:pt x="429" y="508"/>
                  </a:cubicBezTo>
                  <a:cubicBezTo>
                    <a:pt x="438" y="505"/>
                    <a:pt x="438" y="494"/>
                    <a:pt x="447" y="490"/>
                  </a:cubicBezTo>
                  <a:cubicBezTo>
                    <a:pt x="446" y="483"/>
                    <a:pt x="454" y="484"/>
                    <a:pt x="454" y="478"/>
                  </a:cubicBezTo>
                  <a:cubicBezTo>
                    <a:pt x="454" y="471"/>
                    <a:pt x="464" y="476"/>
                    <a:pt x="462" y="468"/>
                  </a:cubicBezTo>
                  <a:cubicBezTo>
                    <a:pt x="471" y="464"/>
                    <a:pt x="471" y="452"/>
                    <a:pt x="479" y="448"/>
                  </a:cubicBezTo>
                  <a:cubicBezTo>
                    <a:pt x="483" y="445"/>
                    <a:pt x="483" y="438"/>
                    <a:pt x="487" y="435"/>
                  </a:cubicBezTo>
                  <a:cubicBezTo>
                    <a:pt x="492" y="434"/>
                    <a:pt x="492" y="428"/>
                    <a:pt x="495" y="425"/>
                  </a:cubicBezTo>
                  <a:cubicBezTo>
                    <a:pt x="500" y="419"/>
                    <a:pt x="504" y="411"/>
                    <a:pt x="510" y="405"/>
                  </a:cubicBezTo>
                  <a:cubicBezTo>
                    <a:pt x="519" y="390"/>
                    <a:pt x="527" y="373"/>
                    <a:pt x="535" y="357"/>
                  </a:cubicBezTo>
                  <a:cubicBezTo>
                    <a:pt x="538" y="353"/>
                    <a:pt x="538" y="347"/>
                    <a:pt x="542" y="344"/>
                  </a:cubicBezTo>
                  <a:cubicBezTo>
                    <a:pt x="544" y="340"/>
                    <a:pt x="544" y="334"/>
                    <a:pt x="547" y="332"/>
                  </a:cubicBezTo>
                  <a:cubicBezTo>
                    <a:pt x="551" y="323"/>
                    <a:pt x="553" y="314"/>
                    <a:pt x="560" y="309"/>
                  </a:cubicBezTo>
                  <a:cubicBezTo>
                    <a:pt x="562" y="292"/>
                    <a:pt x="570" y="283"/>
                    <a:pt x="572" y="266"/>
                  </a:cubicBezTo>
                  <a:cubicBezTo>
                    <a:pt x="576" y="260"/>
                    <a:pt x="573" y="249"/>
                    <a:pt x="577" y="244"/>
                  </a:cubicBezTo>
                  <a:cubicBezTo>
                    <a:pt x="579" y="241"/>
                    <a:pt x="580" y="238"/>
                    <a:pt x="580" y="234"/>
                  </a:cubicBezTo>
                  <a:cubicBezTo>
                    <a:pt x="584" y="233"/>
                    <a:pt x="578" y="229"/>
                    <a:pt x="582" y="229"/>
                  </a:cubicBezTo>
                  <a:cubicBezTo>
                    <a:pt x="586" y="197"/>
                    <a:pt x="588" y="164"/>
                    <a:pt x="595" y="135"/>
                  </a:cubicBezTo>
                  <a:cubicBezTo>
                    <a:pt x="600" y="138"/>
                    <a:pt x="598" y="153"/>
                    <a:pt x="595" y="156"/>
                  </a:cubicBezTo>
                  <a:cubicBezTo>
                    <a:pt x="593" y="162"/>
                    <a:pt x="598" y="176"/>
                    <a:pt x="592" y="178"/>
                  </a:cubicBezTo>
                  <a:cubicBezTo>
                    <a:pt x="594" y="196"/>
                    <a:pt x="589" y="206"/>
                    <a:pt x="590" y="224"/>
                  </a:cubicBezTo>
                  <a:cubicBezTo>
                    <a:pt x="587" y="236"/>
                    <a:pt x="584" y="250"/>
                    <a:pt x="583" y="264"/>
                  </a:cubicBezTo>
                  <a:cubicBezTo>
                    <a:pt x="580" y="270"/>
                    <a:pt x="578" y="276"/>
                    <a:pt x="577" y="284"/>
                  </a:cubicBezTo>
                  <a:cubicBezTo>
                    <a:pt x="572" y="286"/>
                    <a:pt x="575" y="297"/>
                    <a:pt x="570" y="299"/>
                  </a:cubicBezTo>
                  <a:cubicBezTo>
                    <a:pt x="569" y="315"/>
                    <a:pt x="560" y="321"/>
                    <a:pt x="557" y="334"/>
                  </a:cubicBezTo>
                  <a:cubicBezTo>
                    <a:pt x="551" y="344"/>
                    <a:pt x="548" y="357"/>
                    <a:pt x="542" y="367"/>
                  </a:cubicBezTo>
                  <a:cubicBezTo>
                    <a:pt x="537" y="378"/>
                    <a:pt x="533" y="389"/>
                    <a:pt x="525" y="397"/>
                  </a:cubicBezTo>
                  <a:cubicBezTo>
                    <a:pt x="526" y="407"/>
                    <a:pt x="518" y="408"/>
                    <a:pt x="517" y="415"/>
                  </a:cubicBezTo>
                  <a:cubicBezTo>
                    <a:pt x="512" y="418"/>
                    <a:pt x="512" y="425"/>
                    <a:pt x="507" y="427"/>
                  </a:cubicBezTo>
                  <a:cubicBezTo>
                    <a:pt x="506" y="431"/>
                    <a:pt x="503" y="431"/>
                    <a:pt x="502" y="435"/>
                  </a:cubicBezTo>
                  <a:cubicBezTo>
                    <a:pt x="498" y="436"/>
                    <a:pt x="501" y="443"/>
                    <a:pt x="497" y="443"/>
                  </a:cubicBezTo>
                  <a:cubicBezTo>
                    <a:pt x="493" y="447"/>
                    <a:pt x="492" y="454"/>
                    <a:pt x="485" y="455"/>
                  </a:cubicBezTo>
                  <a:cubicBezTo>
                    <a:pt x="485" y="464"/>
                    <a:pt x="476" y="464"/>
                    <a:pt x="477" y="473"/>
                  </a:cubicBezTo>
                  <a:cubicBezTo>
                    <a:pt x="468" y="471"/>
                    <a:pt x="472" y="482"/>
                    <a:pt x="464" y="483"/>
                  </a:cubicBezTo>
                  <a:cubicBezTo>
                    <a:pt x="463" y="490"/>
                    <a:pt x="457" y="492"/>
                    <a:pt x="452" y="495"/>
                  </a:cubicBezTo>
                  <a:cubicBezTo>
                    <a:pt x="452" y="503"/>
                    <a:pt x="446" y="505"/>
                    <a:pt x="442" y="508"/>
                  </a:cubicBezTo>
                  <a:cubicBezTo>
                    <a:pt x="442" y="512"/>
                    <a:pt x="440" y="515"/>
                    <a:pt x="437" y="516"/>
                  </a:cubicBezTo>
                  <a:cubicBezTo>
                    <a:pt x="435" y="518"/>
                    <a:pt x="435" y="523"/>
                    <a:pt x="432" y="523"/>
                  </a:cubicBezTo>
                  <a:cubicBezTo>
                    <a:pt x="424" y="523"/>
                    <a:pt x="427" y="534"/>
                    <a:pt x="419" y="533"/>
                  </a:cubicBezTo>
                  <a:cubicBezTo>
                    <a:pt x="406" y="552"/>
                    <a:pt x="389" y="567"/>
                    <a:pt x="376" y="586"/>
                  </a:cubicBezTo>
                  <a:cubicBezTo>
                    <a:pt x="364" y="605"/>
                    <a:pt x="346" y="619"/>
                    <a:pt x="336" y="642"/>
                  </a:cubicBezTo>
                  <a:cubicBezTo>
                    <a:pt x="337" y="645"/>
                    <a:pt x="338" y="641"/>
                    <a:pt x="341" y="641"/>
                  </a:cubicBezTo>
                  <a:cubicBezTo>
                    <a:pt x="342" y="639"/>
                    <a:pt x="344" y="639"/>
                    <a:pt x="344" y="636"/>
                  </a:cubicBezTo>
                  <a:cubicBezTo>
                    <a:pt x="350" y="637"/>
                    <a:pt x="347" y="629"/>
                    <a:pt x="351" y="629"/>
                  </a:cubicBezTo>
                  <a:cubicBezTo>
                    <a:pt x="357" y="630"/>
                    <a:pt x="354" y="622"/>
                    <a:pt x="359" y="621"/>
                  </a:cubicBezTo>
                  <a:cubicBezTo>
                    <a:pt x="358" y="616"/>
                    <a:pt x="366" y="619"/>
                    <a:pt x="366" y="614"/>
                  </a:cubicBezTo>
                  <a:cubicBezTo>
                    <a:pt x="375" y="601"/>
                    <a:pt x="388" y="593"/>
                    <a:pt x="397" y="581"/>
                  </a:cubicBezTo>
                  <a:cubicBezTo>
                    <a:pt x="419" y="562"/>
                    <a:pt x="442" y="543"/>
                    <a:pt x="459" y="518"/>
                  </a:cubicBezTo>
                  <a:cubicBezTo>
                    <a:pt x="463" y="516"/>
                    <a:pt x="467" y="514"/>
                    <a:pt x="467" y="508"/>
                  </a:cubicBezTo>
                  <a:cubicBezTo>
                    <a:pt x="475" y="511"/>
                    <a:pt x="469" y="500"/>
                    <a:pt x="477" y="503"/>
                  </a:cubicBezTo>
                  <a:cubicBezTo>
                    <a:pt x="475" y="496"/>
                    <a:pt x="482" y="498"/>
                    <a:pt x="482" y="493"/>
                  </a:cubicBezTo>
                  <a:cubicBezTo>
                    <a:pt x="491" y="497"/>
                    <a:pt x="484" y="484"/>
                    <a:pt x="490" y="485"/>
                  </a:cubicBezTo>
                  <a:cubicBezTo>
                    <a:pt x="492" y="482"/>
                    <a:pt x="494" y="478"/>
                    <a:pt x="497" y="475"/>
                  </a:cubicBezTo>
                  <a:cubicBezTo>
                    <a:pt x="501" y="474"/>
                    <a:pt x="503" y="471"/>
                    <a:pt x="505" y="468"/>
                  </a:cubicBezTo>
                  <a:cubicBezTo>
                    <a:pt x="508" y="461"/>
                    <a:pt x="513" y="456"/>
                    <a:pt x="517" y="450"/>
                  </a:cubicBezTo>
                  <a:cubicBezTo>
                    <a:pt x="527" y="439"/>
                    <a:pt x="535" y="425"/>
                    <a:pt x="545" y="415"/>
                  </a:cubicBezTo>
                  <a:cubicBezTo>
                    <a:pt x="547" y="407"/>
                    <a:pt x="552" y="402"/>
                    <a:pt x="557" y="397"/>
                  </a:cubicBezTo>
                  <a:cubicBezTo>
                    <a:pt x="561" y="391"/>
                    <a:pt x="564" y="383"/>
                    <a:pt x="570" y="380"/>
                  </a:cubicBezTo>
                  <a:cubicBezTo>
                    <a:pt x="572" y="363"/>
                    <a:pt x="581" y="354"/>
                    <a:pt x="585" y="339"/>
                  </a:cubicBezTo>
                  <a:cubicBezTo>
                    <a:pt x="585" y="334"/>
                    <a:pt x="592" y="336"/>
                    <a:pt x="590" y="329"/>
                  </a:cubicBezTo>
                  <a:cubicBezTo>
                    <a:pt x="594" y="329"/>
                    <a:pt x="591" y="322"/>
                    <a:pt x="595" y="322"/>
                  </a:cubicBezTo>
                  <a:cubicBezTo>
                    <a:pt x="598" y="315"/>
                    <a:pt x="597" y="305"/>
                    <a:pt x="603" y="302"/>
                  </a:cubicBezTo>
                  <a:cubicBezTo>
                    <a:pt x="604" y="294"/>
                    <a:pt x="606" y="286"/>
                    <a:pt x="610" y="281"/>
                  </a:cubicBezTo>
                  <a:cubicBezTo>
                    <a:pt x="610" y="272"/>
                    <a:pt x="614" y="267"/>
                    <a:pt x="615" y="259"/>
                  </a:cubicBezTo>
                  <a:cubicBezTo>
                    <a:pt x="618" y="244"/>
                    <a:pt x="621" y="229"/>
                    <a:pt x="625" y="216"/>
                  </a:cubicBezTo>
                  <a:cubicBezTo>
                    <a:pt x="629" y="217"/>
                    <a:pt x="627" y="222"/>
                    <a:pt x="628" y="226"/>
                  </a:cubicBezTo>
                  <a:cubicBezTo>
                    <a:pt x="628" y="230"/>
                    <a:pt x="629" y="236"/>
                    <a:pt x="625" y="236"/>
                  </a:cubicBezTo>
                  <a:cubicBezTo>
                    <a:pt x="626" y="244"/>
                    <a:pt x="621" y="247"/>
                    <a:pt x="623" y="256"/>
                  </a:cubicBezTo>
                  <a:cubicBezTo>
                    <a:pt x="614" y="259"/>
                    <a:pt x="624" y="266"/>
                    <a:pt x="618" y="269"/>
                  </a:cubicBezTo>
                  <a:cubicBezTo>
                    <a:pt x="617" y="275"/>
                    <a:pt x="616" y="283"/>
                    <a:pt x="613" y="286"/>
                  </a:cubicBezTo>
                  <a:cubicBezTo>
                    <a:pt x="610" y="299"/>
                    <a:pt x="607" y="311"/>
                    <a:pt x="603" y="322"/>
                  </a:cubicBezTo>
                  <a:cubicBezTo>
                    <a:pt x="600" y="334"/>
                    <a:pt x="592" y="341"/>
                    <a:pt x="590" y="354"/>
                  </a:cubicBezTo>
                  <a:cubicBezTo>
                    <a:pt x="584" y="356"/>
                    <a:pt x="588" y="369"/>
                    <a:pt x="580" y="370"/>
                  </a:cubicBezTo>
                  <a:cubicBezTo>
                    <a:pt x="580" y="378"/>
                    <a:pt x="573" y="378"/>
                    <a:pt x="575" y="387"/>
                  </a:cubicBezTo>
                  <a:cubicBezTo>
                    <a:pt x="569" y="389"/>
                    <a:pt x="569" y="396"/>
                    <a:pt x="565" y="400"/>
                  </a:cubicBezTo>
                  <a:cubicBezTo>
                    <a:pt x="564" y="406"/>
                    <a:pt x="557" y="407"/>
                    <a:pt x="557" y="415"/>
                  </a:cubicBezTo>
                  <a:cubicBezTo>
                    <a:pt x="549" y="422"/>
                    <a:pt x="545" y="433"/>
                    <a:pt x="537" y="440"/>
                  </a:cubicBezTo>
                  <a:cubicBezTo>
                    <a:pt x="539" y="449"/>
                    <a:pt x="528" y="446"/>
                    <a:pt x="530" y="455"/>
                  </a:cubicBezTo>
                  <a:cubicBezTo>
                    <a:pt x="522" y="454"/>
                    <a:pt x="524" y="465"/>
                    <a:pt x="517" y="465"/>
                  </a:cubicBezTo>
                  <a:cubicBezTo>
                    <a:pt x="514" y="478"/>
                    <a:pt x="502" y="482"/>
                    <a:pt x="497" y="493"/>
                  </a:cubicBezTo>
                  <a:cubicBezTo>
                    <a:pt x="494" y="498"/>
                    <a:pt x="491" y="501"/>
                    <a:pt x="487" y="505"/>
                  </a:cubicBezTo>
                  <a:cubicBezTo>
                    <a:pt x="485" y="508"/>
                    <a:pt x="481" y="508"/>
                    <a:pt x="482" y="513"/>
                  </a:cubicBezTo>
                  <a:cubicBezTo>
                    <a:pt x="478" y="512"/>
                    <a:pt x="477" y="515"/>
                    <a:pt x="477" y="518"/>
                  </a:cubicBezTo>
                  <a:cubicBezTo>
                    <a:pt x="467" y="523"/>
                    <a:pt x="465" y="536"/>
                    <a:pt x="454" y="541"/>
                  </a:cubicBezTo>
                  <a:cubicBezTo>
                    <a:pt x="454" y="548"/>
                    <a:pt x="446" y="548"/>
                    <a:pt x="444" y="553"/>
                  </a:cubicBezTo>
                  <a:cubicBezTo>
                    <a:pt x="442" y="555"/>
                    <a:pt x="442" y="559"/>
                    <a:pt x="437" y="558"/>
                  </a:cubicBezTo>
                  <a:cubicBezTo>
                    <a:pt x="435" y="560"/>
                    <a:pt x="434" y="562"/>
                    <a:pt x="434" y="566"/>
                  </a:cubicBezTo>
                  <a:cubicBezTo>
                    <a:pt x="428" y="567"/>
                    <a:pt x="425" y="572"/>
                    <a:pt x="422" y="576"/>
                  </a:cubicBezTo>
                  <a:cubicBezTo>
                    <a:pt x="416" y="578"/>
                    <a:pt x="415" y="584"/>
                    <a:pt x="409" y="586"/>
                  </a:cubicBezTo>
                  <a:cubicBezTo>
                    <a:pt x="409" y="593"/>
                    <a:pt x="397" y="589"/>
                    <a:pt x="399" y="599"/>
                  </a:cubicBezTo>
                  <a:cubicBezTo>
                    <a:pt x="393" y="600"/>
                    <a:pt x="392" y="607"/>
                    <a:pt x="386" y="609"/>
                  </a:cubicBezTo>
                  <a:cubicBezTo>
                    <a:pt x="385" y="614"/>
                    <a:pt x="378" y="615"/>
                    <a:pt x="374" y="619"/>
                  </a:cubicBezTo>
                  <a:cubicBezTo>
                    <a:pt x="371" y="623"/>
                    <a:pt x="367" y="627"/>
                    <a:pt x="364" y="631"/>
                  </a:cubicBezTo>
                  <a:cubicBezTo>
                    <a:pt x="360" y="635"/>
                    <a:pt x="357" y="639"/>
                    <a:pt x="354" y="644"/>
                  </a:cubicBezTo>
                  <a:cubicBezTo>
                    <a:pt x="353" y="647"/>
                    <a:pt x="351" y="649"/>
                    <a:pt x="346" y="649"/>
                  </a:cubicBezTo>
                  <a:cubicBezTo>
                    <a:pt x="347" y="653"/>
                    <a:pt x="344" y="654"/>
                    <a:pt x="341" y="654"/>
                  </a:cubicBezTo>
                  <a:cubicBezTo>
                    <a:pt x="334" y="672"/>
                    <a:pt x="321" y="684"/>
                    <a:pt x="314" y="702"/>
                  </a:cubicBezTo>
                  <a:cubicBezTo>
                    <a:pt x="304" y="703"/>
                    <a:pt x="315" y="710"/>
                    <a:pt x="309" y="712"/>
                  </a:cubicBezTo>
                  <a:cubicBezTo>
                    <a:pt x="306" y="715"/>
                    <a:pt x="304" y="720"/>
                    <a:pt x="301" y="722"/>
                  </a:cubicBezTo>
                  <a:cubicBezTo>
                    <a:pt x="297" y="730"/>
                    <a:pt x="291" y="737"/>
                    <a:pt x="291" y="750"/>
                  </a:cubicBezTo>
                  <a:cubicBezTo>
                    <a:pt x="292" y="753"/>
                    <a:pt x="293" y="750"/>
                    <a:pt x="296" y="750"/>
                  </a:cubicBezTo>
                  <a:cubicBezTo>
                    <a:pt x="296" y="747"/>
                    <a:pt x="297" y="745"/>
                    <a:pt x="299" y="745"/>
                  </a:cubicBezTo>
                  <a:cubicBezTo>
                    <a:pt x="297" y="738"/>
                    <a:pt x="304" y="740"/>
                    <a:pt x="304" y="735"/>
                  </a:cubicBezTo>
                  <a:cubicBezTo>
                    <a:pt x="308" y="729"/>
                    <a:pt x="311" y="722"/>
                    <a:pt x="316" y="717"/>
                  </a:cubicBezTo>
                  <a:cubicBezTo>
                    <a:pt x="318" y="708"/>
                    <a:pt x="325" y="704"/>
                    <a:pt x="329" y="697"/>
                  </a:cubicBezTo>
                  <a:cubicBezTo>
                    <a:pt x="333" y="691"/>
                    <a:pt x="336" y="684"/>
                    <a:pt x="341" y="679"/>
                  </a:cubicBezTo>
                  <a:cubicBezTo>
                    <a:pt x="344" y="676"/>
                    <a:pt x="345" y="672"/>
                    <a:pt x="349" y="669"/>
                  </a:cubicBezTo>
                  <a:cubicBezTo>
                    <a:pt x="354" y="669"/>
                    <a:pt x="351" y="661"/>
                    <a:pt x="356" y="662"/>
                  </a:cubicBezTo>
                  <a:cubicBezTo>
                    <a:pt x="353" y="653"/>
                    <a:pt x="364" y="660"/>
                    <a:pt x="361" y="652"/>
                  </a:cubicBezTo>
                  <a:cubicBezTo>
                    <a:pt x="365" y="650"/>
                    <a:pt x="367" y="648"/>
                    <a:pt x="369" y="644"/>
                  </a:cubicBezTo>
                  <a:cubicBezTo>
                    <a:pt x="380" y="634"/>
                    <a:pt x="389" y="622"/>
                    <a:pt x="399" y="611"/>
                  </a:cubicBezTo>
                  <a:cubicBezTo>
                    <a:pt x="413" y="601"/>
                    <a:pt x="426" y="591"/>
                    <a:pt x="437" y="579"/>
                  </a:cubicBezTo>
                  <a:cubicBezTo>
                    <a:pt x="444" y="574"/>
                    <a:pt x="449" y="567"/>
                    <a:pt x="454" y="561"/>
                  </a:cubicBezTo>
                  <a:cubicBezTo>
                    <a:pt x="461" y="555"/>
                    <a:pt x="469" y="552"/>
                    <a:pt x="472" y="543"/>
                  </a:cubicBezTo>
                  <a:cubicBezTo>
                    <a:pt x="483" y="542"/>
                    <a:pt x="484" y="531"/>
                    <a:pt x="492" y="528"/>
                  </a:cubicBezTo>
                  <a:cubicBezTo>
                    <a:pt x="497" y="521"/>
                    <a:pt x="503" y="515"/>
                    <a:pt x="510" y="511"/>
                  </a:cubicBezTo>
                  <a:cubicBezTo>
                    <a:pt x="512" y="507"/>
                    <a:pt x="513" y="503"/>
                    <a:pt x="520" y="503"/>
                  </a:cubicBezTo>
                  <a:cubicBezTo>
                    <a:pt x="518" y="495"/>
                    <a:pt x="528" y="499"/>
                    <a:pt x="527" y="493"/>
                  </a:cubicBezTo>
                  <a:cubicBezTo>
                    <a:pt x="536" y="490"/>
                    <a:pt x="537" y="479"/>
                    <a:pt x="547" y="478"/>
                  </a:cubicBezTo>
                  <a:cubicBezTo>
                    <a:pt x="550" y="469"/>
                    <a:pt x="557" y="461"/>
                    <a:pt x="565" y="455"/>
                  </a:cubicBezTo>
                  <a:cubicBezTo>
                    <a:pt x="568" y="445"/>
                    <a:pt x="575" y="438"/>
                    <a:pt x="580" y="430"/>
                  </a:cubicBezTo>
                  <a:cubicBezTo>
                    <a:pt x="586" y="422"/>
                    <a:pt x="591" y="414"/>
                    <a:pt x="595" y="405"/>
                  </a:cubicBezTo>
                  <a:cubicBezTo>
                    <a:pt x="598" y="394"/>
                    <a:pt x="603" y="386"/>
                    <a:pt x="610" y="380"/>
                  </a:cubicBezTo>
                  <a:cubicBezTo>
                    <a:pt x="608" y="372"/>
                    <a:pt x="614" y="373"/>
                    <a:pt x="613" y="367"/>
                  </a:cubicBezTo>
                  <a:cubicBezTo>
                    <a:pt x="616" y="366"/>
                    <a:pt x="614" y="359"/>
                    <a:pt x="618" y="359"/>
                  </a:cubicBezTo>
                  <a:cubicBezTo>
                    <a:pt x="617" y="354"/>
                    <a:pt x="618" y="350"/>
                    <a:pt x="623" y="349"/>
                  </a:cubicBezTo>
                  <a:cubicBezTo>
                    <a:pt x="623" y="345"/>
                    <a:pt x="622" y="340"/>
                    <a:pt x="625" y="339"/>
                  </a:cubicBezTo>
                  <a:cubicBezTo>
                    <a:pt x="626" y="323"/>
                    <a:pt x="636" y="315"/>
                    <a:pt x="638" y="299"/>
                  </a:cubicBezTo>
                  <a:cubicBezTo>
                    <a:pt x="643" y="301"/>
                    <a:pt x="640" y="315"/>
                    <a:pt x="638" y="317"/>
                  </a:cubicBezTo>
                  <a:cubicBezTo>
                    <a:pt x="637" y="324"/>
                    <a:pt x="633" y="327"/>
                    <a:pt x="633" y="334"/>
                  </a:cubicBezTo>
                  <a:cubicBezTo>
                    <a:pt x="628" y="344"/>
                    <a:pt x="626" y="357"/>
                    <a:pt x="620" y="367"/>
                  </a:cubicBezTo>
                  <a:cubicBezTo>
                    <a:pt x="614" y="376"/>
                    <a:pt x="614" y="391"/>
                    <a:pt x="605" y="397"/>
                  </a:cubicBezTo>
                  <a:cubicBezTo>
                    <a:pt x="605" y="412"/>
                    <a:pt x="592" y="414"/>
                    <a:pt x="593" y="430"/>
                  </a:cubicBezTo>
                  <a:cubicBezTo>
                    <a:pt x="585" y="434"/>
                    <a:pt x="582" y="443"/>
                    <a:pt x="578" y="450"/>
                  </a:cubicBezTo>
                  <a:cubicBezTo>
                    <a:pt x="571" y="455"/>
                    <a:pt x="568" y="462"/>
                    <a:pt x="565" y="470"/>
                  </a:cubicBezTo>
                  <a:cubicBezTo>
                    <a:pt x="557" y="468"/>
                    <a:pt x="562" y="479"/>
                    <a:pt x="555" y="478"/>
                  </a:cubicBezTo>
                  <a:cubicBezTo>
                    <a:pt x="554" y="483"/>
                    <a:pt x="550" y="484"/>
                    <a:pt x="547" y="488"/>
                  </a:cubicBezTo>
                  <a:cubicBezTo>
                    <a:pt x="543" y="489"/>
                    <a:pt x="545" y="498"/>
                    <a:pt x="537" y="495"/>
                  </a:cubicBezTo>
                  <a:cubicBezTo>
                    <a:pt x="536" y="499"/>
                    <a:pt x="534" y="502"/>
                    <a:pt x="532" y="505"/>
                  </a:cubicBezTo>
                  <a:cubicBezTo>
                    <a:pt x="529" y="508"/>
                    <a:pt x="523" y="508"/>
                    <a:pt x="522" y="513"/>
                  </a:cubicBezTo>
                  <a:cubicBezTo>
                    <a:pt x="520" y="516"/>
                    <a:pt x="516" y="518"/>
                    <a:pt x="512" y="521"/>
                  </a:cubicBezTo>
                  <a:cubicBezTo>
                    <a:pt x="510" y="524"/>
                    <a:pt x="505" y="526"/>
                    <a:pt x="505" y="531"/>
                  </a:cubicBezTo>
                  <a:cubicBezTo>
                    <a:pt x="501" y="532"/>
                    <a:pt x="499" y="535"/>
                    <a:pt x="497" y="538"/>
                  </a:cubicBezTo>
                  <a:cubicBezTo>
                    <a:pt x="488" y="541"/>
                    <a:pt x="485" y="549"/>
                    <a:pt x="477" y="553"/>
                  </a:cubicBezTo>
                  <a:cubicBezTo>
                    <a:pt x="472" y="559"/>
                    <a:pt x="469" y="567"/>
                    <a:pt x="459" y="568"/>
                  </a:cubicBezTo>
                  <a:cubicBezTo>
                    <a:pt x="462" y="577"/>
                    <a:pt x="453" y="574"/>
                    <a:pt x="452" y="579"/>
                  </a:cubicBezTo>
                  <a:cubicBezTo>
                    <a:pt x="451" y="584"/>
                    <a:pt x="445" y="583"/>
                    <a:pt x="444" y="589"/>
                  </a:cubicBezTo>
                  <a:cubicBezTo>
                    <a:pt x="439" y="589"/>
                    <a:pt x="439" y="595"/>
                    <a:pt x="434" y="596"/>
                  </a:cubicBezTo>
                  <a:cubicBezTo>
                    <a:pt x="432" y="599"/>
                    <a:pt x="429" y="601"/>
                    <a:pt x="427" y="604"/>
                  </a:cubicBezTo>
                  <a:cubicBezTo>
                    <a:pt x="416" y="615"/>
                    <a:pt x="402" y="624"/>
                    <a:pt x="392" y="636"/>
                  </a:cubicBezTo>
                  <a:cubicBezTo>
                    <a:pt x="392" y="643"/>
                    <a:pt x="382" y="638"/>
                    <a:pt x="384" y="647"/>
                  </a:cubicBezTo>
                  <a:cubicBezTo>
                    <a:pt x="379" y="647"/>
                    <a:pt x="377" y="652"/>
                    <a:pt x="374" y="654"/>
                  </a:cubicBezTo>
                  <a:cubicBezTo>
                    <a:pt x="369" y="660"/>
                    <a:pt x="366" y="668"/>
                    <a:pt x="359" y="672"/>
                  </a:cubicBezTo>
                  <a:cubicBezTo>
                    <a:pt x="355" y="680"/>
                    <a:pt x="352" y="688"/>
                    <a:pt x="344" y="692"/>
                  </a:cubicBezTo>
                  <a:cubicBezTo>
                    <a:pt x="341" y="700"/>
                    <a:pt x="335" y="705"/>
                    <a:pt x="329" y="709"/>
                  </a:cubicBezTo>
                  <a:cubicBezTo>
                    <a:pt x="326" y="726"/>
                    <a:pt x="315" y="734"/>
                    <a:pt x="309" y="747"/>
                  </a:cubicBezTo>
                  <a:cubicBezTo>
                    <a:pt x="302" y="760"/>
                    <a:pt x="293" y="771"/>
                    <a:pt x="289" y="785"/>
                  </a:cubicBezTo>
                  <a:cubicBezTo>
                    <a:pt x="296" y="786"/>
                    <a:pt x="294" y="777"/>
                    <a:pt x="296" y="772"/>
                  </a:cubicBezTo>
                  <a:cubicBezTo>
                    <a:pt x="299" y="770"/>
                    <a:pt x="301" y="766"/>
                    <a:pt x="304" y="762"/>
                  </a:cubicBezTo>
                  <a:cubicBezTo>
                    <a:pt x="307" y="759"/>
                    <a:pt x="311" y="756"/>
                    <a:pt x="311" y="750"/>
                  </a:cubicBezTo>
                  <a:cubicBezTo>
                    <a:pt x="319" y="752"/>
                    <a:pt x="315" y="741"/>
                    <a:pt x="321" y="742"/>
                  </a:cubicBezTo>
                  <a:cubicBezTo>
                    <a:pt x="323" y="737"/>
                    <a:pt x="326" y="734"/>
                    <a:pt x="329" y="730"/>
                  </a:cubicBezTo>
                  <a:cubicBezTo>
                    <a:pt x="331" y="726"/>
                    <a:pt x="336" y="725"/>
                    <a:pt x="336" y="720"/>
                  </a:cubicBezTo>
                  <a:cubicBezTo>
                    <a:pt x="343" y="714"/>
                    <a:pt x="347" y="705"/>
                    <a:pt x="354" y="699"/>
                  </a:cubicBezTo>
                  <a:cubicBezTo>
                    <a:pt x="353" y="695"/>
                    <a:pt x="356" y="695"/>
                    <a:pt x="359" y="694"/>
                  </a:cubicBezTo>
                  <a:cubicBezTo>
                    <a:pt x="358" y="690"/>
                    <a:pt x="361" y="690"/>
                    <a:pt x="364" y="689"/>
                  </a:cubicBezTo>
                  <a:cubicBezTo>
                    <a:pt x="363" y="683"/>
                    <a:pt x="368" y="681"/>
                    <a:pt x="371" y="679"/>
                  </a:cubicBezTo>
                  <a:cubicBezTo>
                    <a:pt x="373" y="674"/>
                    <a:pt x="377" y="671"/>
                    <a:pt x="379" y="667"/>
                  </a:cubicBezTo>
                  <a:cubicBezTo>
                    <a:pt x="387" y="669"/>
                    <a:pt x="382" y="658"/>
                    <a:pt x="389" y="659"/>
                  </a:cubicBezTo>
                  <a:cubicBezTo>
                    <a:pt x="399" y="645"/>
                    <a:pt x="413" y="635"/>
                    <a:pt x="422" y="619"/>
                  </a:cubicBezTo>
                  <a:cubicBezTo>
                    <a:pt x="427" y="618"/>
                    <a:pt x="427" y="612"/>
                    <a:pt x="432" y="611"/>
                  </a:cubicBezTo>
                  <a:cubicBezTo>
                    <a:pt x="438" y="612"/>
                    <a:pt x="434" y="601"/>
                    <a:pt x="442" y="604"/>
                  </a:cubicBezTo>
                  <a:cubicBezTo>
                    <a:pt x="444" y="595"/>
                    <a:pt x="454" y="594"/>
                    <a:pt x="457" y="586"/>
                  </a:cubicBezTo>
                  <a:cubicBezTo>
                    <a:pt x="465" y="583"/>
                    <a:pt x="468" y="575"/>
                    <a:pt x="477" y="573"/>
                  </a:cubicBezTo>
                  <a:cubicBezTo>
                    <a:pt x="479" y="564"/>
                    <a:pt x="487" y="562"/>
                    <a:pt x="495" y="558"/>
                  </a:cubicBezTo>
                  <a:cubicBezTo>
                    <a:pt x="505" y="547"/>
                    <a:pt x="518" y="538"/>
                    <a:pt x="530" y="528"/>
                  </a:cubicBezTo>
                  <a:cubicBezTo>
                    <a:pt x="532" y="525"/>
                    <a:pt x="537" y="523"/>
                    <a:pt x="540" y="521"/>
                  </a:cubicBezTo>
                  <a:cubicBezTo>
                    <a:pt x="545" y="520"/>
                    <a:pt x="542" y="512"/>
                    <a:pt x="547" y="513"/>
                  </a:cubicBezTo>
                  <a:cubicBezTo>
                    <a:pt x="552" y="507"/>
                    <a:pt x="561" y="505"/>
                    <a:pt x="565" y="498"/>
                  </a:cubicBezTo>
                  <a:cubicBezTo>
                    <a:pt x="572" y="493"/>
                    <a:pt x="577" y="488"/>
                    <a:pt x="583" y="483"/>
                  </a:cubicBezTo>
                  <a:cubicBezTo>
                    <a:pt x="589" y="484"/>
                    <a:pt x="585" y="473"/>
                    <a:pt x="593" y="475"/>
                  </a:cubicBezTo>
                  <a:cubicBezTo>
                    <a:pt x="591" y="468"/>
                    <a:pt x="598" y="470"/>
                    <a:pt x="598" y="465"/>
                  </a:cubicBezTo>
                  <a:cubicBezTo>
                    <a:pt x="603" y="467"/>
                    <a:pt x="601" y="462"/>
                    <a:pt x="603" y="460"/>
                  </a:cubicBezTo>
                  <a:cubicBezTo>
                    <a:pt x="605" y="458"/>
                    <a:pt x="611" y="453"/>
                    <a:pt x="615" y="450"/>
                  </a:cubicBezTo>
                  <a:cubicBezTo>
                    <a:pt x="617" y="441"/>
                    <a:pt x="627" y="440"/>
                    <a:pt x="628" y="430"/>
                  </a:cubicBezTo>
                  <a:cubicBezTo>
                    <a:pt x="640" y="421"/>
                    <a:pt x="644" y="403"/>
                    <a:pt x="656" y="392"/>
                  </a:cubicBezTo>
                  <a:cubicBezTo>
                    <a:pt x="658" y="384"/>
                    <a:pt x="663" y="378"/>
                    <a:pt x="666" y="369"/>
                  </a:cubicBezTo>
                  <a:cubicBezTo>
                    <a:pt x="670" y="363"/>
                    <a:pt x="671" y="353"/>
                    <a:pt x="678" y="349"/>
                  </a:cubicBezTo>
                  <a:cubicBezTo>
                    <a:pt x="677" y="336"/>
                    <a:pt x="684" y="332"/>
                    <a:pt x="686" y="322"/>
                  </a:cubicBezTo>
                  <a:cubicBezTo>
                    <a:pt x="690" y="315"/>
                    <a:pt x="689" y="304"/>
                    <a:pt x="693" y="296"/>
                  </a:cubicBezTo>
                  <a:cubicBezTo>
                    <a:pt x="697" y="295"/>
                    <a:pt x="697" y="308"/>
                    <a:pt x="693" y="307"/>
                  </a:cubicBezTo>
                  <a:cubicBezTo>
                    <a:pt x="694" y="312"/>
                    <a:pt x="693" y="316"/>
                    <a:pt x="691" y="319"/>
                  </a:cubicBezTo>
                  <a:cubicBezTo>
                    <a:pt x="689" y="328"/>
                    <a:pt x="689" y="337"/>
                    <a:pt x="683" y="342"/>
                  </a:cubicBezTo>
                  <a:cubicBezTo>
                    <a:pt x="685" y="353"/>
                    <a:pt x="677" y="356"/>
                    <a:pt x="676" y="364"/>
                  </a:cubicBezTo>
                  <a:cubicBezTo>
                    <a:pt x="672" y="371"/>
                    <a:pt x="672" y="380"/>
                    <a:pt x="666" y="385"/>
                  </a:cubicBezTo>
                  <a:cubicBezTo>
                    <a:pt x="664" y="393"/>
                    <a:pt x="657" y="396"/>
                    <a:pt x="656" y="405"/>
                  </a:cubicBezTo>
                  <a:cubicBezTo>
                    <a:pt x="651" y="410"/>
                    <a:pt x="648" y="417"/>
                    <a:pt x="643" y="422"/>
                  </a:cubicBezTo>
                  <a:cubicBezTo>
                    <a:pt x="638" y="427"/>
                    <a:pt x="637" y="437"/>
                    <a:pt x="630" y="440"/>
                  </a:cubicBezTo>
                  <a:cubicBezTo>
                    <a:pt x="625" y="444"/>
                    <a:pt x="629" y="457"/>
                    <a:pt x="618" y="455"/>
                  </a:cubicBezTo>
                  <a:cubicBezTo>
                    <a:pt x="621" y="459"/>
                    <a:pt x="621" y="461"/>
                    <a:pt x="618" y="465"/>
                  </a:cubicBezTo>
                  <a:cubicBezTo>
                    <a:pt x="614" y="466"/>
                    <a:pt x="617" y="473"/>
                    <a:pt x="613" y="473"/>
                  </a:cubicBezTo>
                  <a:cubicBezTo>
                    <a:pt x="613" y="477"/>
                    <a:pt x="611" y="479"/>
                    <a:pt x="608" y="480"/>
                  </a:cubicBezTo>
                  <a:cubicBezTo>
                    <a:pt x="606" y="482"/>
                    <a:pt x="606" y="487"/>
                    <a:pt x="603" y="488"/>
                  </a:cubicBezTo>
                  <a:cubicBezTo>
                    <a:pt x="599" y="501"/>
                    <a:pt x="588" y="506"/>
                    <a:pt x="585" y="521"/>
                  </a:cubicBezTo>
                  <a:cubicBezTo>
                    <a:pt x="576" y="528"/>
                    <a:pt x="571" y="540"/>
                    <a:pt x="563" y="548"/>
                  </a:cubicBezTo>
                  <a:cubicBezTo>
                    <a:pt x="555" y="557"/>
                    <a:pt x="547" y="566"/>
                    <a:pt x="537" y="573"/>
                  </a:cubicBezTo>
                  <a:cubicBezTo>
                    <a:pt x="536" y="580"/>
                    <a:pt x="527" y="580"/>
                    <a:pt x="527" y="589"/>
                  </a:cubicBezTo>
                  <a:cubicBezTo>
                    <a:pt x="523" y="593"/>
                    <a:pt x="516" y="594"/>
                    <a:pt x="515" y="601"/>
                  </a:cubicBezTo>
                  <a:cubicBezTo>
                    <a:pt x="507" y="601"/>
                    <a:pt x="507" y="610"/>
                    <a:pt x="500" y="611"/>
                  </a:cubicBezTo>
                  <a:cubicBezTo>
                    <a:pt x="498" y="618"/>
                    <a:pt x="489" y="617"/>
                    <a:pt x="490" y="626"/>
                  </a:cubicBezTo>
                  <a:cubicBezTo>
                    <a:pt x="481" y="626"/>
                    <a:pt x="485" y="638"/>
                    <a:pt x="475" y="636"/>
                  </a:cubicBezTo>
                  <a:cubicBezTo>
                    <a:pt x="473" y="643"/>
                    <a:pt x="467" y="646"/>
                    <a:pt x="465" y="651"/>
                  </a:cubicBezTo>
                  <a:cubicBezTo>
                    <a:pt x="455" y="659"/>
                    <a:pt x="447" y="668"/>
                    <a:pt x="437" y="674"/>
                  </a:cubicBezTo>
                  <a:cubicBezTo>
                    <a:pt x="434" y="682"/>
                    <a:pt x="423" y="682"/>
                    <a:pt x="424" y="694"/>
                  </a:cubicBezTo>
                  <a:cubicBezTo>
                    <a:pt x="418" y="694"/>
                    <a:pt x="413" y="695"/>
                    <a:pt x="414" y="702"/>
                  </a:cubicBezTo>
                  <a:cubicBezTo>
                    <a:pt x="408" y="701"/>
                    <a:pt x="406" y="706"/>
                    <a:pt x="404" y="709"/>
                  </a:cubicBezTo>
                  <a:cubicBezTo>
                    <a:pt x="396" y="707"/>
                    <a:pt x="399" y="716"/>
                    <a:pt x="394" y="717"/>
                  </a:cubicBezTo>
                  <a:cubicBezTo>
                    <a:pt x="390" y="718"/>
                    <a:pt x="388" y="721"/>
                    <a:pt x="387" y="725"/>
                  </a:cubicBezTo>
                  <a:cubicBezTo>
                    <a:pt x="384" y="728"/>
                    <a:pt x="380" y="730"/>
                    <a:pt x="377" y="732"/>
                  </a:cubicBezTo>
                  <a:cubicBezTo>
                    <a:pt x="377" y="736"/>
                    <a:pt x="375" y="737"/>
                    <a:pt x="371" y="737"/>
                  </a:cubicBezTo>
                  <a:cubicBezTo>
                    <a:pt x="372" y="740"/>
                    <a:pt x="371" y="742"/>
                    <a:pt x="369" y="742"/>
                  </a:cubicBezTo>
                  <a:cubicBezTo>
                    <a:pt x="365" y="749"/>
                    <a:pt x="359" y="754"/>
                    <a:pt x="354" y="760"/>
                  </a:cubicBezTo>
                  <a:cubicBezTo>
                    <a:pt x="345" y="773"/>
                    <a:pt x="334" y="785"/>
                    <a:pt x="326" y="800"/>
                  </a:cubicBezTo>
                  <a:cubicBezTo>
                    <a:pt x="315" y="801"/>
                    <a:pt x="318" y="816"/>
                    <a:pt x="311" y="820"/>
                  </a:cubicBezTo>
                  <a:cubicBezTo>
                    <a:pt x="309" y="824"/>
                    <a:pt x="309" y="830"/>
                    <a:pt x="304" y="830"/>
                  </a:cubicBezTo>
                  <a:cubicBezTo>
                    <a:pt x="301" y="833"/>
                    <a:pt x="303" y="840"/>
                    <a:pt x="296" y="838"/>
                  </a:cubicBezTo>
                  <a:cubicBezTo>
                    <a:pt x="296" y="845"/>
                    <a:pt x="291" y="848"/>
                    <a:pt x="291" y="855"/>
                  </a:cubicBezTo>
                  <a:cubicBezTo>
                    <a:pt x="289" y="858"/>
                    <a:pt x="285" y="858"/>
                    <a:pt x="286" y="863"/>
                  </a:cubicBezTo>
                  <a:cubicBezTo>
                    <a:pt x="285" y="865"/>
                    <a:pt x="284" y="867"/>
                    <a:pt x="281" y="868"/>
                  </a:cubicBezTo>
                  <a:cubicBezTo>
                    <a:pt x="274" y="871"/>
                    <a:pt x="280" y="880"/>
                    <a:pt x="276" y="881"/>
                  </a:cubicBezTo>
                  <a:cubicBezTo>
                    <a:pt x="270" y="881"/>
                    <a:pt x="270" y="888"/>
                    <a:pt x="266" y="891"/>
                  </a:cubicBezTo>
                  <a:cubicBezTo>
                    <a:pt x="269" y="897"/>
                    <a:pt x="258" y="903"/>
                    <a:pt x="266" y="906"/>
                  </a:cubicBezTo>
                  <a:cubicBezTo>
                    <a:pt x="257" y="912"/>
                    <a:pt x="261" y="929"/>
                    <a:pt x="251" y="933"/>
                  </a:cubicBezTo>
                  <a:cubicBezTo>
                    <a:pt x="252" y="942"/>
                    <a:pt x="260" y="953"/>
                    <a:pt x="253" y="961"/>
                  </a:cubicBezTo>
                  <a:cubicBezTo>
                    <a:pt x="263" y="962"/>
                    <a:pt x="259" y="950"/>
                    <a:pt x="263" y="946"/>
                  </a:cubicBezTo>
                  <a:cubicBezTo>
                    <a:pt x="263" y="937"/>
                    <a:pt x="271" y="937"/>
                    <a:pt x="271" y="928"/>
                  </a:cubicBezTo>
                  <a:cubicBezTo>
                    <a:pt x="275" y="924"/>
                    <a:pt x="276" y="916"/>
                    <a:pt x="281" y="913"/>
                  </a:cubicBezTo>
                  <a:cubicBezTo>
                    <a:pt x="279" y="904"/>
                    <a:pt x="287" y="904"/>
                    <a:pt x="289" y="898"/>
                  </a:cubicBezTo>
                  <a:cubicBezTo>
                    <a:pt x="291" y="896"/>
                    <a:pt x="291" y="893"/>
                    <a:pt x="291" y="888"/>
                  </a:cubicBezTo>
                  <a:cubicBezTo>
                    <a:pt x="296" y="889"/>
                    <a:pt x="296" y="885"/>
                    <a:pt x="296" y="881"/>
                  </a:cubicBezTo>
                  <a:cubicBezTo>
                    <a:pt x="300" y="877"/>
                    <a:pt x="304" y="874"/>
                    <a:pt x="306" y="868"/>
                  </a:cubicBezTo>
                  <a:cubicBezTo>
                    <a:pt x="311" y="857"/>
                    <a:pt x="315" y="845"/>
                    <a:pt x="324" y="838"/>
                  </a:cubicBezTo>
                  <a:cubicBezTo>
                    <a:pt x="328" y="826"/>
                    <a:pt x="337" y="820"/>
                    <a:pt x="341" y="808"/>
                  </a:cubicBezTo>
                  <a:cubicBezTo>
                    <a:pt x="351" y="801"/>
                    <a:pt x="356" y="790"/>
                    <a:pt x="364" y="782"/>
                  </a:cubicBezTo>
                  <a:cubicBezTo>
                    <a:pt x="372" y="775"/>
                    <a:pt x="379" y="766"/>
                    <a:pt x="387" y="757"/>
                  </a:cubicBezTo>
                  <a:cubicBezTo>
                    <a:pt x="391" y="746"/>
                    <a:pt x="402" y="741"/>
                    <a:pt x="407" y="730"/>
                  </a:cubicBezTo>
                  <a:cubicBezTo>
                    <a:pt x="417" y="721"/>
                    <a:pt x="428" y="714"/>
                    <a:pt x="434" y="702"/>
                  </a:cubicBezTo>
                  <a:cubicBezTo>
                    <a:pt x="445" y="694"/>
                    <a:pt x="453" y="686"/>
                    <a:pt x="462" y="677"/>
                  </a:cubicBezTo>
                  <a:cubicBezTo>
                    <a:pt x="466" y="676"/>
                    <a:pt x="464" y="669"/>
                    <a:pt x="472" y="672"/>
                  </a:cubicBezTo>
                  <a:cubicBezTo>
                    <a:pt x="471" y="666"/>
                    <a:pt x="477" y="668"/>
                    <a:pt x="477" y="664"/>
                  </a:cubicBezTo>
                  <a:cubicBezTo>
                    <a:pt x="481" y="659"/>
                    <a:pt x="488" y="656"/>
                    <a:pt x="490" y="649"/>
                  </a:cubicBezTo>
                  <a:cubicBezTo>
                    <a:pt x="497" y="651"/>
                    <a:pt x="495" y="644"/>
                    <a:pt x="500" y="644"/>
                  </a:cubicBezTo>
                  <a:cubicBezTo>
                    <a:pt x="498" y="638"/>
                    <a:pt x="505" y="640"/>
                    <a:pt x="505" y="636"/>
                  </a:cubicBezTo>
                  <a:cubicBezTo>
                    <a:pt x="510" y="633"/>
                    <a:pt x="512" y="627"/>
                    <a:pt x="520" y="626"/>
                  </a:cubicBezTo>
                  <a:cubicBezTo>
                    <a:pt x="524" y="614"/>
                    <a:pt x="532" y="607"/>
                    <a:pt x="540" y="599"/>
                  </a:cubicBezTo>
                  <a:cubicBezTo>
                    <a:pt x="543" y="593"/>
                    <a:pt x="547" y="589"/>
                    <a:pt x="553" y="586"/>
                  </a:cubicBezTo>
                  <a:cubicBezTo>
                    <a:pt x="553" y="583"/>
                    <a:pt x="557" y="582"/>
                    <a:pt x="558" y="578"/>
                  </a:cubicBezTo>
                  <a:cubicBezTo>
                    <a:pt x="560" y="577"/>
                    <a:pt x="562" y="575"/>
                    <a:pt x="563" y="578"/>
                  </a:cubicBezTo>
                  <a:cubicBezTo>
                    <a:pt x="560" y="587"/>
                    <a:pt x="554" y="594"/>
                    <a:pt x="548" y="599"/>
                  </a:cubicBezTo>
                  <a:cubicBezTo>
                    <a:pt x="543" y="605"/>
                    <a:pt x="540" y="613"/>
                    <a:pt x="532" y="616"/>
                  </a:cubicBezTo>
                  <a:cubicBezTo>
                    <a:pt x="532" y="621"/>
                    <a:pt x="526" y="621"/>
                    <a:pt x="525" y="626"/>
                  </a:cubicBezTo>
                  <a:cubicBezTo>
                    <a:pt x="523" y="627"/>
                    <a:pt x="522" y="630"/>
                    <a:pt x="520" y="631"/>
                  </a:cubicBezTo>
                  <a:cubicBezTo>
                    <a:pt x="519" y="632"/>
                    <a:pt x="518" y="634"/>
                    <a:pt x="515" y="634"/>
                  </a:cubicBezTo>
                  <a:cubicBezTo>
                    <a:pt x="515" y="645"/>
                    <a:pt x="502" y="643"/>
                    <a:pt x="502" y="654"/>
                  </a:cubicBezTo>
                  <a:cubicBezTo>
                    <a:pt x="495" y="654"/>
                    <a:pt x="492" y="659"/>
                    <a:pt x="490" y="664"/>
                  </a:cubicBezTo>
                  <a:cubicBezTo>
                    <a:pt x="481" y="662"/>
                    <a:pt x="487" y="674"/>
                    <a:pt x="477" y="672"/>
                  </a:cubicBezTo>
                  <a:cubicBezTo>
                    <a:pt x="477" y="678"/>
                    <a:pt x="473" y="681"/>
                    <a:pt x="467" y="682"/>
                  </a:cubicBezTo>
                  <a:cubicBezTo>
                    <a:pt x="466" y="687"/>
                    <a:pt x="462" y="690"/>
                    <a:pt x="460" y="694"/>
                  </a:cubicBezTo>
                  <a:cubicBezTo>
                    <a:pt x="452" y="692"/>
                    <a:pt x="456" y="703"/>
                    <a:pt x="447" y="699"/>
                  </a:cubicBezTo>
                  <a:cubicBezTo>
                    <a:pt x="440" y="699"/>
                    <a:pt x="454" y="709"/>
                    <a:pt x="442" y="707"/>
                  </a:cubicBezTo>
                  <a:cubicBezTo>
                    <a:pt x="441" y="710"/>
                    <a:pt x="438" y="713"/>
                    <a:pt x="434" y="714"/>
                  </a:cubicBezTo>
                  <a:cubicBezTo>
                    <a:pt x="431" y="721"/>
                    <a:pt x="426" y="726"/>
                    <a:pt x="419" y="730"/>
                  </a:cubicBezTo>
                  <a:cubicBezTo>
                    <a:pt x="411" y="729"/>
                    <a:pt x="426" y="737"/>
                    <a:pt x="417" y="737"/>
                  </a:cubicBezTo>
                  <a:cubicBezTo>
                    <a:pt x="413" y="738"/>
                    <a:pt x="411" y="741"/>
                    <a:pt x="409" y="745"/>
                  </a:cubicBezTo>
                  <a:cubicBezTo>
                    <a:pt x="403" y="744"/>
                    <a:pt x="406" y="752"/>
                    <a:pt x="402" y="752"/>
                  </a:cubicBezTo>
                  <a:cubicBezTo>
                    <a:pt x="405" y="760"/>
                    <a:pt x="394" y="754"/>
                    <a:pt x="397" y="762"/>
                  </a:cubicBezTo>
                  <a:cubicBezTo>
                    <a:pt x="386" y="771"/>
                    <a:pt x="377" y="783"/>
                    <a:pt x="369" y="795"/>
                  </a:cubicBezTo>
                  <a:cubicBezTo>
                    <a:pt x="357" y="803"/>
                    <a:pt x="352" y="818"/>
                    <a:pt x="341" y="828"/>
                  </a:cubicBezTo>
                  <a:cubicBezTo>
                    <a:pt x="340" y="837"/>
                    <a:pt x="330" y="837"/>
                    <a:pt x="331" y="848"/>
                  </a:cubicBezTo>
                  <a:cubicBezTo>
                    <a:pt x="325" y="852"/>
                    <a:pt x="322" y="859"/>
                    <a:pt x="321" y="868"/>
                  </a:cubicBezTo>
                  <a:cubicBezTo>
                    <a:pt x="313" y="875"/>
                    <a:pt x="309" y="886"/>
                    <a:pt x="301" y="893"/>
                  </a:cubicBezTo>
                  <a:cubicBezTo>
                    <a:pt x="298" y="899"/>
                    <a:pt x="301" y="909"/>
                    <a:pt x="294" y="911"/>
                  </a:cubicBezTo>
                  <a:cubicBezTo>
                    <a:pt x="293" y="917"/>
                    <a:pt x="286" y="918"/>
                    <a:pt x="286" y="926"/>
                  </a:cubicBezTo>
                  <a:cubicBezTo>
                    <a:pt x="284" y="931"/>
                    <a:pt x="278" y="933"/>
                    <a:pt x="279" y="941"/>
                  </a:cubicBezTo>
                  <a:cubicBezTo>
                    <a:pt x="276" y="946"/>
                    <a:pt x="271" y="948"/>
                    <a:pt x="271" y="956"/>
                  </a:cubicBezTo>
                  <a:cubicBezTo>
                    <a:pt x="271" y="962"/>
                    <a:pt x="278" y="955"/>
                    <a:pt x="276" y="951"/>
                  </a:cubicBezTo>
                  <a:cubicBezTo>
                    <a:pt x="280" y="950"/>
                    <a:pt x="282" y="947"/>
                    <a:pt x="281" y="941"/>
                  </a:cubicBezTo>
                  <a:cubicBezTo>
                    <a:pt x="289" y="939"/>
                    <a:pt x="287" y="927"/>
                    <a:pt x="294" y="923"/>
                  </a:cubicBezTo>
                  <a:cubicBezTo>
                    <a:pt x="299" y="909"/>
                    <a:pt x="310" y="901"/>
                    <a:pt x="316" y="888"/>
                  </a:cubicBezTo>
                  <a:cubicBezTo>
                    <a:pt x="322" y="889"/>
                    <a:pt x="315" y="877"/>
                    <a:pt x="324" y="881"/>
                  </a:cubicBezTo>
                  <a:cubicBezTo>
                    <a:pt x="324" y="876"/>
                    <a:pt x="325" y="872"/>
                    <a:pt x="329" y="871"/>
                  </a:cubicBezTo>
                  <a:cubicBezTo>
                    <a:pt x="332" y="869"/>
                    <a:pt x="329" y="861"/>
                    <a:pt x="334" y="860"/>
                  </a:cubicBezTo>
                  <a:cubicBezTo>
                    <a:pt x="335" y="857"/>
                    <a:pt x="342" y="858"/>
                    <a:pt x="339" y="850"/>
                  </a:cubicBezTo>
                  <a:cubicBezTo>
                    <a:pt x="345" y="847"/>
                    <a:pt x="350" y="842"/>
                    <a:pt x="351" y="833"/>
                  </a:cubicBezTo>
                  <a:cubicBezTo>
                    <a:pt x="360" y="832"/>
                    <a:pt x="360" y="823"/>
                    <a:pt x="364" y="818"/>
                  </a:cubicBezTo>
                  <a:cubicBezTo>
                    <a:pt x="374" y="808"/>
                    <a:pt x="380" y="793"/>
                    <a:pt x="392" y="785"/>
                  </a:cubicBezTo>
                  <a:cubicBezTo>
                    <a:pt x="391" y="775"/>
                    <a:pt x="403" y="777"/>
                    <a:pt x="404" y="767"/>
                  </a:cubicBezTo>
                  <a:cubicBezTo>
                    <a:pt x="411" y="765"/>
                    <a:pt x="413" y="757"/>
                    <a:pt x="419" y="755"/>
                  </a:cubicBezTo>
                  <a:cubicBezTo>
                    <a:pt x="418" y="748"/>
                    <a:pt x="425" y="750"/>
                    <a:pt x="427" y="747"/>
                  </a:cubicBezTo>
                  <a:cubicBezTo>
                    <a:pt x="425" y="740"/>
                    <a:pt x="432" y="742"/>
                    <a:pt x="434" y="740"/>
                  </a:cubicBezTo>
                  <a:cubicBezTo>
                    <a:pt x="434" y="734"/>
                    <a:pt x="436" y="732"/>
                    <a:pt x="442" y="732"/>
                  </a:cubicBezTo>
                  <a:cubicBezTo>
                    <a:pt x="443" y="728"/>
                    <a:pt x="446" y="726"/>
                    <a:pt x="447" y="722"/>
                  </a:cubicBezTo>
                  <a:cubicBezTo>
                    <a:pt x="450" y="719"/>
                    <a:pt x="452" y="717"/>
                    <a:pt x="455" y="714"/>
                  </a:cubicBezTo>
                  <a:cubicBezTo>
                    <a:pt x="460" y="715"/>
                    <a:pt x="457" y="707"/>
                    <a:pt x="462" y="707"/>
                  </a:cubicBezTo>
                  <a:cubicBezTo>
                    <a:pt x="465" y="700"/>
                    <a:pt x="472" y="698"/>
                    <a:pt x="475" y="692"/>
                  </a:cubicBezTo>
                  <a:cubicBezTo>
                    <a:pt x="479" y="688"/>
                    <a:pt x="486" y="686"/>
                    <a:pt x="490" y="682"/>
                  </a:cubicBezTo>
                  <a:cubicBezTo>
                    <a:pt x="495" y="679"/>
                    <a:pt x="494" y="671"/>
                    <a:pt x="502" y="672"/>
                  </a:cubicBezTo>
                  <a:cubicBezTo>
                    <a:pt x="502" y="662"/>
                    <a:pt x="512" y="665"/>
                    <a:pt x="512" y="656"/>
                  </a:cubicBezTo>
                  <a:cubicBezTo>
                    <a:pt x="517" y="654"/>
                    <a:pt x="523" y="652"/>
                    <a:pt x="525" y="646"/>
                  </a:cubicBezTo>
                  <a:cubicBezTo>
                    <a:pt x="527" y="640"/>
                    <a:pt x="534" y="638"/>
                    <a:pt x="538" y="634"/>
                  </a:cubicBezTo>
                  <a:cubicBezTo>
                    <a:pt x="540" y="632"/>
                    <a:pt x="541" y="629"/>
                    <a:pt x="543" y="626"/>
                  </a:cubicBezTo>
                  <a:cubicBezTo>
                    <a:pt x="547" y="627"/>
                    <a:pt x="547" y="624"/>
                    <a:pt x="548" y="621"/>
                  </a:cubicBezTo>
                  <a:cubicBezTo>
                    <a:pt x="555" y="620"/>
                    <a:pt x="556" y="613"/>
                    <a:pt x="560" y="609"/>
                  </a:cubicBezTo>
                  <a:cubicBezTo>
                    <a:pt x="562" y="603"/>
                    <a:pt x="568" y="601"/>
                    <a:pt x="573" y="599"/>
                  </a:cubicBezTo>
                  <a:cubicBezTo>
                    <a:pt x="574" y="586"/>
                    <a:pt x="584" y="581"/>
                    <a:pt x="588" y="571"/>
                  </a:cubicBezTo>
                  <a:cubicBezTo>
                    <a:pt x="593" y="562"/>
                    <a:pt x="600" y="555"/>
                    <a:pt x="605" y="546"/>
                  </a:cubicBezTo>
                  <a:cubicBezTo>
                    <a:pt x="609" y="547"/>
                    <a:pt x="604" y="549"/>
                    <a:pt x="605" y="553"/>
                  </a:cubicBezTo>
                  <a:cubicBezTo>
                    <a:pt x="602" y="554"/>
                    <a:pt x="603" y="558"/>
                    <a:pt x="603" y="561"/>
                  </a:cubicBezTo>
                  <a:cubicBezTo>
                    <a:pt x="596" y="561"/>
                    <a:pt x="597" y="570"/>
                    <a:pt x="593" y="573"/>
                  </a:cubicBezTo>
                  <a:cubicBezTo>
                    <a:pt x="590" y="585"/>
                    <a:pt x="579" y="589"/>
                    <a:pt x="578" y="604"/>
                  </a:cubicBezTo>
                  <a:cubicBezTo>
                    <a:pt x="564" y="608"/>
                    <a:pt x="562" y="624"/>
                    <a:pt x="553" y="631"/>
                  </a:cubicBezTo>
                  <a:cubicBezTo>
                    <a:pt x="547" y="634"/>
                    <a:pt x="543" y="639"/>
                    <a:pt x="540" y="644"/>
                  </a:cubicBezTo>
                  <a:cubicBezTo>
                    <a:pt x="537" y="646"/>
                    <a:pt x="537" y="650"/>
                    <a:pt x="532" y="649"/>
                  </a:cubicBezTo>
                  <a:cubicBezTo>
                    <a:pt x="533" y="653"/>
                    <a:pt x="531" y="655"/>
                    <a:pt x="527" y="656"/>
                  </a:cubicBezTo>
                  <a:cubicBezTo>
                    <a:pt x="520" y="666"/>
                    <a:pt x="509" y="673"/>
                    <a:pt x="500" y="682"/>
                  </a:cubicBezTo>
                  <a:cubicBezTo>
                    <a:pt x="499" y="685"/>
                    <a:pt x="495" y="686"/>
                    <a:pt x="495" y="689"/>
                  </a:cubicBezTo>
                  <a:cubicBezTo>
                    <a:pt x="489" y="688"/>
                    <a:pt x="491" y="694"/>
                    <a:pt x="487" y="694"/>
                  </a:cubicBezTo>
                  <a:cubicBezTo>
                    <a:pt x="482" y="698"/>
                    <a:pt x="480" y="704"/>
                    <a:pt x="472" y="704"/>
                  </a:cubicBezTo>
                  <a:cubicBezTo>
                    <a:pt x="472" y="712"/>
                    <a:pt x="466" y="715"/>
                    <a:pt x="462" y="719"/>
                  </a:cubicBezTo>
                  <a:cubicBezTo>
                    <a:pt x="459" y="725"/>
                    <a:pt x="455" y="729"/>
                    <a:pt x="450" y="732"/>
                  </a:cubicBezTo>
                  <a:cubicBezTo>
                    <a:pt x="445" y="744"/>
                    <a:pt x="433" y="747"/>
                    <a:pt x="429" y="760"/>
                  </a:cubicBezTo>
                  <a:cubicBezTo>
                    <a:pt x="421" y="760"/>
                    <a:pt x="423" y="770"/>
                    <a:pt x="414" y="770"/>
                  </a:cubicBezTo>
                  <a:cubicBezTo>
                    <a:pt x="414" y="777"/>
                    <a:pt x="409" y="779"/>
                    <a:pt x="404" y="782"/>
                  </a:cubicBezTo>
                  <a:cubicBezTo>
                    <a:pt x="400" y="794"/>
                    <a:pt x="388" y="798"/>
                    <a:pt x="384" y="810"/>
                  </a:cubicBezTo>
                  <a:cubicBezTo>
                    <a:pt x="381" y="815"/>
                    <a:pt x="375" y="817"/>
                    <a:pt x="374" y="825"/>
                  </a:cubicBezTo>
                  <a:cubicBezTo>
                    <a:pt x="368" y="827"/>
                    <a:pt x="367" y="833"/>
                    <a:pt x="364" y="838"/>
                  </a:cubicBezTo>
                  <a:cubicBezTo>
                    <a:pt x="359" y="842"/>
                    <a:pt x="358" y="848"/>
                    <a:pt x="351" y="850"/>
                  </a:cubicBezTo>
                  <a:cubicBezTo>
                    <a:pt x="352" y="855"/>
                    <a:pt x="350" y="857"/>
                    <a:pt x="346" y="858"/>
                  </a:cubicBezTo>
                  <a:cubicBezTo>
                    <a:pt x="347" y="861"/>
                    <a:pt x="347" y="865"/>
                    <a:pt x="344" y="865"/>
                  </a:cubicBezTo>
                  <a:cubicBezTo>
                    <a:pt x="336" y="873"/>
                    <a:pt x="332" y="886"/>
                    <a:pt x="324" y="893"/>
                  </a:cubicBezTo>
                  <a:cubicBezTo>
                    <a:pt x="322" y="895"/>
                    <a:pt x="321" y="899"/>
                    <a:pt x="321" y="903"/>
                  </a:cubicBezTo>
                  <a:cubicBezTo>
                    <a:pt x="316" y="902"/>
                    <a:pt x="318" y="908"/>
                    <a:pt x="314" y="908"/>
                  </a:cubicBezTo>
                  <a:cubicBezTo>
                    <a:pt x="314" y="916"/>
                    <a:pt x="308" y="918"/>
                    <a:pt x="304" y="921"/>
                  </a:cubicBezTo>
                  <a:cubicBezTo>
                    <a:pt x="302" y="926"/>
                    <a:pt x="302" y="935"/>
                    <a:pt x="296" y="936"/>
                  </a:cubicBezTo>
                  <a:cubicBezTo>
                    <a:pt x="297" y="944"/>
                    <a:pt x="292" y="947"/>
                    <a:pt x="289" y="951"/>
                  </a:cubicBezTo>
                  <a:cubicBezTo>
                    <a:pt x="287" y="957"/>
                    <a:pt x="283" y="961"/>
                    <a:pt x="284" y="969"/>
                  </a:cubicBezTo>
                  <a:cubicBezTo>
                    <a:pt x="275" y="967"/>
                    <a:pt x="279" y="978"/>
                    <a:pt x="274" y="979"/>
                  </a:cubicBezTo>
                  <a:cubicBezTo>
                    <a:pt x="272" y="991"/>
                    <a:pt x="265" y="999"/>
                    <a:pt x="264" y="1012"/>
                  </a:cubicBezTo>
                  <a:cubicBezTo>
                    <a:pt x="261" y="1023"/>
                    <a:pt x="255" y="1031"/>
                    <a:pt x="256" y="1047"/>
                  </a:cubicBezTo>
                  <a:cubicBezTo>
                    <a:pt x="250" y="1049"/>
                    <a:pt x="254" y="1061"/>
                    <a:pt x="248" y="1064"/>
                  </a:cubicBezTo>
                  <a:cubicBezTo>
                    <a:pt x="246" y="1070"/>
                    <a:pt x="247" y="1080"/>
                    <a:pt x="243" y="1084"/>
                  </a:cubicBezTo>
                  <a:cubicBezTo>
                    <a:pt x="252" y="1081"/>
                    <a:pt x="250" y="1066"/>
                    <a:pt x="259" y="1062"/>
                  </a:cubicBezTo>
                  <a:cubicBezTo>
                    <a:pt x="261" y="1053"/>
                    <a:pt x="267" y="1047"/>
                    <a:pt x="269" y="1037"/>
                  </a:cubicBezTo>
                  <a:cubicBezTo>
                    <a:pt x="275" y="1031"/>
                    <a:pt x="275" y="1019"/>
                    <a:pt x="281" y="1014"/>
                  </a:cubicBezTo>
                  <a:cubicBezTo>
                    <a:pt x="285" y="1012"/>
                    <a:pt x="285" y="1006"/>
                    <a:pt x="286" y="1001"/>
                  </a:cubicBezTo>
                  <a:cubicBezTo>
                    <a:pt x="290" y="999"/>
                    <a:pt x="290" y="993"/>
                    <a:pt x="291" y="989"/>
                  </a:cubicBezTo>
                  <a:cubicBezTo>
                    <a:pt x="300" y="980"/>
                    <a:pt x="306" y="968"/>
                    <a:pt x="311" y="956"/>
                  </a:cubicBezTo>
                  <a:cubicBezTo>
                    <a:pt x="315" y="951"/>
                    <a:pt x="320" y="947"/>
                    <a:pt x="321" y="938"/>
                  </a:cubicBezTo>
                  <a:cubicBezTo>
                    <a:pt x="328" y="935"/>
                    <a:pt x="329" y="930"/>
                    <a:pt x="326" y="923"/>
                  </a:cubicBezTo>
                  <a:cubicBezTo>
                    <a:pt x="329" y="925"/>
                    <a:pt x="336" y="929"/>
                    <a:pt x="334" y="921"/>
                  </a:cubicBezTo>
                  <a:cubicBezTo>
                    <a:pt x="339" y="921"/>
                    <a:pt x="337" y="914"/>
                    <a:pt x="344" y="916"/>
                  </a:cubicBezTo>
                  <a:cubicBezTo>
                    <a:pt x="347" y="902"/>
                    <a:pt x="360" y="898"/>
                    <a:pt x="364" y="886"/>
                  </a:cubicBezTo>
                  <a:cubicBezTo>
                    <a:pt x="370" y="883"/>
                    <a:pt x="367" y="872"/>
                    <a:pt x="377" y="873"/>
                  </a:cubicBezTo>
                  <a:cubicBezTo>
                    <a:pt x="377" y="869"/>
                    <a:pt x="379" y="866"/>
                    <a:pt x="382" y="865"/>
                  </a:cubicBezTo>
                  <a:cubicBezTo>
                    <a:pt x="384" y="863"/>
                    <a:pt x="383" y="859"/>
                    <a:pt x="387" y="858"/>
                  </a:cubicBezTo>
                  <a:cubicBezTo>
                    <a:pt x="395" y="849"/>
                    <a:pt x="404" y="842"/>
                    <a:pt x="412" y="833"/>
                  </a:cubicBezTo>
                  <a:cubicBezTo>
                    <a:pt x="413" y="826"/>
                    <a:pt x="422" y="826"/>
                    <a:pt x="422" y="818"/>
                  </a:cubicBezTo>
                  <a:cubicBezTo>
                    <a:pt x="427" y="819"/>
                    <a:pt x="425" y="813"/>
                    <a:pt x="429" y="813"/>
                  </a:cubicBezTo>
                  <a:cubicBezTo>
                    <a:pt x="432" y="811"/>
                    <a:pt x="434" y="810"/>
                    <a:pt x="434" y="808"/>
                  </a:cubicBezTo>
                  <a:cubicBezTo>
                    <a:pt x="441" y="806"/>
                    <a:pt x="440" y="796"/>
                    <a:pt x="447" y="795"/>
                  </a:cubicBezTo>
                  <a:cubicBezTo>
                    <a:pt x="450" y="790"/>
                    <a:pt x="453" y="784"/>
                    <a:pt x="460" y="782"/>
                  </a:cubicBezTo>
                  <a:cubicBezTo>
                    <a:pt x="468" y="774"/>
                    <a:pt x="473" y="764"/>
                    <a:pt x="482" y="757"/>
                  </a:cubicBezTo>
                  <a:cubicBezTo>
                    <a:pt x="489" y="748"/>
                    <a:pt x="497" y="739"/>
                    <a:pt x="505" y="729"/>
                  </a:cubicBezTo>
                  <a:cubicBezTo>
                    <a:pt x="509" y="725"/>
                    <a:pt x="512" y="720"/>
                    <a:pt x="515" y="714"/>
                  </a:cubicBezTo>
                  <a:cubicBezTo>
                    <a:pt x="518" y="710"/>
                    <a:pt x="527" y="711"/>
                    <a:pt x="525" y="702"/>
                  </a:cubicBezTo>
                  <a:cubicBezTo>
                    <a:pt x="533" y="705"/>
                    <a:pt x="523" y="711"/>
                    <a:pt x="522" y="714"/>
                  </a:cubicBezTo>
                  <a:cubicBezTo>
                    <a:pt x="520" y="718"/>
                    <a:pt x="518" y="722"/>
                    <a:pt x="515" y="724"/>
                  </a:cubicBezTo>
                  <a:cubicBezTo>
                    <a:pt x="512" y="725"/>
                    <a:pt x="513" y="729"/>
                    <a:pt x="512" y="732"/>
                  </a:cubicBezTo>
                  <a:cubicBezTo>
                    <a:pt x="508" y="731"/>
                    <a:pt x="508" y="734"/>
                    <a:pt x="507" y="737"/>
                  </a:cubicBezTo>
                  <a:cubicBezTo>
                    <a:pt x="502" y="738"/>
                    <a:pt x="502" y="744"/>
                    <a:pt x="497" y="745"/>
                  </a:cubicBezTo>
                  <a:cubicBezTo>
                    <a:pt x="497" y="756"/>
                    <a:pt x="486" y="759"/>
                    <a:pt x="482" y="767"/>
                  </a:cubicBezTo>
                  <a:cubicBezTo>
                    <a:pt x="480" y="771"/>
                    <a:pt x="478" y="775"/>
                    <a:pt x="472" y="775"/>
                  </a:cubicBezTo>
                  <a:cubicBezTo>
                    <a:pt x="473" y="781"/>
                    <a:pt x="468" y="783"/>
                    <a:pt x="467" y="787"/>
                  </a:cubicBezTo>
                  <a:cubicBezTo>
                    <a:pt x="463" y="791"/>
                    <a:pt x="457" y="793"/>
                    <a:pt x="452" y="795"/>
                  </a:cubicBezTo>
                  <a:cubicBezTo>
                    <a:pt x="454" y="809"/>
                    <a:pt x="440" y="808"/>
                    <a:pt x="440" y="820"/>
                  </a:cubicBezTo>
                  <a:cubicBezTo>
                    <a:pt x="412" y="845"/>
                    <a:pt x="385" y="872"/>
                    <a:pt x="364" y="903"/>
                  </a:cubicBezTo>
                  <a:cubicBezTo>
                    <a:pt x="362" y="908"/>
                    <a:pt x="358" y="911"/>
                    <a:pt x="354" y="913"/>
                  </a:cubicBezTo>
                  <a:cubicBezTo>
                    <a:pt x="351" y="917"/>
                    <a:pt x="351" y="924"/>
                    <a:pt x="346" y="926"/>
                  </a:cubicBezTo>
                  <a:cubicBezTo>
                    <a:pt x="343" y="929"/>
                    <a:pt x="343" y="936"/>
                    <a:pt x="336" y="936"/>
                  </a:cubicBezTo>
                  <a:cubicBezTo>
                    <a:pt x="338" y="944"/>
                    <a:pt x="330" y="941"/>
                    <a:pt x="331" y="948"/>
                  </a:cubicBezTo>
                  <a:cubicBezTo>
                    <a:pt x="322" y="953"/>
                    <a:pt x="321" y="965"/>
                    <a:pt x="314" y="971"/>
                  </a:cubicBezTo>
                  <a:cubicBezTo>
                    <a:pt x="311" y="975"/>
                    <a:pt x="311" y="981"/>
                    <a:pt x="306" y="984"/>
                  </a:cubicBezTo>
                  <a:cubicBezTo>
                    <a:pt x="305" y="988"/>
                    <a:pt x="305" y="994"/>
                    <a:pt x="301" y="996"/>
                  </a:cubicBezTo>
                  <a:cubicBezTo>
                    <a:pt x="302" y="1000"/>
                    <a:pt x="306" y="997"/>
                    <a:pt x="306" y="994"/>
                  </a:cubicBezTo>
                  <a:cubicBezTo>
                    <a:pt x="309" y="993"/>
                    <a:pt x="311" y="992"/>
                    <a:pt x="311" y="989"/>
                  </a:cubicBezTo>
                  <a:cubicBezTo>
                    <a:pt x="313" y="984"/>
                    <a:pt x="317" y="981"/>
                    <a:pt x="319" y="976"/>
                  </a:cubicBezTo>
                  <a:cubicBezTo>
                    <a:pt x="326" y="969"/>
                    <a:pt x="332" y="963"/>
                    <a:pt x="336" y="954"/>
                  </a:cubicBezTo>
                  <a:cubicBezTo>
                    <a:pt x="343" y="949"/>
                    <a:pt x="349" y="943"/>
                    <a:pt x="354" y="936"/>
                  </a:cubicBezTo>
                  <a:cubicBezTo>
                    <a:pt x="362" y="938"/>
                    <a:pt x="357" y="928"/>
                    <a:pt x="364" y="928"/>
                  </a:cubicBezTo>
                  <a:cubicBezTo>
                    <a:pt x="367" y="925"/>
                    <a:pt x="371" y="923"/>
                    <a:pt x="372" y="918"/>
                  </a:cubicBezTo>
                  <a:cubicBezTo>
                    <a:pt x="377" y="918"/>
                    <a:pt x="377" y="911"/>
                    <a:pt x="382" y="911"/>
                  </a:cubicBezTo>
                  <a:cubicBezTo>
                    <a:pt x="379" y="903"/>
                    <a:pt x="390" y="907"/>
                    <a:pt x="389" y="901"/>
                  </a:cubicBezTo>
                  <a:cubicBezTo>
                    <a:pt x="396" y="896"/>
                    <a:pt x="402" y="890"/>
                    <a:pt x="407" y="883"/>
                  </a:cubicBezTo>
                  <a:cubicBezTo>
                    <a:pt x="410" y="881"/>
                    <a:pt x="414" y="879"/>
                    <a:pt x="417" y="875"/>
                  </a:cubicBezTo>
                  <a:cubicBezTo>
                    <a:pt x="416" y="869"/>
                    <a:pt x="427" y="873"/>
                    <a:pt x="424" y="865"/>
                  </a:cubicBezTo>
                  <a:cubicBezTo>
                    <a:pt x="430" y="865"/>
                    <a:pt x="429" y="859"/>
                    <a:pt x="434" y="858"/>
                  </a:cubicBezTo>
                  <a:cubicBezTo>
                    <a:pt x="441" y="859"/>
                    <a:pt x="436" y="848"/>
                    <a:pt x="445" y="850"/>
                  </a:cubicBezTo>
                  <a:cubicBezTo>
                    <a:pt x="450" y="844"/>
                    <a:pt x="454" y="836"/>
                    <a:pt x="462" y="833"/>
                  </a:cubicBezTo>
                  <a:cubicBezTo>
                    <a:pt x="466" y="825"/>
                    <a:pt x="474" y="822"/>
                    <a:pt x="480" y="818"/>
                  </a:cubicBezTo>
                  <a:cubicBezTo>
                    <a:pt x="489" y="808"/>
                    <a:pt x="496" y="795"/>
                    <a:pt x="507" y="787"/>
                  </a:cubicBezTo>
                  <a:cubicBezTo>
                    <a:pt x="510" y="785"/>
                    <a:pt x="513" y="782"/>
                    <a:pt x="515" y="780"/>
                  </a:cubicBezTo>
                  <a:cubicBezTo>
                    <a:pt x="518" y="777"/>
                    <a:pt x="516" y="770"/>
                    <a:pt x="523" y="772"/>
                  </a:cubicBezTo>
                  <a:cubicBezTo>
                    <a:pt x="527" y="767"/>
                    <a:pt x="529" y="761"/>
                    <a:pt x="538" y="760"/>
                  </a:cubicBezTo>
                  <a:cubicBezTo>
                    <a:pt x="536" y="752"/>
                    <a:pt x="545" y="755"/>
                    <a:pt x="543" y="747"/>
                  </a:cubicBezTo>
                  <a:cubicBezTo>
                    <a:pt x="550" y="748"/>
                    <a:pt x="545" y="738"/>
                    <a:pt x="550" y="737"/>
                  </a:cubicBezTo>
                  <a:cubicBezTo>
                    <a:pt x="555" y="731"/>
                    <a:pt x="561" y="726"/>
                    <a:pt x="563" y="717"/>
                  </a:cubicBezTo>
                  <a:cubicBezTo>
                    <a:pt x="566" y="714"/>
                    <a:pt x="568" y="710"/>
                    <a:pt x="570" y="707"/>
                  </a:cubicBezTo>
                  <a:cubicBezTo>
                    <a:pt x="571" y="702"/>
                    <a:pt x="577" y="702"/>
                    <a:pt x="575" y="694"/>
                  </a:cubicBezTo>
                  <a:cubicBezTo>
                    <a:pt x="584" y="692"/>
                    <a:pt x="578" y="675"/>
                    <a:pt x="590" y="677"/>
                  </a:cubicBezTo>
                  <a:cubicBezTo>
                    <a:pt x="591" y="657"/>
                    <a:pt x="601" y="647"/>
                    <a:pt x="605" y="631"/>
                  </a:cubicBezTo>
                  <a:cubicBezTo>
                    <a:pt x="613" y="634"/>
                    <a:pt x="603" y="640"/>
                    <a:pt x="605" y="646"/>
                  </a:cubicBezTo>
                  <a:cubicBezTo>
                    <a:pt x="602" y="648"/>
                    <a:pt x="600" y="653"/>
                    <a:pt x="600" y="659"/>
                  </a:cubicBezTo>
                  <a:cubicBezTo>
                    <a:pt x="597" y="662"/>
                    <a:pt x="596" y="668"/>
                    <a:pt x="595" y="674"/>
                  </a:cubicBezTo>
                  <a:cubicBezTo>
                    <a:pt x="590" y="675"/>
                    <a:pt x="590" y="681"/>
                    <a:pt x="585" y="682"/>
                  </a:cubicBezTo>
                  <a:cubicBezTo>
                    <a:pt x="590" y="686"/>
                    <a:pt x="583" y="688"/>
                    <a:pt x="585" y="697"/>
                  </a:cubicBezTo>
                  <a:cubicBezTo>
                    <a:pt x="577" y="704"/>
                    <a:pt x="573" y="716"/>
                    <a:pt x="568" y="727"/>
                  </a:cubicBezTo>
                  <a:cubicBezTo>
                    <a:pt x="559" y="734"/>
                    <a:pt x="558" y="748"/>
                    <a:pt x="548" y="752"/>
                  </a:cubicBezTo>
                  <a:cubicBezTo>
                    <a:pt x="548" y="759"/>
                    <a:pt x="542" y="761"/>
                    <a:pt x="538" y="765"/>
                  </a:cubicBezTo>
                  <a:cubicBezTo>
                    <a:pt x="537" y="772"/>
                    <a:pt x="532" y="774"/>
                    <a:pt x="528" y="777"/>
                  </a:cubicBezTo>
                  <a:cubicBezTo>
                    <a:pt x="529" y="783"/>
                    <a:pt x="523" y="781"/>
                    <a:pt x="523" y="785"/>
                  </a:cubicBezTo>
                  <a:cubicBezTo>
                    <a:pt x="521" y="787"/>
                    <a:pt x="520" y="789"/>
                    <a:pt x="517" y="790"/>
                  </a:cubicBezTo>
                  <a:cubicBezTo>
                    <a:pt x="516" y="796"/>
                    <a:pt x="509" y="797"/>
                    <a:pt x="507" y="802"/>
                  </a:cubicBezTo>
                  <a:cubicBezTo>
                    <a:pt x="499" y="810"/>
                    <a:pt x="488" y="815"/>
                    <a:pt x="485" y="828"/>
                  </a:cubicBezTo>
                  <a:cubicBezTo>
                    <a:pt x="479" y="826"/>
                    <a:pt x="481" y="832"/>
                    <a:pt x="477" y="833"/>
                  </a:cubicBezTo>
                  <a:cubicBezTo>
                    <a:pt x="475" y="834"/>
                    <a:pt x="473" y="835"/>
                    <a:pt x="472" y="838"/>
                  </a:cubicBezTo>
                  <a:cubicBezTo>
                    <a:pt x="471" y="840"/>
                    <a:pt x="466" y="840"/>
                    <a:pt x="467" y="845"/>
                  </a:cubicBezTo>
                  <a:cubicBezTo>
                    <a:pt x="465" y="847"/>
                    <a:pt x="463" y="848"/>
                    <a:pt x="460" y="848"/>
                  </a:cubicBezTo>
                  <a:cubicBezTo>
                    <a:pt x="458" y="853"/>
                    <a:pt x="452" y="855"/>
                    <a:pt x="447" y="858"/>
                  </a:cubicBezTo>
                  <a:cubicBezTo>
                    <a:pt x="448" y="863"/>
                    <a:pt x="442" y="861"/>
                    <a:pt x="442" y="865"/>
                  </a:cubicBezTo>
                  <a:cubicBezTo>
                    <a:pt x="441" y="868"/>
                    <a:pt x="437" y="867"/>
                    <a:pt x="437" y="870"/>
                  </a:cubicBezTo>
                  <a:cubicBezTo>
                    <a:pt x="430" y="871"/>
                    <a:pt x="434" y="882"/>
                    <a:pt x="424" y="881"/>
                  </a:cubicBezTo>
                  <a:cubicBezTo>
                    <a:pt x="423" y="886"/>
                    <a:pt x="416" y="887"/>
                    <a:pt x="414" y="893"/>
                  </a:cubicBezTo>
                  <a:cubicBezTo>
                    <a:pt x="404" y="899"/>
                    <a:pt x="400" y="911"/>
                    <a:pt x="389" y="916"/>
                  </a:cubicBezTo>
                  <a:cubicBezTo>
                    <a:pt x="388" y="922"/>
                    <a:pt x="381" y="923"/>
                    <a:pt x="379" y="928"/>
                  </a:cubicBezTo>
                  <a:cubicBezTo>
                    <a:pt x="374" y="930"/>
                    <a:pt x="374" y="938"/>
                    <a:pt x="367" y="938"/>
                  </a:cubicBezTo>
                  <a:cubicBezTo>
                    <a:pt x="363" y="942"/>
                    <a:pt x="362" y="949"/>
                    <a:pt x="357" y="951"/>
                  </a:cubicBezTo>
                  <a:cubicBezTo>
                    <a:pt x="356" y="958"/>
                    <a:pt x="346" y="955"/>
                    <a:pt x="347" y="964"/>
                  </a:cubicBezTo>
                  <a:cubicBezTo>
                    <a:pt x="337" y="969"/>
                    <a:pt x="332" y="979"/>
                    <a:pt x="326" y="989"/>
                  </a:cubicBezTo>
                  <a:cubicBezTo>
                    <a:pt x="323" y="993"/>
                    <a:pt x="318" y="996"/>
                    <a:pt x="316" y="1001"/>
                  </a:cubicBezTo>
                  <a:cubicBezTo>
                    <a:pt x="311" y="1003"/>
                    <a:pt x="313" y="1013"/>
                    <a:pt x="306" y="1014"/>
                  </a:cubicBezTo>
                  <a:cubicBezTo>
                    <a:pt x="302" y="1025"/>
                    <a:pt x="295" y="1033"/>
                    <a:pt x="289" y="1042"/>
                  </a:cubicBezTo>
                  <a:cubicBezTo>
                    <a:pt x="287" y="1044"/>
                    <a:pt x="286" y="1047"/>
                    <a:pt x="286" y="1052"/>
                  </a:cubicBezTo>
                  <a:cubicBezTo>
                    <a:pt x="282" y="1051"/>
                    <a:pt x="281" y="1054"/>
                    <a:pt x="281" y="1057"/>
                  </a:cubicBezTo>
                  <a:cubicBezTo>
                    <a:pt x="278" y="1057"/>
                    <a:pt x="280" y="1064"/>
                    <a:pt x="276" y="1064"/>
                  </a:cubicBezTo>
                  <a:cubicBezTo>
                    <a:pt x="273" y="1065"/>
                    <a:pt x="274" y="1069"/>
                    <a:pt x="274" y="1072"/>
                  </a:cubicBezTo>
                  <a:cubicBezTo>
                    <a:pt x="263" y="1076"/>
                    <a:pt x="266" y="1095"/>
                    <a:pt x="256" y="1100"/>
                  </a:cubicBezTo>
                  <a:cubicBezTo>
                    <a:pt x="258" y="1113"/>
                    <a:pt x="251" y="1116"/>
                    <a:pt x="251" y="1127"/>
                  </a:cubicBezTo>
                  <a:cubicBezTo>
                    <a:pt x="245" y="1132"/>
                    <a:pt x="248" y="1146"/>
                    <a:pt x="244" y="1152"/>
                  </a:cubicBezTo>
                  <a:cubicBezTo>
                    <a:pt x="251" y="1150"/>
                    <a:pt x="250" y="1138"/>
                    <a:pt x="256" y="1135"/>
                  </a:cubicBezTo>
                  <a:cubicBezTo>
                    <a:pt x="258" y="1127"/>
                    <a:pt x="262" y="1121"/>
                    <a:pt x="266" y="1115"/>
                  </a:cubicBezTo>
                  <a:cubicBezTo>
                    <a:pt x="274" y="1103"/>
                    <a:pt x="278" y="1088"/>
                    <a:pt x="289" y="1079"/>
                  </a:cubicBezTo>
                  <a:cubicBezTo>
                    <a:pt x="289" y="1070"/>
                    <a:pt x="297" y="1067"/>
                    <a:pt x="299" y="1059"/>
                  </a:cubicBezTo>
                  <a:cubicBezTo>
                    <a:pt x="302" y="1053"/>
                    <a:pt x="305" y="1047"/>
                    <a:pt x="311" y="1044"/>
                  </a:cubicBezTo>
                  <a:cubicBezTo>
                    <a:pt x="308" y="1036"/>
                    <a:pt x="315" y="1038"/>
                    <a:pt x="316" y="1034"/>
                  </a:cubicBezTo>
                  <a:cubicBezTo>
                    <a:pt x="316" y="1029"/>
                    <a:pt x="323" y="1031"/>
                    <a:pt x="321" y="1024"/>
                  </a:cubicBezTo>
                  <a:cubicBezTo>
                    <a:pt x="326" y="1023"/>
                    <a:pt x="327" y="1020"/>
                    <a:pt x="326" y="1014"/>
                  </a:cubicBezTo>
                  <a:cubicBezTo>
                    <a:pt x="330" y="1013"/>
                    <a:pt x="332" y="1011"/>
                    <a:pt x="331" y="1006"/>
                  </a:cubicBezTo>
                  <a:cubicBezTo>
                    <a:pt x="338" y="1004"/>
                    <a:pt x="340" y="996"/>
                    <a:pt x="344" y="991"/>
                  </a:cubicBezTo>
                  <a:cubicBezTo>
                    <a:pt x="350" y="992"/>
                    <a:pt x="347" y="984"/>
                    <a:pt x="352" y="984"/>
                  </a:cubicBezTo>
                  <a:cubicBezTo>
                    <a:pt x="354" y="982"/>
                    <a:pt x="355" y="979"/>
                    <a:pt x="357" y="976"/>
                  </a:cubicBezTo>
                  <a:cubicBezTo>
                    <a:pt x="361" y="971"/>
                    <a:pt x="363" y="965"/>
                    <a:pt x="369" y="961"/>
                  </a:cubicBezTo>
                  <a:cubicBezTo>
                    <a:pt x="374" y="957"/>
                    <a:pt x="374" y="950"/>
                    <a:pt x="382" y="948"/>
                  </a:cubicBezTo>
                  <a:cubicBezTo>
                    <a:pt x="397" y="928"/>
                    <a:pt x="420" y="916"/>
                    <a:pt x="435" y="896"/>
                  </a:cubicBezTo>
                  <a:cubicBezTo>
                    <a:pt x="436" y="888"/>
                    <a:pt x="448" y="891"/>
                    <a:pt x="447" y="880"/>
                  </a:cubicBezTo>
                  <a:cubicBezTo>
                    <a:pt x="453" y="878"/>
                    <a:pt x="455" y="872"/>
                    <a:pt x="462" y="870"/>
                  </a:cubicBezTo>
                  <a:cubicBezTo>
                    <a:pt x="459" y="862"/>
                    <a:pt x="470" y="868"/>
                    <a:pt x="467" y="860"/>
                  </a:cubicBezTo>
                  <a:cubicBezTo>
                    <a:pt x="469" y="858"/>
                    <a:pt x="474" y="859"/>
                    <a:pt x="475" y="855"/>
                  </a:cubicBezTo>
                  <a:cubicBezTo>
                    <a:pt x="478" y="850"/>
                    <a:pt x="482" y="846"/>
                    <a:pt x="487" y="843"/>
                  </a:cubicBezTo>
                  <a:cubicBezTo>
                    <a:pt x="489" y="835"/>
                    <a:pt x="499" y="836"/>
                    <a:pt x="500" y="828"/>
                  </a:cubicBezTo>
                  <a:cubicBezTo>
                    <a:pt x="505" y="824"/>
                    <a:pt x="511" y="822"/>
                    <a:pt x="512" y="815"/>
                  </a:cubicBezTo>
                  <a:cubicBezTo>
                    <a:pt x="523" y="808"/>
                    <a:pt x="529" y="797"/>
                    <a:pt x="540" y="790"/>
                  </a:cubicBezTo>
                  <a:cubicBezTo>
                    <a:pt x="544" y="776"/>
                    <a:pt x="556" y="769"/>
                    <a:pt x="560" y="755"/>
                  </a:cubicBezTo>
                  <a:cubicBezTo>
                    <a:pt x="568" y="753"/>
                    <a:pt x="565" y="741"/>
                    <a:pt x="573" y="739"/>
                  </a:cubicBezTo>
                  <a:cubicBezTo>
                    <a:pt x="573" y="735"/>
                    <a:pt x="575" y="733"/>
                    <a:pt x="578" y="732"/>
                  </a:cubicBezTo>
                  <a:cubicBezTo>
                    <a:pt x="577" y="727"/>
                    <a:pt x="578" y="724"/>
                    <a:pt x="583" y="724"/>
                  </a:cubicBezTo>
                  <a:cubicBezTo>
                    <a:pt x="584" y="730"/>
                    <a:pt x="582" y="734"/>
                    <a:pt x="580" y="737"/>
                  </a:cubicBezTo>
                  <a:cubicBezTo>
                    <a:pt x="577" y="738"/>
                    <a:pt x="579" y="744"/>
                    <a:pt x="575" y="745"/>
                  </a:cubicBezTo>
                  <a:cubicBezTo>
                    <a:pt x="572" y="751"/>
                    <a:pt x="571" y="759"/>
                    <a:pt x="565" y="762"/>
                  </a:cubicBezTo>
                  <a:cubicBezTo>
                    <a:pt x="561" y="775"/>
                    <a:pt x="553" y="785"/>
                    <a:pt x="545" y="795"/>
                  </a:cubicBezTo>
                  <a:cubicBezTo>
                    <a:pt x="543" y="801"/>
                    <a:pt x="535" y="803"/>
                    <a:pt x="533" y="810"/>
                  </a:cubicBezTo>
                  <a:cubicBezTo>
                    <a:pt x="531" y="816"/>
                    <a:pt x="524" y="818"/>
                    <a:pt x="520" y="823"/>
                  </a:cubicBezTo>
                  <a:cubicBezTo>
                    <a:pt x="516" y="828"/>
                    <a:pt x="510" y="830"/>
                    <a:pt x="507" y="838"/>
                  </a:cubicBezTo>
                  <a:cubicBezTo>
                    <a:pt x="502" y="841"/>
                    <a:pt x="498" y="845"/>
                    <a:pt x="495" y="850"/>
                  </a:cubicBezTo>
                  <a:cubicBezTo>
                    <a:pt x="477" y="867"/>
                    <a:pt x="460" y="886"/>
                    <a:pt x="442" y="903"/>
                  </a:cubicBezTo>
                  <a:cubicBezTo>
                    <a:pt x="443" y="909"/>
                    <a:pt x="435" y="906"/>
                    <a:pt x="435" y="911"/>
                  </a:cubicBezTo>
                  <a:cubicBezTo>
                    <a:pt x="434" y="914"/>
                    <a:pt x="430" y="915"/>
                    <a:pt x="430" y="918"/>
                  </a:cubicBezTo>
                  <a:cubicBezTo>
                    <a:pt x="424" y="917"/>
                    <a:pt x="426" y="923"/>
                    <a:pt x="422" y="923"/>
                  </a:cubicBezTo>
                  <a:cubicBezTo>
                    <a:pt x="419" y="924"/>
                    <a:pt x="417" y="927"/>
                    <a:pt x="417" y="931"/>
                  </a:cubicBezTo>
                  <a:cubicBezTo>
                    <a:pt x="409" y="933"/>
                    <a:pt x="407" y="939"/>
                    <a:pt x="402" y="943"/>
                  </a:cubicBezTo>
                  <a:cubicBezTo>
                    <a:pt x="395" y="945"/>
                    <a:pt x="396" y="954"/>
                    <a:pt x="387" y="954"/>
                  </a:cubicBezTo>
                  <a:cubicBezTo>
                    <a:pt x="381" y="966"/>
                    <a:pt x="371" y="974"/>
                    <a:pt x="364" y="986"/>
                  </a:cubicBezTo>
                  <a:cubicBezTo>
                    <a:pt x="359" y="987"/>
                    <a:pt x="362" y="995"/>
                    <a:pt x="357" y="994"/>
                  </a:cubicBezTo>
                  <a:cubicBezTo>
                    <a:pt x="356" y="997"/>
                    <a:pt x="352" y="998"/>
                    <a:pt x="352" y="1001"/>
                  </a:cubicBezTo>
                  <a:cubicBezTo>
                    <a:pt x="347" y="1005"/>
                    <a:pt x="346" y="1013"/>
                    <a:pt x="339" y="1014"/>
                  </a:cubicBezTo>
                  <a:cubicBezTo>
                    <a:pt x="332" y="1030"/>
                    <a:pt x="324" y="1046"/>
                    <a:pt x="311" y="1057"/>
                  </a:cubicBezTo>
                  <a:cubicBezTo>
                    <a:pt x="308" y="1065"/>
                    <a:pt x="304" y="1073"/>
                    <a:pt x="299" y="1079"/>
                  </a:cubicBezTo>
                  <a:cubicBezTo>
                    <a:pt x="294" y="1085"/>
                    <a:pt x="293" y="1095"/>
                    <a:pt x="286" y="1100"/>
                  </a:cubicBezTo>
                  <a:cubicBezTo>
                    <a:pt x="282" y="1107"/>
                    <a:pt x="279" y="1116"/>
                    <a:pt x="274" y="1122"/>
                  </a:cubicBezTo>
                  <a:cubicBezTo>
                    <a:pt x="271" y="1131"/>
                    <a:pt x="266" y="1138"/>
                    <a:pt x="261" y="1145"/>
                  </a:cubicBezTo>
                  <a:cubicBezTo>
                    <a:pt x="259" y="1148"/>
                    <a:pt x="259" y="1154"/>
                    <a:pt x="256" y="1157"/>
                  </a:cubicBezTo>
                  <a:cubicBezTo>
                    <a:pt x="249" y="1156"/>
                    <a:pt x="254" y="1167"/>
                    <a:pt x="249" y="1168"/>
                  </a:cubicBezTo>
                  <a:cubicBezTo>
                    <a:pt x="245" y="1175"/>
                    <a:pt x="244" y="1185"/>
                    <a:pt x="238" y="1190"/>
                  </a:cubicBezTo>
                  <a:cubicBezTo>
                    <a:pt x="241" y="1199"/>
                    <a:pt x="246" y="1208"/>
                    <a:pt x="241" y="1218"/>
                  </a:cubicBezTo>
                  <a:cubicBezTo>
                    <a:pt x="248" y="1213"/>
                    <a:pt x="246" y="1200"/>
                    <a:pt x="254" y="1195"/>
                  </a:cubicBezTo>
                  <a:cubicBezTo>
                    <a:pt x="253" y="1189"/>
                    <a:pt x="255" y="1185"/>
                    <a:pt x="259" y="1183"/>
                  </a:cubicBezTo>
                  <a:cubicBezTo>
                    <a:pt x="260" y="1178"/>
                    <a:pt x="260" y="1172"/>
                    <a:pt x="264" y="1170"/>
                  </a:cubicBezTo>
                  <a:cubicBezTo>
                    <a:pt x="267" y="1161"/>
                    <a:pt x="269" y="1152"/>
                    <a:pt x="276" y="1147"/>
                  </a:cubicBezTo>
                  <a:cubicBezTo>
                    <a:pt x="278" y="1138"/>
                    <a:pt x="283" y="1131"/>
                    <a:pt x="289" y="1125"/>
                  </a:cubicBezTo>
                  <a:cubicBezTo>
                    <a:pt x="290" y="1114"/>
                    <a:pt x="297" y="1109"/>
                    <a:pt x="301" y="1102"/>
                  </a:cubicBezTo>
                  <a:cubicBezTo>
                    <a:pt x="304" y="1093"/>
                    <a:pt x="312" y="1089"/>
                    <a:pt x="314" y="1079"/>
                  </a:cubicBezTo>
                  <a:cubicBezTo>
                    <a:pt x="322" y="1075"/>
                    <a:pt x="325" y="1067"/>
                    <a:pt x="329" y="1059"/>
                  </a:cubicBezTo>
                  <a:cubicBezTo>
                    <a:pt x="336" y="1056"/>
                    <a:pt x="339" y="1048"/>
                    <a:pt x="344" y="1042"/>
                  </a:cubicBezTo>
                  <a:cubicBezTo>
                    <a:pt x="351" y="1037"/>
                    <a:pt x="354" y="1028"/>
                    <a:pt x="359" y="1021"/>
                  </a:cubicBezTo>
                  <a:cubicBezTo>
                    <a:pt x="360" y="1016"/>
                    <a:pt x="364" y="1015"/>
                    <a:pt x="367" y="1011"/>
                  </a:cubicBezTo>
                  <a:cubicBezTo>
                    <a:pt x="367" y="1006"/>
                    <a:pt x="373" y="1006"/>
                    <a:pt x="374" y="1001"/>
                  </a:cubicBezTo>
                  <a:cubicBezTo>
                    <a:pt x="383" y="998"/>
                    <a:pt x="383" y="987"/>
                    <a:pt x="392" y="984"/>
                  </a:cubicBezTo>
                  <a:cubicBezTo>
                    <a:pt x="397" y="978"/>
                    <a:pt x="404" y="974"/>
                    <a:pt x="407" y="966"/>
                  </a:cubicBezTo>
                  <a:cubicBezTo>
                    <a:pt x="410" y="964"/>
                    <a:pt x="416" y="964"/>
                    <a:pt x="417" y="959"/>
                  </a:cubicBezTo>
                  <a:cubicBezTo>
                    <a:pt x="419" y="955"/>
                    <a:pt x="424" y="954"/>
                    <a:pt x="425" y="948"/>
                  </a:cubicBezTo>
                  <a:cubicBezTo>
                    <a:pt x="431" y="944"/>
                    <a:pt x="438" y="938"/>
                    <a:pt x="445" y="933"/>
                  </a:cubicBezTo>
                  <a:cubicBezTo>
                    <a:pt x="453" y="919"/>
                    <a:pt x="467" y="910"/>
                    <a:pt x="475" y="896"/>
                  </a:cubicBezTo>
                  <a:cubicBezTo>
                    <a:pt x="478" y="892"/>
                    <a:pt x="488" y="894"/>
                    <a:pt x="487" y="885"/>
                  </a:cubicBezTo>
                  <a:cubicBezTo>
                    <a:pt x="493" y="884"/>
                    <a:pt x="494" y="877"/>
                    <a:pt x="500" y="875"/>
                  </a:cubicBezTo>
                  <a:cubicBezTo>
                    <a:pt x="505" y="865"/>
                    <a:pt x="517" y="863"/>
                    <a:pt x="520" y="850"/>
                  </a:cubicBezTo>
                  <a:cubicBezTo>
                    <a:pt x="533" y="848"/>
                    <a:pt x="531" y="831"/>
                    <a:pt x="543" y="828"/>
                  </a:cubicBezTo>
                  <a:cubicBezTo>
                    <a:pt x="545" y="823"/>
                    <a:pt x="549" y="819"/>
                    <a:pt x="553" y="815"/>
                  </a:cubicBezTo>
                  <a:cubicBezTo>
                    <a:pt x="554" y="810"/>
                    <a:pt x="558" y="807"/>
                    <a:pt x="560" y="802"/>
                  </a:cubicBezTo>
                  <a:cubicBezTo>
                    <a:pt x="566" y="801"/>
                    <a:pt x="568" y="795"/>
                    <a:pt x="570" y="790"/>
                  </a:cubicBezTo>
                  <a:cubicBezTo>
                    <a:pt x="574" y="786"/>
                    <a:pt x="578" y="782"/>
                    <a:pt x="580" y="777"/>
                  </a:cubicBezTo>
                  <a:cubicBezTo>
                    <a:pt x="584" y="766"/>
                    <a:pt x="596" y="762"/>
                    <a:pt x="598" y="750"/>
                  </a:cubicBezTo>
                  <a:cubicBezTo>
                    <a:pt x="607" y="744"/>
                    <a:pt x="609" y="731"/>
                    <a:pt x="618" y="724"/>
                  </a:cubicBezTo>
                  <a:cubicBezTo>
                    <a:pt x="621" y="719"/>
                    <a:pt x="622" y="714"/>
                    <a:pt x="628" y="712"/>
                  </a:cubicBezTo>
                  <a:cubicBezTo>
                    <a:pt x="627" y="704"/>
                    <a:pt x="632" y="702"/>
                    <a:pt x="633" y="697"/>
                  </a:cubicBezTo>
                  <a:cubicBezTo>
                    <a:pt x="641" y="699"/>
                    <a:pt x="630" y="703"/>
                    <a:pt x="633" y="709"/>
                  </a:cubicBezTo>
                  <a:cubicBezTo>
                    <a:pt x="630" y="711"/>
                    <a:pt x="628" y="715"/>
                    <a:pt x="628" y="719"/>
                  </a:cubicBezTo>
                  <a:cubicBezTo>
                    <a:pt x="623" y="720"/>
                    <a:pt x="626" y="728"/>
                    <a:pt x="621" y="727"/>
                  </a:cubicBezTo>
                  <a:cubicBezTo>
                    <a:pt x="624" y="735"/>
                    <a:pt x="612" y="729"/>
                    <a:pt x="616" y="737"/>
                  </a:cubicBezTo>
                  <a:cubicBezTo>
                    <a:pt x="613" y="745"/>
                    <a:pt x="606" y="749"/>
                    <a:pt x="603" y="757"/>
                  </a:cubicBezTo>
                  <a:cubicBezTo>
                    <a:pt x="597" y="761"/>
                    <a:pt x="596" y="771"/>
                    <a:pt x="588" y="772"/>
                  </a:cubicBezTo>
                  <a:cubicBezTo>
                    <a:pt x="590" y="780"/>
                    <a:pt x="584" y="780"/>
                    <a:pt x="583" y="785"/>
                  </a:cubicBezTo>
                  <a:cubicBezTo>
                    <a:pt x="577" y="784"/>
                    <a:pt x="584" y="796"/>
                    <a:pt x="575" y="792"/>
                  </a:cubicBezTo>
                  <a:cubicBezTo>
                    <a:pt x="575" y="802"/>
                    <a:pt x="566" y="803"/>
                    <a:pt x="565" y="812"/>
                  </a:cubicBezTo>
                  <a:cubicBezTo>
                    <a:pt x="557" y="815"/>
                    <a:pt x="560" y="827"/>
                    <a:pt x="550" y="828"/>
                  </a:cubicBezTo>
                  <a:cubicBezTo>
                    <a:pt x="549" y="837"/>
                    <a:pt x="544" y="841"/>
                    <a:pt x="538" y="845"/>
                  </a:cubicBezTo>
                  <a:cubicBezTo>
                    <a:pt x="538" y="856"/>
                    <a:pt x="525" y="854"/>
                    <a:pt x="525" y="865"/>
                  </a:cubicBezTo>
                  <a:cubicBezTo>
                    <a:pt x="518" y="864"/>
                    <a:pt x="520" y="871"/>
                    <a:pt x="518" y="873"/>
                  </a:cubicBezTo>
                  <a:cubicBezTo>
                    <a:pt x="511" y="871"/>
                    <a:pt x="513" y="878"/>
                    <a:pt x="507" y="878"/>
                  </a:cubicBezTo>
                  <a:cubicBezTo>
                    <a:pt x="510" y="886"/>
                    <a:pt x="501" y="883"/>
                    <a:pt x="500" y="888"/>
                  </a:cubicBezTo>
                  <a:cubicBezTo>
                    <a:pt x="497" y="890"/>
                    <a:pt x="495" y="893"/>
                    <a:pt x="492" y="896"/>
                  </a:cubicBezTo>
                  <a:cubicBezTo>
                    <a:pt x="487" y="895"/>
                    <a:pt x="490" y="903"/>
                    <a:pt x="485" y="903"/>
                  </a:cubicBezTo>
                  <a:cubicBezTo>
                    <a:pt x="481" y="905"/>
                    <a:pt x="479" y="907"/>
                    <a:pt x="477" y="911"/>
                  </a:cubicBezTo>
                  <a:cubicBezTo>
                    <a:pt x="470" y="914"/>
                    <a:pt x="468" y="923"/>
                    <a:pt x="462" y="928"/>
                  </a:cubicBezTo>
                  <a:cubicBezTo>
                    <a:pt x="460" y="931"/>
                    <a:pt x="457" y="933"/>
                    <a:pt x="455" y="936"/>
                  </a:cubicBezTo>
                  <a:cubicBezTo>
                    <a:pt x="449" y="935"/>
                    <a:pt x="452" y="943"/>
                    <a:pt x="447" y="943"/>
                  </a:cubicBezTo>
                  <a:cubicBezTo>
                    <a:pt x="448" y="949"/>
                    <a:pt x="440" y="946"/>
                    <a:pt x="440" y="951"/>
                  </a:cubicBezTo>
                  <a:cubicBezTo>
                    <a:pt x="437" y="953"/>
                    <a:pt x="435" y="956"/>
                    <a:pt x="432" y="959"/>
                  </a:cubicBezTo>
                  <a:cubicBezTo>
                    <a:pt x="429" y="962"/>
                    <a:pt x="427" y="963"/>
                    <a:pt x="425" y="966"/>
                  </a:cubicBezTo>
                  <a:cubicBezTo>
                    <a:pt x="422" y="969"/>
                    <a:pt x="417" y="969"/>
                    <a:pt x="420" y="976"/>
                  </a:cubicBezTo>
                  <a:cubicBezTo>
                    <a:pt x="412" y="978"/>
                    <a:pt x="407" y="983"/>
                    <a:pt x="402" y="989"/>
                  </a:cubicBezTo>
                  <a:cubicBezTo>
                    <a:pt x="401" y="992"/>
                    <a:pt x="398" y="995"/>
                    <a:pt x="394" y="996"/>
                  </a:cubicBezTo>
                  <a:cubicBezTo>
                    <a:pt x="389" y="996"/>
                    <a:pt x="392" y="1004"/>
                    <a:pt x="387" y="1004"/>
                  </a:cubicBezTo>
                  <a:cubicBezTo>
                    <a:pt x="383" y="1006"/>
                    <a:pt x="382" y="1009"/>
                    <a:pt x="382" y="1014"/>
                  </a:cubicBezTo>
                  <a:cubicBezTo>
                    <a:pt x="379" y="1017"/>
                    <a:pt x="373" y="1015"/>
                    <a:pt x="374" y="1021"/>
                  </a:cubicBezTo>
                  <a:cubicBezTo>
                    <a:pt x="368" y="1024"/>
                    <a:pt x="367" y="1033"/>
                    <a:pt x="362" y="1037"/>
                  </a:cubicBezTo>
                  <a:cubicBezTo>
                    <a:pt x="354" y="1049"/>
                    <a:pt x="343" y="1058"/>
                    <a:pt x="337" y="1072"/>
                  </a:cubicBezTo>
                  <a:cubicBezTo>
                    <a:pt x="331" y="1077"/>
                    <a:pt x="326" y="1081"/>
                    <a:pt x="324" y="1089"/>
                  </a:cubicBezTo>
                  <a:cubicBezTo>
                    <a:pt x="315" y="1086"/>
                    <a:pt x="322" y="1098"/>
                    <a:pt x="316" y="1097"/>
                  </a:cubicBezTo>
                  <a:cubicBezTo>
                    <a:pt x="313" y="1098"/>
                    <a:pt x="312" y="1101"/>
                    <a:pt x="309" y="1102"/>
                  </a:cubicBezTo>
                  <a:cubicBezTo>
                    <a:pt x="309" y="1105"/>
                    <a:pt x="309" y="1109"/>
                    <a:pt x="309" y="1112"/>
                  </a:cubicBezTo>
                  <a:cubicBezTo>
                    <a:pt x="305" y="1111"/>
                    <a:pt x="304" y="1114"/>
                    <a:pt x="304" y="1117"/>
                  </a:cubicBezTo>
                  <a:cubicBezTo>
                    <a:pt x="299" y="1119"/>
                    <a:pt x="299" y="1126"/>
                    <a:pt x="296" y="1130"/>
                  </a:cubicBezTo>
                  <a:cubicBezTo>
                    <a:pt x="293" y="1133"/>
                    <a:pt x="293" y="1139"/>
                    <a:pt x="289" y="1142"/>
                  </a:cubicBezTo>
                  <a:cubicBezTo>
                    <a:pt x="288" y="1147"/>
                    <a:pt x="283" y="1149"/>
                    <a:pt x="284" y="1155"/>
                  </a:cubicBezTo>
                  <a:cubicBezTo>
                    <a:pt x="277" y="1155"/>
                    <a:pt x="280" y="1164"/>
                    <a:pt x="276" y="1168"/>
                  </a:cubicBezTo>
                  <a:cubicBezTo>
                    <a:pt x="272" y="1170"/>
                    <a:pt x="273" y="1176"/>
                    <a:pt x="271" y="1180"/>
                  </a:cubicBezTo>
                  <a:cubicBezTo>
                    <a:pt x="265" y="1187"/>
                    <a:pt x="263" y="1197"/>
                    <a:pt x="261" y="1208"/>
                  </a:cubicBezTo>
                  <a:cubicBezTo>
                    <a:pt x="252" y="1212"/>
                    <a:pt x="252" y="1226"/>
                    <a:pt x="246" y="1233"/>
                  </a:cubicBezTo>
                  <a:cubicBezTo>
                    <a:pt x="246" y="1241"/>
                    <a:pt x="246" y="1250"/>
                    <a:pt x="246" y="1258"/>
                  </a:cubicBezTo>
                  <a:cubicBezTo>
                    <a:pt x="247" y="1261"/>
                    <a:pt x="249" y="1260"/>
                    <a:pt x="249" y="1258"/>
                  </a:cubicBezTo>
                  <a:cubicBezTo>
                    <a:pt x="249" y="1256"/>
                    <a:pt x="251" y="1256"/>
                    <a:pt x="251" y="1253"/>
                  </a:cubicBezTo>
                  <a:cubicBezTo>
                    <a:pt x="257" y="1254"/>
                    <a:pt x="254" y="1246"/>
                    <a:pt x="259" y="1246"/>
                  </a:cubicBezTo>
                  <a:cubicBezTo>
                    <a:pt x="261" y="1237"/>
                    <a:pt x="264" y="1231"/>
                    <a:pt x="269" y="1225"/>
                  </a:cubicBezTo>
                  <a:cubicBezTo>
                    <a:pt x="268" y="1220"/>
                    <a:pt x="269" y="1216"/>
                    <a:pt x="274" y="1215"/>
                  </a:cubicBezTo>
                  <a:cubicBezTo>
                    <a:pt x="274" y="1211"/>
                    <a:pt x="275" y="1207"/>
                    <a:pt x="279" y="1205"/>
                  </a:cubicBezTo>
                  <a:cubicBezTo>
                    <a:pt x="279" y="1196"/>
                    <a:pt x="289" y="1196"/>
                    <a:pt x="289" y="1185"/>
                  </a:cubicBezTo>
                  <a:cubicBezTo>
                    <a:pt x="299" y="1175"/>
                    <a:pt x="305" y="1161"/>
                    <a:pt x="314" y="1150"/>
                  </a:cubicBezTo>
                  <a:cubicBezTo>
                    <a:pt x="320" y="1146"/>
                    <a:pt x="319" y="1135"/>
                    <a:pt x="327" y="1132"/>
                  </a:cubicBezTo>
                  <a:cubicBezTo>
                    <a:pt x="328" y="1124"/>
                    <a:pt x="334" y="1121"/>
                    <a:pt x="334" y="1112"/>
                  </a:cubicBezTo>
                  <a:cubicBezTo>
                    <a:pt x="342" y="1109"/>
                    <a:pt x="343" y="1097"/>
                    <a:pt x="352" y="1094"/>
                  </a:cubicBezTo>
                  <a:cubicBezTo>
                    <a:pt x="353" y="1085"/>
                    <a:pt x="363" y="1084"/>
                    <a:pt x="364" y="1074"/>
                  </a:cubicBezTo>
                  <a:cubicBezTo>
                    <a:pt x="371" y="1070"/>
                    <a:pt x="374" y="1060"/>
                    <a:pt x="379" y="1054"/>
                  </a:cubicBezTo>
                  <a:cubicBezTo>
                    <a:pt x="382" y="1051"/>
                    <a:pt x="386" y="1049"/>
                    <a:pt x="387" y="1044"/>
                  </a:cubicBezTo>
                  <a:cubicBezTo>
                    <a:pt x="392" y="1044"/>
                    <a:pt x="389" y="1036"/>
                    <a:pt x="394" y="1037"/>
                  </a:cubicBezTo>
                  <a:cubicBezTo>
                    <a:pt x="398" y="1034"/>
                    <a:pt x="399" y="1030"/>
                    <a:pt x="402" y="1027"/>
                  </a:cubicBezTo>
                  <a:cubicBezTo>
                    <a:pt x="405" y="1026"/>
                    <a:pt x="404" y="1021"/>
                    <a:pt x="407" y="1021"/>
                  </a:cubicBezTo>
                  <a:cubicBezTo>
                    <a:pt x="409" y="1021"/>
                    <a:pt x="409" y="1018"/>
                    <a:pt x="409" y="1016"/>
                  </a:cubicBezTo>
                  <a:cubicBezTo>
                    <a:pt x="414" y="1017"/>
                    <a:pt x="414" y="1014"/>
                    <a:pt x="415" y="1011"/>
                  </a:cubicBezTo>
                  <a:cubicBezTo>
                    <a:pt x="417" y="1012"/>
                    <a:pt x="419" y="1011"/>
                    <a:pt x="420" y="1009"/>
                  </a:cubicBezTo>
                  <a:cubicBezTo>
                    <a:pt x="421" y="1005"/>
                    <a:pt x="423" y="1003"/>
                    <a:pt x="427" y="1001"/>
                  </a:cubicBezTo>
                  <a:cubicBezTo>
                    <a:pt x="434" y="997"/>
                    <a:pt x="434" y="985"/>
                    <a:pt x="445" y="984"/>
                  </a:cubicBezTo>
                  <a:cubicBezTo>
                    <a:pt x="446" y="974"/>
                    <a:pt x="454" y="971"/>
                    <a:pt x="457" y="964"/>
                  </a:cubicBezTo>
                  <a:cubicBezTo>
                    <a:pt x="466" y="955"/>
                    <a:pt x="477" y="948"/>
                    <a:pt x="485" y="938"/>
                  </a:cubicBezTo>
                  <a:cubicBezTo>
                    <a:pt x="490" y="934"/>
                    <a:pt x="497" y="932"/>
                    <a:pt x="497" y="923"/>
                  </a:cubicBezTo>
                  <a:cubicBezTo>
                    <a:pt x="506" y="924"/>
                    <a:pt x="506" y="915"/>
                    <a:pt x="513" y="913"/>
                  </a:cubicBezTo>
                  <a:cubicBezTo>
                    <a:pt x="518" y="914"/>
                    <a:pt x="515" y="906"/>
                    <a:pt x="520" y="906"/>
                  </a:cubicBezTo>
                  <a:cubicBezTo>
                    <a:pt x="523" y="905"/>
                    <a:pt x="524" y="901"/>
                    <a:pt x="528" y="901"/>
                  </a:cubicBezTo>
                  <a:cubicBezTo>
                    <a:pt x="527" y="892"/>
                    <a:pt x="540" y="897"/>
                    <a:pt x="540" y="888"/>
                  </a:cubicBezTo>
                  <a:cubicBezTo>
                    <a:pt x="551" y="882"/>
                    <a:pt x="558" y="873"/>
                    <a:pt x="568" y="865"/>
                  </a:cubicBezTo>
                  <a:cubicBezTo>
                    <a:pt x="574" y="866"/>
                    <a:pt x="565" y="872"/>
                    <a:pt x="565" y="875"/>
                  </a:cubicBezTo>
                  <a:cubicBezTo>
                    <a:pt x="561" y="876"/>
                    <a:pt x="563" y="883"/>
                    <a:pt x="555" y="880"/>
                  </a:cubicBezTo>
                  <a:cubicBezTo>
                    <a:pt x="556" y="886"/>
                    <a:pt x="553" y="888"/>
                    <a:pt x="548" y="888"/>
                  </a:cubicBezTo>
                  <a:cubicBezTo>
                    <a:pt x="545" y="890"/>
                    <a:pt x="547" y="897"/>
                    <a:pt x="540" y="896"/>
                  </a:cubicBezTo>
                  <a:cubicBezTo>
                    <a:pt x="532" y="898"/>
                    <a:pt x="532" y="909"/>
                    <a:pt x="523" y="911"/>
                  </a:cubicBezTo>
                  <a:cubicBezTo>
                    <a:pt x="519" y="917"/>
                    <a:pt x="514" y="922"/>
                    <a:pt x="508" y="926"/>
                  </a:cubicBezTo>
                  <a:cubicBezTo>
                    <a:pt x="507" y="931"/>
                    <a:pt x="501" y="931"/>
                    <a:pt x="500" y="936"/>
                  </a:cubicBezTo>
                  <a:cubicBezTo>
                    <a:pt x="500" y="941"/>
                    <a:pt x="492" y="938"/>
                    <a:pt x="492" y="943"/>
                  </a:cubicBezTo>
                  <a:cubicBezTo>
                    <a:pt x="486" y="947"/>
                    <a:pt x="481" y="952"/>
                    <a:pt x="477" y="958"/>
                  </a:cubicBezTo>
                  <a:cubicBezTo>
                    <a:pt x="465" y="967"/>
                    <a:pt x="458" y="981"/>
                    <a:pt x="447" y="991"/>
                  </a:cubicBezTo>
                  <a:cubicBezTo>
                    <a:pt x="445" y="995"/>
                    <a:pt x="443" y="999"/>
                    <a:pt x="440" y="1001"/>
                  </a:cubicBezTo>
                  <a:cubicBezTo>
                    <a:pt x="437" y="1004"/>
                    <a:pt x="435" y="1006"/>
                    <a:pt x="432" y="1009"/>
                  </a:cubicBezTo>
                  <a:cubicBezTo>
                    <a:pt x="428" y="1015"/>
                    <a:pt x="423" y="1020"/>
                    <a:pt x="420" y="1026"/>
                  </a:cubicBezTo>
                  <a:cubicBezTo>
                    <a:pt x="407" y="1035"/>
                    <a:pt x="398" y="1047"/>
                    <a:pt x="389" y="1059"/>
                  </a:cubicBezTo>
                  <a:cubicBezTo>
                    <a:pt x="378" y="1069"/>
                    <a:pt x="375" y="1086"/>
                    <a:pt x="362" y="1094"/>
                  </a:cubicBezTo>
                  <a:cubicBezTo>
                    <a:pt x="355" y="1109"/>
                    <a:pt x="341" y="1116"/>
                    <a:pt x="339" y="1135"/>
                  </a:cubicBezTo>
                  <a:cubicBezTo>
                    <a:pt x="332" y="1137"/>
                    <a:pt x="331" y="1145"/>
                    <a:pt x="327" y="1150"/>
                  </a:cubicBezTo>
                  <a:cubicBezTo>
                    <a:pt x="324" y="1152"/>
                    <a:pt x="326" y="1159"/>
                    <a:pt x="319" y="1157"/>
                  </a:cubicBezTo>
                  <a:cubicBezTo>
                    <a:pt x="320" y="1163"/>
                    <a:pt x="317" y="1164"/>
                    <a:pt x="316" y="1167"/>
                  </a:cubicBezTo>
                  <a:cubicBezTo>
                    <a:pt x="311" y="1171"/>
                    <a:pt x="311" y="1180"/>
                    <a:pt x="304" y="1183"/>
                  </a:cubicBezTo>
                  <a:cubicBezTo>
                    <a:pt x="305" y="1192"/>
                    <a:pt x="293" y="1190"/>
                    <a:pt x="294" y="1200"/>
                  </a:cubicBezTo>
                  <a:cubicBezTo>
                    <a:pt x="283" y="1208"/>
                    <a:pt x="282" y="1225"/>
                    <a:pt x="274" y="1235"/>
                  </a:cubicBezTo>
                  <a:cubicBezTo>
                    <a:pt x="272" y="1243"/>
                    <a:pt x="268" y="1248"/>
                    <a:pt x="264" y="1253"/>
                  </a:cubicBezTo>
                  <a:cubicBezTo>
                    <a:pt x="266" y="1260"/>
                    <a:pt x="259" y="1258"/>
                    <a:pt x="259" y="1263"/>
                  </a:cubicBezTo>
                  <a:cubicBezTo>
                    <a:pt x="257" y="1265"/>
                    <a:pt x="257" y="1270"/>
                    <a:pt x="254" y="1271"/>
                  </a:cubicBezTo>
                  <a:cubicBezTo>
                    <a:pt x="251" y="1284"/>
                    <a:pt x="261" y="1284"/>
                    <a:pt x="256" y="1293"/>
                  </a:cubicBezTo>
                  <a:cubicBezTo>
                    <a:pt x="251" y="1298"/>
                    <a:pt x="251" y="1292"/>
                    <a:pt x="246" y="1291"/>
                  </a:cubicBezTo>
                  <a:cubicBezTo>
                    <a:pt x="247" y="1300"/>
                    <a:pt x="248" y="1305"/>
                    <a:pt x="249" y="1319"/>
                  </a:cubicBezTo>
                  <a:cubicBezTo>
                    <a:pt x="257" y="1316"/>
                    <a:pt x="255" y="1303"/>
                    <a:pt x="261" y="1298"/>
                  </a:cubicBezTo>
                  <a:cubicBezTo>
                    <a:pt x="271" y="1295"/>
                    <a:pt x="258" y="1283"/>
                    <a:pt x="271" y="1283"/>
                  </a:cubicBezTo>
                  <a:cubicBezTo>
                    <a:pt x="273" y="1245"/>
                    <a:pt x="300" y="1234"/>
                    <a:pt x="306" y="1200"/>
                  </a:cubicBezTo>
                  <a:cubicBezTo>
                    <a:pt x="317" y="1196"/>
                    <a:pt x="318" y="1182"/>
                    <a:pt x="327" y="1175"/>
                  </a:cubicBezTo>
                  <a:cubicBezTo>
                    <a:pt x="326" y="1167"/>
                    <a:pt x="332" y="1165"/>
                    <a:pt x="334" y="1160"/>
                  </a:cubicBezTo>
                  <a:cubicBezTo>
                    <a:pt x="334" y="1152"/>
                    <a:pt x="339" y="1150"/>
                    <a:pt x="342" y="1145"/>
                  </a:cubicBezTo>
                  <a:cubicBezTo>
                    <a:pt x="343" y="1139"/>
                    <a:pt x="348" y="1136"/>
                    <a:pt x="352" y="1132"/>
                  </a:cubicBezTo>
                  <a:cubicBezTo>
                    <a:pt x="350" y="1123"/>
                    <a:pt x="361" y="1126"/>
                    <a:pt x="359" y="1117"/>
                  </a:cubicBezTo>
                  <a:cubicBezTo>
                    <a:pt x="366" y="1116"/>
                    <a:pt x="364" y="1107"/>
                    <a:pt x="369" y="1105"/>
                  </a:cubicBezTo>
                  <a:cubicBezTo>
                    <a:pt x="374" y="1102"/>
                    <a:pt x="375" y="1095"/>
                    <a:pt x="379" y="1092"/>
                  </a:cubicBezTo>
                  <a:cubicBezTo>
                    <a:pt x="387" y="1084"/>
                    <a:pt x="394" y="1076"/>
                    <a:pt x="399" y="1067"/>
                  </a:cubicBezTo>
                  <a:cubicBezTo>
                    <a:pt x="408" y="1060"/>
                    <a:pt x="416" y="1053"/>
                    <a:pt x="422" y="1044"/>
                  </a:cubicBezTo>
                  <a:cubicBezTo>
                    <a:pt x="438" y="1030"/>
                    <a:pt x="453" y="1015"/>
                    <a:pt x="467" y="999"/>
                  </a:cubicBezTo>
                  <a:cubicBezTo>
                    <a:pt x="475" y="1001"/>
                    <a:pt x="472" y="992"/>
                    <a:pt x="480" y="994"/>
                  </a:cubicBezTo>
                  <a:cubicBezTo>
                    <a:pt x="482" y="993"/>
                    <a:pt x="483" y="990"/>
                    <a:pt x="485" y="989"/>
                  </a:cubicBezTo>
                  <a:cubicBezTo>
                    <a:pt x="486" y="988"/>
                    <a:pt x="487" y="986"/>
                    <a:pt x="490" y="986"/>
                  </a:cubicBezTo>
                  <a:cubicBezTo>
                    <a:pt x="497" y="981"/>
                    <a:pt x="502" y="975"/>
                    <a:pt x="510" y="971"/>
                  </a:cubicBezTo>
                  <a:cubicBezTo>
                    <a:pt x="512" y="967"/>
                    <a:pt x="514" y="963"/>
                    <a:pt x="520" y="963"/>
                  </a:cubicBezTo>
                  <a:cubicBezTo>
                    <a:pt x="524" y="961"/>
                    <a:pt x="525" y="957"/>
                    <a:pt x="528" y="953"/>
                  </a:cubicBezTo>
                  <a:cubicBezTo>
                    <a:pt x="532" y="952"/>
                    <a:pt x="534" y="948"/>
                    <a:pt x="540" y="948"/>
                  </a:cubicBezTo>
                  <a:cubicBezTo>
                    <a:pt x="540" y="942"/>
                    <a:pt x="544" y="940"/>
                    <a:pt x="548" y="938"/>
                  </a:cubicBezTo>
                  <a:cubicBezTo>
                    <a:pt x="548" y="936"/>
                    <a:pt x="553" y="937"/>
                    <a:pt x="553" y="933"/>
                  </a:cubicBezTo>
                  <a:cubicBezTo>
                    <a:pt x="553" y="931"/>
                    <a:pt x="556" y="931"/>
                    <a:pt x="558" y="931"/>
                  </a:cubicBezTo>
                  <a:cubicBezTo>
                    <a:pt x="559" y="926"/>
                    <a:pt x="563" y="924"/>
                    <a:pt x="565" y="921"/>
                  </a:cubicBezTo>
                  <a:cubicBezTo>
                    <a:pt x="572" y="916"/>
                    <a:pt x="578" y="910"/>
                    <a:pt x="583" y="903"/>
                  </a:cubicBezTo>
                  <a:cubicBezTo>
                    <a:pt x="594" y="891"/>
                    <a:pt x="607" y="882"/>
                    <a:pt x="613" y="865"/>
                  </a:cubicBezTo>
                  <a:cubicBezTo>
                    <a:pt x="618" y="867"/>
                    <a:pt x="616" y="882"/>
                    <a:pt x="611" y="880"/>
                  </a:cubicBezTo>
                  <a:cubicBezTo>
                    <a:pt x="608" y="885"/>
                    <a:pt x="604" y="889"/>
                    <a:pt x="601" y="893"/>
                  </a:cubicBezTo>
                  <a:cubicBezTo>
                    <a:pt x="599" y="896"/>
                    <a:pt x="595" y="896"/>
                    <a:pt x="596" y="901"/>
                  </a:cubicBezTo>
                  <a:cubicBezTo>
                    <a:pt x="594" y="902"/>
                    <a:pt x="592" y="903"/>
                    <a:pt x="588" y="903"/>
                  </a:cubicBezTo>
                  <a:cubicBezTo>
                    <a:pt x="589" y="911"/>
                    <a:pt x="581" y="910"/>
                    <a:pt x="581" y="916"/>
                  </a:cubicBezTo>
                  <a:cubicBezTo>
                    <a:pt x="577" y="920"/>
                    <a:pt x="574" y="924"/>
                    <a:pt x="568" y="926"/>
                  </a:cubicBezTo>
                  <a:cubicBezTo>
                    <a:pt x="567" y="932"/>
                    <a:pt x="559" y="930"/>
                    <a:pt x="560" y="938"/>
                  </a:cubicBezTo>
                  <a:cubicBezTo>
                    <a:pt x="552" y="937"/>
                    <a:pt x="553" y="946"/>
                    <a:pt x="548" y="948"/>
                  </a:cubicBezTo>
                  <a:cubicBezTo>
                    <a:pt x="544" y="951"/>
                    <a:pt x="537" y="951"/>
                    <a:pt x="538" y="958"/>
                  </a:cubicBezTo>
                  <a:cubicBezTo>
                    <a:pt x="536" y="964"/>
                    <a:pt x="526" y="962"/>
                    <a:pt x="525" y="969"/>
                  </a:cubicBezTo>
                  <a:cubicBezTo>
                    <a:pt x="521" y="971"/>
                    <a:pt x="518" y="975"/>
                    <a:pt x="513" y="976"/>
                  </a:cubicBezTo>
                  <a:cubicBezTo>
                    <a:pt x="508" y="985"/>
                    <a:pt x="498" y="990"/>
                    <a:pt x="490" y="996"/>
                  </a:cubicBezTo>
                  <a:cubicBezTo>
                    <a:pt x="488" y="1002"/>
                    <a:pt x="478" y="1000"/>
                    <a:pt x="477" y="1006"/>
                  </a:cubicBezTo>
                  <a:cubicBezTo>
                    <a:pt x="474" y="1010"/>
                    <a:pt x="467" y="1009"/>
                    <a:pt x="467" y="1016"/>
                  </a:cubicBezTo>
                  <a:cubicBezTo>
                    <a:pt x="458" y="1014"/>
                    <a:pt x="462" y="1026"/>
                    <a:pt x="455" y="1026"/>
                  </a:cubicBezTo>
                  <a:cubicBezTo>
                    <a:pt x="454" y="1032"/>
                    <a:pt x="446" y="1031"/>
                    <a:pt x="447" y="1039"/>
                  </a:cubicBezTo>
                  <a:cubicBezTo>
                    <a:pt x="443" y="1039"/>
                    <a:pt x="441" y="1041"/>
                    <a:pt x="440" y="1044"/>
                  </a:cubicBezTo>
                  <a:cubicBezTo>
                    <a:pt x="438" y="1046"/>
                    <a:pt x="433" y="1046"/>
                    <a:pt x="432" y="1049"/>
                  </a:cubicBezTo>
                  <a:cubicBezTo>
                    <a:pt x="430" y="1055"/>
                    <a:pt x="423" y="1055"/>
                    <a:pt x="422" y="1062"/>
                  </a:cubicBezTo>
                  <a:cubicBezTo>
                    <a:pt x="409" y="1065"/>
                    <a:pt x="408" y="1079"/>
                    <a:pt x="397" y="1084"/>
                  </a:cubicBezTo>
                  <a:cubicBezTo>
                    <a:pt x="398" y="1090"/>
                    <a:pt x="392" y="1088"/>
                    <a:pt x="392" y="1092"/>
                  </a:cubicBezTo>
                  <a:cubicBezTo>
                    <a:pt x="391" y="1095"/>
                    <a:pt x="387" y="1096"/>
                    <a:pt x="387" y="1099"/>
                  </a:cubicBezTo>
                  <a:cubicBezTo>
                    <a:pt x="383" y="1103"/>
                    <a:pt x="379" y="1106"/>
                    <a:pt x="377" y="1112"/>
                  </a:cubicBezTo>
                  <a:cubicBezTo>
                    <a:pt x="371" y="1115"/>
                    <a:pt x="368" y="1120"/>
                    <a:pt x="367" y="1127"/>
                  </a:cubicBezTo>
                  <a:cubicBezTo>
                    <a:pt x="361" y="1129"/>
                    <a:pt x="359" y="1135"/>
                    <a:pt x="357" y="1140"/>
                  </a:cubicBezTo>
                  <a:cubicBezTo>
                    <a:pt x="353" y="1144"/>
                    <a:pt x="351" y="1151"/>
                    <a:pt x="347" y="1155"/>
                  </a:cubicBezTo>
                  <a:cubicBezTo>
                    <a:pt x="343" y="1159"/>
                    <a:pt x="343" y="1167"/>
                    <a:pt x="339" y="1170"/>
                  </a:cubicBezTo>
                  <a:cubicBezTo>
                    <a:pt x="333" y="1179"/>
                    <a:pt x="329" y="1192"/>
                    <a:pt x="322" y="1200"/>
                  </a:cubicBezTo>
                  <a:cubicBezTo>
                    <a:pt x="314" y="1209"/>
                    <a:pt x="312" y="1222"/>
                    <a:pt x="304" y="1230"/>
                  </a:cubicBezTo>
                  <a:cubicBezTo>
                    <a:pt x="304" y="1239"/>
                    <a:pt x="296" y="1239"/>
                    <a:pt x="296" y="1248"/>
                  </a:cubicBezTo>
                  <a:cubicBezTo>
                    <a:pt x="289" y="1248"/>
                    <a:pt x="294" y="1261"/>
                    <a:pt x="286" y="1261"/>
                  </a:cubicBezTo>
                  <a:cubicBezTo>
                    <a:pt x="288" y="1268"/>
                    <a:pt x="283" y="1267"/>
                    <a:pt x="284" y="1273"/>
                  </a:cubicBezTo>
                  <a:cubicBezTo>
                    <a:pt x="278" y="1277"/>
                    <a:pt x="287" y="1279"/>
                    <a:pt x="281" y="1281"/>
                  </a:cubicBezTo>
                  <a:cubicBezTo>
                    <a:pt x="276" y="1294"/>
                    <a:pt x="269" y="1305"/>
                    <a:pt x="264" y="1318"/>
                  </a:cubicBezTo>
                  <a:cubicBezTo>
                    <a:pt x="259" y="1331"/>
                    <a:pt x="254" y="1344"/>
                    <a:pt x="249" y="1356"/>
                  </a:cubicBezTo>
                  <a:cubicBezTo>
                    <a:pt x="246" y="1371"/>
                    <a:pt x="256" y="1372"/>
                    <a:pt x="254" y="1386"/>
                  </a:cubicBezTo>
                  <a:cubicBezTo>
                    <a:pt x="259" y="1383"/>
                    <a:pt x="259" y="1375"/>
                    <a:pt x="261" y="1369"/>
                  </a:cubicBezTo>
                  <a:cubicBezTo>
                    <a:pt x="265" y="1368"/>
                    <a:pt x="263" y="1363"/>
                    <a:pt x="264" y="1359"/>
                  </a:cubicBezTo>
                  <a:cubicBezTo>
                    <a:pt x="266" y="1357"/>
                    <a:pt x="266" y="1353"/>
                    <a:pt x="266" y="1349"/>
                  </a:cubicBezTo>
                  <a:cubicBezTo>
                    <a:pt x="273" y="1341"/>
                    <a:pt x="276" y="1328"/>
                    <a:pt x="281" y="1318"/>
                  </a:cubicBezTo>
                  <a:cubicBezTo>
                    <a:pt x="286" y="1308"/>
                    <a:pt x="289" y="1296"/>
                    <a:pt x="294" y="1286"/>
                  </a:cubicBezTo>
                  <a:cubicBezTo>
                    <a:pt x="293" y="1281"/>
                    <a:pt x="296" y="1281"/>
                    <a:pt x="299" y="1281"/>
                  </a:cubicBezTo>
                  <a:cubicBezTo>
                    <a:pt x="299" y="1278"/>
                    <a:pt x="300" y="1276"/>
                    <a:pt x="301" y="1276"/>
                  </a:cubicBezTo>
                  <a:cubicBezTo>
                    <a:pt x="301" y="1269"/>
                    <a:pt x="305" y="1268"/>
                    <a:pt x="306" y="1263"/>
                  </a:cubicBezTo>
                  <a:cubicBezTo>
                    <a:pt x="308" y="1258"/>
                    <a:pt x="314" y="1259"/>
                    <a:pt x="312" y="1251"/>
                  </a:cubicBezTo>
                  <a:cubicBezTo>
                    <a:pt x="316" y="1250"/>
                    <a:pt x="317" y="1246"/>
                    <a:pt x="317" y="1240"/>
                  </a:cubicBezTo>
                  <a:cubicBezTo>
                    <a:pt x="323" y="1240"/>
                    <a:pt x="324" y="1233"/>
                    <a:pt x="327" y="1228"/>
                  </a:cubicBezTo>
                  <a:cubicBezTo>
                    <a:pt x="332" y="1226"/>
                    <a:pt x="333" y="1221"/>
                    <a:pt x="334" y="1215"/>
                  </a:cubicBezTo>
                  <a:cubicBezTo>
                    <a:pt x="341" y="1215"/>
                    <a:pt x="339" y="1205"/>
                    <a:pt x="344" y="1203"/>
                  </a:cubicBezTo>
                  <a:cubicBezTo>
                    <a:pt x="346" y="1197"/>
                    <a:pt x="350" y="1195"/>
                    <a:pt x="349" y="1188"/>
                  </a:cubicBezTo>
                  <a:cubicBezTo>
                    <a:pt x="360" y="1186"/>
                    <a:pt x="360" y="1174"/>
                    <a:pt x="367" y="1170"/>
                  </a:cubicBezTo>
                  <a:cubicBezTo>
                    <a:pt x="371" y="1163"/>
                    <a:pt x="378" y="1159"/>
                    <a:pt x="379" y="1150"/>
                  </a:cubicBezTo>
                  <a:cubicBezTo>
                    <a:pt x="387" y="1145"/>
                    <a:pt x="388" y="1135"/>
                    <a:pt x="394" y="1130"/>
                  </a:cubicBezTo>
                  <a:cubicBezTo>
                    <a:pt x="400" y="1124"/>
                    <a:pt x="404" y="1118"/>
                    <a:pt x="410" y="1112"/>
                  </a:cubicBezTo>
                  <a:cubicBezTo>
                    <a:pt x="413" y="1110"/>
                    <a:pt x="415" y="1105"/>
                    <a:pt x="417" y="1102"/>
                  </a:cubicBezTo>
                  <a:cubicBezTo>
                    <a:pt x="419" y="1101"/>
                    <a:pt x="420" y="1098"/>
                    <a:pt x="422" y="1097"/>
                  </a:cubicBezTo>
                  <a:cubicBezTo>
                    <a:pt x="423" y="1096"/>
                    <a:pt x="424" y="1094"/>
                    <a:pt x="427" y="1094"/>
                  </a:cubicBezTo>
                  <a:cubicBezTo>
                    <a:pt x="429" y="1085"/>
                    <a:pt x="436" y="1082"/>
                    <a:pt x="442" y="1077"/>
                  </a:cubicBezTo>
                  <a:cubicBezTo>
                    <a:pt x="443" y="1072"/>
                    <a:pt x="447" y="1070"/>
                    <a:pt x="450" y="1067"/>
                  </a:cubicBezTo>
                  <a:cubicBezTo>
                    <a:pt x="449" y="1060"/>
                    <a:pt x="460" y="1065"/>
                    <a:pt x="457" y="1057"/>
                  </a:cubicBezTo>
                  <a:cubicBezTo>
                    <a:pt x="462" y="1056"/>
                    <a:pt x="462" y="1050"/>
                    <a:pt x="467" y="1049"/>
                  </a:cubicBezTo>
                  <a:cubicBezTo>
                    <a:pt x="467" y="1043"/>
                    <a:pt x="475" y="1046"/>
                    <a:pt x="475" y="1042"/>
                  </a:cubicBezTo>
                  <a:cubicBezTo>
                    <a:pt x="497" y="1018"/>
                    <a:pt x="528" y="1004"/>
                    <a:pt x="548" y="979"/>
                  </a:cubicBezTo>
                  <a:cubicBezTo>
                    <a:pt x="556" y="975"/>
                    <a:pt x="560" y="967"/>
                    <a:pt x="565" y="961"/>
                  </a:cubicBezTo>
                  <a:cubicBezTo>
                    <a:pt x="569" y="953"/>
                    <a:pt x="577" y="951"/>
                    <a:pt x="581" y="943"/>
                  </a:cubicBezTo>
                  <a:cubicBezTo>
                    <a:pt x="588" y="940"/>
                    <a:pt x="590" y="931"/>
                    <a:pt x="596" y="926"/>
                  </a:cubicBezTo>
                  <a:cubicBezTo>
                    <a:pt x="604" y="923"/>
                    <a:pt x="601" y="909"/>
                    <a:pt x="613" y="911"/>
                  </a:cubicBezTo>
                  <a:cubicBezTo>
                    <a:pt x="614" y="903"/>
                    <a:pt x="615" y="896"/>
                    <a:pt x="623" y="895"/>
                  </a:cubicBezTo>
                  <a:cubicBezTo>
                    <a:pt x="623" y="900"/>
                    <a:pt x="616" y="899"/>
                    <a:pt x="618" y="906"/>
                  </a:cubicBezTo>
                  <a:cubicBezTo>
                    <a:pt x="615" y="906"/>
                    <a:pt x="617" y="913"/>
                    <a:pt x="613" y="913"/>
                  </a:cubicBezTo>
                  <a:cubicBezTo>
                    <a:pt x="611" y="916"/>
                    <a:pt x="608" y="918"/>
                    <a:pt x="606" y="921"/>
                  </a:cubicBezTo>
                  <a:cubicBezTo>
                    <a:pt x="606" y="925"/>
                    <a:pt x="604" y="927"/>
                    <a:pt x="601" y="928"/>
                  </a:cubicBezTo>
                  <a:cubicBezTo>
                    <a:pt x="594" y="939"/>
                    <a:pt x="586" y="949"/>
                    <a:pt x="578" y="958"/>
                  </a:cubicBezTo>
                  <a:cubicBezTo>
                    <a:pt x="573" y="963"/>
                    <a:pt x="569" y="968"/>
                    <a:pt x="565" y="974"/>
                  </a:cubicBezTo>
                  <a:cubicBezTo>
                    <a:pt x="563" y="980"/>
                    <a:pt x="555" y="982"/>
                    <a:pt x="553" y="989"/>
                  </a:cubicBezTo>
                  <a:cubicBezTo>
                    <a:pt x="544" y="997"/>
                    <a:pt x="534" y="1005"/>
                    <a:pt x="525" y="1014"/>
                  </a:cubicBezTo>
                  <a:cubicBezTo>
                    <a:pt x="524" y="1017"/>
                    <a:pt x="516" y="1014"/>
                    <a:pt x="515" y="1019"/>
                  </a:cubicBezTo>
                  <a:cubicBezTo>
                    <a:pt x="513" y="1021"/>
                    <a:pt x="511" y="1023"/>
                    <a:pt x="508" y="1024"/>
                  </a:cubicBezTo>
                  <a:cubicBezTo>
                    <a:pt x="505" y="1031"/>
                    <a:pt x="497" y="1032"/>
                    <a:pt x="493" y="1036"/>
                  </a:cubicBezTo>
                  <a:cubicBezTo>
                    <a:pt x="488" y="1042"/>
                    <a:pt x="486" y="1048"/>
                    <a:pt x="477" y="1049"/>
                  </a:cubicBezTo>
                  <a:cubicBezTo>
                    <a:pt x="476" y="1056"/>
                    <a:pt x="471" y="1060"/>
                    <a:pt x="465" y="1062"/>
                  </a:cubicBezTo>
                  <a:cubicBezTo>
                    <a:pt x="466" y="1072"/>
                    <a:pt x="454" y="1069"/>
                    <a:pt x="455" y="1079"/>
                  </a:cubicBezTo>
                  <a:cubicBezTo>
                    <a:pt x="448" y="1081"/>
                    <a:pt x="449" y="1090"/>
                    <a:pt x="440" y="1089"/>
                  </a:cubicBezTo>
                  <a:cubicBezTo>
                    <a:pt x="439" y="1098"/>
                    <a:pt x="432" y="1100"/>
                    <a:pt x="427" y="1104"/>
                  </a:cubicBezTo>
                  <a:cubicBezTo>
                    <a:pt x="429" y="1110"/>
                    <a:pt x="422" y="1108"/>
                    <a:pt x="422" y="1112"/>
                  </a:cubicBezTo>
                  <a:cubicBezTo>
                    <a:pt x="419" y="1113"/>
                    <a:pt x="420" y="1118"/>
                    <a:pt x="420" y="1122"/>
                  </a:cubicBezTo>
                  <a:cubicBezTo>
                    <a:pt x="413" y="1124"/>
                    <a:pt x="407" y="1124"/>
                    <a:pt x="407" y="1132"/>
                  </a:cubicBezTo>
                  <a:cubicBezTo>
                    <a:pt x="401" y="1134"/>
                    <a:pt x="400" y="1140"/>
                    <a:pt x="397" y="1145"/>
                  </a:cubicBezTo>
                  <a:cubicBezTo>
                    <a:pt x="389" y="1152"/>
                    <a:pt x="388" y="1166"/>
                    <a:pt x="377" y="1170"/>
                  </a:cubicBezTo>
                  <a:cubicBezTo>
                    <a:pt x="374" y="1182"/>
                    <a:pt x="363" y="1186"/>
                    <a:pt x="359" y="1198"/>
                  </a:cubicBezTo>
                  <a:cubicBezTo>
                    <a:pt x="358" y="1204"/>
                    <a:pt x="350" y="1203"/>
                    <a:pt x="352" y="1213"/>
                  </a:cubicBezTo>
                  <a:cubicBezTo>
                    <a:pt x="346" y="1212"/>
                    <a:pt x="347" y="1216"/>
                    <a:pt x="347" y="1220"/>
                  </a:cubicBezTo>
                  <a:cubicBezTo>
                    <a:pt x="344" y="1221"/>
                    <a:pt x="342" y="1223"/>
                    <a:pt x="342" y="1225"/>
                  </a:cubicBezTo>
                  <a:cubicBezTo>
                    <a:pt x="338" y="1237"/>
                    <a:pt x="328" y="1241"/>
                    <a:pt x="324" y="1253"/>
                  </a:cubicBezTo>
                  <a:cubicBezTo>
                    <a:pt x="322" y="1258"/>
                    <a:pt x="316" y="1260"/>
                    <a:pt x="317" y="1268"/>
                  </a:cubicBezTo>
                  <a:cubicBezTo>
                    <a:pt x="314" y="1273"/>
                    <a:pt x="309" y="1276"/>
                    <a:pt x="309" y="1283"/>
                  </a:cubicBezTo>
                  <a:cubicBezTo>
                    <a:pt x="305" y="1284"/>
                    <a:pt x="308" y="1291"/>
                    <a:pt x="304" y="1291"/>
                  </a:cubicBezTo>
                  <a:cubicBezTo>
                    <a:pt x="303" y="1293"/>
                    <a:pt x="301" y="1295"/>
                    <a:pt x="301" y="1298"/>
                  </a:cubicBezTo>
                  <a:cubicBezTo>
                    <a:pt x="299" y="1304"/>
                    <a:pt x="294" y="1306"/>
                    <a:pt x="294" y="1313"/>
                  </a:cubicBezTo>
                  <a:cubicBezTo>
                    <a:pt x="289" y="1316"/>
                    <a:pt x="293" y="1328"/>
                    <a:pt x="286" y="1329"/>
                  </a:cubicBezTo>
                  <a:cubicBezTo>
                    <a:pt x="289" y="1336"/>
                    <a:pt x="284" y="1335"/>
                    <a:pt x="281" y="1339"/>
                  </a:cubicBezTo>
                  <a:cubicBezTo>
                    <a:pt x="281" y="1340"/>
                    <a:pt x="281" y="1342"/>
                    <a:pt x="279" y="1341"/>
                  </a:cubicBezTo>
                  <a:cubicBezTo>
                    <a:pt x="281" y="1349"/>
                    <a:pt x="276" y="1350"/>
                    <a:pt x="276" y="1356"/>
                  </a:cubicBezTo>
                  <a:cubicBezTo>
                    <a:pt x="279" y="1361"/>
                    <a:pt x="269" y="1365"/>
                    <a:pt x="276" y="1366"/>
                  </a:cubicBezTo>
                  <a:cubicBezTo>
                    <a:pt x="272" y="1377"/>
                    <a:pt x="264" y="1384"/>
                    <a:pt x="266" y="1402"/>
                  </a:cubicBezTo>
                  <a:cubicBezTo>
                    <a:pt x="261" y="1403"/>
                    <a:pt x="266" y="1414"/>
                    <a:pt x="256" y="1412"/>
                  </a:cubicBezTo>
                  <a:cubicBezTo>
                    <a:pt x="256" y="1418"/>
                    <a:pt x="255" y="1426"/>
                    <a:pt x="259" y="1429"/>
                  </a:cubicBezTo>
                  <a:cubicBezTo>
                    <a:pt x="266" y="1422"/>
                    <a:pt x="267" y="1407"/>
                    <a:pt x="274" y="1399"/>
                  </a:cubicBezTo>
                  <a:cubicBezTo>
                    <a:pt x="277" y="1395"/>
                    <a:pt x="273" y="1383"/>
                    <a:pt x="281" y="1384"/>
                  </a:cubicBezTo>
                  <a:cubicBezTo>
                    <a:pt x="280" y="1375"/>
                    <a:pt x="284" y="1372"/>
                    <a:pt x="286" y="1366"/>
                  </a:cubicBezTo>
                  <a:cubicBezTo>
                    <a:pt x="295" y="1345"/>
                    <a:pt x="300" y="1321"/>
                    <a:pt x="314" y="1306"/>
                  </a:cubicBezTo>
                  <a:cubicBezTo>
                    <a:pt x="315" y="1299"/>
                    <a:pt x="318" y="1294"/>
                    <a:pt x="322" y="1291"/>
                  </a:cubicBezTo>
                  <a:cubicBezTo>
                    <a:pt x="325" y="1287"/>
                    <a:pt x="325" y="1279"/>
                    <a:pt x="329" y="1276"/>
                  </a:cubicBezTo>
                  <a:cubicBezTo>
                    <a:pt x="332" y="1263"/>
                    <a:pt x="339" y="1255"/>
                    <a:pt x="347" y="1248"/>
                  </a:cubicBezTo>
                  <a:cubicBezTo>
                    <a:pt x="352" y="1239"/>
                    <a:pt x="357" y="1228"/>
                    <a:pt x="364" y="1220"/>
                  </a:cubicBezTo>
                  <a:cubicBezTo>
                    <a:pt x="370" y="1212"/>
                    <a:pt x="375" y="1203"/>
                    <a:pt x="382" y="1195"/>
                  </a:cubicBezTo>
                  <a:cubicBezTo>
                    <a:pt x="384" y="1190"/>
                    <a:pt x="386" y="1184"/>
                    <a:pt x="392" y="1182"/>
                  </a:cubicBezTo>
                  <a:cubicBezTo>
                    <a:pt x="396" y="1179"/>
                    <a:pt x="394" y="1169"/>
                    <a:pt x="402" y="1170"/>
                  </a:cubicBezTo>
                  <a:cubicBezTo>
                    <a:pt x="406" y="1158"/>
                    <a:pt x="417" y="1154"/>
                    <a:pt x="422" y="1145"/>
                  </a:cubicBezTo>
                  <a:cubicBezTo>
                    <a:pt x="430" y="1138"/>
                    <a:pt x="434" y="1127"/>
                    <a:pt x="445" y="1122"/>
                  </a:cubicBezTo>
                  <a:cubicBezTo>
                    <a:pt x="449" y="1112"/>
                    <a:pt x="459" y="1107"/>
                    <a:pt x="465" y="1099"/>
                  </a:cubicBezTo>
                  <a:cubicBezTo>
                    <a:pt x="474" y="1093"/>
                    <a:pt x="483" y="1087"/>
                    <a:pt x="490" y="1079"/>
                  </a:cubicBezTo>
                  <a:cubicBezTo>
                    <a:pt x="500" y="1074"/>
                    <a:pt x="508" y="1067"/>
                    <a:pt x="515" y="1059"/>
                  </a:cubicBezTo>
                  <a:cubicBezTo>
                    <a:pt x="519" y="1055"/>
                    <a:pt x="523" y="1052"/>
                    <a:pt x="528" y="1049"/>
                  </a:cubicBezTo>
                  <a:cubicBezTo>
                    <a:pt x="531" y="1045"/>
                    <a:pt x="533" y="1039"/>
                    <a:pt x="540" y="1039"/>
                  </a:cubicBezTo>
                  <a:cubicBezTo>
                    <a:pt x="543" y="1027"/>
                    <a:pt x="554" y="1024"/>
                    <a:pt x="558" y="1014"/>
                  </a:cubicBezTo>
                  <a:cubicBezTo>
                    <a:pt x="564" y="1014"/>
                    <a:pt x="559" y="1022"/>
                    <a:pt x="558" y="1024"/>
                  </a:cubicBezTo>
                  <a:cubicBezTo>
                    <a:pt x="558" y="1029"/>
                    <a:pt x="551" y="1027"/>
                    <a:pt x="553" y="1034"/>
                  </a:cubicBezTo>
                  <a:cubicBezTo>
                    <a:pt x="546" y="1032"/>
                    <a:pt x="548" y="1039"/>
                    <a:pt x="545" y="1041"/>
                  </a:cubicBezTo>
                  <a:cubicBezTo>
                    <a:pt x="542" y="1043"/>
                    <a:pt x="539" y="1045"/>
                    <a:pt x="538" y="1049"/>
                  </a:cubicBezTo>
                  <a:cubicBezTo>
                    <a:pt x="532" y="1053"/>
                    <a:pt x="527" y="1058"/>
                    <a:pt x="523" y="1064"/>
                  </a:cubicBezTo>
                  <a:cubicBezTo>
                    <a:pt x="519" y="1066"/>
                    <a:pt x="517" y="1068"/>
                    <a:pt x="515" y="1072"/>
                  </a:cubicBezTo>
                  <a:cubicBezTo>
                    <a:pt x="507" y="1069"/>
                    <a:pt x="513" y="1080"/>
                    <a:pt x="505" y="1077"/>
                  </a:cubicBezTo>
                  <a:cubicBezTo>
                    <a:pt x="509" y="1086"/>
                    <a:pt x="497" y="1078"/>
                    <a:pt x="498" y="1084"/>
                  </a:cubicBezTo>
                  <a:cubicBezTo>
                    <a:pt x="498" y="1090"/>
                    <a:pt x="490" y="1087"/>
                    <a:pt x="490" y="1092"/>
                  </a:cubicBezTo>
                  <a:cubicBezTo>
                    <a:pt x="486" y="1093"/>
                    <a:pt x="484" y="1096"/>
                    <a:pt x="483" y="1099"/>
                  </a:cubicBezTo>
                  <a:cubicBezTo>
                    <a:pt x="474" y="1096"/>
                    <a:pt x="481" y="1108"/>
                    <a:pt x="472" y="1104"/>
                  </a:cubicBezTo>
                  <a:cubicBezTo>
                    <a:pt x="467" y="1109"/>
                    <a:pt x="464" y="1117"/>
                    <a:pt x="457" y="1120"/>
                  </a:cubicBezTo>
                  <a:cubicBezTo>
                    <a:pt x="453" y="1120"/>
                    <a:pt x="456" y="1128"/>
                    <a:pt x="450" y="1127"/>
                  </a:cubicBezTo>
                  <a:cubicBezTo>
                    <a:pt x="450" y="1132"/>
                    <a:pt x="443" y="1130"/>
                    <a:pt x="445" y="1137"/>
                  </a:cubicBezTo>
                  <a:cubicBezTo>
                    <a:pt x="439" y="1141"/>
                    <a:pt x="434" y="1146"/>
                    <a:pt x="430" y="1152"/>
                  </a:cubicBezTo>
                  <a:cubicBezTo>
                    <a:pt x="430" y="1158"/>
                    <a:pt x="422" y="1155"/>
                    <a:pt x="422" y="1160"/>
                  </a:cubicBezTo>
                  <a:cubicBezTo>
                    <a:pt x="421" y="1163"/>
                    <a:pt x="418" y="1166"/>
                    <a:pt x="415" y="1167"/>
                  </a:cubicBezTo>
                  <a:cubicBezTo>
                    <a:pt x="407" y="1180"/>
                    <a:pt x="396" y="1189"/>
                    <a:pt x="389" y="1203"/>
                  </a:cubicBezTo>
                  <a:cubicBezTo>
                    <a:pt x="378" y="1211"/>
                    <a:pt x="375" y="1228"/>
                    <a:pt x="364" y="1238"/>
                  </a:cubicBezTo>
                  <a:cubicBezTo>
                    <a:pt x="356" y="1248"/>
                    <a:pt x="352" y="1264"/>
                    <a:pt x="339" y="1271"/>
                  </a:cubicBezTo>
                  <a:cubicBezTo>
                    <a:pt x="340" y="1277"/>
                    <a:pt x="340" y="1283"/>
                    <a:pt x="334" y="1283"/>
                  </a:cubicBezTo>
                  <a:cubicBezTo>
                    <a:pt x="338" y="1293"/>
                    <a:pt x="327" y="1288"/>
                    <a:pt x="329" y="1296"/>
                  </a:cubicBezTo>
                  <a:cubicBezTo>
                    <a:pt x="325" y="1304"/>
                    <a:pt x="322" y="1312"/>
                    <a:pt x="317" y="1318"/>
                  </a:cubicBezTo>
                  <a:cubicBezTo>
                    <a:pt x="311" y="1324"/>
                    <a:pt x="312" y="1337"/>
                    <a:pt x="304" y="1341"/>
                  </a:cubicBezTo>
                  <a:cubicBezTo>
                    <a:pt x="305" y="1354"/>
                    <a:pt x="297" y="1358"/>
                    <a:pt x="297" y="1369"/>
                  </a:cubicBezTo>
                  <a:cubicBezTo>
                    <a:pt x="290" y="1374"/>
                    <a:pt x="290" y="1386"/>
                    <a:pt x="286" y="1394"/>
                  </a:cubicBezTo>
                  <a:cubicBezTo>
                    <a:pt x="283" y="1403"/>
                    <a:pt x="280" y="1411"/>
                    <a:pt x="276" y="1419"/>
                  </a:cubicBezTo>
                  <a:cubicBezTo>
                    <a:pt x="273" y="1428"/>
                    <a:pt x="271" y="1437"/>
                    <a:pt x="266" y="1444"/>
                  </a:cubicBezTo>
                  <a:cubicBezTo>
                    <a:pt x="267" y="1451"/>
                    <a:pt x="262" y="1452"/>
                    <a:pt x="261" y="1457"/>
                  </a:cubicBezTo>
                  <a:cubicBezTo>
                    <a:pt x="267" y="1456"/>
                    <a:pt x="262" y="1466"/>
                    <a:pt x="264" y="1469"/>
                  </a:cubicBezTo>
                  <a:cubicBezTo>
                    <a:pt x="274" y="1471"/>
                    <a:pt x="268" y="1457"/>
                    <a:pt x="274" y="1454"/>
                  </a:cubicBezTo>
                  <a:cubicBezTo>
                    <a:pt x="274" y="1447"/>
                    <a:pt x="277" y="1442"/>
                    <a:pt x="279" y="1437"/>
                  </a:cubicBezTo>
                  <a:cubicBezTo>
                    <a:pt x="279" y="1429"/>
                    <a:pt x="286" y="1428"/>
                    <a:pt x="284" y="1419"/>
                  </a:cubicBezTo>
                  <a:cubicBezTo>
                    <a:pt x="289" y="1417"/>
                    <a:pt x="286" y="1406"/>
                    <a:pt x="292" y="1404"/>
                  </a:cubicBezTo>
                  <a:cubicBezTo>
                    <a:pt x="294" y="1392"/>
                    <a:pt x="299" y="1382"/>
                    <a:pt x="307" y="1374"/>
                  </a:cubicBezTo>
                  <a:cubicBezTo>
                    <a:pt x="311" y="1363"/>
                    <a:pt x="316" y="1353"/>
                    <a:pt x="322" y="1344"/>
                  </a:cubicBezTo>
                  <a:cubicBezTo>
                    <a:pt x="326" y="1332"/>
                    <a:pt x="333" y="1324"/>
                    <a:pt x="337" y="1311"/>
                  </a:cubicBezTo>
                  <a:cubicBezTo>
                    <a:pt x="338" y="1308"/>
                    <a:pt x="341" y="1307"/>
                    <a:pt x="342" y="1303"/>
                  </a:cubicBezTo>
                  <a:cubicBezTo>
                    <a:pt x="341" y="1299"/>
                    <a:pt x="344" y="1299"/>
                    <a:pt x="347" y="1298"/>
                  </a:cubicBezTo>
                  <a:cubicBezTo>
                    <a:pt x="345" y="1289"/>
                    <a:pt x="351" y="1287"/>
                    <a:pt x="354" y="1283"/>
                  </a:cubicBezTo>
                  <a:cubicBezTo>
                    <a:pt x="356" y="1270"/>
                    <a:pt x="369" y="1268"/>
                    <a:pt x="372" y="1256"/>
                  </a:cubicBezTo>
                  <a:cubicBezTo>
                    <a:pt x="377" y="1253"/>
                    <a:pt x="377" y="1246"/>
                    <a:pt x="382" y="1243"/>
                  </a:cubicBezTo>
                  <a:cubicBezTo>
                    <a:pt x="383" y="1236"/>
                    <a:pt x="389" y="1235"/>
                    <a:pt x="390" y="1228"/>
                  </a:cubicBezTo>
                  <a:cubicBezTo>
                    <a:pt x="414" y="1204"/>
                    <a:pt x="437" y="1178"/>
                    <a:pt x="460" y="1152"/>
                  </a:cubicBezTo>
                  <a:cubicBezTo>
                    <a:pt x="470" y="1149"/>
                    <a:pt x="469" y="1136"/>
                    <a:pt x="480" y="1135"/>
                  </a:cubicBezTo>
                  <a:cubicBezTo>
                    <a:pt x="482" y="1125"/>
                    <a:pt x="495" y="1126"/>
                    <a:pt x="495" y="1114"/>
                  </a:cubicBezTo>
                  <a:cubicBezTo>
                    <a:pt x="505" y="1113"/>
                    <a:pt x="506" y="1102"/>
                    <a:pt x="515" y="1099"/>
                  </a:cubicBezTo>
                  <a:cubicBezTo>
                    <a:pt x="514" y="1093"/>
                    <a:pt x="525" y="1097"/>
                    <a:pt x="523" y="1089"/>
                  </a:cubicBezTo>
                  <a:cubicBezTo>
                    <a:pt x="529" y="1090"/>
                    <a:pt x="531" y="1085"/>
                    <a:pt x="535" y="1084"/>
                  </a:cubicBezTo>
                  <a:cubicBezTo>
                    <a:pt x="544" y="1070"/>
                    <a:pt x="554" y="1057"/>
                    <a:pt x="566" y="1046"/>
                  </a:cubicBezTo>
                  <a:cubicBezTo>
                    <a:pt x="569" y="1039"/>
                    <a:pt x="577" y="1036"/>
                    <a:pt x="581" y="1029"/>
                  </a:cubicBezTo>
                  <a:cubicBezTo>
                    <a:pt x="587" y="1024"/>
                    <a:pt x="588" y="1014"/>
                    <a:pt x="596" y="1011"/>
                  </a:cubicBezTo>
                  <a:cubicBezTo>
                    <a:pt x="598" y="997"/>
                    <a:pt x="606" y="988"/>
                    <a:pt x="611" y="976"/>
                  </a:cubicBezTo>
                  <a:cubicBezTo>
                    <a:pt x="617" y="976"/>
                    <a:pt x="617" y="985"/>
                    <a:pt x="613" y="989"/>
                  </a:cubicBezTo>
                  <a:cubicBezTo>
                    <a:pt x="615" y="996"/>
                    <a:pt x="609" y="996"/>
                    <a:pt x="611" y="1004"/>
                  </a:cubicBezTo>
                  <a:cubicBezTo>
                    <a:pt x="608" y="1007"/>
                    <a:pt x="604" y="1010"/>
                    <a:pt x="603" y="1016"/>
                  </a:cubicBezTo>
                  <a:cubicBezTo>
                    <a:pt x="598" y="1018"/>
                    <a:pt x="597" y="1023"/>
                    <a:pt x="596" y="1029"/>
                  </a:cubicBezTo>
                  <a:cubicBezTo>
                    <a:pt x="588" y="1030"/>
                    <a:pt x="589" y="1041"/>
                    <a:pt x="581" y="1041"/>
                  </a:cubicBezTo>
                  <a:cubicBezTo>
                    <a:pt x="582" y="1048"/>
                    <a:pt x="576" y="1047"/>
                    <a:pt x="576" y="1052"/>
                  </a:cubicBezTo>
                  <a:cubicBezTo>
                    <a:pt x="570" y="1050"/>
                    <a:pt x="572" y="1056"/>
                    <a:pt x="568" y="1057"/>
                  </a:cubicBezTo>
                  <a:cubicBezTo>
                    <a:pt x="564" y="1061"/>
                    <a:pt x="562" y="1069"/>
                    <a:pt x="555" y="1072"/>
                  </a:cubicBezTo>
                  <a:cubicBezTo>
                    <a:pt x="559" y="1080"/>
                    <a:pt x="547" y="1074"/>
                    <a:pt x="550" y="1082"/>
                  </a:cubicBezTo>
                  <a:cubicBezTo>
                    <a:pt x="549" y="1084"/>
                    <a:pt x="545" y="1084"/>
                    <a:pt x="545" y="1089"/>
                  </a:cubicBezTo>
                  <a:cubicBezTo>
                    <a:pt x="537" y="1088"/>
                    <a:pt x="539" y="1096"/>
                    <a:pt x="533" y="1097"/>
                  </a:cubicBezTo>
                  <a:cubicBezTo>
                    <a:pt x="528" y="1098"/>
                    <a:pt x="531" y="1107"/>
                    <a:pt x="523" y="1104"/>
                  </a:cubicBezTo>
                  <a:cubicBezTo>
                    <a:pt x="517" y="1111"/>
                    <a:pt x="509" y="1114"/>
                    <a:pt x="505" y="1122"/>
                  </a:cubicBezTo>
                  <a:cubicBezTo>
                    <a:pt x="494" y="1135"/>
                    <a:pt x="479" y="1145"/>
                    <a:pt x="470" y="1160"/>
                  </a:cubicBezTo>
                  <a:cubicBezTo>
                    <a:pt x="459" y="1162"/>
                    <a:pt x="458" y="1173"/>
                    <a:pt x="450" y="1177"/>
                  </a:cubicBezTo>
                  <a:cubicBezTo>
                    <a:pt x="448" y="1187"/>
                    <a:pt x="435" y="1186"/>
                    <a:pt x="435" y="1198"/>
                  </a:cubicBezTo>
                  <a:cubicBezTo>
                    <a:pt x="421" y="1208"/>
                    <a:pt x="411" y="1223"/>
                    <a:pt x="397" y="1233"/>
                  </a:cubicBezTo>
                  <a:cubicBezTo>
                    <a:pt x="389" y="1256"/>
                    <a:pt x="373" y="1271"/>
                    <a:pt x="362" y="1291"/>
                  </a:cubicBezTo>
                  <a:cubicBezTo>
                    <a:pt x="358" y="1294"/>
                    <a:pt x="359" y="1303"/>
                    <a:pt x="352" y="1303"/>
                  </a:cubicBezTo>
                  <a:cubicBezTo>
                    <a:pt x="352" y="1311"/>
                    <a:pt x="350" y="1316"/>
                    <a:pt x="344" y="1318"/>
                  </a:cubicBezTo>
                  <a:cubicBezTo>
                    <a:pt x="345" y="1327"/>
                    <a:pt x="340" y="1329"/>
                    <a:pt x="337" y="1334"/>
                  </a:cubicBezTo>
                  <a:cubicBezTo>
                    <a:pt x="338" y="1342"/>
                    <a:pt x="332" y="1344"/>
                    <a:pt x="329" y="1349"/>
                  </a:cubicBezTo>
                  <a:cubicBezTo>
                    <a:pt x="325" y="1360"/>
                    <a:pt x="320" y="1369"/>
                    <a:pt x="314" y="1379"/>
                  </a:cubicBezTo>
                  <a:cubicBezTo>
                    <a:pt x="311" y="1390"/>
                    <a:pt x="302" y="1397"/>
                    <a:pt x="302" y="1412"/>
                  </a:cubicBezTo>
                  <a:cubicBezTo>
                    <a:pt x="294" y="1419"/>
                    <a:pt x="294" y="1435"/>
                    <a:pt x="287" y="1442"/>
                  </a:cubicBezTo>
                  <a:cubicBezTo>
                    <a:pt x="287" y="1450"/>
                    <a:pt x="282" y="1452"/>
                    <a:pt x="284" y="1462"/>
                  </a:cubicBezTo>
                  <a:cubicBezTo>
                    <a:pt x="279" y="1464"/>
                    <a:pt x="282" y="1475"/>
                    <a:pt x="276" y="1477"/>
                  </a:cubicBezTo>
                  <a:cubicBezTo>
                    <a:pt x="275" y="1485"/>
                    <a:pt x="278" y="1489"/>
                    <a:pt x="279" y="1495"/>
                  </a:cubicBezTo>
                  <a:cubicBezTo>
                    <a:pt x="274" y="1499"/>
                    <a:pt x="274" y="1508"/>
                    <a:pt x="274" y="1517"/>
                  </a:cubicBezTo>
                  <a:cubicBezTo>
                    <a:pt x="274" y="1526"/>
                    <a:pt x="281" y="1527"/>
                    <a:pt x="279" y="1537"/>
                  </a:cubicBezTo>
                  <a:cubicBezTo>
                    <a:pt x="284" y="1538"/>
                    <a:pt x="280" y="1529"/>
                    <a:pt x="282" y="1525"/>
                  </a:cubicBezTo>
                  <a:cubicBezTo>
                    <a:pt x="288" y="1527"/>
                    <a:pt x="280" y="1513"/>
                    <a:pt x="287" y="1515"/>
                  </a:cubicBezTo>
                  <a:cubicBezTo>
                    <a:pt x="288" y="1506"/>
                    <a:pt x="292" y="1500"/>
                    <a:pt x="292" y="1490"/>
                  </a:cubicBezTo>
                  <a:cubicBezTo>
                    <a:pt x="295" y="1474"/>
                    <a:pt x="302" y="1461"/>
                    <a:pt x="307" y="1447"/>
                  </a:cubicBezTo>
                  <a:cubicBezTo>
                    <a:pt x="311" y="1446"/>
                    <a:pt x="308" y="1438"/>
                    <a:pt x="312" y="1437"/>
                  </a:cubicBezTo>
                  <a:cubicBezTo>
                    <a:pt x="311" y="1431"/>
                    <a:pt x="316" y="1431"/>
                    <a:pt x="314" y="1424"/>
                  </a:cubicBezTo>
                  <a:cubicBezTo>
                    <a:pt x="319" y="1424"/>
                    <a:pt x="316" y="1416"/>
                    <a:pt x="319" y="1414"/>
                  </a:cubicBezTo>
                  <a:cubicBezTo>
                    <a:pt x="321" y="1412"/>
                    <a:pt x="322" y="1408"/>
                    <a:pt x="322" y="1404"/>
                  </a:cubicBezTo>
                  <a:cubicBezTo>
                    <a:pt x="329" y="1392"/>
                    <a:pt x="334" y="1378"/>
                    <a:pt x="344" y="1369"/>
                  </a:cubicBezTo>
                  <a:cubicBezTo>
                    <a:pt x="344" y="1364"/>
                    <a:pt x="347" y="1363"/>
                    <a:pt x="347" y="1359"/>
                  </a:cubicBezTo>
                  <a:cubicBezTo>
                    <a:pt x="350" y="1358"/>
                    <a:pt x="348" y="1351"/>
                    <a:pt x="352" y="1351"/>
                  </a:cubicBezTo>
                  <a:cubicBezTo>
                    <a:pt x="349" y="1343"/>
                    <a:pt x="360" y="1349"/>
                    <a:pt x="357" y="1341"/>
                  </a:cubicBezTo>
                  <a:cubicBezTo>
                    <a:pt x="359" y="1339"/>
                    <a:pt x="361" y="1336"/>
                    <a:pt x="362" y="1334"/>
                  </a:cubicBezTo>
                  <a:cubicBezTo>
                    <a:pt x="365" y="1328"/>
                    <a:pt x="369" y="1324"/>
                    <a:pt x="372" y="1318"/>
                  </a:cubicBezTo>
                  <a:cubicBezTo>
                    <a:pt x="376" y="1314"/>
                    <a:pt x="377" y="1307"/>
                    <a:pt x="382" y="1303"/>
                  </a:cubicBezTo>
                  <a:cubicBezTo>
                    <a:pt x="386" y="1299"/>
                    <a:pt x="387" y="1292"/>
                    <a:pt x="392" y="1288"/>
                  </a:cubicBezTo>
                  <a:cubicBezTo>
                    <a:pt x="396" y="1284"/>
                    <a:pt x="397" y="1276"/>
                    <a:pt x="402" y="1273"/>
                  </a:cubicBezTo>
                  <a:cubicBezTo>
                    <a:pt x="405" y="1268"/>
                    <a:pt x="409" y="1263"/>
                    <a:pt x="412" y="1258"/>
                  </a:cubicBezTo>
                  <a:cubicBezTo>
                    <a:pt x="420" y="1249"/>
                    <a:pt x="427" y="1239"/>
                    <a:pt x="435" y="1230"/>
                  </a:cubicBezTo>
                  <a:cubicBezTo>
                    <a:pt x="443" y="1221"/>
                    <a:pt x="451" y="1211"/>
                    <a:pt x="460" y="1203"/>
                  </a:cubicBezTo>
                  <a:cubicBezTo>
                    <a:pt x="462" y="1200"/>
                    <a:pt x="466" y="1200"/>
                    <a:pt x="465" y="1195"/>
                  </a:cubicBezTo>
                  <a:cubicBezTo>
                    <a:pt x="468" y="1194"/>
                    <a:pt x="469" y="1191"/>
                    <a:pt x="473" y="1190"/>
                  </a:cubicBezTo>
                  <a:cubicBezTo>
                    <a:pt x="471" y="1180"/>
                    <a:pt x="483" y="1184"/>
                    <a:pt x="483" y="1175"/>
                  </a:cubicBezTo>
                  <a:cubicBezTo>
                    <a:pt x="489" y="1173"/>
                    <a:pt x="491" y="1166"/>
                    <a:pt x="495" y="1162"/>
                  </a:cubicBezTo>
                  <a:cubicBezTo>
                    <a:pt x="499" y="1158"/>
                    <a:pt x="504" y="1154"/>
                    <a:pt x="508" y="1150"/>
                  </a:cubicBezTo>
                  <a:cubicBezTo>
                    <a:pt x="508" y="1141"/>
                    <a:pt x="518" y="1144"/>
                    <a:pt x="518" y="1135"/>
                  </a:cubicBezTo>
                  <a:cubicBezTo>
                    <a:pt x="525" y="1133"/>
                    <a:pt x="524" y="1124"/>
                    <a:pt x="533" y="1125"/>
                  </a:cubicBezTo>
                  <a:cubicBezTo>
                    <a:pt x="538" y="1112"/>
                    <a:pt x="545" y="1102"/>
                    <a:pt x="553" y="1092"/>
                  </a:cubicBezTo>
                  <a:cubicBezTo>
                    <a:pt x="556" y="1085"/>
                    <a:pt x="559" y="1080"/>
                    <a:pt x="563" y="1074"/>
                  </a:cubicBezTo>
                  <a:cubicBezTo>
                    <a:pt x="569" y="1072"/>
                    <a:pt x="567" y="1062"/>
                    <a:pt x="576" y="1062"/>
                  </a:cubicBezTo>
                  <a:cubicBezTo>
                    <a:pt x="577" y="1069"/>
                    <a:pt x="569" y="1068"/>
                    <a:pt x="568" y="1074"/>
                  </a:cubicBezTo>
                  <a:cubicBezTo>
                    <a:pt x="568" y="1080"/>
                    <a:pt x="564" y="1082"/>
                    <a:pt x="563" y="1087"/>
                  </a:cubicBezTo>
                  <a:cubicBezTo>
                    <a:pt x="554" y="1090"/>
                    <a:pt x="555" y="1104"/>
                    <a:pt x="548" y="1109"/>
                  </a:cubicBezTo>
                  <a:cubicBezTo>
                    <a:pt x="540" y="1125"/>
                    <a:pt x="527" y="1138"/>
                    <a:pt x="518" y="1152"/>
                  </a:cubicBezTo>
                  <a:cubicBezTo>
                    <a:pt x="510" y="1157"/>
                    <a:pt x="504" y="1163"/>
                    <a:pt x="500" y="1172"/>
                  </a:cubicBezTo>
                  <a:cubicBezTo>
                    <a:pt x="497" y="1175"/>
                    <a:pt x="495" y="1179"/>
                    <a:pt x="490" y="1180"/>
                  </a:cubicBezTo>
                  <a:cubicBezTo>
                    <a:pt x="491" y="1186"/>
                    <a:pt x="486" y="1188"/>
                    <a:pt x="483" y="1190"/>
                  </a:cubicBezTo>
                  <a:cubicBezTo>
                    <a:pt x="479" y="1199"/>
                    <a:pt x="471" y="1203"/>
                    <a:pt x="465" y="1210"/>
                  </a:cubicBezTo>
                  <a:cubicBezTo>
                    <a:pt x="462" y="1219"/>
                    <a:pt x="456" y="1225"/>
                    <a:pt x="447" y="1228"/>
                  </a:cubicBezTo>
                  <a:cubicBezTo>
                    <a:pt x="445" y="1238"/>
                    <a:pt x="436" y="1241"/>
                    <a:pt x="432" y="1250"/>
                  </a:cubicBezTo>
                  <a:cubicBezTo>
                    <a:pt x="426" y="1256"/>
                    <a:pt x="422" y="1264"/>
                    <a:pt x="417" y="1271"/>
                  </a:cubicBezTo>
                  <a:cubicBezTo>
                    <a:pt x="407" y="1285"/>
                    <a:pt x="395" y="1297"/>
                    <a:pt x="387" y="1313"/>
                  </a:cubicBezTo>
                  <a:cubicBezTo>
                    <a:pt x="381" y="1320"/>
                    <a:pt x="378" y="1330"/>
                    <a:pt x="372" y="1336"/>
                  </a:cubicBezTo>
                  <a:cubicBezTo>
                    <a:pt x="368" y="1344"/>
                    <a:pt x="363" y="1350"/>
                    <a:pt x="359" y="1359"/>
                  </a:cubicBezTo>
                  <a:cubicBezTo>
                    <a:pt x="353" y="1365"/>
                    <a:pt x="353" y="1378"/>
                    <a:pt x="344" y="1381"/>
                  </a:cubicBezTo>
                  <a:cubicBezTo>
                    <a:pt x="342" y="1391"/>
                    <a:pt x="337" y="1398"/>
                    <a:pt x="332" y="1404"/>
                  </a:cubicBezTo>
                  <a:cubicBezTo>
                    <a:pt x="328" y="1429"/>
                    <a:pt x="315" y="1446"/>
                    <a:pt x="309" y="1469"/>
                  </a:cubicBezTo>
                  <a:cubicBezTo>
                    <a:pt x="305" y="1479"/>
                    <a:pt x="302" y="1491"/>
                    <a:pt x="299" y="1502"/>
                  </a:cubicBezTo>
                  <a:cubicBezTo>
                    <a:pt x="297" y="1512"/>
                    <a:pt x="299" y="1511"/>
                    <a:pt x="297" y="1517"/>
                  </a:cubicBezTo>
                  <a:cubicBezTo>
                    <a:pt x="291" y="1518"/>
                    <a:pt x="296" y="1530"/>
                    <a:pt x="294" y="1535"/>
                  </a:cubicBezTo>
                  <a:cubicBezTo>
                    <a:pt x="293" y="1543"/>
                    <a:pt x="289" y="1546"/>
                    <a:pt x="287" y="1553"/>
                  </a:cubicBezTo>
                  <a:cubicBezTo>
                    <a:pt x="285" y="1562"/>
                    <a:pt x="292" y="1562"/>
                    <a:pt x="292" y="1570"/>
                  </a:cubicBezTo>
                  <a:cubicBezTo>
                    <a:pt x="299" y="1564"/>
                    <a:pt x="300" y="1551"/>
                    <a:pt x="302" y="1540"/>
                  </a:cubicBezTo>
                  <a:cubicBezTo>
                    <a:pt x="306" y="1539"/>
                    <a:pt x="307" y="1536"/>
                    <a:pt x="307" y="1530"/>
                  </a:cubicBezTo>
                  <a:cubicBezTo>
                    <a:pt x="308" y="1526"/>
                    <a:pt x="315" y="1528"/>
                    <a:pt x="312" y="1520"/>
                  </a:cubicBezTo>
                  <a:cubicBezTo>
                    <a:pt x="315" y="1514"/>
                    <a:pt x="318" y="1508"/>
                    <a:pt x="319" y="1500"/>
                  </a:cubicBezTo>
                  <a:cubicBezTo>
                    <a:pt x="328" y="1498"/>
                    <a:pt x="323" y="1483"/>
                    <a:pt x="329" y="1480"/>
                  </a:cubicBezTo>
                  <a:cubicBezTo>
                    <a:pt x="334" y="1475"/>
                    <a:pt x="332" y="1464"/>
                    <a:pt x="339" y="1462"/>
                  </a:cubicBezTo>
                  <a:cubicBezTo>
                    <a:pt x="343" y="1446"/>
                    <a:pt x="354" y="1438"/>
                    <a:pt x="357" y="1422"/>
                  </a:cubicBezTo>
                  <a:cubicBezTo>
                    <a:pt x="362" y="1416"/>
                    <a:pt x="365" y="1409"/>
                    <a:pt x="370" y="1404"/>
                  </a:cubicBezTo>
                  <a:cubicBezTo>
                    <a:pt x="371" y="1397"/>
                    <a:pt x="376" y="1392"/>
                    <a:pt x="380" y="1386"/>
                  </a:cubicBezTo>
                  <a:cubicBezTo>
                    <a:pt x="387" y="1374"/>
                    <a:pt x="392" y="1361"/>
                    <a:pt x="402" y="1351"/>
                  </a:cubicBezTo>
                  <a:cubicBezTo>
                    <a:pt x="403" y="1342"/>
                    <a:pt x="413" y="1342"/>
                    <a:pt x="412" y="1331"/>
                  </a:cubicBezTo>
                  <a:cubicBezTo>
                    <a:pt x="418" y="1328"/>
                    <a:pt x="420" y="1321"/>
                    <a:pt x="425" y="1316"/>
                  </a:cubicBezTo>
                  <a:cubicBezTo>
                    <a:pt x="429" y="1310"/>
                    <a:pt x="430" y="1301"/>
                    <a:pt x="437" y="1298"/>
                  </a:cubicBezTo>
                  <a:cubicBezTo>
                    <a:pt x="434" y="1290"/>
                    <a:pt x="441" y="1292"/>
                    <a:pt x="442" y="1288"/>
                  </a:cubicBezTo>
                  <a:cubicBezTo>
                    <a:pt x="441" y="1283"/>
                    <a:pt x="447" y="1285"/>
                    <a:pt x="447" y="1281"/>
                  </a:cubicBezTo>
                  <a:cubicBezTo>
                    <a:pt x="453" y="1276"/>
                    <a:pt x="456" y="1269"/>
                    <a:pt x="460" y="1263"/>
                  </a:cubicBezTo>
                  <a:cubicBezTo>
                    <a:pt x="461" y="1255"/>
                    <a:pt x="470" y="1254"/>
                    <a:pt x="470" y="1245"/>
                  </a:cubicBezTo>
                  <a:cubicBezTo>
                    <a:pt x="479" y="1240"/>
                    <a:pt x="484" y="1230"/>
                    <a:pt x="493" y="1225"/>
                  </a:cubicBezTo>
                  <a:cubicBezTo>
                    <a:pt x="496" y="1221"/>
                    <a:pt x="498" y="1215"/>
                    <a:pt x="505" y="1215"/>
                  </a:cubicBezTo>
                  <a:cubicBezTo>
                    <a:pt x="505" y="1211"/>
                    <a:pt x="508" y="1211"/>
                    <a:pt x="508" y="1208"/>
                  </a:cubicBezTo>
                  <a:cubicBezTo>
                    <a:pt x="510" y="1208"/>
                    <a:pt x="509" y="1213"/>
                    <a:pt x="513" y="1213"/>
                  </a:cubicBezTo>
                  <a:cubicBezTo>
                    <a:pt x="515" y="1205"/>
                    <a:pt x="515" y="1208"/>
                    <a:pt x="513" y="1200"/>
                  </a:cubicBezTo>
                  <a:cubicBezTo>
                    <a:pt x="518" y="1201"/>
                    <a:pt x="516" y="1195"/>
                    <a:pt x="520" y="1195"/>
                  </a:cubicBezTo>
                  <a:cubicBezTo>
                    <a:pt x="523" y="1194"/>
                    <a:pt x="525" y="1193"/>
                    <a:pt x="525" y="1190"/>
                  </a:cubicBezTo>
                  <a:cubicBezTo>
                    <a:pt x="531" y="1188"/>
                    <a:pt x="532" y="1182"/>
                    <a:pt x="538" y="1180"/>
                  </a:cubicBezTo>
                  <a:cubicBezTo>
                    <a:pt x="543" y="1166"/>
                    <a:pt x="553" y="1158"/>
                    <a:pt x="558" y="1145"/>
                  </a:cubicBezTo>
                  <a:cubicBezTo>
                    <a:pt x="562" y="1144"/>
                    <a:pt x="564" y="1140"/>
                    <a:pt x="563" y="1135"/>
                  </a:cubicBezTo>
                  <a:cubicBezTo>
                    <a:pt x="566" y="1133"/>
                    <a:pt x="568" y="1131"/>
                    <a:pt x="568" y="1127"/>
                  </a:cubicBezTo>
                  <a:cubicBezTo>
                    <a:pt x="575" y="1125"/>
                    <a:pt x="570" y="1110"/>
                    <a:pt x="581" y="1112"/>
                  </a:cubicBezTo>
                  <a:cubicBezTo>
                    <a:pt x="582" y="1095"/>
                    <a:pt x="589" y="1084"/>
                    <a:pt x="596" y="1072"/>
                  </a:cubicBezTo>
                  <a:cubicBezTo>
                    <a:pt x="604" y="1076"/>
                    <a:pt x="592" y="1083"/>
                    <a:pt x="593" y="1089"/>
                  </a:cubicBezTo>
                  <a:cubicBezTo>
                    <a:pt x="589" y="1093"/>
                    <a:pt x="588" y="1099"/>
                    <a:pt x="588" y="1107"/>
                  </a:cubicBezTo>
                  <a:cubicBezTo>
                    <a:pt x="579" y="1116"/>
                    <a:pt x="576" y="1130"/>
                    <a:pt x="571" y="1142"/>
                  </a:cubicBezTo>
                  <a:cubicBezTo>
                    <a:pt x="565" y="1149"/>
                    <a:pt x="569" y="1151"/>
                    <a:pt x="563" y="1157"/>
                  </a:cubicBezTo>
                  <a:cubicBezTo>
                    <a:pt x="560" y="1162"/>
                    <a:pt x="556" y="1167"/>
                    <a:pt x="553" y="1172"/>
                  </a:cubicBezTo>
                  <a:cubicBezTo>
                    <a:pt x="549" y="1177"/>
                    <a:pt x="552" y="1188"/>
                    <a:pt x="545" y="1190"/>
                  </a:cubicBezTo>
                  <a:cubicBezTo>
                    <a:pt x="546" y="1199"/>
                    <a:pt x="538" y="1199"/>
                    <a:pt x="538" y="1208"/>
                  </a:cubicBezTo>
                  <a:cubicBezTo>
                    <a:pt x="533" y="1218"/>
                    <a:pt x="526" y="1227"/>
                    <a:pt x="520" y="1238"/>
                  </a:cubicBezTo>
                  <a:cubicBezTo>
                    <a:pt x="519" y="1245"/>
                    <a:pt x="511" y="1246"/>
                    <a:pt x="513" y="1255"/>
                  </a:cubicBezTo>
                  <a:cubicBezTo>
                    <a:pt x="506" y="1257"/>
                    <a:pt x="503" y="1262"/>
                    <a:pt x="503" y="1270"/>
                  </a:cubicBezTo>
                  <a:cubicBezTo>
                    <a:pt x="498" y="1274"/>
                    <a:pt x="497" y="1281"/>
                    <a:pt x="493" y="1286"/>
                  </a:cubicBezTo>
                  <a:cubicBezTo>
                    <a:pt x="489" y="1289"/>
                    <a:pt x="487" y="1295"/>
                    <a:pt x="485" y="1301"/>
                  </a:cubicBezTo>
                  <a:cubicBezTo>
                    <a:pt x="481" y="1305"/>
                    <a:pt x="478" y="1310"/>
                    <a:pt x="475" y="1316"/>
                  </a:cubicBezTo>
                  <a:cubicBezTo>
                    <a:pt x="477" y="1326"/>
                    <a:pt x="466" y="1323"/>
                    <a:pt x="468" y="1333"/>
                  </a:cubicBezTo>
                  <a:cubicBezTo>
                    <a:pt x="460" y="1334"/>
                    <a:pt x="463" y="1345"/>
                    <a:pt x="458" y="1349"/>
                  </a:cubicBezTo>
                  <a:cubicBezTo>
                    <a:pt x="455" y="1354"/>
                    <a:pt x="452" y="1359"/>
                    <a:pt x="450" y="1364"/>
                  </a:cubicBezTo>
                  <a:cubicBezTo>
                    <a:pt x="448" y="1370"/>
                    <a:pt x="443" y="1374"/>
                    <a:pt x="442" y="1381"/>
                  </a:cubicBezTo>
                  <a:cubicBezTo>
                    <a:pt x="437" y="1384"/>
                    <a:pt x="437" y="1392"/>
                    <a:pt x="432" y="1396"/>
                  </a:cubicBezTo>
                  <a:cubicBezTo>
                    <a:pt x="433" y="1405"/>
                    <a:pt x="429" y="1410"/>
                    <a:pt x="425" y="1414"/>
                  </a:cubicBezTo>
                  <a:cubicBezTo>
                    <a:pt x="427" y="1423"/>
                    <a:pt x="419" y="1424"/>
                    <a:pt x="420" y="1432"/>
                  </a:cubicBezTo>
                  <a:cubicBezTo>
                    <a:pt x="427" y="1433"/>
                    <a:pt x="425" y="1426"/>
                    <a:pt x="427" y="1424"/>
                  </a:cubicBezTo>
                  <a:cubicBezTo>
                    <a:pt x="427" y="1419"/>
                    <a:pt x="434" y="1421"/>
                    <a:pt x="432" y="1414"/>
                  </a:cubicBezTo>
                  <a:cubicBezTo>
                    <a:pt x="437" y="1414"/>
                    <a:pt x="434" y="1406"/>
                    <a:pt x="440" y="1406"/>
                  </a:cubicBezTo>
                  <a:cubicBezTo>
                    <a:pt x="443" y="1405"/>
                    <a:pt x="440" y="1397"/>
                    <a:pt x="445" y="1396"/>
                  </a:cubicBezTo>
                  <a:cubicBezTo>
                    <a:pt x="451" y="1383"/>
                    <a:pt x="458" y="1371"/>
                    <a:pt x="465" y="1359"/>
                  </a:cubicBezTo>
                  <a:cubicBezTo>
                    <a:pt x="470" y="1358"/>
                    <a:pt x="467" y="1350"/>
                    <a:pt x="470" y="1349"/>
                  </a:cubicBezTo>
                  <a:cubicBezTo>
                    <a:pt x="475" y="1348"/>
                    <a:pt x="476" y="1344"/>
                    <a:pt x="475" y="1338"/>
                  </a:cubicBezTo>
                  <a:cubicBezTo>
                    <a:pt x="480" y="1334"/>
                    <a:pt x="485" y="1330"/>
                    <a:pt x="485" y="1321"/>
                  </a:cubicBezTo>
                  <a:cubicBezTo>
                    <a:pt x="494" y="1325"/>
                    <a:pt x="487" y="1312"/>
                    <a:pt x="493" y="1313"/>
                  </a:cubicBezTo>
                  <a:cubicBezTo>
                    <a:pt x="497" y="1313"/>
                    <a:pt x="494" y="1305"/>
                    <a:pt x="498" y="1303"/>
                  </a:cubicBezTo>
                  <a:cubicBezTo>
                    <a:pt x="505" y="1301"/>
                    <a:pt x="499" y="1286"/>
                    <a:pt x="510" y="1288"/>
                  </a:cubicBezTo>
                  <a:cubicBezTo>
                    <a:pt x="505" y="1293"/>
                    <a:pt x="506" y="1304"/>
                    <a:pt x="500" y="1308"/>
                  </a:cubicBezTo>
                  <a:cubicBezTo>
                    <a:pt x="497" y="1315"/>
                    <a:pt x="494" y="1322"/>
                    <a:pt x="490" y="1328"/>
                  </a:cubicBezTo>
                  <a:cubicBezTo>
                    <a:pt x="483" y="1340"/>
                    <a:pt x="477" y="1354"/>
                    <a:pt x="470" y="1366"/>
                  </a:cubicBezTo>
                  <a:cubicBezTo>
                    <a:pt x="465" y="1367"/>
                    <a:pt x="469" y="1375"/>
                    <a:pt x="465" y="1376"/>
                  </a:cubicBezTo>
                  <a:cubicBezTo>
                    <a:pt x="462" y="1378"/>
                    <a:pt x="460" y="1382"/>
                    <a:pt x="460" y="1386"/>
                  </a:cubicBezTo>
                  <a:cubicBezTo>
                    <a:pt x="454" y="1390"/>
                    <a:pt x="451" y="1397"/>
                    <a:pt x="450" y="1406"/>
                  </a:cubicBezTo>
                  <a:cubicBezTo>
                    <a:pt x="441" y="1417"/>
                    <a:pt x="435" y="1430"/>
                    <a:pt x="430" y="1444"/>
                  </a:cubicBezTo>
                  <a:cubicBezTo>
                    <a:pt x="425" y="1445"/>
                    <a:pt x="428" y="1453"/>
                    <a:pt x="425" y="1454"/>
                  </a:cubicBezTo>
                  <a:cubicBezTo>
                    <a:pt x="422" y="1456"/>
                    <a:pt x="420" y="1460"/>
                    <a:pt x="420" y="1464"/>
                  </a:cubicBezTo>
                  <a:cubicBezTo>
                    <a:pt x="415" y="1470"/>
                    <a:pt x="413" y="1477"/>
                    <a:pt x="410" y="1484"/>
                  </a:cubicBezTo>
                  <a:cubicBezTo>
                    <a:pt x="405" y="1499"/>
                    <a:pt x="398" y="1512"/>
                    <a:pt x="392" y="1525"/>
                  </a:cubicBezTo>
                  <a:cubicBezTo>
                    <a:pt x="387" y="1540"/>
                    <a:pt x="382" y="1555"/>
                    <a:pt x="377" y="1570"/>
                  </a:cubicBezTo>
                  <a:cubicBezTo>
                    <a:pt x="375" y="1578"/>
                    <a:pt x="373" y="1586"/>
                    <a:pt x="370" y="1593"/>
                  </a:cubicBezTo>
                  <a:cubicBezTo>
                    <a:pt x="371" y="1599"/>
                    <a:pt x="365" y="1598"/>
                    <a:pt x="367" y="1605"/>
                  </a:cubicBezTo>
                  <a:cubicBezTo>
                    <a:pt x="364" y="1606"/>
                    <a:pt x="366" y="1613"/>
                    <a:pt x="362" y="1613"/>
                  </a:cubicBezTo>
                  <a:cubicBezTo>
                    <a:pt x="364" y="1624"/>
                    <a:pt x="359" y="1628"/>
                    <a:pt x="360" y="1638"/>
                  </a:cubicBezTo>
                  <a:cubicBezTo>
                    <a:pt x="354" y="1641"/>
                    <a:pt x="358" y="1653"/>
                    <a:pt x="352" y="1656"/>
                  </a:cubicBezTo>
                  <a:cubicBezTo>
                    <a:pt x="349" y="1683"/>
                    <a:pt x="349" y="1697"/>
                    <a:pt x="342" y="1721"/>
                  </a:cubicBezTo>
                  <a:cubicBezTo>
                    <a:pt x="342" y="1735"/>
                    <a:pt x="342" y="1748"/>
                    <a:pt x="340" y="1759"/>
                  </a:cubicBezTo>
                  <a:cubicBezTo>
                    <a:pt x="346" y="1759"/>
                    <a:pt x="343" y="1757"/>
                    <a:pt x="342" y="1754"/>
                  </a:cubicBezTo>
                  <a:cubicBezTo>
                    <a:pt x="345" y="1753"/>
                    <a:pt x="344" y="1749"/>
                    <a:pt x="345" y="1746"/>
                  </a:cubicBezTo>
                  <a:cubicBezTo>
                    <a:pt x="346" y="1741"/>
                    <a:pt x="347" y="1733"/>
                    <a:pt x="350" y="1729"/>
                  </a:cubicBezTo>
                  <a:cubicBezTo>
                    <a:pt x="349" y="1713"/>
                    <a:pt x="354" y="1702"/>
                    <a:pt x="357" y="1691"/>
                  </a:cubicBezTo>
                  <a:cubicBezTo>
                    <a:pt x="361" y="1679"/>
                    <a:pt x="362" y="1666"/>
                    <a:pt x="367" y="1656"/>
                  </a:cubicBezTo>
                  <a:cubicBezTo>
                    <a:pt x="369" y="1650"/>
                    <a:pt x="372" y="1646"/>
                    <a:pt x="372" y="1638"/>
                  </a:cubicBezTo>
                  <a:cubicBezTo>
                    <a:pt x="378" y="1637"/>
                    <a:pt x="375" y="1627"/>
                    <a:pt x="380" y="1625"/>
                  </a:cubicBezTo>
                  <a:cubicBezTo>
                    <a:pt x="379" y="1617"/>
                    <a:pt x="384" y="1615"/>
                    <a:pt x="382" y="1605"/>
                  </a:cubicBezTo>
                  <a:cubicBezTo>
                    <a:pt x="392" y="1608"/>
                    <a:pt x="384" y="1592"/>
                    <a:pt x="390" y="1590"/>
                  </a:cubicBezTo>
                  <a:cubicBezTo>
                    <a:pt x="393" y="1579"/>
                    <a:pt x="398" y="1569"/>
                    <a:pt x="402" y="1560"/>
                  </a:cubicBezTo>
                  <a:cubicBezTo>
                    <a:pt x="402" y="1552"/>
                    <a:pt x="409" y="1552"/>
                    <a:pt x="407" y="1542"/>
                  </a:cubicBezTo>
                  <a:cubicBezTo>
                    <a:pt x="410" y="1537"/>
                    <a:pt x="415" y="1535"/>
                    <a:pt x="415" y="1527"/>
                  </a:cubicBezTo>
                  <a:cubicBezTo>
                    <a:pt x="415" y="1520"/>
                    <a:pt x="417" y="1514"/>
                    <a:pt x="422" y="1512"/>
                  </a:cubicBezTo>
                  <a:cubicBezTo>
                    <a:pt x="422" y="1505"/>
                    <a:pt x="423" y="1499"/>
                    <a:pt x="427" y="1497"/>
                  </a:cubicBezTo>
                  <a:cubicBezTo>
                    <a:pt x="427" y="1489"/>
                    <a:pt x="431" y="1485"/>
                    <a:pt x="433" y="1479"/>
                  </a:cubicBezTo>
                  <a:cubicBezTo>
                    <a:pt x="438" y="1477"/>
                    <a:pt x="435" y="1466"/>
                    <a:pt x="440" y="1464"/>
                  </a:cubicBezTo>
                  <a:cubicBezTo>
                    <a:pt x="443" y="1452"/>
                    <a:pt x="449" y="1443"/>
                    <a:pt x="455" y="1434"/>
                  </a:cubicBezTo>
                  <a:cubicBezTo>
                    <a:pt x="463" y="1413"/>
                    <a:pt x="477" y="1397"/>
                    <a:pt x="485" y="1376"/>
                  </a:cubicBezTo>
                  <a:cubicBezTo>
                    <a:pt x="491" y="1374"/>
                    <a:pt x="493" y="1369"/>
                    <a:pt x="493" y="1361"/>
                  </a:cubicBezTo>
                  <a:cubicBezTo>
                    <a:pt x="498" y="1359"/>
                    <a:pt x="499" y="1352"/>
                    <a:pt x="503" y="1348"/>
                  </a:cubicBezTo>
                  <a:cubicBezTo>
                    <a:pt x="509" y="1341"/>
                    <a:pt x="514" y="1331"/>
                    <a:pt x="518" y="1321"/>
                  </a:cubicBezTo>
                  <a:cubicBezTo>
                    <a:pt x="533" y="1307"/>
                    <a:pt x="537" y="1281"/>
                    <a:pt x="551" y="1265"/>
                  </a:cubicBezTo>
                  <a:cubicBezTo>
                    <a:pt x="550" y="1255"/>
                    <a:pt x="554" y="1250"/>
                    <a:pt x="558" y="1245"/>
                  </a:cubicBezTo>
                  <a:cubicBezTo>
                    <a:pt x="557" y="1236"/>
                    <a:pt x="561" y="1231"/>
                    <a:pt x="563" y="1225"/>
                  </a:cubicBezTo>
                  <a:cubicBezTo>
                    <a:pt x="567" y="1213"/>
                    <a:pt x="572" y="1200"/>
                    <a:pt x="576" y="1187"/>
                  </a:cubicBezTo>
                  <a:cubicBezTo>
                    <a:pt x="583" y="1190"/>
                    <a:pt x="572" y="1194"/>
                    <a:pt x="576" y="1200"/>
                  </a:cubicBezTo>
                  <a:cubicBezTo>
                    <a:pt x="576" y="1206"/>
                    <a:pt x="571" y="1207"/>
                    <a:pt x="573" y="1215"/>
                  </a:cubicBezTo>
                  <a:cubicBezTo>
                    <a:pt x="570" y="1224"/>
                    <a:pt x="567" y="1232"/>
                    <a:pt x="566" y="1243"/>
                  </a:cubicBezTo>
                  <a:cubicBezTo>
                    <a:pt x="559" y="1260"/>
                    <a:pt x="550" y="1274"/>
                    <a:pt x="546" y="1293"/>
                  </a:cubicBezTo>
                  <a:cubicBezTo>
                    <a:pt x="540" y="1299"/>
                    <a:pt x="535" y="1306"/>
                    <a:pt x="533" y="1316"/>
                  </a:cubicBezTo>
                  <a:cubicBezTo>
                    <a:pt x="527" y="1322"/>
                    <a:pt x="522" y="1329"/>
                    <a:pt x="520" y="1338"/>
                  </a:cubicBezTo>
                  <a:cubicBezTo>
                    <a:pt x="517" y="1341"/>
                    <a:pt x="512" y="1342"/>
                    <a:pt x="513" y="1348"/>
                  </a:cubicBezTo>
                  <a:cubicBezTo>
                    <a:pt x="512" y="1353"/>
                    <a:pt x="506" y="1353"/>
                    <a:pt x="508" y="1361"/>
                  </a:cubicBezTo>
                  <a:cubicBezTo>
                    <a:pt x="499" y="1364"/>
                    <a:pt x="499" y="1376"/>
                    <a:pt x="493" y="1381"/>
                  </a:cubicBezTo>
                  <a:cubicBezTo>
                    <a:pt x="494" y="1385"/>
                    <a:pt x="495" y="1381"/>
                    <a:pt x="498" y="1381"/>
                  </a:cubicBezTo>
                  <a:cubicBezTo>
                    <a:pt x="498" y="1385"/>
                    <a:pt x="498" y="1388"/>
                    <a:pt x="495" y="1389"/>
                  </a:cubicBezTo>
                  <a:cubicBezTo>
                    <a:pt x="498" y="1392"/>
                    <a:pt x="498" y="1398"/>
                    <a:pt x="498" y="1404"/>
                  </a:cubicBezTo>
                  <a:cubicBezTo>
                    <a:pt x="507" y="1395"/>
                    <a:pt x="507" y="1378"/>
                    <a:pt x="515" y="1369"/>
                  </a:cubicBezTo>
                  <a:cubicBezTo>
                    <a:pt x="517" y="1353"/>
                    <a:pt x="527" y="1347"/>
                    <a:pt x="528" y="1331"/>
                  </a:cubicBezTo>
                  <a:cubicBezTo>
                    <a:pt x="532" y="1330"/>
                    <a:pt x="532" y="1345"/>
                    <a:pt x="528" y="1343"/>
                  </a:cubicBezTo>
                  <a:cubicBezTo>
                    <a:pt x="528" y="1350"/>
                    <a:pt x="527" y="1354"/>
                    <a:pt x="523" y="1356"/>
                  </a:cubicBezTo>
                  <a:cubicBezTo>
                    <a:pt x="524" y="1368"/>
                    <a:pt x="515" y="1372"/>
                    <a:pt x="515" y="1384"/>
                  </a:cubicBezTo>
                  <a:cubicBezTo>
                    <a:pt x="511" y="1391"/>
                    <a:pt x="508" y="1400"/>
                    <a:pt x="505" y="1409"/>
                  </a:cubicBezTo>
                  <a:cubicBezTo>
                    <a:pt x="504" y="1414"/>
                    <a:pt x="500" y="1415"/>
                    <a:pt x="500" y="1421"/>
                  </a:cubicBezTo>
                  <a:cubicBezTo>
                    <a:pt x="497" y="1423"/>
                    <a:pt x="500" y="1431"/>
                    <a:pt x="495" y="1432"/>
                  </a:cubicBezTo>
                  <a:cubicBezTo>
                    <a:pt x="497" y="1445"/>
                    <a:pt x="494" y="1455"/>
                    <a:pt x="493" y="1467"/>
                  </a:cubicBezTo>
                  <a:cubicBezTo>
                    <a:pt x="494" y="1480"/>
                    <a:pt x="497" y="1488"/>
                    <a:pt x="498" y="1494"/>
                  </a:cubicBezTo>
                  <a:cubicBezTo>
                    <a:pt x="498" y="1502"/>
                    <a:pt x="498" y="1510"/>
                    <a:pt x="498" y="1517"/>
                  </a:cubicBezTo>
                  <a:cubicBezTo>
                    <a:pt x="496" y="1535"/>
                    <a:pt x="492" y="1549"/>
                    <a:pt x="490" y="1567"/>
                  </a:cubicBezTo>
                  <a:cubicBezTo>
                    <a:pt x="486" y="1568"/>
                    <a:pt x="489" y="1576"/>
                    <a:pt x="485" y="1578"/>
                  </a:cubicBezTo>
                  <a:cubicBezTo>
                    <a:pt x="486" y="1584"/>
                    <a:pt x="481" y="1583"/>
                    <a:pt x="483" y="1590"/>
                  </a:cubicBezTo>
                  <a:cubicBezTo>
                    <a:pt x="476" y="1593"/>
                    <a:pt x="479" y="1606"/>
                    <a:pt x="473" y="1610"/>
                  </a:cubicBezTo>
                  <a:cubicBezTo>
                    <a:pt x="468" y="1625"/>
                    <a:pt x="460" y="1638"/>
                    <a:pt x="455" y="1653"/>
                  </a:cubicBezTo>
                  <a:cubicBezTo>
                    <a:pt x="449" y="1667"/>
                    <a:pt x="443" y="1681"/>
                    <a:pt x="435" y="1693"/>
                  </a:cubicBezTo>
                  <a:cubicBezTo>
                    <a:pt x="427" y="1706"/>
                    <a:pt x="422" y="1720"/>
                    <a:pt x="413" y="1731"/>
                  </a:cubicBezTo>
                  <a:cubicBezTo>
                    <a:pt x="415" y="1735"/>
                    <a:pt x="415" y="1737"/>
                    <a:pt x="413" y="1741"/>
                  </a:cubicBezTo>
                  <a:cubicBezTo>
                    <a:pt x="409" y="1742"/>
                    <a:pt x="412" y="1749"/>
                    <a:pt x="408" y="1749"/>
                  </a:cubicBezTo>
                  <a:cubicBezTo>
                    <a:pt x="408" y="1755"/>
                    <a:pt x="414" y="1746"/>
                    <a:pt x="415" y="1744"/>
                  </a:cubicBezTo>
                  <a:cubicBezTo>
                    <a:pt x="419" y="1742"/>
                    <a:pt x="421" y="1740"/>
                    <a:pt x="425" y="1739"/>
                  </a:cubicBezTo>
                  <a:cubicBezTo>
                    <a:pt x="428" y="1732"/>
                    <a:pt x="438" y="1731"/>
                    <a:pt x="440" y="1724"/>
                  </a:cubicBezTo>
                  <a:cubicBezTo>
                    <a:pt x="452" y="1724"/>
                    <a:pt x="461" y="1714"/>
                    <a:pt x="468" y="1718"/>
                  </a:cubicBezTo>
                  <a:cubicBezTo>
                    <a:pt x="472" y="1728"/>
                    <a:pt x="457" y="1719"/>
                    <a:pt x="458" y="1726"/>
                  </a:cubicBezTo>
                  <a:cubicBezTo>
                    <a:pt x="451" y="1724"/>
                    <a:pt x="453" y="1731"/>
                    <a:pt x="448" y="1731"/>
                  </a:cubicBezTo>
                  <a:cubicBezTo>
                    <a:pt x="439" y="1738"/>
                    <a:pt x="429" y="1744"/>
                    <a:pt x="423" y="1754"/>
                  </a:cubicBezTo>
                  <a:cubicBezTo>
                    <a:pt x="414" y="1760"/>
                    <a:pt x="411" y="1772"/>
                    <a:pt x="403" y="1779"/>
                  </a:cubicBezTo>
                  <a:cubicBezTo>
                    <a:pt x="402" y="1790"/>
                    <a:pt x="396" y="1796"/>
                    <a:pt x="395" y="1807"/>
                  </a:cubicBezTo>
                  <a:cubicBezTo>
                    <a:pt x="390" y="1807"/>
                    <a:pt x="394" y="1818"/>
                    <a:pt x="390" y="1819"/>
                  </a:cubicBezTo>
                  <a:cubicBezTo>
                    <a:pt x="392" y="1826"/>
                    <a:pt x="385" y="1824"/>
                    <a:pt x="385" y="1829"/>
                  </a:cubicBezTo>
                  <a:cubicBezTo>
                    <a:pt x="387" y="1831"/>
                    <a:pt x="391" y="1843"/>
                    <a:pt x="385" y="1844"/>
                  </a:cubicBezTo>
                  <a:cubicBezTo>
                    <a:pt x="387" y="1852"/>
                    <a:pt x="390" y="1857"/>
                    <a:pt x="393" y="1864"/>
                  </a:cubicBezTo>
                  <a:cubicBezTo>
                    <a:pt x="394" y="1870"/>
                    <a:pt x="391" y="1871"/>
                    <a:pt x="390" y="1875"/>
                  </a:cubicBezTo>
                  <a:cubicBezTo>
                    <a:pt x="392" y="1877"/>
                    <a:pt x="393" y="1879"/>
                    <a:pt x="390" y="1880"/>
                  </a:cubicBezTo>
                  <a:cubicBezTo>
                    <a:pt x="395" y="1893"/>
                    <a:pt x="401" y="1904"/>
                    <a:pt x="405" y="1917"/>
                  </a:cubicBezTo>
                  <a:cubicBezTo>
                    <a:pt x="408" y="1919"/>
                    <a:pt x="409" y="1922"/>
                    <a:pt x="410" y="1925"/>
                  </a:cubicBezTo>
                  <a:cubicBezTo>
                    <a:pt x="412" y="1927"/>
                    <a:pt x="416" y="1927"/>
                    <a:pt x="415" y="1932"/>
                  </a:cubicBezTo>
                  <a:cubicBezTo>
                    <a:pt x="418" y="1937"/>
                    <a:pt x="423" y="1944"/>
                    <a:pt x="418" y="1950"/>
                  </a:cubicBezTo>
                  <a:cubicBezTo>
                    <a:pt x="409" y="1954"/>
                    <a:pt x="416" y="1941"/>
                    <a:pt x="410" y="1942"/>
                  </a:cubicBezTo>
                  <a:cubicBezTo>
                    <a:pt x="406" y="1941"/>
                    <a:pt x="408" y="1935"/>
                    <a:pt x="400" y="1937"/>
                  </a:cubicBezTo>
                  <a:cubicBezTo>
                    <a:pt x="398" y="1927"/>
                    <a:pt x="390" y="1922"/>
                    <a:pt x="388" y="1912"/>
                  </a:cubicBezTo>
                  <a:cubicBezTo>
                    <a:pt x="382" y="1912"/>
                    <a:pt x="386" y="1900"/>
                    <a:pt x="377" y="1902"/>
                  </a:cubicBezTo>
                  <a:cubicBezTo>
                    <a:pt x="380" y="1894"/>
                    <a:pt x="373" y="1894"/>
                    <a:pt x="372" y="1890"/>
                  </a:cubicBezTo>
                  <a:cubicBezTo>
                    <a:pt x="371" y="1883"/>
                    <a:pt x="363" y="1883"/>
                    <a:pt x="357" y="1880"/>
                  </a:cubicBezTo>
                  <a:cubicBezTo>
                    <a:pt x="356" y="1873"/>
                    <a:pt x="351" y="1869"/>
                    <a:pt x="350" y="1862"/>
                  </a:cubicBezTo>
                  <a:cubicBezTo>
                    <a:pt x="341" y="1860"/>
                    <a:pt x="334" y="1857"/>
                    <a:pt x="332" y="1849"/>
                  </a:cubicBezTo>
                  <a:cubicBezTo>
                    <a:pt x="325" y="1849"/>
                    <a:pt x="317" y="1848"/>
                    <a:pt x="315" y="1842"/>
                  </a:cubicBezTo>
                  <a:cubicBezTo>
                    <a:pt x="304" y="1844"/>
                    <a:pt x="300" y="1838"/>
                    <a:pt x="289" y="1839"/>
                  </a:cubicBezTo>
                  <a:cubicBezTo>
                    <a:pt x="286" y="1834"/>
                    <a:pt x="273" y="1839"/>
                    <a:pt x="277" y="1827"/>
                  </a:cubicBezTo>
                  <a:cubicBezTo>
                    <a:pt x="284" y="1820"/>
                    <a:pt x="288" y="1832"/>
                    <a:pt x="299" y="1829"/>
                  </a:cubicBezTo>
                  <a:cubicBezTo>
                    <a:pt x="305" y="1833"/>
                    <a:pt x="316" y="1833"/>
                    <a:pt x="322" y="1837"/>
                  </a:cubicBezTo>
                  <a:cubicBezTo>
                    <a:pt x="322" y="1826"/>
                    <a:pt x="310" y="1829"/>
                    <a:pt x="304" y="1824"/>
                  </a:cubicBezTo>
                  <a:cubicBezTo>
                    <a:pt x="296" y="1823"/>
                    <a:pt x="286" y="1823"/>
                    <a:pt x="282" y="1817"/>
                  </a:cubicBezTo>
                  <a:cubicBezTo>
                    <a:pt x="271" y="1817"/>
                    <a:pt x="264" y="1814"/>
                    <a:pt x="257" y="1812"/>
                  </a:cubicBezTo>
                  <a:cubicBezTo>
                    <a:pt x="251" y="1808"/>
                    <a:pt x="239" y="1811"/>
                    <a:pt x="234" y="1807"/>
                  </a:cubicBezTo>
                  <a:cubicBezTo>
                    <a:pt x="235" y="1800"/>
                    <a:pt x="246" y="1796"/>
                    <a:pt x="252" y="1802"/>
                  </a:cubicBezTo>
                  <a:cubicBezTo>
                    <a:pt x="256" y="1802"/>
                    <a:pt x="260" y="1803"/>
                    <a:pt x="262" y="1807"/>
                  </a:cubicBezTo>
                  <a:cubicBezTo>
                    <a:pt x="266" y="1807"/>
                    <a:pt x="271" y="1805"/>
                    <a:pt x="272" y="1809"/>
                  </a:cubicBezTo>
                  <a:cubicBezTo>
                    <a:pt x="301" y="1810"/>
                    <a:pt x="324" y="1818"/>
                    <a:pt x="342" y="1829"/>
                  </a:cubicBezTo>
                  <a:cubicBezTo>
                    <a:pt x="346" y="1828"/>
                    <a:pt x="341" y="1826"/>
                    <a:pt x="342" y="1822"/>
                  </a:cubicBezTo>
                  <a:cubicBezTo>
                    <a:pt x="339" y="1821"/>
                    <a:pt x="338" y="1817"/>
                    <a:pt x="335" y="1817"/>
                  </a:cubicBezTo>
                  <a:cubicBezTo>
                    <a:pt x="332" y="1811"/>
                    <a:pt x="328" y="1807"/>
                    <a:pt x="325" y="1802"/>
                  </a:cubicBezTo>
                  <a:cubicBezTo>
                    <a:pt x="320" y="1798"/>
                    <a:pt x="319" y="1791"/>
                    <a:pt x="314" y="1787"/>
                  </a:cubicBezTo>
                  <a:cubicBezTo>
                    <a:pt x="309" y="1783"/>
                    <a:pt x="305" y="1779"/>
                    <a:pt x="302" y="1774"/>
                  </a:cubicBezTo>
                  <a:cubicBezTo>
                    <a:pt x="300" y="1767"/>
                    <a:pt x="291" y="1768"/>
                    <a:pt x="292" y="1759"/>
                  </a:cubicBezTo>
                  <a:cubicBezTo>
                    <a:pt x="289" y="1753"/>
                    <a:pt x="283" y="1751"/>
                    <a:pt x="282" y="1744"/>
                  </a:cubicBezTo>
                  <a:cubicBezTo>
                    <a:pt x="271" y="1739"/>
                    <a:pt x="270" y="1724"/>
                    <a:pt x="259" y="1719"/>
                  </a:cubicBezTo>
                  <a:cubicBezTo>
                    <a:pt x="254" y="1707"/>
                    <a:pt x="246" y="1698"/>
                    <a:pt x="239" y="1688"/>
                  </a:cubicBezTo>
                  <a:cubicBezTo>
                    <a:pt x="235" y="1684"/>
                    <a:pt x="232" y="1679"/>
                    <a:pt x="229" y="1673"/>
                  </a:cubicBezTo>
                  <a:cubicBezTo>
                    <a:pt x="225" y="1669"/>
                    <a:pt x="220" y="1667"/>
                    <a:pt x="219" y="1661"/>
                  </a:cubicBezTo>
                  <a:cubicBezTo>
                    <a:pt x="214" y="1649"/>
                    <a:pt x="204" y="1642"/>
                    <a:pt x="201" y="1628"/>
                  </a:cubicBezTo>
                  <a:cubicBezTo>
                    <a:pt x="193" y="1620"/>
                    <a:pt x="194" y="1604"/>
                    <a:pt x="183" y="1598"/>
                  </a:cubicBezTo>
                  <a:cubicBezTo>
                    <a:pt x="182" y="1590"/>
                    <a:pt x="183" y="1580"/>
                    <a:pt x="176" y="1578"/>
                  </a:cubicBezTo>
                  <a:cubicBezTo>
                    <a:pt x="178" y="1567"/>
                    <a:pt x="173" y="1562"/>
                    <a:pt x="168" y="1558"/>
                  </a:cubicBezTo>
                  <a:cubicBezTo>
                    <a:pt x="168" y="1551"/>
                    <a:pt x="169" y="1543"/>
                    <a:pt x="166" y="1540"/>
                  </a:cubicBezTo>
                  <a:cubicBezTo>
                    <a:pt x="166" y="1531"/>
                    <a:pt x="157" y="1532"/>
                    <a:pt x="156" y="1525"/>
                  </a:cubicBezTo>
                  <a:cubicBezTo>
                    <a:pt x="153" y="1520"/>
                    <a:pt x="151" y="1514"/>
                    <a:pt x="146" y="1512"/>
                  </a:cubicBezTo>
                  <a:cubicBezTo>
                    <a:pt x="146" y="1506"/>
                    <a:pt x="147" y="1498"/>
                    <a:pt x="141" y="1497"/>
                  </a:cubicBezTo>
                  <a:cubicBezTo>
                    <a:pt x="138" y="1494"/>
                    <a:pt x="137" y="1487"/>
                    <a:pt x="133" y="1485"/>
                  </a:cubicBezTo>
                  <a:cubicBezTo>
                    <a:pt x="133" y="1472"/>
                    <a:pt x="123" y="1469"/>
                    <a:pt x="123" y="1457"/>
                  </a:cubicBezTo>
                  <a:cubicBezTo>
                    <a:pt x="119" y="1455"/>
                    <a:pt x="117" y="1449"/>
                    <a:pt x="118" y="1442"/>
                  </a:cubicBezTo>
                  <a:cubicBezTo>
                    <a:pt x="113" y="1440"/>
                    <a:pt x="111" y="1435"/>
                    <a:pt x="110" y="1429"/>
                  </a:cubicBezTo>
                  <a:cubicBezTo>
                    <a:pt x="108" y="1419"/>
                    <a:pt x="98" y="1416"/>
                    <a:pt x="100" y="1402"/>
                  </a:cubicBezTo>
                  <a:cubicBezTo>
                    <a:pt x="103" y="1402"/>
                    <a:pt x="102" y="1406"/>
                    <a:pt x="103" y="1409"/>
                  </a:cubicBezTo>
                  <a:cubicBezTo>
                    <a:pt x="106" y="1409"/>
                    <a:pt x="107" y="1410"/>
                    <a:pt x="108" y="1412"/>
                  </a:cubicBezTo>
                  <a:cubicBezTo>
                    <a:pt x="109" y="1417"/>
                    <a:pt x="115" y="1416"/>
                    <a:pt x="113" y="1424"/>
                  </a:cubicBezTo>
                  <a:cubicBezTo>
                    <a:pt x="119" y="1429"/>
                    <a:pt x="124" y="1435"/>
                    <a:pt x="125" y="1444"/>
                  </a:cubicBezTo>
                  <a:cubicBezTo>
                    <a:pt x="132" y="1449"/>
                    <a:pt x="135" y="1457"/>
                    <a:pt x="138" y="1465"/>
                  </a:cubicBezTo>
                  <a:cubicBezTo>
                    <a:pt x="141" y="1468"/>
                    <a:pt x="143" y="1471"/>
                    <a:pt x="146" y="1475"/>
                  </a:cubicBezTo>
                  <a:cubicBezTo>
                    <a:pt x="147" y="1477"/>
                    <a:pt x="152" y="1480"/>
                    <a:pt x="151" y="1485"/>
                  </a:cubicBezTo>
                  <a:cubicBezTo>
                    <a:pt x="162" y="1495"/>
                    <a:pt x="170" y="1509"/>
                    <a:pt x="181" y="1520"/>
                  </a:cubicBezTo>
                  <a:cubicBezTo>
                    <a:pt x="184" y="1527"/>
                    <a:pt x="192" y="1530"/>
                    <a:pt x="196" y="1537"/>
                  </a:cubicBezTo>
                  <a:cubicBezTo>
                    <a:pt x="201" y="1538"/>
                    <a:pt x="201" y="1544"/>
                    <a:pt x="206" y="1545"/>
                  </a:cubicBezTo>
                  <a:cubicBezTo>
                    <a:pt x="211" y="1545"/>
                    <a:pt x="208" y="1554"/>
                    <a:pt x="211" y="1555"/>
                  </a:cubicBezTo>
                  <a:cubicBezTo>
                    <a:pt x="219" y="1559"/>
                    <a:pt x="223" y="1568"/>
                    <a:pt x="231" y="1573"/>
                  </a:cubicBezTo>
                  <a:cubicBezTo>
                    <a:pt x="236" y="1573"/>
                    <a:pt x="236" y="1579"/>
                    <a:pt x="241" y="1580"/>
                  </a:cubicBezTo>
                  <a:cubicBezTo>
                    <a:pt x="240" y="1584"/>
                    <a:pt x="243" y="1585"/>
                    <a:pt x="246" y="1585"/>
                  </a:cubicBezTo>
                  <a:cubicBezTo>
                    <a:pt x="246" y="1588"/>
                    <a:pt x="247" y="1590"/>
                    <a:pt x="249" y="1590"/>
                  </a:cubicBezTo>
                  <a:cubicBezTo>
                    <a:pt x="255" y="1596"/>
                    <a:pt x="259" y="1604"/>
                    <a:pt x="264" y="1610"/>
                  </a:cubicBezTo>
                  <a:cubicBezTo>
                    <a:pt x="271" y="1610"/>
                    <a:pt x="266" y="1620"/>
                    <a:pt x="274" y="1618"/>
                  </a:cubicBezTo>
                  <a:cubicBezTo>
                    <a:pt x="274" y="1624"/>
                    <a:pt x="278" y="1626"/>
                    <a:pt x="282" y="1628"/>
                  </a:cubicBezTo>
                  <a:cubicBezTo>
                    <a:pt x="282" y="1620"/>
                    <a:pt x="278" y="1615"/>
                    <a:pt x="274" y="1610"/>
                  </a:cubicBezTo>
                  <a:cubicBezTo>
                    <a:pt x="270" y="1606"/>
                    <a:pt x="271" y="1599"/>
                    <a:pt x="266" y="1595"/>
                  </a:cubicBezTo>
                  <a:cubicBezTo>
                    <a:pt x="265" y="1589"/>
                    <a:pt x="257" y="1590"/>
                    <a:pt x="259" y="1580"/>
                  </a:cubicBezTo>
                  <a:cubicBezTo>
                    <a:pt x="255" y="1577"/>
                    <a:pt x="249" y="1575"/>
                    <a:pt x="249" y="1568"/>
                  </a:cubicBezTo>
                  <a:cubicBezTo>
                    <a:pt x="231" y="1555"/>
                    <a:pt x="219" y="1536"/>
                    <a:pt x="206" y="1517"/>
                  </a:cubicBezTo>
                  <a:cubicBezTo>
                    <a:pt x="203" y="1511"/>
                    <a:pt x="196" y="1509"/>
                    <a:pt x="193" y="1502"/>
                  </a:cubicBezTo>
                  <a:cubicBezTo>
                    <a:pt x="185" y="1502"/>
                    <a:pt x="187" y="1490"/>
                    <a:pt x="178" y="1490"/>
                  </a:cubicBezTo>
                  <a:cubicBezTo>
                    <a:pt x="178" y="1485"/>
                    <a:pt x="177" y="1481"/>
                    <a:pt x="173" y="1480"/>
                  </a:cubicBezTo>
                  <a:cubicBezTo>
                    <a:pt x="172" y="1477"/>
                    <a:pt x="168" y="1477"/>
                    <a:pt x="168" y="1472"/>
                  </a:cubicBezTo>
                  <a:cubicBezTo>
                    <a:pt x="164" y="1467"/>
                    <a:pt x="161" y="1460"/>
                    <a:pt x="156" y="1457"/>
                  </a:cubicBezTo>
                  <a:cubicBezTo>
                    <a:pt x="152" y="1454"/>
                    <a:pt x="153" y="1446"/>
                    <a:pt x="148" y="1442"/>
                  </a:cubicBezTo>
                  <a:cubicBezTo>
                    <a:pt x="147" y="1441"/>
                    <a:pt x="145" y="1442"/>
                    <a:pt x="146" y="1439"/>
                  </a:cubicBezTo>
                  <a:cubicBezTo>
                    <a:pt x="143" y="1433"/>
                    <a:pt x="139" y="1427"/>
                    <a:pt x="135" y="1422"/>
                  </a:cubicBezTo>
                  <a:cubicBezTo>
                    <a:pt x="135" y="1417"/>
                    <a:pt x="129" y="1419"/>
                    <a:pt x="130" y="1412"/>
                  </a:cubicBezTo>
                  <a:cubicBezTo>
                    <a:pt x="127" y="1411"/>
                    <a:pt x="130" y="1404"/>
                    <a:pt x="125" y="1404"/>
                  </a:cubicBezTo>
                  <a:cubicBezTo>
                    <a:pt x="123" y="1398"/>
                    <a:pt x="116" y="1395"/>
                    <a:pt x="115" y="1387"/>
                  </a:cubicBezTo>
                  <a:cubicBezTo>
                    <a:pt x="109" y="1384"/>
                    <a:pt x="112" y="1372"/>
                    <a:pt x="105" y="1369"/>
                  </a:cubicBezTo>
                  <a:cubicBezTo>
                    <a:pt x="102" y="1363"/>
                    <a:pt x="100" y="1355"/>
                    <a:pt x="95" y="1351"/>
                  </a:cubicBezTo>
                  <a:cubicBezTo>
                    <a:pt x="92" y="1337"/>
                    <a:pt x="85" y="1325"/>
                    <a:pt x="80" y="1311"/>
                  </a:cubicBezTo>
                  <a:cubicBezTo>
                    <a:pt x="70" y="1285"/>
                    <a:pt x="59" y="1260"/>
                    <a:pt x="57" y="1226"/>
                  </a:cubicBezTo>
                  <a:cubicBezTo>
                    <a:pt x="61" y="1229"/>
                    <a:pt x="62" y="1234"/>
                    <a:pt x="62" y="1241"/>
                  </a:cubicBezTo>
                  <a:cubicBezTo>
                    <a:pt x="66" y="1243"/>
                    <a:pt x="66" y="1249"/>
                    <a:pt x="67" y="1253"/>
                  </a:cubicBezTo>
                  <a:cubicBezTo>
                    <a:pt x="67" y="1265"/>
                    <a:pt x="76" y="1269"/>
                    <a:pt x="75" y="1281"/>
                  </a:cubicBezTo>
                  <a:cubicBezTo>
                    <a:pt x="80" y="1283"/>
                    <a:pt x="77" y="1293"/>
                    <a:pt x="83" y="1293"/>
                  </a:cubicBezTo>
                  <a:cubicBezTo>
                    <a:pt x="81" y="1301"/>
                    <a:pt x="87" y="1301"/>
                    <a:pt x="85" y="1309"/>
                  </a:cubicBezTo>
                  <a:cubicBezTo>
                    <a:pt x="94" y="1312"/>
                    <a:pt x="90" y="1327"/>
                    <a:pt x="98" y="1331"/>
                  </a:cubicBezTo>
                  <a:cubicBezTo>
                    <a:pt x="100" y="1336"/>
                    <a:pt x="98" y="1345"/>
                    <a:pt x="105" y="1344"/>
                  </a:cubicBezTo>
                  <a:cubicBezTo>
                    <a:pt x="103" y="1352"/>
                    <a:pt x="110" y="1351"/>
                    <a:pt x="108" y="1359"/>
                  </a:cubicBezTo>
                  <a:cubicBezTo>
                    <a:pt x="114" y="1365"/>
                    <a:pt x="117" y="1373"/>
                    <a:pt x="120" y="1382"/>
                  </a:cubicBezTo>
                  <a:cubicBezTo>
                    <a:pt x="128" y="1387"/>
                    <a:pt x="129" y="1398"/>
                    <a:pt x="135" y="1404"/>
                  </a:cubicBezTo>
                  <a:cubicBezTo>
                    <a:pt x="137" y="1409"/>
                    <a:pt x="141" y="1410"/>
                    <a:pt x="141" y="1417"/>
                  </a:cubicBezTo>
                  <a:cubicBezTo>
                    <a:pt x="143" y="1417"/>
                    <a:pt x="142" y="1422"/>
                    <a:pt x="146" y="1422"/>
                  </a:cubicBezTo>
                  <a:cubicBezTo>
                    <a:pt x="148" y="1422"/>
                    <a:pt x="148" y="1425"/>
                    <a:pt x="148" y="1427"/>
                  </a:cubicBezTo>
                  <a:cubicBezTo>
                    <a:pt x="155" y="1432"/>
                    <a:pt x="157" y="1443"/>
                    <a:pt x="163" y="1449"/>
                  </a:cubicBezTo>
                  <a:cubicBezTo>
                    <a:pt x="164" y="1455"/>
                    <a:pt x="170" y="1454"/>
                    <a:pt x="171" y="1459"/>
                  </a:cubicBezTo>
                  <a:cubicBezTo>
                    <a:pt x="176" y="1460"/>
                    <a:pt x="173" y="1469"/>
                    <a:pt x="178" y="1470"/>
                  </a:cubicBezTo>
                  <a:cubicBezTo>
                    <a:pt x="188" y="1473"/>
                    <a:pt x="186" y="1487"/>
                    <a:pt x="196" y="1490"/>
                  </a:cubicBezTo>
                  <a:cubicBezTo>
                    <a:pt x="197" y="1495"/>
                    <a:pt x="203" y="1495"/>
                    <a:pt x="204" y="1500"/>
                  </a:cubicBezTo>
                  <a:cubicBezTo>
                    <a:pt x="203" y="1506"/>
                    <a:pt x="213" y="1502"/>
                    <a:pt x="211" y="1510"/>
                  </a:cubicBezTo>
                  <a:cubicBezTo>
                    <a:pt x="221" y="1513"/>
                    <a:pt x="221" y="1525"/>
                    <a:pt x="229" y="1530"/>
                  </a:cubicBezTo>
                  <a:cubicBezTo>
                    <a:pt x="231" y="1533"/>
                    <a:pt x="233" y="1537"/>
                    <a:pt x="236" y="1540"/>
                  </a:cubicBezTo>
                  <a:cubicBezTo>
                    <a:pt x="240" y="1542"/>
                    <a:pt x="244" y="1544"/>
                    <a:pt x="244" y="1550"/>
                  </a:cubicBezTo>
                  <a:cubicBezTo>
                    <a:pt x="258" y="1559"/>
                    <a:pt x="264" y="1576"/>
                    <a:pt x="277" y="1588"/>
                  </a:cubicBezTo>
                  <a:cubicBezTo>
                    <a:pt x="277" y="1572"/>
                    <a:pt x="271" y="1570"/>
                    <a:pt x="271" y="1550"/>
                  </a:cubicBezTo>
                  <a:cubicBezTo>
                    <a:pt x="270" y="1548"/>
                    <a:pt x="267" y="1546"/>
                    <a:pt x="264" y="1545"/>
                  </a:cubicBezTo>
                  <a:cubicBezTo>
                    <a:pt x="267" y="1542"/>
                    <a:pt x="265" y="1541"/>
                    <a:pt x="264" y="1537"/>
                  </a:cubicBezTo>
                  <a:cubicBezTo>
                    <a:pt x="260" y="1534"/>
                    <a:pt x="257" y="1529"/>
                    <a:pt x="256" y="1522"/>
                  </a:cubicBezTo>
                  <a:cubicBezTo>
                    <a:pt x="251" y="1520"/>
                    <a:pt x="247" y="1516"/>
                    <a:pt x="249" y="1507"/>
                  </a:cubicBezTo>
                  <a:cubicBezTo>
                    <a:pt x="243" y="1505"/>
                    <a:pt x="241" y="1500"/>
                    <a:pt x="239" y="1495"/>
                  </a:cubicBezTo>
                  <a:cubicBezTo>
                    <a:pt x="236" y="1491"/>
                    <a:pt x="232" y="1490"/>
                    <a:pt x="229" y="1487"/>
                  </a:cubicBezTo>
                  <a:cubicBezTo>
                    <a:pt x="229" y="1481"/>
                    <a:pt x="225" y="1479"/>
                    <a:pt x="221" y="1477"/>
                  </a:cubicBezTo>
                  <a:cubicBezTo>
                    <a:pt x="220" y="1467"/>
                    <a:pt x="213" y="1464"/>
                    <a:pt x="211" y="1454"/>
                  </a:cubicBezTo>
                  <a:cubicBezTo>
                    <a:pt x="205" y="1448"/>
                    <a:pt x="202" y="1439"/>
                    <a:pt x="193" y="1434"/>
                  </a:cubicBezTo>
                  <a:cubicBezTo>
                    <a:pt x="196" y="1426"/>
                    <a:pt x="189" y="1427"/>
                    <a:pt x="188" y="1422"/>
                  </a:cubicBezTo>
                  <a:cubicBezTo>
                    <a:pt x="186" y="1418"/>
                    <a:pt x="184" y="1414"/>
                    <a:pt x="181" y="1412"/>
                  </a:cubicBezTo>
                  <a:cubicBezTo>
                    <a:pt x="179" y="1401"/>
                    <a:pt x="172" y="1397"/>
                    <a:pt x="168" y="1389"/>
                  </a:cubicBezTo>
                  <a:cubicBezTo>
                    <a:pt x="166" y="1386"/>
                    <a:pt x="161" y="1384"/>
                    <a:pt x="161" y="1379"/>
                  </a:cubicBezTo>
                  <a:cubicBezTo>
                    <a:pt x="163" y="1374"/>
                    <a:pt x="157" y="1376"/>
                    <a:pt x="156" y="1374"/>
                  </a:cubicBezTo>
                  <a:cubicBezTo>
                    <a:pt x="154" y="1373"/>
                    <a:pt x="156" y="1368"/>
                    <a:pt x="153" y="1369"/>
                  </a:cubicBezTo>
                  <a:cubicBezTo>
                    <a:pt x="153" y="1363"/>
                    <a:pt x="149" y="1362"/>
                    <a:pt x="151" y="1354"/>
                  </a:cubicBezTo>
                  <a:cubicBezTo>
                    <a:pt x="143" y="1347"/>
                    <a:pt x="140" y="1337"/>
                    <a:pt x="133" y="1331"/>
                  </a:cubicBezTo>
                  <a:cubicBezTo>
                    <a:pt x="133" y="1317"/>
                    <a:pt x="124" y="1312"/>
                    <a:pt x="120" y="1301"/>
                  </a:cubicBezTo>
                  <a:cubicBezTo>
                    <a:pt x="119" y="1295"/>
                    <a:pt x="118" y="1290"/>
                    <a:pt x="113" y="1288"/>
                  </a:cubicBezTo>
                  <a:cubicBezTo>
                    <a:pt x="113" y="1281"/>
                    <a:pt x="112" y="1276"/>
                    <a:pt x="108" y="1273"/>
                  </a:cubicBezTo>
                  <a:cubicBezTo>
                    <a:pt x="108" y="1265"/>
                    <a:pt x="101" y="1265"/>
                    <a:pt x="103" y="1256"/>
                  </a:cubicBezTo>
                  <a:cubicBezTo>
                    <a:pt x="97" y="1255"/>
                    <a:pt x="100" y="1245"/>
                    <a:pt x="95" y="1243"/>
                  </a:cubicBezTo>
                  <a:cubicBezTo>
                    <a:pt x="91" y="1234"/>
                    <a:pt x="92" y="1219"/>
                    <a:pt x="85" y="1213"/>
                  </a:cubicBezTo>
                  <a:cubicBezTo>
                    <a:pt x="84" y="1200"/>
                    <a:pt x="79" y="1190"/>
                    <a:pt x="75" y="1180"/>
                  </a:cubicBezTo>
                  <a:cubicBezTo>
                    <a:pt x="70" y="1172"/>
                    <a:pt x="70" y="1159"/>
                    <a:pt x="62" y="1153"/>
                  </a:cubicBezTo>
                  <a:cubicBezTo>
                    <a:pt x="63" y="1145"/>
                    <a:pt x="62" y="1140"/>
                    <a:pt x="57" y="1137"/>
                  </a:cubicBezTo>
                  <a:cubicBezTo>
                    <a:pt x="54" y="1130"/>
                    <a:pt x="58" y="1131"/>
                    <a:pt x="55" y="1125"/>
                  </a:cubicBezTo>
                  <a:cubicBezTo>
                    <a:pt x="55" y="1121"/>
                    <a:pt x="45" y="1115"/>
                    <a:pt x="52" y="1112"/>
                  </a:cubicBezTo>
                  <a:cubicBezTo>
                    <a:pt x="51" y="1107"/>
                    <a:pt x="46" y="1105"/>
                    <a:pt x="47" y="1097"/>
                  </a:cubicBezTo>
                  <a:cubicBezTo>
                    <a:pt x="48" y="1093"/>
                    <a:pt x="45" y="1093"/>
                    <a:pt x="45" y="1090"/>
                  </a:cubicBezTo>
                  <a:cubicBezTo>
                    <a:pt x="42" y="1090"/>
                    <a:pt x="43" y="1087"/>
                    <a:pt x="42" y="1085"/>
                  </a:cubicBezTo>
                  <a:cubicBezTo>
                    <a:pt x="48" y="1089"/>
                    <a:pt x="52" y="1095"/>
                    <a:pt x="52" y="1105"/>
                  </a:cubicBezTo>
                  <a:cubicBezTo>
                    <a:pt x="57" y="1105"/>
                    <a:pt x="54" y="1113"/>
                    <a:pt x="57" y="1115"/>
                  </a:cubicBezTo>
                  <a:cubicBezTo>
                    <a:pt x="59" y="1118"/>
                    <a:pt x="61" y="1122"/>
                    <a:pt x="60" y="1127"/>
                  </a:cubicBezTo>
                  <a:cubicBezTo>
                    <a:pt x="67" y="1132"/>
                    <a:pt x="67" y="1146"/>
                    <a:pt x="72" y="1153"/>
                  </a:cubicBezTo>
                  <a:cubicBezTo>
                    <a:pt x="71" y="1161"/>
                    <a:pt x="80" y="1158"/>
                    <a:pt x="77" y="1168"/>
                  </a:cubicBezTo>
                  <a:cubicBezTo>
                    <a:pt x="83" y="1168"/>
                    <a:pt x="78" y="1179"/>
                    <a:pt x="85" y="1178"/>
                  </a:cubicBezTo>
                  <a:cubicBezTo>
                    <a:pt x="87" y="1200"/>
                    <a:pt x="101" y="1211"/>
                    <a:pt x="108" y="1228"/>
                  </a:cubicBezTo>
                  <a:cubicBezTo>
                    <a:pt x="112" y="1236"/>
                    <a:pt x="115" y="1246"/>
                    <a:pt x="123" y="1251"/>
                  </a:cubicBezTo>
                  <a:cubicBezTo>
                    <a:pt x="124" y="1262"/>
                    <a:pt x="134" y="1265"/>
                    <a:pt x="135" y="1276"/>
                  </a:cubicBezTo>
                  <a:cubicBezTo>
                    <a:pt x="139" y="1279"/>
                    <a:pt x="142" y="1283"/>
                    <a:pt x="145" y="1286"/>
                  </a:cubicBezTo>
                  <a:cubicBezTo>
                    <a:pt x="145" y="1292"/>
                    <a:pt x="149" y="1294"/>
                    <a:pt x="153" y="1296"/>
                  </a:cubicBezTo>
                  <a:cubicBezTo>
                    <a:pt x="156" y="1299"/>
                    <a:pt x="155" y="1305"/>
                    <a:pt x="161" y="1306"/>
                  </a:cubicBezTo>
                  <a:cubicBezTo>
                    <a:pt x="162" y="1311"/>
                    <a:pt x="162" y="1317"/>
                    <a:pt x="168" y="1316"/>
                  </a:cubicBezTo>
                  <a:cubicBezTo>
                    <a:pt x="169" y="1323"/>
                    <a:pt x="173" y="1327"/>
                    <a:pt x="173" y="1334"/>
                  </a:cubicBezTo>
                  <a:cubicBezTo>
                    <a:pt x="182" y="1344"/>
                    <a:pt x="191" y="1353"/>
                    <a:pt x="196" y="1366"/>
                  </a:cubicBezTo>
                  <a:cubicBezTo>
                    <a:pt x="202" y="1369"/>
                    <a:pt x="204" y="1377"/>
                    <a:pt x="206" y="1384"/>
                  </a:cubicBezTo>
                  <a:cubicBezTo>
                    <a:pt x="214" y="1385"/>
                    <a:pt x="209" y="1397"/>
                    <a:pt x="216" y="1399"/>
                  </a:cubicBezTo>
                  <a:cubicBezTo>
                    <a:pt x="224" y="1410"/>
                    <a:pt x="227" y="1424"/>
                    <a:pt x="236" y="1434"/>
                  </a:cubicBezTo>
                  <a:cubicBezTo>
                    <a:pt x="239" y="1449"/>
                    <a:pt x="247" y="1459"/>
                    <a:pt x="251" y="1472"/>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20" y="790"/>
                    <a:pt x="325" y="780"/>
                    <a:pt x="334" y="775"/>
                  </a:cubicBezTo>
                  <a:cubicBezTo>
                    <a:pt x="333" y="759"/>
                    <a:pt x="349" y="760"/>
                    <a:pt x="349" y="745"/>
                  </a:cubicBezTo>
                  <a:cubicBezTo>
                    <a:pt x="358" y="743"/>
                    <a:pt x="361" y="735"/>
                    <a:pt x="366" y="730"/>
                  </a:cubicBezTo>
                  <a:cubicBezTo>
                    <a:pt x="372" y="724"/>
                    <a:pt x="378" y="718"/>
                    <a:pt x="384" y="712"/>
                  </a:cubicBezTo>
                  <a:cubicBezTo>
                    <a:pt x="387" y="708"/>
                    <a:pt x="391" y="707"/>
                    <a:pt x="394" y="704"/>
                  </a:cubicBezTo>
                  <a:cubicBezTo>
                    <a:pt x="397" y="702"/>
                    <a:pt x="399" y="697"/>
                    <a:pt x="402" y="694"/>
                  </a:cubicBezTo>
                  <a:cubicBezTo>
                    <a:pt x="408" y="689"/>
                    <a:pt x="414" y="684"/>
                    <a:pt x="422" y="679"/>
                  </a:cubicBezTo>
                  <a:cubicBezTo>
                    <a:pt x="426" y="674"/>
                    <a:pt x="429" y="668"/>
                    <a:pt x="434" y="664"/>
                  </a:cubicBezTo>
                  <a:cubicBezTo>
                    <a:pt x="437" y="662"/>
                    <a:pt x="439" y="659"/>
                    <a:pt x="442" y="657"/>
                  </a:cubicBezTo>
                  <a:cubicBezTo>
                    <a:pt x="446" y="655"/>
                    <a:pt x="444" y="649"/>
                    <a:pt x="452" y="651"/>
                  </a:cubicBezTo>
                  <a:cubicBezTo>
                    <a:pt x="457" y="640"/>
                    <a:pt x="466" y="634"/>
                    <a:pt x="472" y="624"/>
                  </a:cubicBezTo>
                  <a:cubicBezTo>
                    <a:pt x="480" y="626"/>
                    <a:pt x="475" y="615"/>
                    <a:pt x="485" y="619"/>
                  </a:cubicBezTo>
                  <a:cubicBezTo>
                    <a:pt x="485" y="608"/>
                    <a:pt x="494" y="606"/>
                    <a:pt x="500" y="601"/>
                  </a:cubicBezTo>
                  <a:cubicBezTo>
                    <a:pt x="503" y="593"/>
                    <a:pt x="511" y="589"/>
                    <a:pt x="517" y="583"/>
                  </a:cubicBezTo>
                  <a:cubicBezTo>
                    <a:pt x="521" y="575"/>
                    <a:pt x="530" y="573"/>
                    <a:pt x="535" y="566"/>
                  </a:cubicBezTo>
                  <a:cubicBezTo>
                    <a:pt x="536" y="561"/>
                    <a:pt x="542" y="561"/>
                    <a:pt x="542" y="556"/>
                  </a:cubicBezTo>
                  <a:cubicBezTo>
                    <a:pt x="551" y="558"/>
                    <a:pt x="548" y="549"/>
                    <a:pt x="553" y="548"/>
                  </a:cubicBezTo>
                  <a:cubicBezTo>
                    <a:pt x="554" y="538"/>
                    <a:pt x="566" y="538"/>
                    <a:pt x="568" y="528"/>
                  </a:cubicBezTo>
                  <a:cubicBezTo>
                    <a:pt x="573" y="527"/>
                    <a:pt x="573" y="521"/>
                    <a:pt x="575" y="518"/>
                  </a:cubicBezTo>
                  <a:cubicBezTo>
                    <a:pt x="577" y="517"/>
                    <a:pt x="578" y="516"/>
                    <a:pt x="578" y="513"/>
                  </a:cubicBezTo>
                  <a:cubicBezTo>
                    <a:pt x="581" y="513"/>
                    <a:pt x="584" y="512"/>
                    <a:pt x="583" y="508"/>
                  </a:cubicBezTo>
                  <a:cubicBezTo>
                    <a:pt x="588" y="501"/>
                    <a:pt x="593" y="495"/>
                    <a:pt x="598" y="488"/>
                  </a:cubicBezTo>
                  <a:cubicBezTo>
                    <a:pt x="603" y="487"/>
                    <a:pt x="598" y="477"/>
                    <a:pt x="605" y="478"/>
                  </a:cubicBezTo>
                  <a:cubicBezTo>
                    <a:pt x="609" y="476"/>
                    <a:pt x="605" y="465"/>
                    <a:pt x="613" y="468"/>
                  </a:cubicBezTo>
                  <a:cubicBezTo>
                    <a:pt x="613" y="463"/>
                    <a:pt x="611" y="462"/>
                    <a:pt x="608" y="465"/>
                  </a:cubicBezTo>
                  <a:cubicBezTo>
                    <a:pt x="607" y="469"/>
                    <a:pt x="604" y="469"/>
                    <a:pt x="603" y="473"/>
                  </a:cubicBezTo>
                  <a:cubicBezTo>
                    <a:pt x="604" y="479"/>
                    <a:pt x="593" y="475"/>
                    <a:pt x="595" y="483"/>
                  </a:cubicBezTo>
                  <a:cubicBezTo>
                    <a:pt x="590" y="484"/>
                    <a:pt x="590" y="490"/>
                    <a:pt x="585" y="490"/>
                  </a:cubicBezTo>
                  <a:cubicBezTo>
                    <a:pt x="582" y="493"/>
                    <a:pt x="580" y="497"/>
                    <a:pt x="578" y="500"/>
                  </a:cubicBezTo>
                  <a:cubicBezTo>
                    <a:pt x="573" y="503"/>
                    <a:pt x="570" y="506"/>
                    <a:pt x="568" y="510"/>
                  </a:cubicBezTo>
                  <a:cubicBezTo>
                    <a:pt x="553" y="520"/>
                    <a:pt x="540" y="531"/>
                    <a:pt x="527" y="543"/>
                  </a:cubicBezTo>
                  <a:cubicBezTo>
                    <a:pt x="513" y="553"/>
                    <a:pt x="500" y="565"/>
                    <a:pt x="487" y="576"/>
                  </a:cubicBezTo>
                  <a:cubicBezTo>
                    <a:pt x="482" y="577"/>
                    <a:pt x="482" y="583"/>
                    <a:pt x="477" y="584"/>
                  </a:cubicBezTo>
                  <a:cubicBezTo>
                    <a:pt x="474" y="584"/>
                    <a:pt x="475" y="588"/>
                    <a:pt x="472" y="589"/>
                  </a:cubicBezTo>
                  <a:cubicBezTo>
                    <a:pt x="469" y="589"/>
                    <a:pt x="468" y="591"/>
                    <a:pt x="467" y="594"/>
                  </a:cubicBezTo>
                  <a:cubicBezTo>
                    <a:pt x="464" y="596"/>
                    <a:pt x="458" y="596"/>
                    <a:pt x="457" y="601"/>
                  </a:cubicBezTo>
                  <a:cubicBezTo>
                    <a:pt x="457" y="608"/>
                    <a:pt x="447" y="605"/>
                    <a:pt x="447" y="611"/>
                  </a:cubicBezTo>
                  <a:cubicBezTo>
                    <a:pt x="439" y="615"/>
                    <a:pt x="436" y="623"/>
                    <a:pt x="429" y="629"/>
                  </a:cubicBezTo>
                  <a:cubicBezTo>
                    <a:pt x="421" y="633"/>
                    <a:pt x="418" y="642"/>
                    <a:pt x="412" y="649"/>
                  </a:cubicBezTo>
                  <a:cubicBezTo>
                    <a:pt x="406" y="656"/>
                    <a:pt x="397" y="659"/>
                    <a:pt x="394" y="669"/>
                  </a:cubicBezTo>
                  <a:cubicBezTo>
                    <a:pt x="384" y="672"/>
                    <a:pt x="382" y="683"/>
                    <a:pt x="374" y="687"/>
                  </a:cubicBezTo>
                  <a:cubicBezTo>
                    <a:pt x="371" y="689"/>
                    <a:pt x="369" y="694"/>
                    <a:pt x="366" y="697"/>
                  </a:cubicBezTo>
                  <a:cubicBezTo>
                    <a:pt x="361" y="698"/>
                    <a:pt x="361" y="704"/>
                    <a:pt x="359" y="707"/>
                  </a:cubicBezTo>
                  <a:cubicBezTo>
                    <a:pt x="351" y="711"/>
                    <a:pt x="351" y="724"/>
                    <a:pt x="341" y="727"/>
                  </a:cubicBezTo>
                  <a:cubicBezTo>
                    <a:pt x="338" y="737"/>
                    <a:pt x="331" y="742"/>
                    <a:pt x="326" y="750"/>
                  </a:cubicBezTo>
                  <a:cubicBezTo>
                    <a:pt x="324" y="753"/>
                    <a:pt x="322" y="757"/>
                    <a:pt x="319" y="760"/>
                  </a:cubicBezTo>
                  <a:cubicBezTo>
                    <a:pt x="314" y="762"/>
                    <a:pt x="315" y="769"/>
                    <a:pt x="309" y="770"/>
                  </a:cubicBezTo>
                  <a:cubicBezTo>
                    <a:pt x="309" y="785"/>
                    <a:pt x="297" y="788"/>
                    <a:pt x="296" y="803"/>
                  </a:cubicBezTo>
                  <a:cubicBezTo>
                    <a:pt x="288" y="810"/>
                    <a:pt x="283" y="820"/>
                    <a:pt x="281" y="833"/>
                  </a:cubicBezTo>
                  <a:cubicBezTo>
                    <a:pt x="274" y="835"/>
                    <a:pt x="274" y="844"/>
                    <a:pt x="266" y="845"/>
                  </a:cubicBezTo>
                  <a:cubicBezTo>
                    <a:pt x="266" y="851"/>
                    <a:pt x="266" y="857"/>
                    <a:pt x="266" y="863"/>
                  </a:cubicBezTo>
                  <a:cubicBezTo>
                    <a:pt x="264" y="865"/>
                    <a:pt x="258" y="875"/>
                    <a:pt x="263" y="876"/>
                  </a:cubicBezTo>
                  <a:cubicBezTo>
                    <a:pt x="279" y="860"/>
                    <a:pt x="284" y="834"/>
                    <a:pt x="301" y="820"/>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79" y="908"/>
                    <a:pt x="80" y="916"/>
                    <a:pt x="85" y="921"/>
                  </a:cubicBezTo>
                  <a:cubicBezTo>
                    <a:pt x="92" y="948"/>
                    <a:pt x="105" y="969"/>
                    <a:pt x="115" y="994"/>
                  </a:cubicBezTo>
                  <a:cubicBezTo>
                    <a:pt x="117" y="1000"/>
                    <a:pt x="122" y="1004"/>
                    <a:pt x="123" y="1012"/>
                  </a:cubicBezTo>
                  <a:cubicBezTo>
                    <a:pt x="130" y="1012"/>
                    <a:pt x="126" y="1025"/>
                    <a:pt x="133" y="1027"/>
                  </a:cubicBezTo>
                  <a:cubicBezTo>
                    <a:pt x="133" y="1035"/>
                    <a:pt x="137" y="1037"/>
                    <a:pt x="140" y="1039"/>
                  </a:cubicBezTo>
                  <a:cubicBezTo>
                    <a:pt x="141" y="1040"/>
                    <a:pt x="140" y="1043"/>
                    <a:pt x="140" y="1044"/>
                  </a:cubicBezTo>
                  <a:cubicBezTo>
                    <a:pt x="143" y="1050"/>
                    <a:pt x="148" y="1055"/>
                    <a:pt x="150" y="1062"/>
                  </a:cubicBezTo>
                  <a:cubicBezTo>
                    <a:pt x="160" y="1070"/>
                    <a:pt x="164" y="1084"/>
                    <a:pt x="173" y="1092"/>
                  </a:cubicBezTo>
                  <a:cubicBezTo>
                    <a:pt x="173" y="1100"/>
                    <a:pt x="181" y="1101"/>
                    <a:pt x="181" y="1110"/>
                  </a:cubicBezTo>
                  <a:cubicBezTo>
                    <a:pt x="185" y="1114"/>
                    <a:pt x="188" y="1121"/>
                    <a:pt x="193" y="1125"/>
                  </a:cubicBezTo>
                  <a:cubicBezTo>
                    <a:pt x="197" y="1138"/>
                    <a:pt x="205" y="1147"/>
                    <a:pt x="208" y="1160"/>
                  </a:cubicBezTo>
                  <a:cubicBezTo>
                    <a:pt x="212" y="1160"/>
                    <a:pt x="210" y="1167"/>
                    <a:pt x="213" y="1168"/>
                  </a:cubicBezTo>
                  <a:cubicBezTo>
                    <a:pt x="213" y="1172"/>
                    <a:pt x="217" y="1173"/>
                    <a:pt x="218" y="1175"/>
                  </a:cubicBezTo>
                  <a:cubicBezTo>
                    <a:pt x="220" y="1183"/>
                    <a:pt x="221" y="1191"/>
                    <a:pt x="228" y="1193"/>
                  </a:cubicBezTo>
                  <a:cubicBezTo>
                    <a:pt x="227" y="1183"/>
                    <a:pt x="222" y="1175"/>
                    <a:pt x="218" y="1168"/>
                  </a:cubicBezTo>
                  <a:cubicBezTo>
                    <a:pt x="223" y="1163"/>
                    <a:pt x="216" y="1159"/>
                    <a:pt x="218" y="1150"/>
                  </a:cubicBezTo>
                  <a:cubicBezTo>
                    <a:pt x="214" y="1150"/>
                    <a:pt x="217" y="1143"/>
                    <a:pt x="213" y="1142"/>
                  </a:cubicBezTo>
                  <a:cubicBezTo>
                    <a:pt x="214" y="1136"/>
                    <a:pt x="209" y="1137"/>
                    <a:pt x="211" y="1130"/>
                  </a:cubicBezTo>
                  <a:cubicBezTo>
                    <a:pt x="208" y="1122"/>
                    <a:pt x="204" y="1116"/>
                    <a:pt x="203" y="1107"/>
                  </a:cubicBezTo>
                  <a:cubicBezTo>
                    <a:pt x="195" y="1104"/>
                    <a:pt x="202" y="1099"/>
                    <a:pt x="196" y="1092"/>
                  </a:cubicBezTo>
                  <a:cubicBezTo>
                    <a:pt x="190" y="1087"/>
                    <a:pt x="191" y="1077"/>
                    <a:pt x="186" y="1072"/>
                  </a:cubicBezTo>
                  <a:cubicBezTo>
                    <a:pt x="182" y="1066"/>
                    <a:pt x="181" y="1058"/>
                    <a:pt x="175" y="1054"/>
                  </a:cubicBezTo>
                  <a:cubicBezTo>
                    <a:pt x="174" y="1051"/>
                    <a:pt x="172" y="1048"/>
                    <a:pt x="170" y="1044"/>
                  </a:cubicBezTo>
                  <a:cubicBezTo>
                    <a:pt x="164" y="1046"/>
                    <a:pt x="172" y="1032"/>
                    <a:pt x="165" y="1034"/>
                  </a:cubicBezTo>
                  <a:cubicBezTo>
                    <a:pt x="159" y="1021"/>
                    <a:pt x="152" y="1007"/>
                    <a:pt x="143" y="996"/>
                  </a:cubicBezTo>
                  <a:cubicBezTo>
                    <a:pt x="138" y="992"/>
                    <a:pt x="137" y="984"/>
                    <a:pt x="133" y="979"/>
                  </a:cubicBezTo>
                  <a:cubicBezTo>
                    <a:pt x="130" y="971"/>
                    <a:pt x="123" y="968"/>
                    <a:pt x="123" y="959"/>
                  </a:cubicBezTo>
                  <a:cubicBezTo>
                    <a:pt x="116" y="956"/>
                    <a:pt x="117" y="944"/>
                    <a:pt x="110" y="941"/>
                  </a:cubicBezTo>
                  <a:cubicBezTo>
                    <a:pt x="106" y="935"/>
                    <a:pt x="105" y="926"/>
                    <a:pt x="100" y="921"/>
                  </a:cubicBezTo>
                  <a:cubicBezTo>
                    <a:pt x="98" y="914"/>
                    <a:pt x="92" y="910"/>
                    <a:pt x="90" y="903"/>
                  </a:cubicBezTo>
                  <a:cubicBezTo>
                    <a:pt x="87" y="897"/>
                    <a:pt x="79" y="894"/>
                    <a:pt x="80" y="883"/>
                  </a:cubicBezTo>
                  <a:cubicBezTo>
                    <a:pt x="68" y="875"/>
                    <a:pt x="70" y="853"/>
                    <a:pt x="60" y="84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89" y="1126"/>
                    <a:pt x="96" y="1131"/>
                    <a:pt x="98" y="1140"/>
                  </a:cubicBezTo>
                  <a:cubicBezTo>
                    <a:pt x="108" y="1151"/>
                    <a:pt x="115" y="1166"/>
                    <a:pt x="123" y="1180"/>
                  </a:cubicBezTo>
                  <a:cubicBezTo>
                    <a:pt x="124" y="1184"/>
                    <a:pt x="126" y="1187"/>
                    <a:pt x="128" y="1190"/>
                  </a:cubicBezTo>
                  <a:cubicBezTo>
                    <a:pt x="133" y="1191"/>
                    <a:pt x="128" y="1201"/>
                    <a:pt x="135" y="1200"/>
                  </a:cubicBezTo>
                  <a:cubicBezTo>
                    <a:pt x="134" y="1208"/>
                    <a:pt x="138" y="1209"/>
                    <a:pt x="138" y="1215"/>
                  </a:cubicBezTo>
                  <a:cubicBezTo>
                    <a:pt x="146" y="1213"/>
                    <a:pt x="141" y="1224"/>
                    <a:pt x="145" y="1225"/>
                  </a:cubicBezTo>
                  <a:cubicBezTo>
                    <a:pt x="148" y="1234"/>
                    <a:pt x="156" y="1237"/>
                    <a:pt x="158" y="1246"/>
                  </a:cubicBezTo>
                  <a:cubicBezTo>
                    <a:pt x="163" y="1252"/>
                    <a:pt x="163" y="1262"/>
                    <a:pt x="171" y="1266"/>
                  </a:cubicBezTo>
                  <a:cubicBezTo>
                    <a:pt x="170" y="1271"/>
                    <a:pt x="171" y="1275"/>
                    <a:pt x="176" y="1276"/>
                  </a:cubicBezTo>
                  <a:cubicBezTo>
                    <a:pt x="181" y="1276"/>
                    <a:pt x="178" y="1285"/>
                    <a:pt x="183" y="1286"/>
                  </a:cubicBezTo>
                  <a:cubicBezTo>
                    <a:pt x="189" y="1291"/>
                    <a:pt x="190" y="1301"/>
                    <a:pt x="196" y="1306"/>
                  </a:cubicBezTo>
                  <a:cubicBezTo>
                    <a:pt x="198" y="1315"/>
                    <a:pt x="204" y="1320"/>
                    <a:pt x="206" y="1329"/>
                  </a:cubicBezTo>
                  <a:cubicBezTo>
                    <a:pt x="210" y="1329"/>
                    <a:pt x="212" y="1333"/>
                    <a:pt x="211" y="1339"/>
                  </a:cubicBezTo>
                  <a:cubicBezTo>
                    <a:pt x="215" y="1341"/>
                    <a:pt x="219" y="1342"/>
                    <a:pt x="218" y="1349"/>
                  </a:cubicBezTo>
                  <a:cubicBezTo>
                    <a:pt x="220" y="1358"/>
                    <a:pt x="231" y="1358"/>
                    <a:pt x="229" y="1371"/>
                  </a:cubicBezTo>
                  <a:cubicBezTo>
                    <a:pt x="235" y="1376"/>
                    <a:pt x="237" y="1387"/>
                    <a:pt x="241" y="1394"/>
                  </a:cubicBezTo>
                  <a:cubicBezTo>
                    <a:pt x="241" y="1395"/>
                    <a:pt x="243" y="1397"/>
                    <a:pt x="244" y="1394"/>
                  </a:cubicBezTo>
                  <a:cubicBezTo>
                    <a:pt x="241" y="1386"/>
                    <a:pt x="240" y="1376"/>
                    <a:pt x="239" y="1366"/>
                  </a:cubicBezTo>
                  <a:cubicBezTo>
                    <a:pt x="235" y="1359"/>
                    <a:pt x="232" y="1351"/>
                    <a:pt x="231" y="1341"/>
                  </a:cubicBezTo>
                  <a:cubicBezTo>
                    <a:pt x="224" y="1337"/>
                    <a:pt x="228" y="1322"/>
                    <a:pt x="221" y="1319"/>
                  </a:cubicBezTo>
                  <a:cubicBezTo>
                    <a:pt x="220" y="1308"/>
                    <a:pt x="214" y="1302"/>
                    <a:pt x="213" y="1291"/>
                  </a:cubicBezTo>
                  <a:cubicBezTo>
                    <a:pt x="209" y="1290"/>
                    <a:pt x="212" y="1282"/>
                    <a:pt x="208" y="1281"/>
                  </a:cubicBezTo>
                  <a:cubicBezTo>
                    <a:pt x="205" y="1279"/>
                    <a:pt x="205" y="1273"/>
                    <a:pt x="203" y="1268"/>
                  </a:cubicBezTo>
                  <a:cubicBezTo>
                    <a:pt x="199" y="1268"/>
                    <a:pt x="202" y="1260"/>
                    <a:pt x="198" y="1258"/>
                  </a:cubicBezTo>
                  <a:cubicBezTo>
                    <a:pt x="197" y="1253"/>
                    <a:pt x="193" y="1252"/>
                    <a:pt x="193" y="1246"/>
                  </a:cubicBezTo>
                  <a:cubicBezTo>
                    <a:pt x="189" y="1239"/>
                    <a:pt x="186" y="1231"/>
                    <a:pt x="181" y="1225"/>
                  </a:cubicBezTo>
                  <a:cubicBezTo>
                    <a:pt x="180" y="1215"/>
                    <a:pt x="168" y="1215"/>
                    <a:pt x="168" y="1203"/>
                  </a:cubicBezTo>
                  <a:cubicBezTo>
                    <a:pt x="161" y="1199"/>
                    <a:pt x="160" y="1189"/>
                    <a:pt x="155" y="1183"/>
                  </a:cubicBezTo>
                  <a:cubicBezTo>
                    <a:pt x="154" y="1179"/>
                    <a:pt x="152" y="1176"/>
                    <a:pt x="150" y="1173"/>
                  </a:cubicBezTo>
                  <a:cubicBezTo>
                    <a:pt x="145" y="1172"/>
                    <a:pt x="150" y="1162"/>
                    <a:pt x="143" y="1163"/>
                  </a:cubicBezTo>
                  <a:cubicBezTo>
                    <a:pt x="141" y="1153"/>
                    <a:pt x="134" y="1150"/>
                    <a:pt x="130" y="1142"/>
                  </a:cubicBezTo>
                  <a:cubicBezTo>
                    <a:pt x="127" y="1134"/>
                    <a:pt x="121" y="1128"/>
                    <a:pt x="118" y="1120"/>
                  </a:cubicBezTo>
                  <a:cubicBezTo>
                    <a:pt x="113" y="1114"/>
                    <a:pt x="107" y="1108"/>
                    <a:pt x="105" y="1100"/>
                  </a:cubicBezTo>
                  <a:cubicBezTo>
                    <a:pt x="100" y="1099"/>
                    <a:pt x="100" y="1093"/>
                    <a:pt x="95" y="1092"/>
                  </a:cubicBezTo>
                  <a:cubicBezTo>
                    <a:pt x="91" y="1087"/>
                    <a:pt x="97" y="1087"/>
                    <a:pt x="92" y="1082"/>
                  </a:cubicBezTo>
                  <a:cubicBezTo>
                    <a:pt x="89" y="1081"/>
                    <a:pt x="86" y="1078"/>
                    <a:pt x="85" y="1075"/>
                  </a:cubicBezTo>
                  <a:cubicBezTo>
                    <a:pt x="84" y="1069"/>
                    <a:pt x="80" y="1068"/>
                    <a:pt x="77" y="1064"/>
                  </a:cubicBezTo>
                  <a:cubicBezTo>
                    <a:pt x="77" y="1063"/>
                    <a:pt x="77" y="1060"/>
                    <a:pt x="75" y="1059"/>
                  </a:cubicBezTo>
                  <a:cubicBezTo>
                    <a:pt x="71" y="1059"/>
                    <a:pt x="73" y="1055"/>
                    <a:pt x="70" y="1054"/>
                  </a:cubicBezTo>
                  <a:cubicBezTo>
                    <a:pt x="70" y="1048"/>
                    <a:pt x="66" y="1047"/>
                    <a:pt x="62" y="1044"/>
                  </a:cubicBezTo>
                  <a:cubicBezTo>
                    <a:pt x="66" y="1062"/>
                    <a:pt x="73" y="1077"/>
                    <a:pt x="77" y="1095"/>
                  </a:cubicBezTo>
                  <a:close/>
                  <a:moveTo>
                    <a:pt x="332" y="1623"/>
                  </a:moveTo>
                  <a:cubicBezTo>
                    <a:pt x="339" y="1624"/>
                    <a:pt x="330" y="1609"/>
                    <a:pt x="337" y="1610"/>
                  </a:cubicBezTo>
                  <a:cubicBezTo>
                    <a:pt x="336" y="1602"/>
                    <a:pt x="341" y="1601"/>
                    <a:pt x="342" y="1595"/>
                  </a:cubicBezTo>
                  <a:cubicBezTo>
                    <a:pt x="343" y="1583"/>
                    <a:pt x="350" y="1576"/>
                    <a:pt x="352" y="1565"/>
                  </a:cubicBezTo>
                  <a:cubicBezTo>
                    <a:pt x="359" y="1560"/>
                    <a:pt x="356" y="1544"/>
                    <a:pt x="365" y="1540"/>
                  </a:cubicBezTo>
                  <a:cubicBezTo>
                    <a:pt x="366" y="1529"/>
                    <a:pt x="371" y="1521"/>
                    <a:pt x="375" y="1512"/>
                  </a:cubicBezTo>
                  <a:cubicBezTo>
                    <a:pt x="381" y="1493"/>
                    <a:pt x="389" y="1475"/>
                    <a:pt x="397" y="1457"/>
                  </a:cubicBezTo>
                  <a:cubicBezTo>
                    <a:pt x="401" y="1455"/>
                    <a:pt x="401" y="1449"/>
                    <a:pt x="402" y="1444"/>
                  </a:cubicBezTo>
                  <a:cubicBezTo>
                    <a:pt x="404" y="1439"/>
                    <a:pt x="409" y="1437"/>
                    <a:pt x="407" y="1429"/>
                  </a:cubicBezTo>
                  <a:cubicBezTo>
                    <a:pt x="414" y="1423"/>
                    <a:pt x="414" y="1411"/>
                    <a:pt x="420" y="1404"/>
                  </a:cubicBezTo>
                  <a:cubicBezTo>
                    <a:pt x="418" y="1396"/>
                    <a:pt x="424" y="1396"/>
                    <a:pt x="425" y="1391"/>
                  </a:cubicBezTo>
                  <a:cubicBezTo>
                    <a:pt x="428" y="1388"/>
                    <a:pt x="428" y="1381"/>
                    <a:pt x="432" y="1379"/>
                  </a:cubicBezTo>
                  <a:cubicBezTo>
                    <a:pt x="435" y="1368"/>
                    <a:pt x="443" y="1362"/>
                    <a:pt x="445" y="1351"/>
                  </a:cubicBezTo>
                  <a:cubicBezTo>
                    <a:pt x="450" y="1344"/>
                    <a:pt x="454" y="1335"/>
                    <a:pt x="458" y="1326"/>
                  </a:cubicBezTo>
                  <a:cubicBezTo>
                    <a:pt x="464" y="1319"/>
                    <a:pt x="467" y="1310"/>
                    <a:pt x="473" y="1303"/>
                  </a:cubicBezTo>
                  <a:cubicBezTo>
                    <a:pt x="475" y="1293"/>
                    <a:pt x="483" y="1288"/>
                    <a:pt x="485" y="1278"/>
                  </a:cubicBezTo>
                  <a:cubicBezTo>
                    <a:pt x="490" y="1276"/>
                    <a:pt x="490" y="1269"/>
                    <a:pt x="493" y="1265"/>
                  </a:cubicBezTo>
                  <a:cubicBezTo>
                    <a:pt x="496" y="1262"/>
                    <a:pt x="500" y="1259"/>
                    <a:pt x="500" y="1253"/>
                  </a:cubicBezTo>
                  <a:cubicBezTo>
                    <a:pt x="504" y="1250"/>
                    <a:pt x="505" y="1246"/>
                    <a:pt x="508" y="1243"/>
                  </a:cubicBezTo>
                  <a:cubicBezTo>
                    <a:pt x="508" y="1240"/>
                    <a:pt x="511" y="1239"/>
                    <a:pt x="513" y="1238"/>
                  </a:cubicBezTo>
                  <a:cubicBezTo>
                    <a:pt x="513" y="1235"/>
                    <a:pt x="512" y="1231"/>
                    <a:pt x="515" y="1230"/>
                  </a:cubicBezTo>
                  <a:cubicBezTo>
                    <a:pt x="515" y="1228"/>
                    <a:pt x="517" y="1227"/>
                    <a:pt x="518" y="1225"/>
                  </a:cubicBezTo>
                  <a:cubicBezTo>
                    <a:pt x="521" y="1225"/>
                    <a:pt x="520" y="1221"/>
                    <a:pt x="523" y="1220"/>
                  </a:cubicBezTo>
                  <a:cubicBezTo>
                    <a:pt x="523" y="1217"/>
                    <a:pt x="526" y="1217"/>
                    <a:pt x="525" y="1213"/>
                  </a:cubicBezTo>
                  <a:cubicBezTo>
                    <a:pt x="528" y="1213"/>
                    <a:pt x="529" y="1208"/>
                    <a:pt x="525" y="1208"/>
                  </a:cubicBezTo>
                  <a:cubicBezTo>
                    <a:pt x="527" y="1215"/>
                    <a:pt x="518" y="1212"/>
                    <a:pt x="520" y="1220"/>
                  </a:cubicBezTo>
                  <a:cubicBezTo>
                    <a:pt x="514" y="1221"/>
                    <a:pt x="515" y="1228"/>
                    <a:pt x="510" y="1230"/>
                  </a:cubicBezTo>
                  <a:cubicBezTo>
                    <a:pt x="507" y="1241"/>
                    <a:pt x="497" y="1244"/>
                    <a:pt x="493" y="1253"/>
                  </a:cubicBezTo>
                  <a:cubicBezTo>
                    <a:pt x="481" y="1266"/>
                    <a:pt x="469" y="1280"/>
                    <a:pt x="460" y="1296"/>
                  </a:cubicBezTo>
                  <a:cubicBezTo>
                    <a:pt x="450" y="1312"/>
                    <a:pt x="440" y="1328"/>
                    <a:pt x="432" y="1346"/>
                  </a:cubicBezTo>
                  <a:cubicBezTo>
                    <a:pt x="426" y="1353"/>
                    <a:pt x="422" y="1360"/>
                    <a:pt x="417" y="1369"/>
                  </a:cubicBezTo>
                  <a:cubicBezTo>
                    <a:pt x="412" y="1376"/>
                    <a:pt x="407" y="1384"/>
                    <a:pt x="405" y="1394"/>
                  </a:cubicBezTo>
                  <a:cubicBezTo>
                    <a:pt x="399" y="1401"/>
                    <a:pt x="395" y="1409"/>
                    <a:pt x="392" y="1419"/>
                  </a:cubicBezTo>
                  <a:cubicBezTo>
                    <a:pt x="386" y="1426"/>
                    <a:pt x="382" y="1436"/>
                    <a:pt x="380" y="1447"/>
                  </a:cubicBezTo>
                  <a:cubicBezTo>
                    <a:pt x="376" y="1447"/>
                    <a:pt x="378" y="1450"/>
                    <a:pt x="377" y="1452"/>
                  </a:cubicBezTo>
                  <a:cubicBezTo>
                    <a:pt x="376" y="1453"/>
                    <a:pt x="373" y="1455"/>
                    <a:pt x="372" y="1457"/>
                  </a:cubicBezTo>
                  <a:cubicBezTo>
                    <a:pt x="371" y="1458"/>
                    <a:pt x="372" y="1460"/>
                    <a:pt x="372" y="1462"/>
                  </a:cubicBezTo>
                  <a:cubicBezTo>
                    <a:pt x="371" y="1467"/>
                    <a:pt x="366" y="1465"/>
                    <a:pt x="367" y="1472"/>
                  </a:cubicBezTo>
                  <a:cubicBezTo>
                    <a:pt x="361" y="1478"/>
                    <a:pt x="361" y="1491"/>
                    <a:pt x="354" y="1497"/>
                  </a:cubicBezTo>
                  <a:cubicBezTo>
                    <a:pt x="355" y="1503"/>
                    <a:pt x="351" y="1505"/>
                    <a:pt x="349" y="1510"/>
                  </a:cubicBezTo>
                  <a:cubicBezTo>
                    <a:pt x="344" y="1511"/>
                    <a:pt x="348" y="1521"/>
                    <a:pt x="342" y="1522"/>
                  </a:cubicBezTo>
                  <a:cubicBezTo>
                    <a:pt x="339" y="1532"/>
                    <a:pt x="337" y="1544"/>
                    <a:pt x="329" y="1550"/>
                  </a:cubicBezTo>
                  <a:cubicBezTo>
                    <a:pt x="331" y="1565"/>
                    <a:pt x="325" y="1573"/>
                    <a:pt x="322" y="1583"/>
                  </a:cubicBezTo>
                  <a:cubicBezTo>
                    <a:pt x="323" y="1591"/>
                    <a:pt x="318" y="1593"/>
                    <a:pt x="317" y="1598"/>
                  </a:cubicBezTo>
                  <a:cubicBezTo>
                    <a:pt x="317" y="1604"/>
                    <a:pt x="315" y="1610"/>
                    <a:pt x="312" y="1613"/>
                  </a:cubicBezTo>
                  <a:cubicBezTo>
                    <a:pt x="314" y="1623"/>
                    <a:pt x="309" y="1627"/>
                    <a:pt x="309" y="1636"/>
                  </a:cubicBezTo>
                  <a:cubicBezTo>
                    <a:pt x="309" y="1646"/>
                    <a:pt x="309" y="1656"/>
                    <a:pt x="309" y="1666"/>
                  </a:cubicBezTo>
                  <a:cubicBezTo>
                    <a:pt x="317" y="1668"/>
                    <a:pt x="312" y="1683"/>
                    <a:pt x="319" y="1686"/>
                  </a:cubicBezTo>
                  <a:cubicBezTo>
                    <a:pt x="323" y="1664"/>
                    <a:pt x="325" y="1641"/>
                    <a:pt x="332" y="1623"/>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54" y="1521"/>
                    <a:pt x="453" y="1533"/>
                    <a:pt x="448" y="1540"/>
                  </a:cubicBezTo>
                  <a:cubicBezTo>
                    <a:pt x="445" y="1550"/>
                    <a:pt x="441" y="1560"/>
                    <a:pt x="435" y="1567"/>
                  </a:cubicBezTo>
                  <a:cubicBezTo>
                    <a:pt x="437" y="1576"/>
                    <a:pt x="431" y="1575"/>
                    <a:pt x="430" y="1580"/>
                  </a:cubicBezTo>
                  <a:cubicBezTo>
                    <a:pt x="424" y="1581"/>
                    <a:pt x="428" y="1591"/>
                    <a:pt x="423" y="1593"/>
                  </a:cubicBezTo>
                  <a:cubicBezTo>
                    <a:pt x="418" y="1602"/>
                    <a:pt x="418" y="1615"/>
                    <a:pt x="410" y="1620"/>
                  </a:cubicBezTo>
                  <a:cubicBezTo>
                    <a:pt x="411" y="1635"/>
                    <a:pt x="400" y="1637"/>
                    <a:pt x="397" y="1648"/>
                  </a:cubicBezTo>
                  <a:cubicBezTo>
                    <a:pt x="400" y="1657"/>
                    <a:pt x="391" y="1655"/>
                    <a:pt x="392" y="1663"/>
                  </a:cubicBezTo>
                  <a:cubicBezTo>
                    <a:pt x="389" y="1667"/>
                    <a:pt x="389" y="1673"/>
                    <a:pt x="385" y="1676"/>
                  </a:cubicBezTo>
                  <a:cubicBezTo>
                    <a:pt x="386" y="1684"/>
                    <a:pt x="383" y="1687"/>
                    <a:pt x="382" y="1693"/>
                  </a:cubicBezTo>
                  <a:cubicBezTo>
                    <a:pt x="382" y="1700"/>
                    <a:pt x="381" y="1705"/>
                    <a:pt x="377" y="1708"/>
                  </a:cubicBezTo>
                  <a:cubicBezTo>
                    <a:pt x="379" y="1717"/>
                    <a:pt x="374" y="1718"/>
                    <a:pt x="375" y="1726"/>
                  </a:cubicBezTo>
                  <a:cubicBezTo>
                    <a:pt x="371" y="1730"/>
                    <a:pt x="371" y="1738"/>
                    <a:pt x="367" y="1741"/>
                  </a:cubicBezTo>
                  <a:cubicBezTo>
                    <a:pt x="369" y="1754"/>
                    <a:pt x="363" y="1759"/>
                    <a:pt x="365" y="1771"/>
                  </a:cubicBezTo>
                  <a:cubicBezTo>
                    <a:pt x="360" y="1773"/>
                    <a:pt x="365" y="1783"/>
                    <a:pt x="360" y="1784"/>
                  </a:cubicBezTo>
                  <a:cubicBezTo>
                    <a:pt x="361" y="1788"/>
                    <a:pt x="357" y="1799"/>
                    <a:pt x="362" y="1799"/>
                  </a:cubicBezTo>
                  <a:cubicBezTo>
                    <a:pt x="365" y="1792"/>
                    <a:pt x="366" y="1774"/>
                    <a:pt x="372" y="1764"/>
                  </a:cubicBezTo>
                  <a:cubicBezTo>
                    <a:pt x="372" y="1759"/>
                    <a:pt x="373" y="1756"/>
                    <a:pt x="375" y="1754"/>
                  </a:cubicBezTo>
                  <a:cubicBezTo>
                    <a:pt x="379" y="1754"/>
                    <a:pt x="376" y="1747"/>
                    <a:pt x="380" y="1746"/>
                  </a:cubicBezTo>
                  <a:cubicBezTo>
                    <a:pt x="378" y="1735"/>
                    <a:pt x="386" y="1734"/>
                    <a:pt x="385" y="1724"/>
                  </a:cubicBezTo>
                  <a:cubicBezTo>
                    <a:pt x="386" y="1717"/>
                    <a:pt x="391" y="1713"/>
                    <a:pt x="392" y="1706"/>
                  </a:cubicBezTo>
                  <a:cubicBezTo>
                    <a:pt x="391" y="1697"/>
                    <a:pt x="403" y="1699"/>
                    <a:pt x="400" y="1688"/>
                  </a:cubicBezTo>
                  <a:cubicBezTo>
                    <a:pt x="410" y="1680"/>
                    <a:pt x="407" y="1660"/>
                    <a:pt x="418" y="1653"/>
                  </a:cubicBezTo>
                  <a:cubicBezTo>
                    <a:pt x="418" y="1645"/>
                    <a:pt x="425" y="1643"/>
                    <a:pt x="423" y="1633"/>
                  </a:cubicBezTo>
                  <a:cubicBezTo>
                    <a:pt x="430" y="1632"/>
                    <a:pt x="427" y="1621"/>
                    <a:pt x="433" y="1618"/>
                  </a:cubicBezTo>
                  <a:cubicBezTo>
                    <a:pt x="435" y="1603"/>
                    <a:pt x="444" y="1594"/>
                    <a:pt x="448" y="1580"/>
                  </a:cubicBezTo>
                  <a:cubicBezTo>
                    <a:pt x="452" y="1576"/>
                    <a:pt x="452" y="1568"/>
                    <a:pt x="458" y="1565"/>
                  </a:cubicBezTo>
                  <a:cubicBezTo>
                    <a:pt x="459" y="1557"/>
                    <a:pt x="462" y="1552"/>
                    <a:pt x="465" y="1547"/>
                  </a:cubicBezTo>
                  <a:cubicBezTo>
                    <a:pt x="468" y="1533"/>
                    <a:pt x="474" y="1521"/>
                    <a:pt x="478" y="1507"/>
                  </a:cubicBezTo>
                  <a:cubicBezTo>
                    <a:pt x="478" y="1503"/>
                    <a:pt x="478" y="1499"/>
                    <a:pt x="480" y="1497"/>
                  </a:cubicBezTo>
                  <a:cubicBezTo>
                    <a:pt x="482" y="1493"/>
                    <a:pt x="477" y="1484"/>
                    <a:pt x="483" y="1484"/>
                  </a:cubicBezTo>
                  <a:cubicBezTo>
                    <a:pt x="480" y="1475"/>
                    <a:pt x="491" y="1465"/>
                    <a:pt x="483" y="1459"/>
                  </a:cubicBezTo>
                  <a:cubicBezTo>
                    <a:pt x="481" y="1470"/>
                    <a:pt x="476" y="1477"/>
                    <a:pt x="470"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5" name="Freeform 14"/>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8765113" y="507037"/>
            <a:ext cx="2084832" cy="533993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933701" y="524373"/>
            <a:ext cx="5449839" cy="5322596"/>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9277966" y="6296617"/>
            <a:ext cx="2505996" cy="365125"/>
          </a:xfrm>
        </p:spPr>
        <p:txBody>
          <a:bodyPr/>
          <a:lstStyle/>
          <a:p>
            <a:fld id="{B28C83CF-AFE4-434C-AA6C-306DE4DD3007}" type="datetimeFigureOut">
              <a:rPr lang="zh-CN" altLang="en-US" smtClean="0"/>
              <a:t>2022/7/1</a:t>
            </a:fld>
            <a:endParaRPr lang="zh-CN" altLang="en-US"/>
          </a:p>
        </p:txBody>
      </p:sp>
      <p:sp>
        <p:nvSpPr>
          <p:cNvPr id="5" name="Footer Placeholder 4"/>
          <p:cNvSpPr>
            <a:spLocks noGrp="1"/>
          </p:cNvSpPr>
          <p:nvPr>
            <p:ph type="ftr" sz="quarter" idx="11"/>
          </p:nvPr>
        </p:nvSpPr>
        <p:spPr>
          <a:xfrm>
            <a:off x="2933701" y="6296617"/>
            <a:ext cx="5959577" cy="365125"/>
          </a:xfrm>
        </p:spPr>
        <p:txBody>
          <a:bodyPr/>
          <a:lstStyle/>
          <a:p>
            <a:endParaRPr lang="zh-CN" altLang="en-US"/>
          </a:p>
        </p:txBody>
      </p:sp>
      <p:sp>
        <p:nvSpPr>
          <p:cNvPr id="6" name="Slide Number Placeholder 5"/>
          <p:cNvSpPr>
            <a:spLocks noGrp="1"/>
          </p:cNvSpPr>
          <p:nvPr>
            <p:ph type="sldNum" sz="quarter" idx="12"/>
          </p:nvPr>
        </p:nvSpPr>
        <p:spPr>
          <a:xfrm rot="5400000">
            <a:off x="8734644" y="2853202"/>
            <a:ext cx="5383267" cy="604269"/>
          </a:xfrm>
        </p:spPr>
        <p:txBody>
          <a:bodyPr/>
          <a:lstStyle>
            <a:lvl1pPr algn="l">
              <a:defRPr/>
            </a:lvl1pPr>
          </a:lstStyle>
          <a:p>
            <a:fld id="{CF97EEB1-E105-4AA0-96CE-6E4C3C420B0B}" type="slidenum">
              <a:rPr lang="zh-CN" altLang="en-US" smtClean="0"/>
              <a:t>‹#›</a:t>
            </a:fld>
            <a:endParaRPr lang="zh-CN" altLang="en-US"/>
          </a:p>
        </p:txBody>
      </p:sp>
      <p:cxnSp>
        <p:nvCxnSpPr>
          <p:cNvPr id="12" name="Straight Connector 11" title="Rule Line"/>
          <p:cNvCxnSpPr/>
          <p:nvPr/>
        </p:nvCxnSpPr>
        <p:spPr>
          <a:xfrm>
            <a:off x="8634987" y="571504"/>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04325"/>
      </p:ext>
    </p:extLst>
  </p:cSld>
  <p:clrMapOvr>
    <a:masterClrMapping/>
  </p:clrMapOvr>
  <p:transition spd="slow">
    <p:push dir="u"/>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3pPr>
              <a:defRPr i="0"/>
            </a:lvl3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28C83CF-AFE4-434C-AA6C-306DE4DD3007}" type="datetimeFigureOut">
              <a:rPr lang="zh-CN" altLang="en-US" smtClean="0"/>
              <a:t>2022/7/1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97EEB1-E105-4AA0-96CE-6E4C3C420B0B}" type="slidenum">
              <a:rPr lang="zh-CN" altLang="en-US" smtClean="0"/>
              <a:t>‹#›</a:t>
            </a:fld>
            <a:endParaRPr lang="zh-CN" altLang="en-US"/>
          </a:p>
        </p:txBody>
      </p:sp>
    </p:spTree>
    <p:extLst>
      <p:ext uri="{BB962C8B-B14F-4D97-AF65-F5344CB8AC3E}">
        <p14:creationId xmlns:p14="http://schemas.microsoft.com/office/powerpoint/2010/main" val="15572095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p:tgtEl>
                          <p:spTgt spid="3"/>
                        </p:tgtEl>
                        <p:attrNameLst>
                          <p:attrName>ppt_y</p:attrName>
                        </p:attrNameLst>
                      </p:cBhvr>
                      <p:tavLst>
                        <p:tav tm="0">
                          <p:val>
                            <p:strVal val="#ppt_y+#ppt_h*1.125000"/>
                          </p:val>
                        </p:tav>
                        <p:tav tm="100000">
                          <p:val>
                            <p:strVal val="#ppt_y"/>
                          </p:val>
                        </p:tav>
                      </p:tavLst>
                    </p:anim>
                    <p:animEffect transition="in" filter="wipe(up)">
                      <p:cBhvr>
                        <p:cTn dur="500"/>
                        <p:tgtEl>
                          <p:spTgt spid="3"/>
                        </p:tgtEl>
                      </p:cBhvr>
                    </p:animEffect>
                  </p:childTnLst>
                </p:cTn>
              </p:par>
            </p:tnLst>
          </p:tmpl>
          <p:tmpl lvl="2">
            <p:tnLst>
              <p:par>
                <p:cTn presetID="1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p:tgtEl>
                          <p:spTgt spid="3"/>
                        </p:tgtEl>
                        <p:attrNameLst>
                          <p:attrName>ppt_y</p:attrName>
                        </p:attrNameLst>
                      </p:cBhvr>
                      <p:tavLst>
                        <p:tav tm="0">
                          <p:val>
                            <p:strVal val="#ppt_y+#ppt_h*1.125000"/>
                          </p:val>
                        </p:tav>
                        <p:tav tm="100000">
                          <p:val>
                            <p:strVal val="#ppt_y"/>
                          </p:val>
                        </p:tav>
                      </p:tavLst>
                    </p:anim>
                    <p:animEffect transition="in" filter="wipe(up)">
                      <p:cBhvr>
                        <p:cTn dur="500"/>
                        <p:tgtEl>
                          <p:spTgt spid="3"/>
                        </p:tgtEl>
                      </p:cBhvr>
                    </p:animEffect>
                  </p:childTnLst>
                </p:cTn>
              </p:par>
            </p:tnLst>
          </p:tmpl>
          <p:tmpl lvl="3">
            <p:tnLst>
              <p:par>
                <p:cTn presetID="1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p:tgtEl>
                          <p:spTgt spid="3"/>
                        </p:tgtEl>
                        <p:attrNameLst>
                          <p:attrName>ppt_y</p:attrName>
                        </p:attrNameLst>
                      </p:cBhvr>
                      <p:tavLst>
                        <p:tav tm="0">
                          <p:val>
                            <p:strVal val="#ppt_y+#ppt_h*1.125000"/>
                          </p:val>
                        </p:tav>
                        <p:tav tm="100000">
                          <p:val>
                            <p:strVal val="#ppt_y"/>
                          </p:val>
                        </p:tav>
                      </p:tavLst>
                    </p:anim>
                    <p:animEffect transition="in" filter="wipe(up)">
                      <p:cBhvr>
                        <p:cTn dur="500"/>
                        <p:tgtEl>
                          <p:spTgt spid="3"/>
                        </p:tgtEl>
                      </p:cBhvr>
                    </p:animEffect>
                  </p:childTnLst>
                </p:cTn>
              </p:par>
            </p:tnLst>
          </p:tmpl>
          <p:tmpl lvl="4">
            <p:tnLst>
              <p:par>
                <p:cTn presetID="1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p:tgtEl>
                          <p:spTgt spid="3"/>
                        </p:tgtEl>
                        <p:attrNameLst>
                          <p:attrName>ppt_y</p:attrName>
                        </p:attrNameLst>
                      </p:cBhvr>
                      <p:tavLst>
                        <p:tav tm="0">
                          <p:val>
                            <p:strVal val="#ppt_y+#ppt_h*1.125000"/>
                          </p:val>
                        </p:tav>
                        <p:tav tm="100000">
                          <p:val>
                            <p:strVal val="#ppt_y"/>
                          </p:val>
                        </p:tav>
                      </p:tavLst>
                    </p:anim>
                    <p:animEffect transition="in" filter="wipe(up)">
                      <p:cBhvr>
                        <p:cTn dur="500"/>
                        <p:tgtEl>
                          <p:spTgt spid="3"/>
                        </p:tgtEl>
                      </p:cBhvr>
                    </p:animEffect>
                  </p:childTnLst>
                </p:cTn>
              </p:par>
            </p:tnLst>
          </p:tmpl>
          <p:tmpl lvl="5">
            <p:tnLst>
              <p:par>
                <p:cTn presetID="1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p:tgtEl>
                          <p:spTgt spid="3"/>
                        </p:tgtEl>
                        <p:attrNameLst>
                          <p:attrName>ppt_y</p:attrName>
                        </p:attrNameLst>
                      </p:cBhvr>
                      <p:tavLst>
                        <p:tav tm="0">
                          <p:val>
                            <p:strVal val="#ppt_y+#ppt_h*1.125000"/>
                          </p:val>
                        </p:tav>
                        <p:tav tm="100000">
                          <p:val>
                            <p:strVal val="#ppt_y"/>
                          </p:val>
                        </p:tav>
                      </p:tavLst>
                    </p:anim>
                    <p:animEffect transition="in" filter="wipe(up)">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19" name="Freeform 9"/>
          <p:cNvSpPr>
            <a:spLocks noEditPoints="1"/>
          </p:cNvSpPr>
          <p:nvPr/>
        </p:nvSpPr>
        <p:spPr bwMode="auto">
          <a:xfrm>
            <a:off x="1" y="1"/>
            <a:ext cx="12199155" cy="6858000"/>
          </a:xfrm>
          <a:custGeom>
            <a:avLst/>
            <a:gdLst/>
            <a:ahLst/>
            <a:cxnLst/>
            <a:rect l="0" t="0" r="r" b="b"/>
            <a:pathLst>
              <a:path w="2884" h="2161">
                <a:moveTo>
                  <a:pt x="80" y="1185"/>
                </a:moveTo>
                <a:cubicBezTo>
                  <a:pt x="85" y="1193"/>
                  <a:pt x="100" y="1190"/>
                  <a:pt x="106" y="1196"/>
                </a:cubicBezTo>
                <a:cubicBezTo>
                  <a:pt x="127" y="1200"/>
                  <a:pt x="141" y="1211"/>
                  <a:pt x="162" y="1215"/>
                </a:cubicBezTo>
                <a:cubicBezTo>
                  <a:pt x="166" y="1224"/>
                  <a:pt x="183" y="1219"/>
                  <a:pt x="188" y="1226"/>
                </a:cubicBezTo>
                <a:cubicBezTo>
                  <a:pt x="202" y="1225"/>
                  <a:pt x="212" y="1229"/>
                  <a:pt x="223" y="1231"/>
                </a:cubicBezTo>
                <a:cubicBezTo>
                  <a:pt x="242" y="1231"/>
                  <a:pt x="262" y="1230"/>
                  <a:pt x="281" y="1230"/>
                </a:cubicBezTo>
                <a:cubicBezTo>
                  <a:pt x="283" y="1225"/>
                  <a:pt x="295" y="1229"/>
                  <a:pt x="295" y="1223"/>
                </a:cubicBezTo>
                <a:cubicBezTo>
                  <a:pt x="267" y="1226"/>
                  <a:pt x="247" y="1221"/>
                  <a:pt x="220" y="1222"/>
                </a:cubicBezTo>
                <a:cubicBezTo>
                  <a:pt x="203" y="1220"/>
                  <a:pt x="191" y="1212"/>
                  <a:pt x="170" y="1212"/>
                </a:cubicBezTo>
                <a:cubicBezTo>
                  <a:pt x="166" y="1206"/>
                  <a:pt x="155" y="1207"/>
                  <a:pt x="150" y="1201"/>
                </a:cubicBezTo>
                <a:cubicBezTo>
                  <a:pt x="136" y="1204"/>
                  <a:pt x="137" y="1191"/>
                  <a:pt x="124" y="1193"/>
                </a:cubicBezTo>
                <a:cubicBezTo>
                  <a:pt x="119" y="1187"/>
                  <a:pt x="107" y="1189"/>
                  <a:pt x="103" y="1182"/>
                </a:cubicBezTo>
                <a:cubicBezTo>
                  <a:pt x="92" y="1182"/>
                  <a:pt x="85" y="1177"/>
                  <a:pt x="77" y="1174"/>
                </a:cubicBezTo>
                <a:cubicBezTo>
                  <a:pt x="63" y="1166"/>
                  <a:pt x="43" y="1164"/>
                  <a:pt x="30" y="1155"/>
                </a:cubicBezTo>
                <a:cubicBezTo>
                  <a:pt x="21" y="1154"/>
                  <a:pt x="17" y="1147"/>
                  <a:pt x="6" y="1147"/>
                </a:cubicBezTo>
                <a:cubicBezTo>
                  <a:pt x="5" y="1145"/>
                  <a:pt x="4" y="1144"/>
                  <a:pt x="2" y="1142"/>
                </a:cubicBezTo>
                <a:cubicBezTo>
                  <a:pt x="2" y="1154"/>
                  <a:pt x="2" y="1154"/>
                  <a:pt x="2" y="1154"/>
                </a:cubicBezTo>
                <a:cubicBezTo>
                  <a:pt x="16" y="1164"/>
                  <a:pt x="38" y="1166"/>
                  <a:pt x="51" y="1177"/>
                </a:cubicBezTo>
                <a:cubicBezTo>
                  <a:pt x="64" y="1176"/>
                  <a:pt x="66" y="1187"/>
                  <a:pt x="80" y="1185"/>
                </a:cubicBezTo>
                <a:close/>
                <a:moveTo>
                  <a:pt x="84" y="1223"/>
                </a:moveTo>
                <a:cubicBezTo>
                  <a:pt x="93" y="1227"/>
                  <a:pt x="105" y="1229"/>
                  <a:pt x="113" y="1234"/>
                </a:cubicBezTo>
                <a:cubicBezTo>
                  <a:pt x="114" y="1227"/>
                  <a:pt x="121" y="1237"/>
                  <a:pt x="125" y="1236"/>
                </a:cubicBezTo>
                <a:cubicBezTo>
                  <a:pt x="130" y="1238"/>
                  <a:pt x="137" y="1238"/>
                  <a:pt x="139" y="1242"/>
                </a:cubicBezTo>
                <a:cubicBezTo>
                  <a:pt x="144" y="1243"/>
                  <a:pt x="154" y="1238"/>
                  <a:pt x="154" y="1244"/>
                </a:cubicBezTo>
                <a:cubicBezTo>
                  <a:pt x="158" y="1246"/>
                  <a:pt x="169" y="1241"/>
                  <a:pt x="168" y="1247"/>
                </a:cubicBezTo>
                <a:cubicBezTo>
                  <a:pt x="173" y="1248"/>
                  <a:pt x="183" y="1243"/>
                  <a:pt x="183" y="1249"/>
                </a:cubicBezTo>
                <a:cubicBezTo>
                  <a:pt x="188" y="1251"/>
                  <a:pt x="200" y="1246"/>
                  <a:pt x="200" y="1252"/>
                </a:cubicBezTo>
                <a:cubicBezTo>
                  <a:pt x="214" y="1250"/>
                  <a:pt x="219" y="1257"/>
                  <a:pt x="232" y="1254"/>
                </a:cubicBezTo>
                <a:cubicBezTo>
                  <a:pt x="243" y="1256"/>
                  <a:pt x="255" y="1259"/>
                  <a:pt x="261" y="1250"/>
                </a:cubicBezTo>
                <a:cubicBezTo>
                  <a:pt x="215" y="1249"/>
                  <a:pt x="174" y="1241"/>
                  <a:pt x="136" y="1230"/>
                </a:cubicBezTo>
                <a:cubicBezTo>
                  <a:pt x="117" y="1225"/>
                  <a:pt x="97" y="1220"/>
                  <a:pt x="81" y="1211"/>
                </a:cubicBezTo>
                <a:cubicBezTo>
                  <a:pt x="62" y="1205"/>
                  <a:pt x="48" y="1194"/>
                  <a:pt x="25" y="1193"/>
                </a:cubicBezTo>
                <a:cubicBezTo>
                  <a:pt x="22" y="1187"/>
                  <a:pt x="14" y="1187"/>
                  <a:pt x="10" y="1181"/>
                </a:cubicBezTo>
                <a:cubicBezTo>
                  <a:pt x="7" y="1181"/>
                  <a:pt x="4" y="1182"/>
                  <a:pt x="2" y="1180"/>
                </a:cubicBezTo>
                <a:cubicBezTo>
                  <a:pt x="2" y="1191"/>
                  <a:pt x="2" y="1191"/>
                  <a:pt x="2" y="1191"/>
                </a:cubicBezTo>
                <a:cubicBezTo>
                  <a:pt x="9" y="1195"/>
                  <a:pt x="16" y="1199"/>
                  <a:pt x="22" y="1204"/>
                </a:cubicBezTo>
                <a:cubicBezTo>
                  <a:pt x="47" y="1206"/>
                  <a:pt x="66" y="1214"/>
                  <a:pt x="84" y="1223"/>
                </a:cubicBezTo>
                <a:close/>
                <a:moveTo>
                  <a:pt x="23" y="1132"/>
                </a:moveTo>
                <a:cubicBezTo>
                  <a:pt x="29" y="1136"/>
                  <a:pt x="39" y="1136"/>
                  <a:pt x="41" y="1143"/>
                </a:cubicBezTo>
                <a:cubicBezTo>
                  <a:pt x="56" y="1148"/>
                  <a:pt x="68" y="1157"/>
                  <a:pt x="82" y="1162"/>
                </a:cubicBezTo>
                <a:cubicBezTo>
                  <a:pt x="96" y="1168"/>
                  <a:pt x="109" y="1174"/>
                  <a:pt x="123" y="1179"/>
                </a:cubicBezTo>
                <a:cubicBezTo>
                  <a:pt x="130" y="1181"/>
                  <a:pt x="138" y="1183"/>
                  <a:pt x="147" y="1184"/>
                </a:cubicBezTo>
                <a:cubicBezTo>
                  <a:pt x="152" y="1185"/>
                  <a:pt x="165" y="1194"/>
                  <a:pt x="170" y="1186"/>
                </a:cubicBezTo>
                <a:cubicBezTo>
                  <a:pt x="159" y="1177"/>
                  <a:pt x="136" y="1182"/>
                  <a:pt x="129" y="1170"/>
                </a:cubicBezTo>
                <a:cubicBezTo>
                  <a:pt x="110" y="1170"/>
                  <a:pt x="103" y="1157"/>
                  <a:pt x="85" y="1156"/>
                </a:cubicBezTo>
                <a:cubicBezTo>
                  <a:pt x="76" y="1146"/>
                  <a:pt x="61" y="1141"/>
                  <a:pt x="50" y="1134"/>
                </a:cubicBezTo>
                <a:cubicBezTo>
                  <a:pt x="39" y="1125"/>
                  <a:pt x="22" y="1121"/>
                  <a:pt x="11" y="1112"/>
                </a:cubicBezTo>
                <a:cubicBezTo>
                  <a:pt x="8" y="1112"/>
                  <a:pt x="5" y="1110"/>
                  <a:pt x="2" y="1109"/>
                </a:cubicBezTo>
                <a:cubicBezTo>
                  <a:pt x="2" y="1123"/>
                  <a:pt x="2" y="1123"/>
                  <a:pt x="2" y="1123"/>
                </a:cubicBezTo>
                <a:cubicBezTo>
                  <a:pt x="2" y="1123"/>
                  <a:pt x="3" y="1123"/>
                  <a:pt x="3" y="1124"/>
                </a:cubicBezTo>
                <a:cubicBezTo>
                  <a:pt x="14" y="1122"/>
                  <a:pt x="17" y="1129"/>
                  <a:pt x="23" y="1132"/>
                </a:cubicBezTo>
                <a:close/>
                <a:moveTo>
                  <a:pt x="2" y="1589"/>
                </a:moveTo>
                <a:cubicBezTo>
                  <a:pt x="2" y="1601"/>
                  <a:pt x="2" y="1601"/>
                  <a:pt x="2" y="1601"/>
                </a:cubicBezTo>
                <a:cubicBezTo>
                  <a:pt x="3" y="1596"/>
                  <a:pt x="4" y="1592"/>
                  <a:pt x="5" y="1587"/>
                </a:cubicBezTo>
                <a:cubicBezTo>
                  <a:pt x="4" y="1588"/>
                  <a:pt x="3" y="1588"/>
                  <a:pt x="2" y="1589"/>
                </a:cubicBezTo>
                <a:close/>
                <a:moveTo>
                  <a:pt x="8" y="1094"/>
                </a:moveTo>
                <a:cubicBezTo>
                  <a:pt x="7" y="1103"/>
                  <a:pt x="24" y="1092"/>
                  <a:pt x="23" y="1100"/>
                </a:cubicBezTo>
                <a:cubicBezTo>
                  <a:pt x="30" y="1099"/>
                  <a:pt x="32" y="1104"/>
                  <a:pt x="37" y="1105"/>
                </a:cubicBezTo>
                <a:cubicBezTo>
                  <a:pt x="48" y="1107"/>
                  <a:pt x="54" y="1114"/>
                  <a:pt x="66" y="1113"/>
                </a:cubicBezTo>
                <a:cubicBezTo>
                  <a:pt x="73" y="1120"/>
                  <a:pt x="83" y="1124"/>
                  <a:pt x="93" y="1127"/>
                </a:cubicBezTo>
                <a:cubicBezTo>
                  <a:pt x="101" y="1133"/>
                  <a:pt x="117" y="1130"/>
                  <a:pt x="122" y="1138"/>
                </a:cubicBezTo>
                <a:cubicBezTo>
                  <a:pt x="135" y="1139"/>
                  <a:pt x="145" y="1141"/>
                  <a:pt x="151" y="1149"/>
                </a:cubicBezTo>
                <a:cubicBezTo>
                  <a:pt x="171" y="1149"/>
                  <a:pt x="185" y="1156"/>
                  <a:pt x="198" y="1156"/>
                </a:cubicBezTo>
                <a:cubicBezTo>
                  <a:pt x="215" y="1156"/>
                  <a:pt x="233" y="1155"/>
                  <a:pt x="250" y="1155"/>
                </a:cubicBezTo>
                <a:cubicBezTo>
                  <a:pt x="257" y="1153"/>
                  <a:pt x="263" y="1150"/>
                  <a:pt x="273" y="1151"/>
                </a:cubicBezTo>
                <a:cubicBezTo>
                  <a:pt x="276" y="1145"/>
                  <a:pt x="292" y="1152"/>
                  <a:pt x="293" y="1145"/>
                </a:cubicBezTo>
                <a:cubicBezTo>
                  <a:pt x="303" y="1146"/>
                  <a:pt x="306" y="1140"/>
                  <a:pt x="317" y="1142"/>
                </a:cubicBezTo>
                <a:cubicBezTo>
                  <a:pt x="319" y="1134"/>
                  <a:pt x="335" y="1141"/>
                  <a:pt x="334" y="1130"/>
                </a:cubicBezTo>
                <a:cubicBezTo>
                  <a:pt x="327" y="1123"/>
                  <a:pt x="324" y="1130"/>
                  <a:pt x="319" y="1133"/>
                </a:cubicBezTo>
                <a:cubicBezTo>
                  <a:pt x="309" y="1131"/>
                  <a:pt x="305" y="1137"/>
                  <a:pt x="299" y="1139"/>
                </a:cubicBezTo>
                <a:cubicBezTo>
                  <a:pt x="285" y="1141"/>
                  <a:pt x="270" y="1143"/>
                  <a:pt x="256" y="1146"/>
                </a:cubicBezTo>
                <a:cubicBezTo>
                  <a:pt x="236" y="1147"/>
                  <a:pt x="217" y="1147"/>
                  <a:pt x="198" y="1148"/>
                </a:cubicBezTo>
                <a:cubicBezTo>
                  <a:pt x="194" y="1144"/>
                  <a:pt x="188" y="1145"/>
                  <a:pt x="180" y="1145"/>
                </a:cubicBezTo>
                <a:cubicBezTo>
                  <a:pt x="180" y="1140"/>
                  <a:pt x="170" y="1144"/>
                  <a:pt x="169" y="1140"/>
                </a:cubicBezTo>
                <a:cubicBezTo>
                  <a:pt x="167" y="1135"/>
                  <a:pt x="155" y="1140"/>
                  <a:pt x="154" y="1134"/>
                </a:cubicBezTo>
                <a:cubicBezTo>
                  <a:pt x="141" y="1134"/>
                  <a:pt x="134" y="1127"/>
                  <a:pt x="122" y="1126"/>
                </a:cubicBezTo>
                <a:cubicBezTo>
                  <a:pt x="107" y="1114"/>
                  <a:pt x="78" y="1117"/>
                  <a:pt x="66" y="1102"/>
                </a:cubicBezTo>
                <a:cubicBezTo>
                  <a:pt x="52" y="1104"/>
                  <a:pt x="50" y="1093"/>
                  <a:pt x="37" y="1094"/>
                </a:cubicBezTo>
                <a:cubicBezTo>
                  <a:pt x="30" y="1088"/>
                  <a:pt x="17" y="1087"/>
                  <a:pt x="8" y="1083"/>
                </a:cubicBezTo>
                <a:cubicBezTo>
                  <a:pt x="6" y="1082"/>
                  <a:pt x="4" y="1080"/>
                  <a:pt x="2" y="1079"/>
                </a:cubicBezTo>
                <a:cubicBezTo>
                  <a:pt x="2" y="1093"/>
                  <a:pt x="2" y="1093"/>
                  <a:pt x="2" y="1093"/>
                </a:cubicBezTo>
                <a:cubicBezTo>
                  <a:pt x="4" y="1094"/>
                  <a:pt x="5" y="1095"/>
                  <a:pt x="8" y="1094"/>
                </a:cubicBezTo>
                <a:close/>
                <a:moveTo>
                  <a:pt x="33" y="1285"/>
                </a:moveTo>
                <a:cubicBezTo>
                  <a:pt x="39" y="1287"/>
                  <a:pt x="44" y="1290"/>
                  <a:pt x="51" y="1291"/>
                </a:cubicBezTo>
                <a:cubicBezTo>
                  <a:pt x="60" y="1289"/>
                  <a:pt x="57" y="1299"/>
                  <a:pt x="68" y="1296"/>
                </a:cubicBezTo>
                <a:cubicBezTo>
                  <a:pt x="69" y="1303"/>
                  <a:pt x="81" y="1298"/>
                  <a:pt x="83" y="1304"/>
                </a:cubicBezTo>
                <a:cubicBezTo>
                  <a:pt x="100" y="1303"/>
                  <a:pt x="111" y="1308"/>
                  <a:pt x="127" y="1309"/>
                </a:cubicBezTo>
                <a:cubicBezTo>
                  <a:pt x="138" y="1309"/>
                  <a:pt x="150" y="1308"/>
                  <a:pt x="161" y="1308"/>
                </a:cubicBezTo>
                <a:cubicBezTo>
                  <a:pt x="168" y="1309"/>
                  <a:pt x="167" y="1303"/>
                  <a:pt x="176" y="1305"/>
                </a:cubicBezTo>
                <a:cubicBezTo>
                  <a:pt x="181" y="1304"/>
                  <a:pt x="190" y="1307"/>
                  <a:pt x="187" y="1299"/>
                </a:cubicBezTo>
                <a:cubicBezTo>
                  <a:pt x="156" y="1304"/>
                  <a:pt x="122" y="1300"/>
                  <a:pt x="86" y="1295"/>
                </a:cubicBezTo>
                <a:cubicBezTo>
                  <a:pt x="81" y="1291"/>
                  <a:pt x="72" y="1290"/>
                  <a:pt x="68" y="1284"/>
                </a:cubicBezTo>
                <a:cubicBezTo>
                  <a:pt x="56" y="1287"/>
                  <a:pt x="54" y="1279"/>
                  <a:pt x="45" y="1279"/>
                </a:cubicBezTo>
                <a:cubicBezTo>
                  <a:pt x="41" y="1273"/>
                  <a:pt x="32" y="1273"/>
                  <a:pt x="24" y="1271"/>
                </a:cubicBezTo>
                <a:cubicBezTo>
                  <a:pt x="18" y="1268"/>
                  <a:pt x="13" y="1263"/>
                  <a:pt x="6" y="1260"/>
                </a:cubicBezTo>
                <a:cubicBezTo>
                  <a:pt x="5" y="1260"/>
                  <a:pt x="3" y="1260"/>
                  <a:pt x="2" y="1259"/>
                </a:cubicBezTo>
                <a:cubicBezTo>
                  <a:pt x="2" y="1272"/>
                  <a:pt x="2" y="1272"/>
                  <a:pt x="2" y="1272"/>
                </a:cubicBezTo>
                <a:cubicBezTo>
                  <a:pt x="7" y="1274"/>
                  <a:pt x="12" y="1276"/>
                  <a:pt x="18" y="1277"/>
                </a:cubicBezTo>
                <a:cubicBezTo>
                  <a:pt x="20" y="1283"/>
                  <a:pt x="32" y="1278"/>
                  <a:pt x="33" y="1285"/>
                </a:cubicBezTo>
                <a:close/>
                <a:moveTo>
                  <a:pt x="28" y="1439"/>
                </a:moveTo>
                <a:cubicBezTo>
                  <a:pt x="29" y="1442"/>
                  <a:pt x="33" y="1446"/>
                  <a:pt x="34" y="1442"/>
                </a:cubicBezTo>
                <a:cubicBezTo>
                  <a:pt x="29" y="1435"/>
                  <a:pt x="19" y="1432"/>
                  <a:pt x="11" y="1428"/>
                </a:cubicBezTo>
                <a:cubicBezTo>
                  <a:pt x="8" y="1426"/>
                  <a:pt x="5" y="1424"/>
                  <a:pt x="2" y="1423"/>
                </a:cubicBezTo>
                <a:cubicBezTo>
                  <a:pt x="2" y="1430"/>
                  <a:pt x="2" y="1430"/>
                  <a:pt x="2" y="1430"/>
                </a:cubicBezTo>
                <a:cubicBezTo>
                  <a:pt x="6" y="1433"/>
                  <a:pt x="9" y="1437"/>
                  <a:pt x="17" y="1436"/>
                </a:cubicBezTo>
                <a:cubicBezTo>
                  <a:pt x="21" y="1437"/>
                  <a:pt x="22" y="1440"/>
                  <a:pt x="28" y="1439"/>
                </a:cubicBezTo>
                <a:close/>
                <a:moveTo>
                  <a:pt x="27" y="1537"/>
                </a:moveTo>
                <a:cubicBezTo>
                  <a:pt x="26" y="1532"/>
                  <a:pt x="39" y="1530"/>
                  <a:pt x="36" y="1525"/>
                </a:cubicBezTo>
                <a:cubicBezTo>
                  <a:pt x="46" y="1518"/>
                  <a:pt x="49" y="1509"/>
                  <a:pt x="55" y="1501"/>
                </a:cubicBezTo>
                <a:cubicBezTo>
                  <a:pt x="64" y="1498"/>
                  <a:pt x="59" y="1492"/>
                  <a:pt x="68" y="1489"/>
                </a:cubicBezTo>
                <a:cubicBezTo>
                  <a:pt x="74" y="1485"/>
                  <a:pt x="78" y="1480"/>
                  <a:pt x="79" y="1475"/>
                </a:cubicBezTo>
                <a:cubicBezTo>
                  <a:pt x="61" y="1485"/>
                  <a:pt x="56" y="1498"/>
                  <a:pt x="43" y="1509"/>
                </a:cubicBezTo>
                <a:cubicBezTo>
                  <a:pt x="37" y="1515"/>
                  <a:pt x="33" y="1521"/>
                  <a:pt x="27" y="1527"/>
                </a:cubicBezTo>
                <a:cubicBezTo>
                  <a:pt x="22" y="1529"/>
                  <a:pt x="23" y="1533"/>
                  <a:pt x="19" y="1536"/>
                </a:cubicBezTo>
                <a:cubicBezTo>
                  <a:pt x="22" y="1540"/>
                  <a:pt x="13" y="1542"/>
                  <a:pt x="15" y="1546"/>
                </a:cubicBezTo>
                <a:cubicBezTo>
                  <a:pt x="9" y="1550"/>
                  <a:pt x="5" y="1556"/>
                  <a:pt x="2" y="1561"/>
                </a:cubicBezTo>
                <a:cubicBezTo>
                  <a:pt x="2" y="1571"/>
                  <a:pt x="2" y="1571"/>
                  <a:pt x="2" y="1571"/>
                </a:cubicBezTo>
                <a:cubicBezTo>
                  <a:pt x="8" y="1564"/>
                  <a:pt x="15" y="1556"/>
                  <a:pt x="21" y="1549"/>
                </a:cubicBezTo>
                <a:cubicBezTo>
                  <a:pt x="18" y="1544"/>
                  <a:pt x="28" y="1542"/>
                  <a:pt x="27" y="1537"/>
                </a:cubicBezTo>
                <a:close/>
                <a:moveTo>
                  <a:pt x="33" y="1071"/>
                </a:moveTo>
                <a:cubicBezTo>
                  <a:pt x="43" y="1068"/>
                  <a:pt x="45" y="1075"/>
                  <a:pt x="54" y="1073"/>
                </a:cubicBezTo>
                <a:cubicBezTo>
                  <a:pt x="58" y="1077"/>
                  <a:pt x="64" y="1078"/>
                  <a:pt x="71" y="1078"/>
                </a:cubicBezTo>
                <a:cubicBezTo>
                  <a:pt x="76" y="1082"/>
                  <a:pt x="79" y="1088"/>
                  <a:pt x="89" y="1087"/>
                </a:cubicBezTo>
                <a:cubicBezTo>
                  <a:pt x="93" y="1091"/>
                  <a:pt x="99" y="1092"/>
                  <a:pt x="106" y="1092"/>
                </a:cubicBezTo>
                <a:cubicBezTo>
                  <a:pt x="113" y="1093"/>
                  <a:pt x="115" y="1099"/>
                  <a:pt x="124" y="1097"/>
                </a:cubicBezTo>
                <a:cubicBezTo>
                  <a:pt x="127" y="1102"/>
                  <a:pt x="136" y="1100"/>
                  <a:pt x="142" y="1103"/>
                </a:cubicBezTo>
                <a:cubicBezTo>
                  <a:pt x="149" y="1104"/>
                  <a:pt x="158" y="1104"/>
                  <a:pt x="162" y="1108"/>
                </a:cubicBezTo>
                <a:cubicBezTo>
                  <a:pt x="192" y="1110"/>
                  <a:pt x="217" y="1118"/>
                  <a:pt x="246" y="1120"/>
                </a:cubicBezTo>
                <a:cubicBezTo>
                  <a:pt x="287" y="1119"/>
                  <a:pt x="299" y="1122"/>
                  <a:pt x="336" y="1118"/>
                </a:cubicBezTo>
                <a:cubicBezTo>
                  <a:pt x="340" y="1116"/>
                  <a:pt x="343" y="1115"/>
                  <a:pt x="345" y="1112"/>
                </a:cubicBezTo>
                <a:cubicBezTo>
                  <a:pt x="349" y="1110"/>
                  <a:pt x="360" y="1115"/>
                  <a:pt x="359" y="1109"/>
                </a:cubicBezTo>
                <a:cubicBezTo>
                  <a:pt x="369" y="1107"/>
                  <a:pt x="378" y="1106"/>
                  <a:pt x="379" y="1097"/>
                </a:cubicBezTo>
                <a:cubicBezTo>
                  <a:pt x="367" y="1096"/>
                  <a:pt x="365" y="1105"/>
                  <a:pt x="353" y="1106"/>
                </a:cubicBezTo>
                <a:cubicBezTo>
                  <a:pt x="334" y="1106"/>
                  <a:pt x="318" y="1110"/>
                  <a:pt x="301" y="1113"/>
                </a:cubicBezTo>
                <a:cubicBezTo>
                  <a:pt x="288" y="1110"/>
                  <a:pt x="269" y="1111"/>
                  <a:pt x="252" y="1111"/>
                </a:cubicBezTo>
                <a:cubicBezTo>
                  <a:pt x="245" y="1109"/>
                  <a:pt x="236" y="1108"/>
                  <a:pt x="226" y="1109"/>
                </a:cubicBezTo>
                <a:cubicBezTo>
                  <a:pt x="220" y="1107"/>
                  <a:pt x="215" y="1105"/>
                  <a:pt x="208" y="1104"/>
                </a:cubicBezTo>
                <a:cubicBezTo>
                  <a:pt x="201" y="1099"/>
                  <a:pt x="198" y="1107"/>
                  <a:pt x="194" y="1101"/>
                </a:cubicBezTo>
                <a:cubicBezTo>
                  <a:pt x="186" y="1101"/>
                  <a:pt x="180" y="1100"/>
                  <a:pt x="176" y="1096"/>
                </a:cubicBezTo>
                <a:cubicBezTo>
                  <a:pt x="170" y="1094"/>
                  <a:pt x="157" y="1100"/>
                  <a:pt x="156" y="1094"/>
                </a:cubicBezTo>
                <a:cubicBezTo>
                  <a:pt x="141" y="1093"/>
                  <a:pt x="132" y="1087"/>
                  <a:pt x="118" y="1086"/>
                </a:cubicBezTo>
                <a:cubicBezTo>
                  <a:pt x="110" y="1077"/>
                  <a:pt x="92" y="1079"/>
                  <a:pt x="83" y="1072"/>
                </a:cubicBezTo>
                <a:cubicBezTo>
                  <a:pt x="60" y="1064"/>
                  <a:pt x="34" y="1058"/>
                  <a:pt x="13" y="1048"/>
                </a:cubicBezTo>
                <a:cubicBezTo>
                  <a:pt x="9" y="1047"/>
                  <a:pt x="5" y="1046"/>
                  <a:pt x="2" y="1045"/>
                </a:cubicBezTo>
                <a:cubicBezTo>
                  <a:pt x="2" y="1057"/>
                  <a:pt x="2" y="1057"/>
                  <a:pt x="2" y="1057"/>
                </a:cubicBezTo>
                <a:cubicBezTo>
                  <a:pt x="8" y="1059"/>
                  <a:pt x="13" y="1061"/>
                  <a:pt x="19" y="1062"/>
                </a:cubicBezTo>
                <a:cubicBezTo>
                  <a:pt x="21" y="1068"/>
                  <a:pt x="32" y="1064"/>
                  <a:pt x="33" y="1071"/>
                </a:cubicBezTo>
                <a:close/>
                <a:moveTo>
                  <a:pt x="50" y="1253"/>
                </a:moveTo>
                <a:cubicBezTo>
                  <a:pt x="59" y="1254"/>
                  <a:pt x="66" y="1258"/>
                  <a:pt x="76" y="1258"/>
                </a:cubicBezTo>
                <a:cubicBezTo>
                  <a:pt x="90" y="1264"/>
                  <a:pt x="111" y="1263"/>
                  <a:pt x="126" y="1268"/>
                </a:cubicBezTo>
                <a:cubicBezTo>
                  <a:pt x="149" y="1267"/>
                  <a:pt x="151" y="1270"/>
                  <a:pt x="172" y="1270"/>
                </a:cubicBezTo>
                <a:cubicBezTo>
                  <a:pt x="180" y="1272"/>
                  <a:pt x="195" y="1266"/>
                  <a:pt x="198" y="1272"/>
                </a:cubicBezTo>
                <a:cubicBezTo>
                  <a:pt x="211" y="1272"/>
                  <a:pt x="209" y="1270"/>
                  <a:pt x="221" y="1272"/>
                </a:cubicBezTo>
                <a:cubicBezTo>
                  <a:pt x="234" y="1268"/>
                  <a:pt x="250" y="1267"/>
                  <a:pt x="265" y="1265"/>
                </a:cubicBezTo>
                <a:cubicBezTo>
                  <a:pt x="264" y="1257"/>
                  <a:pt x="283" y="1267"/>
                  <a:pt x="282" y="1259"/>
                </a:cubicBezTo>
                <a:cubicBezTo>
                  <a:pt x="291" y="1259"/>
                  <a:pt x="299" y="1258"/>
                  <a:pt x="302" y="1252"/>
                </a:cubicBezTo>
                <a:cubicBezTo>
                  <a:pt x="275" y="1252"/>
                  <a:pt x="256" y="1260"/>
                  <a:pt x="233" y="1263"/>
                </a:cubicBezTo>
                <a:cubicBezTo>
                  <a:pt x="216" y="1263"/>
                  <a:pt x="200" y="1264"/>
                  <a:pt x="183" y="1264"/>
                </a:cubicBezTo>
                <a:cubicBezTo>
                  <a:pt x="165" y="1259"/>
                  <a:pt x="139" y="1263"/>
                  <a:pt x="122" y="1257"/>
                </a:cubicBezTo>
                <a:cubicBezTo>
                  <a:pt x="115" y="1263"/>
                  <a:pt x="110" y="1250"/>
                  <a:pt x="96" y="1255"/>
                </a:cubicBezTo>
                <a:cubicBezTo>
                  <a:pt x="96" y="1248"/>
                  <a:pt x="86" y="1254"/>
                  <a:pt x="82" y="1252"/>
                </a:cubicBezTo>
                <a:cubicBezTo>
                  <a:pt x="80" y="1248"/>
                  <a:pt x="70" y="1252"/>
                  <a:pt x="70" y="1247"/>
                </a:cubicBezTo>
                <a:cubicBezTo>
                  <a:pt x="63" y="1248"/>
                  <a:pt x="59" y="1246"/>
                  <a:pt x="55" y="1244"/>
                </a:cubicBezTo>
                <a:cubicBezTo>
                  <a:pt x="53" y="1240"/>
                  <a:pt x="44" y="1244"/>
                  <a:pt x="44" y="1239"/>
                </a:cubicBezTo>
                <a:cubicBezTo>
                  <a:pt x="35" y="1236"/>
                  <a:pt x="24" y="1236"/>
                  <a:pt x="20" y="1228"/>
                </a:cubicBezTo>
                <a:cubicBezTo>
                  <a:pt x="14" y="1225"/>
                  <a:pt x="8" y="1223"/>
                  <a:pt x="2" y="1221"/>
                </a:cubicBezTo>
                <a:cubicBezTo>
                  <a:pt x="2" y="1233"/>
                  <a:pt x="2" y="1233"/>
                  <a:pt x="2" y="1233"/>
                </a:cubicBezTo>
                <a:cubicBezTo>
                  <a:pt x="11" y="1238"/>
                  <a:pt x="18" y="1243"/>
                  <a:pt x="29" y="1245"/>
                </a:cubicBezTo>
                <a:cubicBezTo>
                  <a:pt x="33" y="1250"/>
                  <a:pt x="43" y="1250"/>
                  <a:pt x="50" y="1253"/>
                </a:cubicBezTo>
                <a:close/>
                <a:moveTo>
                  <a:pt x="75" y="1348"/>
                </a:moveTo>
                <a:cubicBezTo>
                  <a:pt x="93" y="1350"/>
                  <a:pt x="111" y="1350"/>
                  <a:pt x="128" y="1352"/>
                </a:cubicBezTo>
                <a:cubicBezTo>
                  <a:pt x="147" y="1352"/>
                  <a:pt x="170" y="1352"/>
                  <a:pt x="186" y="1351"/>
                </a:cubicBezTo>
                <a:cubicBezTo>
                  <a:pt x="191" y="1351"/>
                  <a:pt x="200" y="1353"/>
                  <a:pt x="203" y="1348"/>
                </a:cubicBezTo>
                <a:cubicBezTo>
                  <a:pt x="190" y="1342"/>
                  <a:pt x="183" y="1348"/>
                  <a:pt x="171" y="1345"/>
                </a:cubicBezTo>
                <a:cubicBezTo>
                  <a:pt x="156" y="1346"/>
                  <a:pt x="142" y="1346"/>
                  <a:pt x="128" y="1347"/>
                </a:cubicBezTo>
                <a:cubicBezTo>
                  <a:pt x="109" y="1343"/>
                  <a:pt x="91" y="1340"/>
                  <a:pt x="69" y="1339"/>
                </a:cubicBezTo>
                <a:cubicBezTo>
                  <a:pt x="64" y="1333"/>
                  <a:pt x="53" y="1333"/>
                  <a:pt x="43" y="1331"/>
                </a:cubicBezTo>
                <a:cubicBezTo>
                  <a:pt x="38" y="1324"/>
                  <a:pt x="24" y="1325"/>
                  <a:pt x="17" y="1320"/>
                </a:cubicBezTo>
                <a:cubicBezTo>
                  <a:pt x="16" y="1315"/>
                  <a:pt x="7" y="1319"/>
                  <a:pt x="5" y="1315"/>
                </a:cubicBezTo>
                <a:cubicBezTo>
                  <a:pt x="5" y="1313"/>
                  <a:pt x="3" y="1312"/>
                  <a:pt x="2" y="1312"/>
                </a:cubicBezTo>
                <a:cubicBezTo>
                  <a:pt x="2" y="1323"/>
                  <a:pt x="2" y="1323"/>
                  <a:pt x="2" y="1323"/>
                </a:cubicBezTo>
                <a:cubicBezTo>
                  <a:pt x="12" y="1328"/>
                  <a:pt x="22" y="1332"/>
                  <a:pt x="34" y="1334"/>
                </a:cubicBezTo>
                <a:cubicBezTo>
                  <a:pt x="43" y="1344"/>
                  <a:pt x="63" y="1342"/>
                  <a:pt x="75" y="1348"/>
                </a:cubicBezTo>
                <a:close/>
                <a:moveTo>
                  <a:pt x="24" y="1375"/>
                </a:moveTo>
                <a:cubicBezTo>
                  <a:pt x="26" y="1381"/>
                  <a:pt x="37" y="1377"/>
                  <a:pt x="39" y="1384"/>
                </a:cubicBezTo>
                <a:cubicBezTo>
                  <a:pt x="53" y="1381"/>
                  <a:pt x="58" y="1387"/>
                  <a:pt x="68" y="1389"/>
                </a:cubicBezTo>
                <a:cubicBezTo>
                  <a:pt x="80" y="1387"/>
                  <a:pt x="87" y="1390"/>
                  <a:pt x="97" y="1391"/>
                </a:cubicBezTo>
                <a:cubicBezTo>
                  <a:pt x="107" y="1389"/>
                  <a:pt x="119" y="1400"/>
                  <a:pt x="123" y="1387"/>
                </a:cubicBezTo>
                <a:cubicBezTo>
                  <a:pt x="105" y="1386"/>
                  <a:pt x="88" y="1382"/>
                  <a:pt x="68" y="1383"/>
                </a:cubicBezTo>
                <a:cubicBezTo>
                  <a:pt x="59" y="1375"/>
                  <a:pt x="39" y="1379"/>
                  <a:pt x="32" y="1369"/>
                </a:cubicBezTo>
                <a:cubicBezTo>
                  <a:pt x="21" y="1367"/>
                  <a:pt x="13" y="1361"/>
                  <a:pt x="2" y="1358"/>
                </a:cubicBezTo>
                <a:cubicBezTo>
                  <a:pt x="2" y="1368"/>
                  <a:pt x="2" y="1368"/>
                  <a:pt x="2" y="1368"/>
                </a:cubicBezTo>
                <a:cubicBezTo>
                  <a:pt x="3" y="1369"/>
                  <a:pt x="5" y="1369"/>
                  <a:pt x="6" y="1370"/>
                </a:cubicBezTo>
                <a:cubicBezTo>
                  <a:pt x="15" y="1369"/>
                  <a:pt x="15" y="1376"/>
                  <a:pt x="24" y="1375"/>
                </a:cubicBezTo>
                <a:close/>
                <a:moveTo>
                  <a:pt x="2518" y="98"/>
                </a:moveTo>
                <a:cubicBezTo>
                  <a:pt x="2510" y="104"/>
                  <a:pt x="2508" y="114"/>
                  <a:pt x="2505" y="122"/>
                </a:cubicBezTo>
                <a:cubicBezTo>
                  <a:pt x="2499" y="129"/>
                  <a:pt x="2495" y="137"/>
                  <a:pt x="2492" y="145"/>
                </a:cubicBezTo>
                <a:cubicBezTo>
                  <a:pt x="2488" y="153"/>
                  <a:pt x="2487" y="163"/>
                  <a:pt x="2482" y="171"/>
                </a:cubicBezTo>
                <a:cubicBezTo>
                  <a:pt x="2478" y="174"/>
                  <a:pt x="2474" y="177"/>
                  <a:pt x="2476" y="184"/>
                </a:cubicBezTo>
                <a:cubicBezTo>
                  <a:pt x="2468" y="184"/>
                  <a:pt x="2469" y="191"/>
                  <a:pt x="2469" y="197"/>
                </a:cubicBezTo>
                <a:cubicBezTo>
                  <a:pt x="2463" y="203"/>
                  <a:pt x="2458" y="211"/>
                  <a:pt x="2456" y="220"/>
                </a:cubicBezTo>
                <a:cubicBezTo>
                  <a:pt x="2454" y="229"/>
                  <a:pt x="2446" y="235"/>
                  <a:pt x="2447" y="246"/>
                </a:cubicBezTo>
                <a:cubicBezTo>
                  <a:pt x="2439" y="251"/>
                  <a:pt x="2442" y="264"/>
                  <a:pt x="2434" y="269"/>
                </a:cubicBezTo>
                <a:cubicBezTo>
                  <a:pt x="2433" y="280"/>
                  <a:pt x="2426" y="287"/>
                  <a:pt x="2428" y="300"/>
                </a:cubicBezTo>
                <a:cubicBezTo>
                  <a:pt x="2422" y="307"/>
                  <a:pt x="2418" y="315"/>
                  <a:pt x="2418" y="325"/>
                </a:cubicBezTo>
                <a:cubicBezTo>
                  <a:pt x="2414" y="333"/>
                  <a:pt x="2407" y="339"/>
                  <a:pt x="2409" y="351"/>
                </a:cubicBezTo>
                <a:cubicBezTo>
                  <a:pt x="2405" y="354"/>
                  <a:pt x="2405" y="358"/>
                  <a:pt x="2405" y="364"/>
                </a:cubicBezTo>
                <a:cubicBezTo>
                  <a:pt x="2398" y="364"/>
                  <a:pt x="2399" y="371"/>
                  <a:pt x="2399" y="377"/>
                </a:cubicBezTo>
                <a:cubicBezTo>
                  <a:pt x="2393" y="384"/>
                  <a:pt x="2392" y="395"/>
                  <a:pt x="2387" y="403"/>
                </a:cubicBezTo>
                <a:cubicBezTo>
                  <a:pt x="2389" y="409"/>
                  <a:pt x="2388" y="414"/>
                  <a:pt x="2383" y="415"/>
                </a:cubicBezTo>
                <a:cubicBezTo>
                  <a:pt x="2383" y="421"/>
                  <a:pt x="2384" y="427"/>
                  <a:pt x="2380" y="431"/>
                </a:cubicBezTo>
                <a:cubicBezTo>
                  <a:pt x="2377" y="439"/>
                  <a:pt x="2376" y="449"/>
                  <a:pt x="2374" y="459"/>
                </a:cubicBezTo>
                <a:cubicBezTo>
                  <a:pt x="2371" y="479"/>
                  <a:pt x="2373" y="502"/>
                  <a:pt x="2372" y="524"/>
                </a:cubicBezTo>
                <a:cubicBezTo>
                  <a:pt x="2373" y="531"/>
                  <a:pt x="2375" y="535"/>
                  <a:pt x="2378" y="538"/>
                </a:cubicBezTo>
                <a:cubicBezTo>
                  <a:pt x="2378" y="542"/>
                  <a:pt x="2370" y="542"/>
                  <a:pt x="2375" y="550"/>
                </a:cubicBezTo>
                <a:cubicBezTo>
                  <a:pt x="2379" y="549"/>
                  <a:pt x="2381" y="547"/>
                  <a:pt x="2383" y="545"/>
                </a:cubicBezTo>
                <a:cubicBezTo>
                  <a:pt x="2382" y="543"/>
                  <a:pt x="2382" y="540"/>
                  <a:pt x="2381" y="537"/>
                </a:cubicBezTo>
                <a:cubicBezTo>
                  <a:pt x="2378" y="521"/>
                  <a:pt x="2383" y="511"/>
                  <a:pt x="2378" y="493"/>
                </a:cubicBezTo>
                <a:cubicBezTo>
                  <a:pt x="2386" y="480"/>
                  <a:pt x="2385" y="460"/>
                  <a:pt x="2385" y="441"/>
                </a:cubicBezTo>
                <a:cubicBezTo>
                  <a:pt x="2393" y="436"/>
                  <a:pt x="2388" y="424"/>
                  <a:pt x="2396" y="419"/>
                </a:cubicBezTo>
                <a:cubicBezTo>
                  <a:pt x="2395" y="408"/>
                  <a:pt x="2400" y="402"/>
                  <a:pt x="2402" y="394"/>
                </a:cubicBezTo>
                <a:cubicBezTo>
                  <a:pt x="2408" y="392"/>
                  <a:pt x="2402" y="384"/>
                  <a:pt x="2406" y="381"/>
                </a:cubicBezTo>
                <a:cubicBezTo>
                  <a:pt x="2413" y="381"/>
                  <a:pt x="2407" y="372"/>
                  <a:pt x="2413" y="371"/>
                </a:cubicBezTo>
                <a:cubicBezTo>
                  <a:pt x="2414" y="361"/>
                  <a:pt x="2416" y="352"/>
                  <a:pt x="2422" y="345"/>
                </a:cubicBezTo>
                <a:cubicBezTo>
                  <a:pt x="2422" y="335"/>
                  <a:pt x="2428" y="330"/>
                  <a:pt x="2429" y="320"/>
                </a:cubicBezTo>
                <a:cubicBezTo>
                  <a:pt x="2435" y="314"/>
                  <a:pt x="2434" y="304"/>
                  <a:pt x="2439" y="298"/>
                </a:cubicBezTo>
                <a:cubicBezTo>
                  <a:pt x="2434" y="284"/>
                  <a:pt x="2450" y="285"/>
                  <a:pt x="2443" y="270"/>
                </a:cubicBezTo>
                <a:cubicBezTo>
                  <a:pt x="2449" y="270"/>
                  <a:pt x="2444" y="261"/>
                  <a:pt x="2450" y="260"/>
                </a:cubicBezTo>
                <a:cubicBezTo>
                  <a:pt x="2453" y="257"/>
                  <a:pt x="2452" y="250"/>
                  <a:pt x="2452" y="245"/>
                </a:cubicBezTo>
                <a:cubicBezTo>
                  <a:pt x="2458" y="244"/>
                  <a:pt x="2457" y="240"/>
                  <a:pt x="2460" y="237"/>
                </a:cubicBezTo>
                <a:cubicBezTo>
                  <a:pt x="2459" y="232"/>
                  <a:pt x="2467" y="232"/>
                  <a:pt x="2463" y="225"/>
                </a:cubicBezTo>
                <a:cubicBezTo>
                  <a:pt x="2472" y="220"/>
                  <a:pt x="2470" y="209"/>
                  <a:pt x="2477" y="204"/>
                </a:cubicBezTo>
                <a:cubicBezTo>
                  <a:pt x="2478" y="195"/>
                  <a:pt x="2485" y="190"/>
                  <a:pt x="2487" y="182"/>
                </a:cubicBezTo>
                <a:cubicBezTo>
                  <a:pt x="2486" y="176"/>
                  <a:pt x="2494" y="176"/>
                  <a:pt x="2490" y="169"/>
                </a:cubicBezTo>
                <a:cubicBezTo>
                  <a:pt x="2488" y="162"/>
                  <a:pt x="2504" y="168"/>
                  <a:pt x="2497" y="159"/>
                </a:cubicBezTo>
                <a:cubicBezTo>
                  <a:pt x="2501" y="157"/>
                  <a:pt x="2502" y="154"/>
                  <a:pt x="2501" y="149"/>
                </a:cubicBezTo>
                <a:cubicBezTo>
                  <a:pt x="2499" y="143"/>
                  <a:pt x="2509" y="144"/>
                  <a:pt x="2508" y="139"/>
                </a:cubicBezTo>
                <a:cubicBezTo>
                  <a:pt x="2510" y="131"/>
                  <a:pt x="2518" y="126"/>
                  <a:pt x="2518" y="116"/>
                </a:cubicBezTo>
                <a:cubicBezTo>
                  <a:pt x="2527" y="102"/>
                  <a:pt x="2533" y="87"/>
                  <a:pt x="2542" y="73"/>
                </a:cubicBezTo>
                <a:cubicBezTo>
                  <a:pt x="2546" y="71"/>
                  <a:pt x="2544" y="66"/>
                  <a:pt x="2546" y="63"/>
                </a:cubicBezTo>
                <a:cubicBezTo>
                  <a:pt x="2550" y="61"/>
                  <a:pt x="2552" y="57"/>
                  <a:pt x="2553" y="53"/>
                </a:cubicBezTo>
                <a:cubicBezTo>
                  <a:pt x="2557" y="46"/>
                  <a:pt x="2558" y="37"/>
                  <a:pt x="2566" y="32"/>
                </a:cubicBezTo>
                <a:cubicBezTo>
                  <a:pt x="2563" y="21"/>
                  <a:pt x="2575" y="18"/>
                  <a:pt x="2573" y="7"/>
                </a:cubicBezTo>
                <a:cubicBezTo>
                  <a:pt x="2578" y="7"/>
                  <a:pt x="2580" y="4"/>
                  <a:pt x="2581" y="1"/>
                </a:cubicBezTo>
                <a:cubicBezTo>
                  <a:pt x="2566" y="1"/>
                  <a:pt x="2566" y="1"/>
                  <a:pt x="2566" y="1"/>
                </a:cubicBezTo>
                <a:cubicBezTo>
                  <a:pt x="2564" y="10"/>
                  <a:pt x="2556" y="15"/>
                  <a:pt x="2556" y="26"/>
                </a:cubicBezTo>
                <a:cubicBezTo>
                  <a:pt x="2545" y="29"/>
                  <a:pt x="2554" y="45"/>
                  <a:pt x="2540" y="47"/>
                </a:cubicBezTo>
                <a:cubicBezTo>
                  <a:pt x="2540" y="57"/>
                  <a:pt x="2532" y="63"/>
                  <a:pt x="2530" y="72"/>
                </a:cubicBezTo>
                <a:cubicBezTo>
                  <a:pt x="2524" y="79"/>
                  <a:pt x="2517" y="86"/>
                  <a:pt x="2518" y="98"/>
                </a:cubicBezTo>
                <a:close/>
                <a:moveTo>
                  <a:pt x="3" y="86"/>
                </a:moveTo>
                <a:cubicBezTo>
                  <a:pt x="6" y="83"/>
                  <a:pt x="0" y="75"/>
                  <a:pt x="5" y="73"/>
                </a:cubicBezTo>
                <a:cubicBezTo>
                  <a:pt x="4" y="69"/>
                  <a:pt x="3" y="66"/>
                  <a:pt x="2" y="62"/>
                </a:cubicBezTo>
                <a:cubicBezTo>
                  <a:pt x="2" y="89"/>
                  <a:pt x="2" y="89"/>
                  <a:pt x="2" y="89"/>
                </a:cubicBezTo>
                <a:cubicBezTo>
                  <a:pt x="3" y="89"/>
                  <a:pt x="3" y="88"/>
                  <a:pt x="3" y="86"/>
                </a:cubicBezTo>
                <a:close/>
                <a:moveTo>
                  <a:pt x="8" y="438"/>
                </a:moveTo>
                <a:cubicBezTo>
                  <a:pt x="15" y="437"/>
                  <a:pt x="21" y="438"/>
                  <a:pt x="27" y="441"/>
                </a:cubicBezTo>
                <a:cubicBezTo>
                  <a:pt x="32" y="444"/>
                  <a:pt x="38" y="446"/>
                  <a:pt x="44" y="448"/>
                </a:cubicBezTo>
                <a:cubicBezTo>
                  <a:pt x="57" y="451"/>
                  <a:pt x="70" y="455"/>
                  <a:pt x="84" y="456"/>
                </a:cubicBezTo>
                <a:cubicBezTo>
                  <a:pt x="85" y="460"/>
                  <a:pt x="89" y="457"/>
                  <a:pt x="91" y="460"/>
                </a:cubicBezTo>
                <a:cubicBezTo>
                  <a:pt x="92" y="463"/>
                  <a:pt x="95" y="463"/>
                  <a:pt x="98" y="464"/>
                </a:cubicBezTo>
                <a:cubicBezTo>
                  <a:pt x="102" y="469"/>
                  <a:pt x="112" y="463"/>
                  <a:pt x="115" y="470"/>
                </a:cubicBezTo>
                <a:cubicBezTo>
                  <a:pt x="122" y="470"/>
                  <a:pt x="126" y="473"/>
                  <a:pt x="132" y="474"/>
                </a:cubicBezTo>
                <a:cubicBezTo>
                  <a:pt x="140" y="472"/>
                  <a:pt x="141" y="483"/>
                  <a:pt x="151" y="477"/>
                </a:cubicBezTo>
                <a:cubicBezTo>
                  <a:pt x="156" y="482"/>
                  <a:pt x="163" y="485"/>
                  <a:pt x="169" y="486"/>
                </a:cubicBezTo>
                <a:cubicBezTo>
                  <a:pt x="172" y="489"/>
                  <a:pt x="175" y="491"/>
                  <a:pt x="180" y="489"/>
                </a:cubicBezTo>
                <a:cubicBezTo>
                  <a:pt x="179" y="499"/>
                  <a:pt x="189" y="488"/>
                  <a:pt x="189" y="498"/>
                </a:cubicBezTo>
                <a:cubicBezTo>
                  <a:pt x="201" y="496"/>
                  <a:pt x="210" y="501"/>
                  <a:pt x="223" y="499"/>
                </a:cubicBezTo>
                <a:cubicBezTo>
                  <a:pt x="227" y="509"/>
                  <a:pt x="238" y="506"/>
                  <a:pt x="244" y="511"/>
                </a:cubicBezTo>
                <a:cubicBezTo>
                  <a:pt x="247" y="514"/>
                  <a:pt x="251" y="516"/>
                  <a:pt x="255" y="516"/>
                </a:cubicBezTo>
                <a:cubicBezTo>
                  <a:pt x="256" y="520"/>
                  <a:pt x="260" y="516"/>
                  <a:pt x="262" y="517"/>
                </a:cubicBezTo>
                <a:cubicBezTo>
                  <a:pt x="264" y="518"/>
                  <a:pt x="264" y="525"/>
                  <a:pt x="269" y="521"/>
                </a:cubicBezTo>
                <a:cubicBezTo>
                  <a:pt x="275" y="527"/>
                  <a:pt x="287" y="521"/>
                  <a:pt x="291" y="532"/>
                </a:cubicBezTo>
                <a:cubicBezTo>
                  <a:pt x="296" y="531"/>
                  <a:pt x="301" y="531"/>
                  <a:pt x="304" y="534"/>
                </a:cubicBezTo>
                <a:cubicBezTo>
                  <a:pt x="307" y="539"/>
                  <a:pt x="315" y="533"/>
                  <a:pt x="316" y="542"/>
                </a:cubicBezTo>
                <a:cubicBezTo>
                  <a:pt x="301" y="542"/>
                  <a:pt x="287" y="538"/>
                  <a:pt x="272" y="538"/>
                </a:cubicBezTo>
                <a:cubicBezTo>
                  <a:pt x="264" y="538"/>
                  <a:pt x="258" y="536"/>
                  <a:pt x="248" y="540"/>
                </a:cubicBezTo>
                <a:cubicBezTo>
                  <a:pt x="246" y="536"/>
                  <a:pt x="240" y="540"/>
                  <a:pt x="236" y="541"/>
                </a:cubicBezTo>
                <a:cubicBezTo>
                  <a:pt x="238" y="546"/>
                  <a:pt x="235" y="548"/>
                  <a:pt x="229" y="549"/>
                </a:cubicBezTo>
                <a:cubicBezTo>
                  <a:pt x="232" y="561"/>
                  <a:pt x="248" y="549"/>
                  <a:pt x="255" y="553"/>
                </a:cubicBezTo>
                <a:cubicBezTo>
                  <a:pt x="265" y="553"/>
                  <a:pt x="276" y="552"/>
                  <a:pt x="285" y="552"/>
                </a:cubicBezTo>
                <a:cubicBezTo>
                  <a:pt x="297" y="548"/>
                  <a:pt x="302" y="557"/>
                  <a:pt x="313" y="552"/>
                </a:cubicBezTo>
                <a:cubicBezTo>
                  <a:pt x="321" y="556"/>
                  <a:pt x="331" y="556"/>
                  <a:pt x="338" y="563"/>
                </a:cubicBezTo>
                <a:cubicBezTo>
                  <a:pt x="327" y="563"/>
                  <a:pt x="319" y="560"/>
                  <a:pt x="305" y="567"/>
                </a:cubicBezTo>
                <a:cubicBezTo>
                  <a:pt x="309" y="580"/>
                  <a:pt x="324" y="570"/>
                  <a:pt x="332" y="574"/>
                </a:cubicBezTo>
                <a:cubicBezTo>
                  <a:pt x="340" y="568"/>
                  <a:pt x="343" y="573"/>
                  <a:pt x="348" y="575"/>
                </a:cubicBezTo>
                <a:cubicBezTo>
                  <a:pt x="354" y="572"/>
                  <a:pt x="358" y="576"/>
                  <a:pt x="361" y="579"/>
                </a:cubicBezTo>
                <a:cubicBezTo>
                  <a:pt x="352" y="582"/>
                  <a:pt x="348" y="575"/>
                  <a:pt x="337" y="581"/>
                </a:cubicBezTo>
                <a:cubicBezTo>
                  <a:pt x="334" y="581"/>
                  <a:pt x="337" y="586"/>
                  <a:pt x="336" y="587"/>
                </a:cubicBezTo>
                <a:cubicBezTo>
                  <a:pt x="335" y="589"/>
                  <a:pt x="328" y="590"/>
                  <a:pt x="325" y="591"/>
                </a:cubicBezTo>
                <a:cubicBezTo>
                  <a:pt x="318" y="594"/>
                  <a:pt x="310" y="590"/>
                  <a:pt x="309" y="596"/>
                </a:cubicBezTo>
                <a:cubicBezTo>
                  <a:pt x="319" y="611"/>
                  <a:pt x="332" y="601"/>
                  <a:pt x="346" y="599"/>
                </a:cubicBezTo>
                <a:cubicBezTo>
                  <a:pt x="351" y="604"/>
                  <a:pt x="362" y="595"/>
                  <a:pt x="366" y="602"/>
                </a:cubicBezTo>
                <a:cubicBezTo>
                  <a:pt x="375" y="598"/>
                  <a:pt x="381" y="603"/>
                  <a:pt x="390" y="601"/>
                </a:cubicBezTo>
                <a:cubicBezTo>
                  <a:pt x="391" y="603"/>
                  <a:pt x="393" y="603"/>
                  <a:pt x="396" y="602"/>
                </a:cubicBezTo>
                <a:cubicBezTo>
                  <a:pt x="403" y="608"/>
                  <a:pt x="411" y="611"/>
                  <a:pt x="421" y="612"/>
                </a:cubicBezTo>
                <a:cubicBezTo>
                  <a:pt x="427" y="612"/>
                  <a:pt x="424" y="629"/>
                  <a:pt x="433" y="623"/>
                </a:cubicBezTo>
                <a:cubicBezTo>
                  <a:pt x="439" y="629"/>
                  <a:pt x="446" y="631"/>
                  <a:pt x="454" y="631"/>
                </a:cubicBezTo>
                <a:cubicBezTo>
                  <a:pt x="456" y="636"/>
                  <a:pt x="463" y="631"/>
                  <a:pt x="464" y="634"/>
                </a:cubicBezTo>
                <a:cubicBezTo>
                  <a:pt x="471" y="637"/>
                  <a:pt x="468" y="633"/>
                  <a:pt x="475" y="631"/>
                </a:cubicBezTo>
                <a:cubicBezTo>
                  <a:pt x="472" y="608"/>
                  <a:pt x="453" y="614"/>
                  <a:pt x="448" y="594"/>
                </a:cubicBezTo>
                <a:cubicBezTo>
                  <a:pt x="444" y="583"/>
                  <a:pt x="453" y="578"/>
                  <a:pt x="448" y="566"/>
                </a:cubicBezTo>
                <a:cubicBezTo>
                  <a:pt x="452" y="563"/>
                  <a:pt x="454" y="560"/>
                  <a:pt x="454" y="555"/>
                </a:cubicBezTo>
                <a:cubicBezTo>
                  <a:pt x="457" y="551"/>
                  <a:pt x="461" y="548"/>
                  <a:pt x="462" y="543"/>
                </a:cubicBezTo>
                <a:cubicBezTo>
                  <a:pt x="463" y="533"/>
                  <a:pt x="475" y="529"/>
                  <a:pt x="475" y="518"/>
                </a:cubicBezTo>
                <a:cubicBezTo>
                  <a:pt x="488" y="514"/>
                  <a:pt x="480" y="499"/>
                  <a:pt x="496" y="496"/>
                </a:cubicBezTo>
                <a:cubicBezTo>
                  <a:pt x="496" y="485"/>
                  <a:pt x="513" y="484"/>
                  <a:pt x="509" y="471"/>
                </a:cubicBezTo>
                <a:cubicBezTo>
                  <a:pt x="494" y="478"/>
                  <a:pt x="488" y="490"/>
                  <a:pt x="476" y="500"/>
                </a:cubicBezTo>
                <a:cubicBezTo>
                  <a:pt x="473" y="506"/>
                  <a:pt x="468" y="511"/>
                  <a:pt x="463" y="516"/>
                </a:cubicBezTo>
                <a:cubicBezTo>
                  <a:pt x="457" y="521"/>
                  <a:pt x="457" y="528"/>
                  <a:pt x="446" y="531"/>
                </a:cubicBezTo>
                <a:cubicBezTo>
                  <a:pt x="444" y="536"/>
                  <a:pt x="444" y="543"/>
                  <a:pt x="436" y="546"/>
                </a:cubicBezTo>
                <a:cubicBezTo>
                  <a:pt x="434" y="553"/>
                  <a:pt x="431" y="559"/>
                  <a:pt x="426" y="564"/>
                </a:cubicBezTo>
                <a:cubicBezTo>
                  <a:pt x="422" y="570"/>
                  <a:pt x="427" y="582"/>
                  <a:pt x="418" y="585"/>
                </a:cubicBezTo>
                <a:cubicBezTo>
                  <a:pt x="409" y="558"/>
                  <a:pt x="406" y="553"/>
                  <a:pt x="399" y="527"/>
                </a:cubicBezTo>
                <a:cubicBezTo>
                  <a:pt x="398" y="523"/>
                  <a:pt x="406" y="523"/>
                  <a:pt x="402" y="517"/>
                </a:cubicBezTo>
                <a:cubicBezTo>
                  <a:pt x="401" y="513"/>
                  <a:pt x="399" y="508"/>
                  <a:pt x="398" y="504"/>
                </a:cubicBezTo>
                <a:cubicBezTo>
                  <a:pt x="402" y="496"/>
                  <a:pt x="401" y="485"/>
                  <a:pt x="401" y="475"/>
                </a:cubicBezTo>
                <a:cubicBezTo>
                  <a:pt x="396" y="467"/>
                  <a:pt x="406" y="467"/>
                  <a:pt x="402" y="460"/>
                </a:cubicBezTo>
                <a:cubicBezTo>
                  <a:pt x="402" y="454"/>
                  <a:pt x="399" y="448"/>
                  <a:pt x="403" y="444"/>
                </a:cubicBezTo>
                <a:cubicBezTo>
                  <a:pt x="402" y="438"/>
                  <a:pt x="400" y="432"/>
                  <a:pt x="407" y="430"/>
                </a:cubicBezTo>
                <a:cubicBezTo>
                  <a:pt x="405" y="424"/>
                  <a:pt x="405" y="418"/>
                  <a:pt x="408" y="415"/>
                </a:cubicBezTo>
                <a:cubicBezTo>
                  <a:pt x="406" y="403"/>
                  <a:pt x="410" y="394"/>
                  <a:pt x="414" y="385"/>
                </a:cubicBezTo>
                <a:cubicBezTo>
                  <a:pt x="413" y="364"/>
                  <a:pt x="423" y="348"/>
                  <a:pt x="426" y="330"/>
                </a:cubicBezTo>
                <a:cubicBezTo>
                  <a:pt x="429" y="320"/>
                  <a:pt x="431" y="310"/>
                  <a:pt x="436" y="302"/>
                </a:cubicBezTo>
                <a:cubicBezTo>
                  <a:pt x="435" y="291"/>
                  <a:pt x="443" y="284"/>
                  <a:pt x="449" y="277"/>
                </a:cubicBezTo>
                <a:cubicBezTo>
                  <a:pt x="450" y="264"/>
                  <a:pt x="452" y="252"/>
                  <a:pt x="459" y="243"/>
                </a:cubicBezTo>
                <a:cubicBezTo>
                  <a:pt x="455" y="235"/>
                  <a:pt x="464" y="233"/>
                  <a:pt x="463" y="226"/>
                </a:cubicBezTo>
                <a:cubicBezTo>
                  <a:pt x="467" y="221"/>
                  <a:pt x="466" y="214"/>
                  <a:pt x="470" y="209"/>
                </a:cubicBezTo>
                <a:cubicBezTo>
                  <a:pt x="469" y="196"/>
                  <a:pt x="478" y="187"/>
                  <a:pt x="476" y="173"/>
                </a:cubicBezTo>
                <a:cubicBezTo>
                  <a:pt x="480" y="169"/>
                  <a:pt x="478" y="162"/>
                  <a:pt x="480" y="157"/>
                </a:cubicBezTo>
                <a:cubicBezTo>
                  <a:pt x="483" y="151"/>
                  <a:pt x="484" y="145"/>
                  <a:pt x="483" y="137"/>
                </a:cubicBezTo>
                <a:cubicBezTo>
                  <a:pt x="492" y="133"/>
                  <a:pt x="489" y="122"/>
                  <a:pt x="494" y="116"/>
                </a:cubicBezTo>
                <a:cubicBezTo>
                  <a:pt x="498" y="108"/>
                  <a:pt x="496" y="97"/>
                  <a:pt x="501" y="89"/>
                </a:cubicBezTo>
                <a:cubicBezTo>
                  <a:pt x="498" y="79"/>
                  <a:pt x="503" y="72"/>
                  <a:pt x="501" y="62"/>
                </a:cubicBezTo>
                <a:cubicBezTo>
                  <a:pt x="506" y="54"/>
                  <a:pt x="499" y="41"/>
                  <a:pt x="504" y="33"/>
                </a:cubicBezTo>
                <a:cubicBezTo>
                  <a:pt x="501" y="22"/>
                  <a:pt x="499" y="11"/>
                  <a:pt x="497" y="1"/>
                </a:cubicBezTo>
                <a:cubicBezTo>
                  <a:pt x="489" y="1"/>
                  <a:pt x="489" y="1"/>
                  <a:pt x="489" y="1"/>
                </a:cubicBezTo>
                <a:cubicBezTo>
                  <a:pt x="491" y="14"/>
                  <a:pt x="492" y="28"/>
                  <a:pt x="495" y="42"/>
                </a:cubicBezTo>
                <a:cubicBezTo>
                  <a:pt x="490" y="44"/>
                  <a:pt x="496" y="52"/>
                  <a:pt x="493" y="55"/>
                </a:cubicBezTo>
                <a:cubicBezTo>
                  <a:pt x="489" y="59"/>
                  <a:pt x="489" y="64"/>
                  <a:pt x="492" y="71"/>
                </a:cubicBezTo>
                <a:cubicBezTo>
                  <a:pt x="487" y="73"/>
                  <a:pt x="493" y="81"/>
                  <a:pt x="490" y="83"/>
                </a:cubicBezTo>
                <a:cubicBezTo>
                  <a:pt x="486" y="87"/>
                  <a:pt x="489" y="94"/>
                  <a:pt x="489" y="99"/>
                </a:cubicBezTo>
                <a:cubicBezTo>
                  <a:pt x="478" y="111"/>
                  <a:pt x="481" y="130"/>
                  <a:pt x="469" y="142"/>
                </a:cubicBezTo>
                <a:cubicBezTo>
                  <a:pt x="468" y="189"/>
                  <a:pt x="447" y="226"/>
                  <a:pt x="437" y="268"/>
                </a:cubicBezTo>
                <a:cubicBezTo>
                  <a:pt x="432" y="271"/>
                  <a:pt x="434" y="277"/>
                  <a:pt x="429" y="280"/>
                </a:cubicBezTo>
                <a:cubicBezTo>
                  <a:pt x="430" y="284"/>
                  <a:pt x="425" y="284"/>
                  <a:pt x="425" y="287"/>
                </a:cubicBezTo>
                <a:cubicBezTo>
                  <a:pt x="425" y="291"/>
                  <a:pt x="423" y="293"/>
                  <a:pt x="421" y="295"/>
                </a:cubicBezTo>
                <a:cubicBezTo>
                  <a:pt x="424" y="307"/>
                  <a:pt x="411" y="312"/>
                  <a:pt x="416" y="327"/>
                </a:cubicBezTo>
                <a:cubicBezTo>
                  <a:pt x="406" y="345"/>
                  <a:pt x="406" y="368"/>
                  <a:pt x="396" y="385"/>
                </a:cubicBezTo>
                <a:cubicBezTo>
                  <a:pt x="401" y="393"/>
                  <a:pt x="397" y="397"/>
                  <a:pt x="395" y="401"/>
                </a:cubicBezTo>
                <a:cubicBezTo>
                  <a:pt x="398" y="409"/>
                  <a:pt x="391" y="411"/>
                  <a:pt x="395" y="419"/>
                </a:cubicBezTo>
                <a:cubicBezTo>
                  <a:pt x="386" y="427"/>
                  <a:pt x="394" y="442"/>
                  <a:pt x="386" y="449"/>
                </a:cubicBezTo>
                <a:cubicBezTo>
                  <a:pt x="392" y="471"/>
                  <a:pt x="384" y="486"/>
                  <a:pt x="387" y="507"/>
                </a:cubicBezTo>
                <a:cubicBezTo>
                  <a:pt x="384" y="515"/>
                  <a:pt x="392" y="528"/>
                  <a:pt x="386" y="535"/>
                </a:cubicBezTo>
                <a:cubicBezTo>
                  <a:pt x="389" y="541"/>
                  <a:pt x="389" y="545"/>
                  <a:pt x="388" y="549"/>
                </a:cubicBezTo>
                <a:cubicBezTo>
                  <a:pt x="389" y="552"/>
                  <a:pt x="390" y="555"/>
                  <a:pt x="391" y="558"/>
                </a:cubicBezTo>
                <a:cubicBezTo>
                  <a:pt x="391" y="561"/>
                  <a:pt x="396" y="561"/>
                  <a:pt x="393" y="563"/>
                </a:cubicBezTo>
                <a:cubicBezTo>
                  <a:pt x="388" y="561"/>
                  <a:pt x="384" y="555"/>
                  <a:pt x="382" y="548"/>
                </a:cubicBezTo>
                <a:cubicBezTo>
                  <a:pt x="385" y="547"/>
                  <a:pt x="382" y="545"/>
                  <a:pt x="380" y="543"/>
                </a:cubicBezTo>
                <a:cubicBezTo>
                  <a:pt x="378" y="538"/>
                  <a:pt x="377" y="534"/>
                  <a:pt x="375" y="529"/>
                </a:cubicBezTo>
                <a:cubicBezTo>
                  <a:pt x="378" y="514"/>
                  <a:pt x="373" y="496"/>
                  <a:pt x="379" y="482"/>
                </a:cubicBezTo>
                <a:cubicBezTo>
                  <a:pt x="372" y="462"/>
                  <a:pt x="377" y="448"/>
                  <a:pt x="381" y="433"/>
                </a:cubicBezTo>
                <a:cubicBezTo>
                  <a:pt x="376" y="433"/>
                  <a:pt x="380" y="429"/>
                  <a:pt x="378" y="425"/>
                </a:cubicBezTo>
                <a:cubicBezTo>
                  <a:pt x="376" y="420"/>
                  <a:pt x="379" y="417"/>
                  <a:pt x="377" y="413"/>
                </a:cubicBezTo>
                <a:cubicBezTo>
                  <a:pt x="386" y="394"/>
                  <a:pt x="384" y="370"/>
                  <a:pt x="394" y="352"/>
                </a:cubicBezTo>
                <a:cubicBezTo>
                  <a:pt x="391" y="346"/>
                  <a:pt x="396" y="342"/>
                  <a:pt x="399" y="339"/>
                </a:cubicBezTo>
                <a:cubicBezTo>
                  <a:pt x="397" y="331"/>
                  <a:pt x="401" y="327"/>
                  <a:pt x="403" y="322"/>
                </a:cubicBezTo>
                <a:cubicBezTo>
                  <a:pt x="406" y="318"/>
                  <a:pt x="404" y="310"/>
                  <a:pt x="406" y="306"/>
                </a:cubicBezTo>
                <a:cubicBezTo>
                  <a:pt x="410" y="302"/>
                  <a:pt x="408" y="294"/>
                  <a:pt x="410" y="289"/>
                </a:cubicBezTo>
                <a:cubicBezTo>
                  <a:pt x="417" y="281"/>
                  <a:pt x="417" y="269"/>
                  <a:pt x="419" y="259"/>
                </a:cubicBezTo>
                <a:cubicBezTo>
                  <a:pt x="424" y="256"/>
                  <a:pt x="422" y="250"/>
                  <a:pt x="423" y="245"/>
                </a:cubicBezTo>
                <a:cubicBezTo>
                  <a:pt x="422" y="242"/>
                  <a:pt x="427" y="241"/>
                  <a:pt x="427" y="238"/>
                </a:cubicBezTo>
                <a:cubicBezTo>
                  <a:pt x="427" y="235"/>
                  <a:pt x="429" y="233"/>
                  <a:pt x="431" y="231"/>
                </a:cubicBezTo>
                <a:cubicBezTo>
                  <a:pt x="426" y="223"/>
                  <a:pt x="437" y="223"/>
                  <a:pt x="432" y="215"/>
                </a:cubicBezTo>
                <a:cubicBezTo>
                  <a:pt x="435" y="213"/>
                  <a:pt x="435" y="211"/>
                  <a:pt x="436" y="208"/>
                </a:cubicBezTo>
                <a:cubicBezTo>
                  <a:pt x="434" y="204"/>
                  <a:pt x="440" y="204"/>
                  <a:pt x="439" y="200"/>
                </a:cubicBezTo>
                <a:cubicBezTo>
                  <a:pt x="441" y="195"/>
                  <a:pt x="439" y="188"/>
                  <a:pt x="443" y="184"/>
                </a:cubicBezTo>
                <a:cubicBezTo>
                  <a:pt x="442" y="181"/>
                  <a:pt x="442" y="177"/>
                  <a:pt x="447" y="177"/>
                </a:cubicBezTo>
                <a:cubicBezTo>
                  <a:pt x="446" y="173"/>
                  <a:pt x="444" y="169"/>
                  <a:pt x="447" y="168"/>
                </a:cubicBezTo>
                <a:cubicBezTo>
                  <a:pt x="451" y="147"/>
                  <a:pt x="455" y="125"/>
                  <a:pt x="460" y="105"/>
                </a:cubicBezTo>
                <a:cubicBezTo>
                  <a:pt x="455" y="97"/>
                  <a:pt x="466" y="97"/>
                  <a:pt x="461" y="90"/>
                </a:cubicBezTo>
                <a:cubicBezTo>
                  <a:pt x="467" y="87"/>
                  <a:pt x="460" y="77"/>
                  <a:pt x="465" y="73"/>
                </a:cubicBezTo>
                <a:cubicBezTo>
                  <a:pt x="461" y="59"/>
                  <a:pt x="466" y="49"/>
                  <a:pt x="465" y="37"/>
                </a:cubicBezTo>
                <a:cubicBezTo>
                  <a:pt x="464" y="24"/>
                  <a:pt x="466" y="14"/>
                  <a:pt x="467" y="3"/>
                </a:cubicBezTo>
                <a:cubicBezTo>
                  <a:pt x="467" y="2"/>
                  <a:pt x="467" y="1"/>
                  <a:pt x="467" y="1"/>
                </a:cubicBezTo>
                <a:cubicBezTo>
                  <a:pt x="460" y="1"/>
                  <a:pt x="460" y="1"/>
                  <a:pt x="460" y="1"/>
                </a:cubicBezTo>
                <a:cubicBezTo>
                  <a:pt x="460" y="1"/>
                  <a:pt x="460" y="1"/>
                  <a:pt x="460" y="2"/>
                </a:cubicBezTo>
                <a:cubicBezTo>
                  <a:pt x="460" y="8"/>
                  <a:pt x="454" y="13"/>
                  <a:pt x="457" y="21"/>
                </a:cubicBezTo>
                <a:cubicBezTo>
                  <a:pt x="456" y="34"/>
                  <a:pt x="454" y="47"/>
                  <a:pt x="455" y="61"/>
                </a:cubicBezTo>
                <a:cubicBezTo>
                  <a:pt x="453" y="68"/>
                  <a:pt x="454" y="76"/>
                  <a:pt x="453" y="83"/>
                </a:cubicBezTo>
                <a:cubicBezTo>
                  <a:pt x="451" y="89"/>
                  <a:pt x="446" y="93"/>
                  <a:pt x="450" y="102"/>
                </a:cubicBezTo>
                <a:cubicBezTo>
                  <a:pt x="443" y="113"/>
                  <a:pt x="445" y="129"/>
                  <a:pt x="442" y="142"/>
                </a:cubicBezTo>
                <a:cubicBezTo>
                  <a:pt x="438" y="148"/>
                  <a:pt x="439" y="156"/>
                  <a:pt x="436" y="162"/>
                </a:cubicBezTo>
                <a:cubicBezTo>
                  <a:pt x="441" y="171"/>
                  <a:pt x="428" y="172"/>
                  <a:pt x="433" y="181"/>
                </a:cubicBezTo>
                <a:cubicBezTo>
                  <a:pt x="426" y="192"/>
                  <a:pt x="424" y="204"/>
                  <a:pt x="424" y="218"/>
                </a:cubicBezTo>
                <a:cubicBezTo>
                  <a:pt x="417" y="222"/>
                  <a:pt x="418" y="230"/>
                  <a:pt x="414" y="236"/>
                </a:cubicBezTo>
                <a:cubicBezTo>
                  <a:pt x="414" y="242"/>
                  <a:pt x="415" y="250"/>
                  <a:pt x="408" y="253"/>
                </a:cubicBezTo>
                <a:cubicBezTo>
                  <a:pt x="411" y="259"/>
                  <a:pt x="404" y="259"/>
                  <a:pt x="405" y="263"/>
                </a:cubicBezTo>
                <a:cubicBezTo>
                  <a:pt x="407" y="268"/>
                  <a:pt x="405" y="271"/>
                  <a:pt x="402" y="273"/>
                </a:cubicBezTo>
                <a:cubicBezTo>
                  <a:pt x="407" y="283"/>
                  <a:pt x="395" y="283"/>
                  <a:pt x="399" y="293"/>
                </a:cubicBezTo>
                <a:cubicBezTo>
                  <a:pt x="396" y="299"/>
                  <a:pt x="396" y="306"/>
                  <a:pt x="390" y="311"/>
                </a:cubicBezTo>
                <a:cubicBezTo>
                  <a:pt x="389" y="318"/>
                  <a:pt x="390" y="325"/>
                  <a:pt x="387" y="330"/>
                </a:cubicBezTo>
                <a:cubicBezTo>
                  <a:pt x="378" y="340"/>
                  <a:pt x="381" y="355"/>
                  <a:pt x="374" y="365"/>
                </a:cubicBezTo>
                <a:cubicBezTo>
                  <a:pt x="378" y="382"/>
                  <a:pt x="363" y="389"/>
                  <a:pt x="369" y="406"/>
                </a:cubicBezTo>
                <a:cubicBezTo>
                  <a:pt x="363" y="411"/>
                  <a:pt x="365" y="420"/>
                  <a:pt x="367" y="428"/>
                </a:cubicBezTo>
                <a:cubicBezTo>
                  <a:pt x="359" y="431"/>
                  <a:pt x="368" y="442"/>
                  <a:pt x="364" y="447"/>
                </a:cubicBezTo>
                <a:cubicBezTo>
                  <a:pt x="358" y="452"/>
                  <a:pt x="365" y="463"/>
                  <a:pt x="362" y="469"/>
                </a:cubicBezTo>
                <a:cubicBezTo>
                  <a:pt x="362" y="476"/>
                  <a:pt x="358" y="481"/>
                  <a:pt x="363" y="490"/>
                </a:cubicBezTo>
                <a:cubicBezTo>
                  <a:pt x="358" y="495"/>
                  <a:pt x="367" y="506"/>
                  <a:pt x="360" y="510"/>
                </a:cubicBezTo>
                <a:cubicBezTo>
                  <a:pt x="363" y="518"/>
                  <a:pt x="359" y="523"/>
                  <a:pt x="364" y="533"/>
                </a:cubicBezTo>
                <a:cubicBezTo>
                  <a:pt x="349" y="531"/>
                  <a:pt x="352" y="513"/>
                  <a:pt x="347" y="499"/>
                </a:cubicBezTo>
                <a:cubicBezTo>
                  <a:pt x="344" y="491"/>
                  <a:pt x="349" y="487"/>
                  <a:pt x="351" y="482"/>
                </a:cubicBezTo>
                <a:cubicBezTo>
                  <a:pt x="349" y="476"/>
                  <a:pt x="347" y="469"/>
                  <a:pt x="345" y="463"/>
                </a:cubicBezTo>
                <a:cubicBezTo>
                  <a:pt x="352" y="456"/>
                  <a:pt x="345" y="441"/>
                  <a:pt x="350" y="434"/>
                </a:cubicBezTo>
                <a:cubicBezTo>
                  <a:pt x="349" y="423"/>
                  <a:pt x="353" y="415"/>
                  <a:pt x="353" y="405"/>
                </a:cubicBezTo>
                <a:cubicBezTo>
                  <a:pt x="357" y="387"/>
                  <a:pt x="360" y="369"/>
                  <a:pt x="363" y="350"/>
                </a:cubicBezTo>
                <a:cubicBezTo>
                  <a:pt x="367" y="342"/>
                  <a:pt x="365" y="331"/>
                  <a:pt x="373" y="326"/>
                </a:cubicBezTo>
                <a:cubicBezTo>
                  <a:pt x="366" y="316"/>
                  <a:pt x="379" y="318"/>
                  <a:pt x="374" y="310"/>
                </a:cubicBezTo>
                <a:cubicBezTo>
                  <a:pt x="381" y="309"/>
                  <a:pt x="375" y="301"/>
                  <a:pt x="380" y="299"/>
                </a:cubicBezTo>
                <a:cubicBezTo>
                  <a:pt x="380" y="289"/>
                  <a:pt x="388" y="283"/>
                  <a:pt x="387" y="272"/>
                </a:cubicBezTo>
                <a:cubicBezTo>
                  <a:pt x="388" y="268"/>
                  <a:pt x="392" y="265"/>
                  <a:pt x="391" y="259"/>
                </a:cubicBezTo>
                <a:cubicBezTo>
                  <a:pt x="396" y="257"/>
                  <a:pt x="390" y="249"/>
                  <a:pt x="397" y="248"/>
                </a:cubicBezTo>
                <a:cubicBezTo>
                  <a:pt x="398" y="238"/>
                  <a:pt x="402" y="230"/>
                  <a:pt x="403" y="221"/>
                </a:cubicBezTo>
                <a:cubicBezTo>
                  <a:pt x="406" y="220"/>
                  <a:pt x="404" y="215"/>
                  <a:pt x="407" y="214"/>
                </a:cubicBezTo>
                <a:cubicBezTo>
                  <a:pt x="410" y="213"/>
                  <a:pt x="408" y="210"/>
                  <a:pt x="408" y="208"/>
                </a:cubicBezTo>
                <a:cubicBezTo>
                  <a:pt x="415" y="206"/>
                  <a:pt x="403" y="195"/>
                  <a:pt x="414" y="197"/>
                </a:cubicBezTo>
                <a:cubicBezTo>
                  <a:pt x="416" y="188"/>
                  <a:pt x="420" y="180"/>
                  <a:pt x="420" y="170"/>
                </a:cubicBezTo>
                <a:cubicBezTo>
                  <a:pt x="428" y="169"/>
                  <a:pt x="420" y="159"/>
                  <a:pt x="425" y="156"/>
                </a:cubicBezTo>
                <a:cubicBezTo>
                  <a:pt x="423" y="151"/>
                  <a:pt x="431" y="150"/>
                  <a:pt x="427" y="144"/>
                </a:cubicBezTo>
                <a:cubicBezTo>
                  <a:pt x="434" y="137"/>
                  <a:pt x="428" y="124"/>
                  <a:pt x="434" y="117"/>
                </a:cubicBezTo>
                <a:cubicBezTo>
                  <a:pt x="437" y="109"/>
                  <a:pt x="437" y="99"/>
                  <a:pt x="440" y="90"/>
                </a:cubicBezTo>
                <a:cubicBezTo>
                  <a:pt x="439" y="80"/>
                  <a:pt x="442" y="71"/>
                  <a:pt x="447" y="64"/>
                </a:cubicBezTo>
                <a:cubicBezTo>
                  <a:pt x="444" y="52"/>
                  <a:pt x="447" y="44"/>
                  <a:pt x="450" y="36"/>
                </a:cubicBezTo>
                <a:cubicBezTo>
                  <a:pt x="448" y="23"/>
                  <a:pt x="447" y="12"/>
                  <a:pt x="447" y="1"/>
                </a:cubicBezTo>
                <a:cubicBezTo>
                  <a:pt x="438" y="1"/>
                  <a:pt x="438" y="1"/>
                  <a:pt x="438" y="1"/>
                </a:cubicBezTo>
                <a:cubicBezTo>
                  <a:pt x="438" y="2"/>
                  <a:pt x="438" y="4"/>
                  <a:pt x="437" y="6"/>
                </a:cubicBezTo>
                <a:cubicBezTo>
                  <a:pt x="440" y="21"/>
                  <a:pt x="436" y="33"/>
                  <a:pt x="435" y="46"/>
                </a:cubicBezTo>
                <a:cubicBezTo>
                  <a:pt x="436" y="60"/>
                  <a:pt x="428" y="70"/>
                  <a:pt x="429" y="85"/>
                </a:cubicBezTo>
                <a:cubicBezTo>
                  <a:pt x="424" y="96"/>
                  <a:pt x="421" y="108"/>
                  <a:pt x="423" y="123"/>
                </a:cubicBezTo>
                <a:cubicBezTo>
                  <a:pt x="420" y="129"/>
                  <a:pt x="420" y="137"/>
                  <a:pt x="414" y="142"/>
                </a:cubicBezTo>
                <a:cubicBezTo>
                  <a:pt x="416" y="146"/>
                  <a:pt x="413" y="148"/>
                  <a:pt x="415" y="154"/>
                </a:cubicBezTo>
                <a:cubicBezTo>
                  <a:pt x="414" y="157"/>
                  <a:pt x="410" y="158"/>
                  <a:pt x="412" y="164"/>
                </a:cubicBezTo>
                <a:cubicBezTo>
                  <a:pt x="408" y="169"/>
                  <a:pt x="410" y="178"/>
                  <a:pt x="406" y="184"/>
                </a:cubicBezTo>
                <a:cubicBezTo>
                  <a:pt x="401" y="188"/>
                  <a:pt x="401" y="195"/>
                  <a:pt x="400" y="201"/>
                </a:cubicBezTo>
                <a:cubicBezTo>
                  <a:pt x="398" y="204"/>
                  <a:pt x="399" y="208"/>
                  <a:pt x="393" y="209"/>
                </a:cubicBezTo>
                <a:cubicBezTo>
                  <a:pt x="392" y="212"/>
                  <a:pt x="393" y="216"/>
                  <a:pt x="394" y="221"/>
                </a:cubicBezTo>
                <a:cubicBezTo>
                  <a:pt x="385" y="223"/>
                  <a:pt x="391" y="233"/>
                  <a:pt x="388" y="239"/>
                </a:cubicBezTo>
                <a:cubicBezTo>
                  <a:pt x="386" y="241"/>
                  <a:pt x="385" y="245"/>
                  <a:pt x="385" y="249"/>
                </a:cubicBezTo>
                <a:cubicBezTo>
                  <a:pt x="382" y="251"/>
                  <a:pt x="380" y="254"/>
                  <a:pt x="382" y="259"/>
                </a:cubicBezTo>
                <a:cubicBezTo>
                  <a:pt x="379" y="264"/>
                  <a:pt x="373" y="268"/>
                  <a:pt x="376" y="276"/>
                </a:cubicBezTo>
                <a:cubicBezTo>
                  <a:pt x="367" y="286"/>
                  <a:pt x="366" y="300"/>
                  <a:pt x="360" y="312"/>
                </a:cubicBezTo>
                <a:cubicBezTo>
                  <a:pt x="360" y="327"/>
                  <a:pt x="353" y="337"/>
                  <a:pt x="351" y="351"/>
                </a:cubicBezTo>
                <a:cubicBezTo>
                  <a:pt x="344" y="362"/>
                  <a:pt x="351" y="380"/>
                  <a:pt x="343" y="390"/>
                </a:cubicBezTo>
                <a:cubicBezTo>
                  <a:pt x="346" y="400"/>
                  <a:pt x="337" y="403"/>
                  <a:pt x="341" y="412"/>
                </a:cubicBezTo>
                <a:cubicBezTo>
                  <a:pt x="335" y="417"/>
                  <a:pt x="341" y="427"/>
                  <a:pt x="334" y="430"/>
                </a:cubicBezTo>
                <a:cubicBezTo>
                  <a:pt x="338" y="442"/>
                  <a:pt x="337" y="453"/>
                  <a:pt x="336" y="463"/>
                </a:cubicBezTo>
                <a:cubicBezTo>
                  <a:pt x="338" y="469"/>
                  <a:pt x="334" y="473"/>
                  <a:pt x="335" y="478"/>
                </a:cubicBezTo>
                <a:cubicBezTo>
                  <a:pt x="331" y="482"/>
                  <a:pt x="340" y="492"/>
                  <a:pt x="330" y="492"/>
                </a:cubicBezTo>
                <a:cubicBezTo>
                  <a:pt x="330" y="488"/>
                  <a:pt x="322" y="479"/>
                  <a:pt x="328" y="477"/>
                </a:cubicBezTo>
                <a:cubicBezTo>
                  <a:pt x="332" y="475"/>
                  <a:pt x="324" y="473"/>
                  <a:pt x="329" y="471"/>
                </a:cubicBezTo>
                <a:cubicBezTo>
                  <a:pt x="326" y="461"/>
                  <a:pt x="324" y="453"/>
                  <a:pt x="327" y="447"/>
                </a:cubicBezTo>
                <a:cubicBezTo>
                  <a:pt x="325" y="438"/>
                  <a:pt x="325" y="431"/>
                  <a:pt x="326" y="423"/>
                </a:cubicBezTo>
                <a:cubicBezTo>
                  <a:pt x="329" y="421"/>
                  <a:pt x="326" y="416"/>
                  <a:pt x="325" y="411"/>
                </a:cubicBezTo>
                <a:cubicBezTo>
                  <a:pt x="326" y="408"/>
                  <a:pt x="330" y="406"/>
                  <a:pt x="328" y="401"/>
                </a:cubicBezTo>
                <a:cubicBezTo>
                  <a:pt x="327" y="393"/>
                  <a:pt x="327" y="384"/>
                  <a:pt x="333" y="378"/>
                </a:cubicBezTo>
                <a:cubicBezTo>
                  <a:pt x="329" y="369"/>
                  <a:pt x="332" y="363"/>
                  <a:pt x="335" y="356"/>
                </a:cubicBezTo>
                <a:cubicBezTo>
                  <a:pt x="336" y="342"/>
                  <a:pt x="337" y="327"/>
                  <a:pt x="342" y="314"/>
                </a:cubicBezTo>
                <a:cubicBezTo>
                  <a:pt x="338" y="304"/>
                  <a:pt x="349" y="301"/>
                  <a:pt x="343" y="290"/>
                </a:cubicBezTo>
                <a:cubicBezTo>
                  <a:pt x="349" y="285"/>
                  <a:pt x="351" y="278"/>
                  <a:pt x="349" y="269"/>
                </a:cubicBezTo>
                <a:cubicBezTo>
                  <a:pt x="356" y="258"/>
                  <a:pt x="358" y="243"/>
                  <a:pt x="364" y="231"/>
                </a:cubicBezTo>
                <a:cubicBezTo>
                  <a:pt x="365" y="224"/>
                  <a:pt x="368" y="218"/>
                  <a:pt x="370" y="211"/>
                </a:cubicBezTo>
                <a:cubicBezTo>
                  <a:pt x="372" y="208"/>
                  <a:pt x="372" y="205"/>
                  <a:pt x="372" y="201"/>
                </a:cubicBezTo>
                <a:cubicBezTo>
                  <a:pt x="373" y="197"/>
                  <a:pt x="378" y="196"/>
                  <a:pt x="375" y="191"/>
                </a:cubicBezTo>
                <a:cubicBezTo>
                  <a:pt x="385" y="180"/>
                  <a:pt x="382" y="164"/>
                  <a:pt x="390" y="152"/>
                </a:cubicBezTo>
                <a:cubicBezTo>
                  <a:pt x="395" y="139"/>
                  <a:pt x="401" y="126"/>
                  <a:pt x="404" y="111"/>
                </a:cubicBezTo>
                <a:cubicBezTo>
                  <a:pt x="404" y="107"/>
                  <a:pt x="408" y="105"/>
                  <a:pt x="407" y="101"/>
                </a:cubicBezTo>
                <a:cubicBezTo>
                  <a:pt x="411" y="99"/>
                  <a:pt x="405" y="93"/>
                  <a:pt x="410" y="91"/>
                </a:cubicBezTo>
                <a:cubicBezTo>
                  <a:pt x="410" y="87"/>
                  <a:pt x="413" y="85"/>
                  <a:pt x="413" y="81"/>
                </a:cubicBezTo>
                <a:cubicBezTo>
                  <a:pt x="417" y="79"/>
                  <a:pt x="411" y="73"/>
                  <a:pt x="416" y="71"/>
                </a:cubicBezTo>
                <a:cubicBezTo>
                  <a:pt x="416" y="63"/>
                  <a:pt x="420" y="58"/>
                  <a:pt x="418" y="49"/>
                </a:cubicBezTo>
                <a:cubicBezTo>
                  <a:pt x="422" y="44"/>
                  <a:pt x="420" y="35"/>
                  <a:pt x="423" y="29"/>
                </a:cubicBezTo>
                <a:cubicBezTo>
                  <a:pt x="417" y="18"/>
                  <a:pt x="431" y="17"/>
                  <a:pt x="425" y="7"/>
                </a:cubicBezTo>
                <a:cubicBezTo>
                  <a:pt x="427" y="5"/>
                  <a:pt x="427" y="3"/>
                  <a:pt x="428" y="1"/>
                </a:cubicBezTo>
                <a:cubicBezTo>
                  <a:pt x="419" y="1"/>
                  <a:pt x="419" y="1"/>
                  <a:pt x="419" y="1"/>
                </a:cubicBezTo>
                <a:cubicBezTo>
                  <a:pt x="418" y="5"/>
                  <a:pt x="417" y="9"/>
                  <a:pt x="419" y="15"/>
                </a:cubicBezTo>
                <a:cubicBezTo>
                  <a:pt x="409" y="28"/>
                  <a:pt x="412" y="47"/>
                  <a:pt x="407" y="62"/>
                </a:cubicBezTo>
                <a:cubicBezTo>
                  <a:pt x="401" y="68"/>
                  <a:pt x="403" y="78"/>
                  <a:pt x="399" y="86"/>
                </a:cubicBezTo>
                <a:cubicBezTo>
                  <a:pt x="397" y="89"/>
                  <a:pt x="401" y="96"/>
                  <a:pt x="393" y="96"/>
                </a:cubicBezTo>
                <a:cubicBezTo>
                  <a:pt x="395" y="101"/>
                  <a:pt x="394" y="104"/>
                  <a:pt x="391" y="107"/>
                </a:cubicBezTo>
                <a:cubicBezTo>
                  <a:pt x="390" y="124"/>
                  <a:pt x="378" y="136"/>
                  <a:pt x="378" y="153"/>
                </a:cubicBezTo>
                <a:cubicBezTo>
                  <a:pt x="370" y="158"/>
                  <a:pt x="375" y="170"/>
                  <a:pt x="367" y="175"/>
                </a:cubicBezTo>
                <a:cubicBezTo>
                  <a:pt x="372" y="182"/>
                  <a:pt x="363" y="182"/>
                  <a:pt x="365" y="188"/>
                </a:cubicBezTo>
                <a:cubicBezTo>
                  <a:pt x="369" y="194"/>
                  <a:pt x="361" y="194"/>
                  <a:pt x="362" y="198"/>
                </a:cubicBezTo>
                <a:cubicBezTo>
                  <a:pt x="363" y="208"/>
                  <a:pt x="356" y="213"/>
                  <a:pt x="355" y="222"/>
                </a:cubicBezTo>
                <a:cubicBezTo>
                  <a:pt x="348" y="227"/>
                  <a:pt x="352" y="237"/>
                  <a:pt x="346" y="243"/>
                </a:cubicBezTo>
                <a:cubicBezTo>
                  <a:pt x="346" y="252"/>
                  <a:pt x="343" y="259"/>
                  <a:pt x="339" y="267"/>
                </a:cubicBezTo>
                <a:cubicBezTo>
                  <a:pt x="334" y="273"/>
                  <a:pt x="340" y="284"/>
                  <a:pt x="331" y="288"/>
                </a:cubicBezTo>
                <a:cubicBezTo>
                  <a:pt x="333" y="306"/>
                  <a:pt x="322" y="317"/>
                  <a:pt x="328" y="337"/>
                </a:cubicBezTo>
                <a:cubicBezTo>
                  <a:pt x="317" y="352"/>
                  <a:pt x="322" y="375"/>
                  <a:pt x="312" y="391"/>
                </a:cubicBezTo>
                <a:cubicBezTo>
                  <a:pt x="315" y="398"/>
                  <a:pt x="315" y="403"/>
                  <a:pt x="311" y="407"/>
                </a:cubicBezTo>
                <a:cubicBezTo>
                  <a:pt x="313" y="411"/>
                  <a:pt x="310" y="412"/>
                  <a:pt x="311" y="416"/>
                </a:cubicBezTo>
                <a:cubicBezTo>
                  <a:pt x="314" y="415"/>
                  <a:pt x="314" y="418"/>
                  <a:pt x="312" y="419"/>
                </a:cubicBezTo>
                <a:cubicBezTo>
                  <a:pt x="313" y="429"/>
                  <a:pt x="314" y="439"/>
                  <a:pt x="309" y="447"/>
                </a:cubicBezTo>
                <a:cubicBezTo>
                  <a:pt x="318" y="456"/>
                  <a:pt x="315" y="475"/>
                  <a:pt x="312" y="486"/>
                </a:cubicBezTo>
                <a:cubicBezTo>
                  <a:pt x="314" y="488"/>
                  <a:pt x="316" y="487"/>
                  <a:pt x="317" y="490"/>
                </a:cubicBezTo>
                <a:cubicBezTo>
                  <a:pt x="318" y="493"/>
                  <a:pt x="315" y="493"/>
                  <a:pt x="314" y="491"/>
                </a:cubicBezTo>
                <a:cubicBezTo>
                  <a:pt x="302" y="486"/>
                  <a:pt x="308" y="465"/>
                  <a:pt x="300" y="456"/>
                </a:cubicBezTo>
                <a:cubicBezTo>
                  <a:pt x="304" y="450"/>
                  <a:pt x="299" y="440"/>
                  <a:pt x="302" y="434"/>
                </a:cubicBezTo>
                <a:cubicBezTo>
                  <a:pt x="304" y="428"/>
                  <a:pt x="297" y="418"/>
                  <a:pt x="301" y="413"/>
                </a:cubicBezTo>
                <a:cubicBezTo>
                  <a:pt x="298" y="408"/>
                  <a:pt x="301" y="405"/>
                  <a:pt x="300" y="401"/>
                </a:cubicBezTo>
                <a:cubicBezTo>
                  <a:pt x="299" y="397"/>
                  <a:pt x="296" y="391"/>
                  <a:pt x="299" y="389"/>
                </a:cubicBezTo>
                <a:cubicBezTo>
                  <a:pt x="303" y="384"/>
                  <a:pt x="294" y="373"/>
                  <a:pt x="302" y="370"/>
                </a:cubicBezTo>
                <a:cubicBezTo>
                  <a:pt x="296" y="359"/>
                  <a:pt x="304" y="355"/>
                  <a:pt x="304" y="348"/>
                </a:cubicBezTo>
                <a:cubicBezTo>
                  <a:pt x="305" y="341"/>
                  <a:pt x="305" y="334"/>
                  <a:pt x="307" y="329"/>
                </a:cubicBezTo>
                <a:cubicBezTo>
                  <a:pt x="313" y="318"/>
                  <a:pt x="308" y="301"/>
                  <a:pt x="320" y="294"/>
                </a:cubicBezTo>
                <a:cubicBezTo>
                  <a:pt x="317" y="268"/>
                  <a:pt x="332" y="252"/>
                  <a:pt x="333" y="229"/>
                </a:cubicBezTo>
                <a:cubicBezTo>
                  <a:pt x="336" y="223"/>
                  <a:pt x="340" y="217"/>
                  <a:pt x="342" y="211"/>
                </a:cubicBezTo>
                <a:cubicBezTo>
                  <a:pt x="342" y="203"/>
                  <a:pt x="346" y="197"/>
                  <a:pt x="344" y="189"/>
                </a:cubicBezTo>
                <a:cubicBezTo>
                  <a:pt x="354" y="172"/>
                  <a:pt x="361" y="153"/>
                  <a:pt x="362" y="131"/>
                </a:cubicBezTo>
                <a:cubicBezTo>
                  <a:pt x="369" y="130"/>
                  <a:pt x="362" y="122"/>
                  <a:pt x="368" y="120"/>
                </a:cubicBezTo>
                <a:cubicBezTo>
                  <a:pt x="372" y="118"/>
                  <a:pt x="372" y="113"/>
                  <a:pt x="369" y="107"/>
                </a:cubicBezTo>
                <a:cubicBezTo>
                  <a:pt x="378" y="107"/>
                  <a:pt x="373" y="100"/>
                  <a:pt x="375" y="96"/>
                </a:cubicBezTo>
                <a:cubicBezTo>
                  <a:pt x="378" y="94"/>
                  <a:pt x="380" y="91"/>
                  <a:pt x="378" y="86"/>
                </a:cubicBezTo>
                <a:cubicBezTo>
                  <a:pt x="382" y="79"/>
                  <a:pt x="386" y="72"/>
                  <a:pt x="385" y="63"/>
                </a:cubicBezTo>
                <a:cubicBezTo>
                  <a:pt x="392" y="58"/>
                  <a:pt x="389" y="47"/>
                  <a:pt x="397" y="43"/>
                </a:cubicBezTo>
                <a:cubicBezTo>
                  <a:pt x="394" y="34"/>
                  <a:pt x="403" y="31"/>
                  <a:pt x="399" y="21"/>
                </a:cubicBezTo>
                <a:cubicBezTo>
                  <a:pt x="407" y="18"/>
                  <a:pt x="400" y="8"/>
                  <a:pt x="410" y="6"/>
                </a:cubicBezTo>
                <a:cubicBezTo>
                  <a:pt x="409" y="4"/>
                  <a:pt x="409" y="2"/>
                  <a:pt x="409" y="1"/>
                </a:cubicBezTo>
                <a:cubicBezTo>
                  <a:pt x="397" y="1"/>
                  <a:pt x="397" y="1"/>
                  <a:pt x="397" y="1"/>
                </a:cubicBezTo>
                <a:cubicBezTo>
                  <a:pt x="398" y="4"/>
                  <a:pt x="398" y="8"/>
                  <a:pt x="392" y="8"/>
                </a:cubicBezTo>
                <a:cubicBezTo>
                  <a:pt x="392" y="15"/>
                  <a:pt x="389" y="19"/>
                  <a:pt x="388" y="25"/>
                </a:cubicBezTo>
                <a:cubicBezTo>
                  <a:pt x="390" y="32"/>
                  <a:pt x="381" y="33"/>
                  <a:pt x="385" y="41"/>
                </a:cubicBezTo>
                <a:cubicBezTo>
                  <a:pt x="381" y="43"/>
                  <a:pt x="378" y="44"/>
                  <a:pt x="381" y="49"/>
                </a:cubicBezTo>
                <a:cubicBezTo>
                  <a:pt x="382" y="52"/>
                  <a:pt x="377" y="53"/>
                  <a:pt x="377" y="56"/>
                </a:cubicBezTo>
                <a:cubicBezTo>
                  <a:pt x="368" y="77"/>
                  <a:pt x="366" y="101"/>
                  <a:pt x="352" y="119"/>
                </a:cubicBezTo>
                <a:cubicBezTo>
                  <a:pt x="355" y="133"/>
                  <a:pt x="346" y="140"/>
                  <a:pt x="348" y="154"/>
                </a:cubicBezTo>
                <a:cubicBezTo>
                  <a:pt x="340" y="161"/>
                  <a:pt x="341" y="172"/>
                  <a:pt x="335" y="179"/>
                </a:cubicBezTo>
                <a:cubicBezTo>
                  <a:pt x="338" y="186"/>
                  <a:pt x="334" y="189"/>
                  <a:pt x="330" y="193"/>
                </a:cubicBezTo>
                <a:cubicBezTo>
                  <a:pt x="336" y="201"/>
                  <a:pt x="329" y="203"/>
                  <a:pt x="329" y="209"/>
                </a:cubicBezTo>
                <a:cubicBezTo>
                  <a:pt x="330" y="214"/>
                  <a:pt x="319" y="214"/>
                  <a:pt x="325" y="222"/>
                </a:cubicBezTo>
                <a:cubicBezTo>
                  <a:pt x="323" y="227"/>
                  <a:pt x="323" y="232"/>
                  <a:pt x="320" y="236"/>
                </a:cubicBezTo>
                <a:cubicBezTo>
                  <a:pt x="315" y="244"/>
                  <a:pt x="317" y="256"/>
                  <a:pt x="311" y="264"/>
                </a:cubicBezTo>
                <a:cubicBezTo>
                  <a:pt x="312" y="275"/>
                  <a:pt x="305" y="282"/>
                  <a:pt x="305" y="293"/>
                </a:cubicBezTo>
                <a:cubicBezTo>
                  <a:pt x="298" y="300"/>
                  <a:pt x="300" y="312"/>
                  <a:pt x="295" y="320"/>
                </a:cubicBezTo>
                <a:cubicBezTo>
                  <a:pt x="298" y="327"/>
                  <a:pt x="294" y="330"/>
                  <a:pt x="294" y="336"/>
                </a:cubicBezTo>
                <a:cubicBezTo>
                  <a:pt x="286" y="337"/>
                  <a:pt x="295" y="347"/>
                  <a:pt x="290" y="350"/>
                </a:cubicBezTo>
                <a:cubicBezTo>
                  <a:pt x="290" y="361"/>
                  <a:pt x="289" y="372"/>
                  <a:pt x="285" y="382"/>
                </a:cubicBezTo>
                <a:cubicBezTo>
                  <a:pt x="290" y="391"/>
                  <a:pt x="284" y="395"/>
                  <a:pt x="289" y="405"/>
                </a:cubicBezTo>
                <a:cubicBezTo>
                  <a:pt x="282" y="408"/>
                  <a:pt x="291" y="420"/>
                  <a:pt x="286" y="424"/>
                </a:cubicBezTo>
                <a:cubicBezTo>
                  <a:pt x="289" y="432"/>
                  <a:pt x="290" y="440"/>
                  <a:pt x="287" y="445"/>
                </a:cubicBezTo>
                <a:cubicBezTo>
                  <a:pt x="288" y="453"/>
                  <a:pt x="291" y="461"/>
                  <a:pt x="288" y="466"/>
                </a:cubicBezTo>
                <a:cubicBezTo>
                  <a:pt x="287" y="455"/>
                  <a:pt x="278" y="458"/>
                  <a:pt x="274" y="452"/>
                </a:cubicBezTo>
                <a:cubicBezTo>
                  <a:pt x="270" y="446"/>
                  <a:pt x="263" y="444"/>
                  <a:pt x="260" y="436"/>
                </a:cubicBezTo>
                <a:cubicBezTo>
                  <a:pt x="255" y="421"/>
                  <a:pt x="257" y="410"/>
                  <a:pt x="253" y="395"/>
                </a:cubicBezTo>
                <a:cubicBezTo>
                  <a:pt x="258" y="389"/>
                  <a:pt x="253" y="377"/>
                  <a:pt x="257" y="370"/>
                </a:cubicBezTo>
                <a:cubicBezTo>
                  <a:pt x="261" y="363"/>
                  <a:pt x="257" y="351"/>
                  <a:pt x="257" y="342"/>
                </a:cubicBezTo>
                <a:cubicBezTo>
                  <a:pt x="261" y="336"/>
                  <a:pt x="259" y="327"/>
                  <a:pt x="261" y="319"/>
                </a:cubicBezTo>
                <a:cubicBezTo>
                  <a:pt x="266" y="313"/>
                  <a:pt x="258" y="300"/>
                  <a:pt x="266" y="296"/>
                </a:cubicBezTo>
                <a:cubicBezTo>
                  <a:pt x="266" y="288"/>
                  <a:pt x="265" y="279"/>
                  <a:pt x="271" y="273"/>
                </a:cubicBezTo>
                <a:cubicBezTo>
                  <a:pt x="269" y="268"/>
                  <a:pt x="277" y="267"/>
                  <a:pt x="273" y="261"/>
                </a:cubicBezTo>
                <a:cubicBezTo>
                  <a:pt x="275" y="257"/>
                  <a:pt x="277" y="253"/>
                  <a:pt x="279" y="250"/>
                </a:cubicBezTo>
                <a:cubicBezTo>
                  <a:pt x="285" y="219"/>
                  <a:pt x="302" y="192"/>
                  <a:pt x="304" y="159"/>
                </a:cubicBezTo>
                <a:cubicBezTo>
                  <a:pt x="313" y="152"/>
                  <a:pt x="312" y="140"/>
                  <a:pt x="320" y="133"/>
                </a:cubicBezTo>
                <a:cubicBezTo>
                  <a:pt x="322" y="122"/>
                  <a:pt x="324" y="112"/>
                  <a:pt x="328" y="102"/>
                </a:cubicBezTo>
                <a:cubicBezTo>
                  <a:pt x="333" y="93"/>
                  <a:pt x="338" y="85"/>
                  <a:pt x="340" y="74"/>
                </a:cubicBezTo>
                <a:cubicBezTo>
                  <a:pt x="346" y="65"/>
                  <a:pt x="344" y="53"/>
                  <a:pt x="353" y="46"/>
                </a:cubicBezTo>
                <a:cubicBezTo>
                  <a:pt x="352" y="40"/>
                  <a:pt x="358" y="38"/>
                  <a:pt x="357" y="32"/>
                </a:cubicBezTo>
                <a:cubicBezTo>
                  <a:pt x="356" y="28"/>
                  <a:pt x="361" y="28"/>
                  <a:pt x="361" y="25"/>
                </a:cubicBezTo>
                <a:cubicBezTo>
                  <a:pt x="361" y="21"/>
                  <a:pt x="363" y="19"/>
                  <a:pt x="365" y="17"/>
                </a:cubicBezTo>
                <a:cubicBezTo>
                  <a:pt x="365" y="15"/>
                  <a:pt x="363" y="12"/>
                  <a:pt x="366" y="11"/>
                </a:cubicBezTo>
                <a:cubicBezTo>
                  <a:pt x="369" y="10"/>
                  <a:pt x="367" y="5"/>
                  <a:pt x="369" y="4"/>
                </a:cubicBezTo>
                <a:cubicBezTo>
                  <a:pt x="369" y="3"/>
                  <a:pt x="369" y="2"/>
                  <a:pt x="370" y="1"/>
                </a:cubicBezTo>
                <a:cubicBezTo>
                  <a:pt x="356" y="1"/>
                  <a:pt x="356" y="1"/>
                  <a:pt x="356" y="1"/>
                </a:cubicBezTo>
                <a:cubicBezTo>
                  <a:pt x="356" y="1"/>
                  <a:pt x="356" y="1"/>
                  <a:pt x="357" y="2"/>
                </a:cubicBezTo>
                <a:cubicBezTo>
                  <a:pt x="349" y="13"/>
                  <a:pt x="349" y="29"/>
                  <a:pt x="342" y="40"/>
                </a:cubicBezTo>
                <a:cubicBezTo>
                  <a:pt x="333" y="52"/>
                  <a:pt x="335" y="69"/>
                  <a:pt x="324" y="79"/>
                </a:cubicBezTo>
                <a:cubicBezTo>
                  <a:pt x="321" y="93"/>
                  <a:pt x="315" y="106"/>
                  <a:pt x="309" y="118"/>
                </a:cubicBezTo>
                <a:cubicBezTo>
                  <a:pt x="306" y="132"/>
                  <a:pt x="303" y="147"/>
                  <a:pt x="295" y="159"/>
                </a:cubicBezTo>
                <a:cubicBezTo>
                  <a:pt x="295" y="163"/>
                  <a:pt x="292" y="165"/>
                  <a:pt x="292" y="169"/>
                </a:cubicBezTo>
                <a:cubicBezTo>
                  <a:pt x="287" y="171"/>
                  <a:pt x="293" y="177"/>
                  <a:pt x="289" y="179"/>
                </a:cubicBezTo>
                <a:cubicBezTo>
                  <a:pt x="285" y="185"/>
                  <a:pt x="283" y="191"/>
                  <a:pt x="284" y="199"/>
                </a:cubicBezTo>
                <a:cubicBezTo>
                  <a:pt x="278" y="204"/>
                  <a:pt x="276" y="211"/>
                  <a:pt x="278" y="219"/>
                </a:cubicBezTo>
                <a:cubicBezTo>
                  <a:pt x="272" y="225"/>
                  <a:pt x="270" y="232"/>
                  <a:pt x="269" y="240"/>
                </a:cubicBezTo>
                <a:cubicBezTo>
                  <a:pt x="266" y="242"/>
                  <a:pt x="268" y="247"/>
                  <a:pt x="267" y="250"/>
                </a:cubicBezTo>
                <a:cubicBezTo>
                  <a:pt x="264" y="253"/>
                  <a:pt x="262" y="256"/>
                  <a:pt x="264" y="261"/>
                </a:cubicBezTo>
                <a:cubicBezTo>
                  <a:pt x="260" y="266"/>
                  <a:pt x="254" y="271"/>
                  <a:pt x="258" y="281"/>
                </a:cubicBezTo>
                <a:cubicBezTo>
                  <a:pt x="255" y="287"/>
                  <a:pt x="253" y="294"/>
                  <a:pt x="252" y="301"/>
                </a:cubicBezTo>
                <a:cubicBezTo>
                  <a:pt x="247" y="306"/>
                  <a:pt x="252" y="317"/>
                  <a:pt x="248" y="324"/>
                </a:cubicBezTo>
                <a:cubicBezTo>
                  <a:pt x="251" y="341"/>
                  <a:pt x="243" y="354"/>
                  <a:pt x="245" y="370"/>
                </a:cubicBezTo>
                <a:cubicBezTo>
                  <a:pt x="240" y="376"/>
                  <a:pt x="242" y="385"/>
                  <a:pt x="243" y="392"/>
                </a:cubicBezTo>
                <a:cubicBezTo>
                  <a:pt x="236" y="398"/>
                  <a:pt x="246" y="411"/>
                  <a:pt x="242" y="417"/>
                </a:cubicBezTo>
                <a:cubicBezTo>
                  <a:pt x="237" y="417"/>
                  <a:pt x="238" y="407"/>
                  <a:pt x="232" y="408"/>
                </a:cubicBezTo>
                <a:cubicBezTo>
                  <a:pt x="233" y="402"/>
                  <a:pt x="221" y="401"/>
                  <a:pt x="229" y="397"/>
                </a:cubicBezTo>
                <a:cubicBezTo>
                  <a:pt x="229" y="392"/>
                  <a:pt x="231" y="389"/>
                  <a:pt x="231" y="384"/>
                </a:cubicBezTo>
                <a:cubicBezTo>
                  <a:pt x="229" y="379"/>
                  <a:pt x="222" y="383"/>
                  <a:pt x="222" y="375"/>
                </a:cubicBezTo>
                <a:cubicBezTo>
                  <a:pt x="227" y="371"/>
                  <a:pt x="222" y="361"/>
                  <a:pt x="225" y="356"/>
                </a:cubicBezTo>
                <a:cubicBezTo>
                  <a:pt x="224" y="347"/>
                  <a:pt x="228" y="342"/>
                  <a:pt x="227" y="334"/>
                </a:cubicBezTo>
                <a:cubicBezTo>
                  <a:pt x="233" y="322"/>
                  <a:pt x="232" y="307"/>
                  <a:pt x="239" y="296"/>
                </a:cubicBezTo>
                <a:cubicBezTo>
                  <a:pt x="235" y="287"/>
                  <a:pt x="240" y="283"/>
                  <a:pt x="242" y="277"/>
                </a:cubicBezTo>
                <a:cubicBezTo>
                  <a:pt x="241" y="273"/>
                  <a:pt x="244" y="270"/>
                  <a:pt x="241" y="265"/>
                </a:cubicBezTo>
                <a:cubicBezTo>
                  <a:pt x="247" y="264"/>
                  <a:pt x="245" y="259"/>
                  <a:pt x="247" y="257"/>
                </a:cubicBezTo>
                <a:cubicBezTo>
                  <a:pt x="250" y="243"/>
                  <a:pt x="254" y="229"/>
                  <a:pt x="259" y="216"/>
                </a:cubicBezTo>
                <a:cubicBezTo>
                  <a:pt x="264" y="212"/>
                  <a:pt x="258" y="202"/>
                  <a:pt x="265" y="199"/>
                </a:cubicBezTo>
                <a:cubicBezTo>
                  <a:pt x="267" y="192"/>
                  <a:pt x="269" y="186"/>
                  <a:pt x="271" y="179"/>
                </a:cubicBezTo>
                <a:cubicBezTo>
                  <a:pt x="274" y="177"/>
                  <a:pt x="272" y="172"/>
                  <a:pt x="274" y="169"/>
                </a:cubicBezTo>
                <a:cubicBezTo>
                  <a:pt x="277" y="167"/>
                  <a:pt x="278" y="164"/>
                  <a:pt x="276" y="159"/>
                </a:cubicBezTo>
                <a:cubicBezTo>
                  <a:pt x="286" y="156"/>
                  <a:pt x="282" y="146"/>
                  <a:pt x="286" y="141"/>
                </a:cubicBezTo>
                <a:cubicBezTo>
                  <a:pt x="295" y="131"/>
                  <a:pt x="296" y="117"/>
                  <a:pt x="302" y="105"/>
                </a:cubicBezTo>
                <a:cubicBezTo>
                  <a:pt x="307" y="93"/>
                  <a:pt x="307" y="77"/>
                  <a:pt x="320" y="68"/>
                </a:cubicBezTo>
                <a:cubicBezTo>
                  <a:pt x="319" y="65"/>
                  <a:pt x="320" y="62"/>
                  <a:pt x="320" y="59"/>
                </a:cubicBezTo>
                <a:cubicBezTo>
                  <a:pt x="319" y="55"/>
                  <a:pt x="327" y="55"/>
                  <a:pt x="323" y="49"/>
                </a:cubicBezTo>
                <a:cubicBezTo>
                  <a:pt x="327" y="43"/>
                  <a:pt x="328" y="36"/>
                  <a:pt x="329" y="29"/>
                </a:cubicBezTo>
                <a:cubicBezTo>
                  <a:pt x="337" y="26"/>
                  <a:pt x="330" y="16"/>
                  <a:pt x="339" y="14"/>
                </a:cubicBezTo>
                <a:cubicBezTo>
                  <a:pt x="338" y="9"/>
                  <a:pt x="338" y="4"/>
                  <a:pt x="340" y="1"/>
                </a:cubicBezTo>
                <a:cubicBezTo>
                  <a:pt x="329" y="1"/>
                  <a:pt x="329" y="1"/>
                  <a:pt x="329" y="1"/>
                </a:cubicBezTo>
                <a:cubicBezTo>
                  <a:pt x="325" y="9"/>
                  <a:pt x="323" y="18"/>
                  <a:pt x="319" y="26"/>
                </a:cubicBezTo>
                <a:cubicBezTo>
                  <a:pt x="321" y="35"/>
                  <a:pt x="311" y="38"/>
                  <a:pt x="313" y="46"/>
                </a:cubicBezTo>
                <a:cubicBezTo>
                  <a:pt x="310" y="52"/>
                  <a:pt x="308" y="59"/>
                  <a:pt x="307" y="66"/>
                </a:cubicBezTo>
                <a:cubicBezTo>
                  <a:pt x="304" y="68"/>
                  <a:pt x="301" y="69"/>
                  <a:pt x="304" y="74"/>
                </a:cubicBezTo>
                <a:cubicBezTo>
                  <a:pt x="300" y="75"/>
                  <a:pt x="297" y="77"/>
                  <a:pt x="300" y="81"/>
                </a:cubicBezTo>
                <a:cubicBezTo>
                  <a:pt x="294" y="85"/>
                  <a:pt x="296" y="93"/>
                  <a:pt x="290" y="97"/>
                </a:cubicBezTo>
                <a:cubicBezTo>
                  <a:pt x="292" y="105"/>
                  <a:pt x="287" y="109"/>
                  <a:pt x="283" y="114"/>
                </a:cubicBezTo>
                <a:cubicBezTo>
                  <a:pt x="284" y="121"/>
                  <a:pt x="286" y="129"/>
                  <a:pt x="277" y="131"/>
                </a:cubicBezTo>
                <a:cubicBezTo>
                  <a:pt x="275" y="136"/>
                  <a:pt x="278" y="144"/>
                  <a:pt x="269" y="146"/>
                </a:cubicBezTo>
                <a:cubicBezTo>
                  <a:pt x="272" y="154"/>
                  <a:pt x="266" y="158"/>
                  <a:pt x="263" y="163"/>
                </a:cubicBezTo>
                <a:cubicBezTo>
                  <a:pt x="260" y="176"/>
                  <a:pt x="256" y="188"/>
                  <a:pt x="250" y="198"/>
                </a:cubicBezTo>
                <a:cubicBezTo>
                  <a:pt x="251" y="205"/>
                  <a:pt x="251" y="211"/>
                  <a:pt x="246" y="215"/>
                </a:cubicBezTo>
                <a:cubicBezTo>
                  <a:pt x="243" y="220"/>
                  <a:pt x="248" y="230"/>
                  <a:pt x="239" y="232"/>
                </a:cubicBezTo>
                <a:cubicBezTo>
                  <a:pt x="242" y="240"/>
                  <a:pt x="235" y="244"/>
                  <a:pt x="236" y="251"/>
                </a:cubicBezTo>
                <a:cubicBezTo>
                  <a:pt x="229" y="254"/>
                  <a:pt x="235" y="264"/>
                  <a:pt x="230" y="268"/>
                </a:cubicBezTo>
                <a:cubicBezTo>
                  <a:pt x="229" y="275"/>
                  <a:pt x="224" y="279"/>
                  <a:pt x="227" y="288"/>
                </a:cubicBezTo>
                <a:cubicBezTo>
                  <a:pt x="219" y="290"/>
                  <a:pt x="229" y="302"/>
                  <a:pt x="220" y="305"/>
                </a:cubicBezTo>
                <a:cubicBezTo>
                  <a:pt x="221" y="313"/>
                  <a:pt x="221" y="319"/>
                  <a:pt x="217" y="324"/>
                </a:cubicBezTo>
                <a:cubicBezTo>
                  <a:pt x="218" y="328"/>
                  <a:pt x="219" y="331"/>
                  <a:pt x="214" y="332"/>
                </a:cubicBezTo>
                <a:cubicBezTo>
                  <a:pt x="215" y="336"/>
                  <a:pt x="214" y="339"/>
                  <a:pt x="211" y="342"/>
                </a:cubicBezTo>
                <a:cubicBezTo>
                  <a:pt x="213" y="349"/>
                  <a:pt x="214" y="355"/>
                  <a:pt x="211" y="360"/>
                </a:cubicBezTo>
                <a:cubicBezTo>
                  <a:pt x="212" y="364"/>
                  <a:pt x="211" y="366"/>
                  <a:pt x="211" y="369"/>
                </a:cubicBezTo>
                <a:cubicBezTo>
                  <a:pt x="208" y="370"/>
                  <a:pt x="208" y="375"/>
                  <a:pt x="205" y="371"/>
                </a:cubicBezTo>
                <a:cubicBezTo>
                  <a:pt x="195" y="364"/>
                  <a:pt x="202" y="349"/>
                  <a:pt x="194" y="335"/>
                </a:cubicBezTo>
                <a:cubicBezTo>
                  <a:pt x="201" y="317"/>
                  <a:pt x="194" y="291"/>
                  <a:pt x="204" y="274"/>
                </a:cubicBezTo>
                <a:cubicBezTo>
                  <a:pt x="201" y="267"/>
                  <a:pt x="206" y="264"/>
                  <a:pt x="209" y="260"/>
                </a:cubicBezTo>
                <a:cubicBezTo>
                  <a:pt x="207" y="253"/>
                  <a:pt x="211" y="249"/>
                  <a:pt x="213" y="244"/>
                </a:cubicBezTo>
                <a:cubicBezTo>
                  <a:pt x="210" y="237"/>
                  <a:pt x="214" y="234"/>
                  <a:pt x="217" y="230"/>
                </a:cubicBezTo>
                <a:cubicBezTo>
                  <a:pt x="215" y="223"/>
                  <a:pt x="219" y="219"/>
                  <a:pt x="221" y="213"/>
                </a:cubicBezTo>
                <a:cubicBezTo>
                  <a:pt x="221" y="202"/>
                  <a:pt x="224" y="192"/>
                  <a:pt x="230" y="183"/>
                </a:cubicBezTo>
                <a:cubicBezTo>
                  <a:pt x="230" y="172"/>
                  <a:pt x="235" y="163"/>
                  <a:pt x="238" y="153"/>
                </a:cubicBezTo>
                <a:cubicBezTo>
                  <a:pt x="237" y="147"/>
                  <a:pt x="244" y="145"/>
                  <a:pt x="243" y="139"/>
                </a:cubicBezTo>
                <a:cubicBezTo>
                  <a:pt x="249" y="136"/>
                  <a:pt x="246" y="129"/>
                  <a:pt x="250" y="125"/>
                </a:cubicBezTo>
                <a:cubicBezTo>
                  <a:pt x="252" y="120"/>
                  <a:pt x="249" y="114"/>
                  <a:pt x="255" y="111"/>
                </a:cubicBezTo>
                <a:cubicBezTo>
                  <a:pt x="258" y="106"/>
                  <a:pt x="256" y="99"/>
                  <a:pt x="259" y="95"/>
                </a:cubicBezTo>
                <a:cubicBezTo>
                  <a:pt x="261" y="88"/>
                  <a:pt x="269" y="85"/>
                  <a:pt x="268" y="76"/>
                </a:cubicBezTo>
                <a:cubicBezTo>
                  <a:pt x="275" y="72"/>
                  <a:pt x="276" y="65"/>
                  <a:pt x="281" y="60"/>
                </a:cubicBezTo>
                <a:cubicBezTo>
                  <a:pt x="286" y="53"/>
                  <a:pt x="280" y="39"/>
                  <a:pt x="291" y="35"/>
                </a:cubicBezTo>
                <a:cubicBezTo>
                  <a:pt x="290" y="24"/>
                  <a:pt x="300" y="20"/>
                  <a:pt x="298" y="9"/>
                </a:cubicBezTo>
                <a:cubicBezTo>
                  <a:pt x="304" y="8"/>
                  <a:pt x="303" y="4"/>
                  <a:pt x="303" y="1"/>
                </a:cubicBezTo>
                <a:cubicBezTo>
                  <a:pt x="289" y="1"/>
                  <a:pt x="289" y="1"/>
                  <a:pt x="289" y="1"/>
                </a:cubicBezTo>
                <a:cubicBezTo>
                  <a:pt x="288" y="5"/>
                  <a:pt x="287" y="8"/>
                  <a:pt x="287" y="12"/>
                </a:cubicBezTo>
                <a:cubicBezTo>
                  <a:pt x="279" y="14"/>
                  <a:pt x="288" y="24"/>
                  <a:pt x="278" y="24"/>
                </a:cubicBezTo>
                <a:cubicBezTo>
                  <a:pt x="281" y="35"/>
                  <a:pt x="270" y="40"/>
                  <a:pt x="272" y="51"/>
                </a:cubicBezTo>
                <a:cubicBezTo>
                  <a:pt x="265" y="57"/>
                  <a:pt x="265" y="67"/>
                  <a:pt x="258" y="73"/>
                </a:cubicBezTo>
                <a:cubicBezTo>
                  <a:pt x="257" y="83"/>
                  <a:pt x="249" y="89"/>
                  <a:pt x="248" y="98"/>
                </a:cubicBezTo>
                <a:cubicBezTo>
                  <a:pt x="244" y="101"/>
                  <a:pt x="242" y="105"/>
                  <a:pt x="242" y="109"/>
                </a:cubicBezTo>
                <a:cubicBezTo>
                  <a:pt x="243" y="115"/>
                  <a:pt x="232" y="115"/>
                  <a:pt x="237" y="123"/>
                </a:cubicBezTo>
                <a:cubicBezTo>
                  <a:pt x="231" y="129"/>
                  <a:pt x="231" y="140"/>
                  <a:pt x="227" y="147"/>
                </a:cubicBezTo>
                <a:cubicBezTo>
                  <a:pt x="223" y="155"/>
                  <a:pt x="225" y="166"/>
                  <a:pt x="217" y="172"/>
                </a:cubicBezTo>
                <a:cubicBezTo>
                  <a:pt x="220" y="184"/>
                  <a:pt x="211" y="189"/>
                  <a:pt x="210" y="199"/>
                </a:cubicBezTo>
                <a:cubicBezTo>
                  <a:pt x="208" y="208"/>
                  <a:pt x="207" y="217"/>
                  <a:pt x="204" y="225"/>
                </a:cubicBezTo>
                <a:cubicBezTo>
                  <a:pt x="202" y="234"/>
                  <a:pt x="201" y="244"/>
                  <a:pt x="193" y="250"/>
                </a:cubicBezTo>
                <a:cubicBezTo>
                  <a:pt x="197" y="262"/>
                  <a:pt x="189" y="268"/>
                  <a:pt x="190" y="278"/>
                </a:cubicBezTo>
                <a:cubicBezTo>
                  <a:pt x="192" y="289"/>
                  <a:pt x="185" y="296"/>
                  <a:pt x="187" y="307"/>
                </a:cubicBezTo>
                <a:cubicBezTo>
                  <a:pt x="178" y="312"/>
                  <a:pt x="188" y="327"/>
                  <a:pt x="177" y="331"/>
                </a:cubicBezTo>
                <a:cubicBezTo>
                  <a:pt x="173" y="319"/>
                  <a:pt x="179" y="311"/>
                  <a:pt x="172" y="296"/>
                </a:cubicBezTo>
                <a:cubicBezTo>
                  <a:pt x="179" y="294"/>
                  <a:pt x="173" y="285"/>
                  <a:pt x="176" y="280"/>
                </a:cubicBezTo>
                <a:cubicBezTo>
                  <a:pt x="181" y="274"/>
                  <a:pt x="173" y="266"/>
                  <a:pt x="182" y="263"/>
                </a:cubicBezTo>
                <a:cubicBezTo>
                  <a:pt x="177" y="252"/>
                  <a:pt x="186" y="248"/>
                  <a:pt x="180" y="236"/>
                </a:cubicBezTo>
                <a:cubicBezTo>
                  <a:pt x="191" y="223"/>
                  <a:pt x="184" y="200"/>
                  <a:pt x="197" y="188"/>
                </a:cubicBezTo>
                <a:cubicBezTo>
                  <a:pt x="191" y="180"/>
                  <a:pt x="206" y="183"/>
                  <a:pt x="199" y="175"/>
                </a:cubicBezTo>
                <a:cubicBezTo>
                  <a:pt x="200" y="170"/>
                  <a:pt x="201" y="167"/>
                  <a:pt x="205" y="164"/>
                </a:cubicBezTo>
                <a:cubicBezTo>
                  <a:pt x="208" y="155"/>
                  <a:pt x="208" y="146"/>
                  <a:pt x="215" y="139"/>
                </a:cubicBezTo>
                <a:cubicBezTo>
                  <a:pt x="218" y="121"/>
                  <a:pt x="228" y="107"/>
                  <a:pt x="237" y="93"/>
                </a:cubicBezTo>
                <a:cubicBezTo>
                  <a:pt x="236" y="88"/>
                  <a:pt x="245" y="87"/>
                  <a:pt x="239" y="80"/>
                </a:cubicBezTo>
                <a:cubicBezTo>
                  <a:pt x="246" y="78"/>
                  <a:pt x="246" y="73"/>
                  <a:pt x="247" y="68"/>
                </a:cubicBezTo>
                <a:cubicBezTo>
                  <a:pt x="244" y="62"/>
                  <a:pt x="254" y="62"/>
                  <a:pt x="253" y="57"/>
                </a:cubicBezTo>
                <a:cubicBezTo>
                  <a:pt x="251" y="51"/>
                  <a:pt x="258" y="49"/>
                  <a:pt x="261" y="45"/>
                </a:cubicBezTo>
                <a:cubicBezTo>
                  <a:pt x="258" y="35"/>
                  <a:pt x="267" y="31"/>
                  <a:pt x="266" y="22"/>
                </a:cubicBezTo>
                <a:cubicBezTo>
                  <a:pt x="269" y="16"/>
                  <a:pt x="273" y="9"/>
                  <a:pt x="274" y="1"/>
                </a:cubicBezTo>
                <a:cubicBezTo>
                  <a:pt x="275" y="1"/>
                  <a:pt x="275" y="1"/>
                  <a:pt x="276" y="1"/>
                </a:cubicBezTo>
                <a:cubicBezTo>
                  <a:pt x="263" y="1"/>
                  <a:pt x="263" y="1"/>
                  <a:pt x="263" y="1"/>
                </a:cubicBezTo>
                <a:cubicBezTo>
                  <a:pt x="262" y="4"/>
                  <a:pt x="261" y="8"/>
                  <a:pt x="259" y="12"/>
                </a:cubicBezTo>
                <a:cubicBezTo>
                  <a:pt x="253" y="19"/>
                  <a:pt x="255" y="30"/>
                  <a:pt x="245" y="35"/>
                </a:cubicBezTo>
                <a:cubicBezTo>
                  <a:pt x="250" y="42"/>
                  <a:pt x="242" y="42"/>
                  <a:pt x="243" y="48"/>
                </a:cubicBezTo>
                <a:cubicBezTo>
                  <a:pt x="238" y="51"/>
                  <a:pt x="245" y="59"/>
                  <a:pt x="235" y="60"/>
                </a:cubicBezTo>
                <a:cubicBezTo>
                  <a:pt x="239" y="72"/>
                  <a:pt x="224" y="74"/>
                  <a:pt x="225" y="84"/>
                </a:cubicBezTo>
                <a:cubicBezTo>
                  <a:pt x="220" y="86"/>
                  <a:pt x="226" y="94"/>
                  <a:pt x="219" y="95"/>
                </a:cubicBezTo>
                <a:cubicBezTo>
                  <a:pt x="217" y="99"/>
                  <a:pt x="216" y="102"/>
                  <a:pt x="214" y="106"/>
                </a:cubicBezTo>
                <a:cubicBezTo>
                  <a:pt x="212" y="115"/>
                  <a:pt x="205" y="121"/>
                  <a:pt x="203" y="131"/>
                </a:cubicBezTo>
                <a:cubicBezTo>
                  <a:pt x="195" y="147"/>
                  <a:pt x="192" y="165"/>
                  <a:pt x="183" y="180"/>
                </a:cubicBezTo>
                <a:cubicBezTo>
                  <a:pt x="187" y="187"/>
                  <a:pt x="179" y="187"/>
                  <a:pt x="181" y="193"/>
                </a:cubicBezTo>
                <a:cubicBezTo>
                  <a:pt x="175" y="196"/>
                  <a:pt x="184" y="205"/>
                  <a:pt x="176" y="207"/>
                </a:cubicBezTo>
                <a:cubicBezTo>
                  <a:pt x="173" y="215"/>
                  <a:pt x="175" y="226"/>
                  <a:pt x="170" y="233"/>
                </a:cubicBezTo>
                <a:cubicBezTo>
                  <a:pt x="171" y="244"/>
                  <a:pt x="167" y="252"/>
                  <a:pt x="167" y="262"/>
                </a:cubicBezTo>
                <a:cubicBezTo>
                  <a:pt x="162" y="264"/>
                  <a:pt x="168" y="271"/>
                  <a:pt x="165" y="274"/>
                </a:cubicBezTo>
                <a:cubicBezTo>
                  <a:pt x="163" y="276"/>
                  <a:pt x="162" y="278"/>
                  <a:pt x="164" y="281"/>
                </a:cubicBezTo>
                <a:cubicBezTo>
                  <a:pt x="161" y="282"/>
                  <a:pt x="161" y="286"/>
                  <a:pt x="158" y="283"/>
                </a:cubicBezTo>
                <a:cubicBezTo>
                  <a:pt x="151" y="265"/>
                  <a:pt x="158" y="253"/>
                  <a:pt x="156" y="238"/>
                </a:cubicBezTo>
                <a:cubicBezTo>
                  <a:pt x="158" y="223"/>
                  <a:pt x="158" y="208"/>
                  <a:pt x="163" y="196"/>
                </a:cubicBezTo>
                <a:cubicBezTo>
                  <a:pt x="159" y="178"/>
                  <a:pt x="168" y="167"/>
                  <a:pt x="171" y="153"/>
                </a:cubicBezTo>
                <a:cubicBezTo>
                  <a:pt x="174" y="140"/>
                  <a:pt x="180" y="127"/>
                  <a:pt x="182" y="113"/>
                </a:cubicBezTo>
                <a:cubicBezTo>
                  <a:pt x="185" y="112"/>
                  <a:pt x="184" y="108"/>
                  <a:pt x="182" y="104"/>
                </a:cubicBezTo>
                <a:cubicBezTo>
                  <a:pt x="187" y="103"/>
                  <a:pt x="189" y="100"/>
                  <a:pt x="189" y="96"/>
                </a:cubicBezTo>
                <a:cubicBezTo>
                  <a:pt x="190" y="89"/>
                  <a:pt x="193" y="83"/>
                  <a:pt x="195" y="76"/>
                </a:cubicBezTo>
                <a:cubicBezTo>
                  <a:pt x="201" y="71"/>
                  <a:pt x="200" y="63"/>
                  <a:pt x="204" y="57"/>
                </a:cubicBezTo>
                <a:cubicBezTo>
                  <a:pt x="202" y="54"/>
                  <a:pt x="207" y="55"/>
                  <a:pt x="209" y="53"/>
                </a:cubicBezTo>
                <a:cubicBezTo>
                  <a:pt x="209" y="52"/>
                  <a:pt x="206" y="49"/>
                  <a:pt x="207" y="47"/>
                </a:cubicBezTo>
                <a:cubicBezTo>
                  <a:pt x="208" y="44"/>
                  <a:pt x="212" y="42"/>
                  <a:pt x="213" y="39"/>
                </a:cubicBezTo>
                <a:cubicBezTo>
                  <a:pt x="220" y="27"/>
                  <a:pt x="221" y="13"/>
                  <a:pt x="232" y="3"/>
                </a:cubicBezTo>
                <a:cubicBezTo>
                  <a:pt x="232" y="2"/>
                  <a:pt x="232" y="1"/>
                  <a:pt x="233" y="1"/>
                </a:cubicBezTo>
                <a:cubicBezTo>
                  <a:pt x="216" y="1"/>
                  <a:pt x="216" y="1"/>
                  <a:pt x="216" y="1"/>
                </a:cubicBezTo>
                <a:cubicBezTo>
                  <a:pt x="216" y="1"/>
                  <a:pt x="216" y="1"/>
                  <a:pt x="216" y="2"/>
                </a:cubicBezTo>
                <a:cubicBezTo>
                  <a:pt x="212" y="10"/>
                  <a:pt x="214" y="22"/>
                  <a:pt x="203" y="27"/>
                </a:cubicBezTo>
                <a:cubicBezTo>
                  <a:pt x="204" y="33"/>
                  <a:pt x="200" y="36"/>
                  <a:pt x="199" y="41"/>
                </a:cubicBezTo>
                <a:cubicBezTo>
                  <a:pt x="200" y="47"/>
                  <a:pt x="193" y="49"/>
                  <a:pt x="190" y="53"/>
                </a:cubicBezTo>
                <a:cubicBezTo>
                  <a:pt x="190" y="63"/>
                  <a:pt x="186" y="72"/>
                  <a:pt x="184" y="82"/>
                </a:cubicBezTo>
                <a:cubicBezTo>
                  <a:pt x="175" y="82"/>
                  <a:pt x="184" y="92"/>
                  <a:pt x="176" y="94"/>
                </a:cubicBezTo>
                <a:cubicBezTo>
                  <a:pt x="179" y="102"/>
                  <a:pt x="171" y="103"/>
                  <a:pt x="169" y="109"/>
                </a:cubicBezTo>
                <a:cubicBezTo>
                  <a:pt x="171" y="116"/>
                  <a:pt x="167" y="120"/>
                  <a:pt x="165" y="125"/>
                </a:cubicBezTo>
                <a:cubicBezTo>
                  <a:pt x="169" y="133"/>
                  <a:pt x="165" y="137"/>
                  <a:pt x="161" y="141"/>
                </a:cubicBezTo>
                <a:cubicBezTo>
                  <a:pt x="165" y="150"/>
                  <a:pt x="156" y="151"/>
                  <a:pt x="157" y="158"/>
                </a:cubicBezTo>
                <a:cubicBezTo>
                  <a:pt x="154" y="163"/>
                  <a:pt x="158" y="170"/>
                  <a:pt x="150" y="173"/>
                </a:cubicBezTo>
                <a:cubicBezTo>
                  <a:pt x="154" y="183"/>
                  <a:pt x="147" y="188"/>
                  <a:pt x="149" y="197"/>
                </a:cubicBezTo>
                <a:cubicBezTo>
                  <a:pt x="149" y="207"/>
                  <a:pt x="146" y="214"/>
                  <a:pt x="145" y="223"/>
                </a:cubicBezTo>
                <a:cubicBezTo>
                  <a:pt x="144" y="231"/>
                  <a:pt x="142" y="240"/>
                  <a:pt x="141" y="249"/>
                </a:cubicBezTo>
                <a:cubicBezTo>
                  <a:pt x="142" y="258"/>
                  <a:pt x="146" y="269"/>
                  <a:pt x="141" y="276"/>
                </a:cubicBezTo>
                <a:cubicBezTo>
                  <a:pt x="140" y="256"/>
                  <a:pt x="134" y="248"/>
                  <a:pt x="135" y="229"/>
                </a:cubicBezTo>
                <a:cubicBezTo>
                  <a:pt x="133" y="212"/>
                  <a:pt x="131" y="195"/>
                  <a:pt x="134" y="181"/>
                </a:cubicBezTo>
                <a:cubicBezTo>
                  <a:pt x="135" y="165"/>
                  <a:pt x="139" y="151"/>
                  <a:pt x="141" y="136"/>
                </a:cubicBezTo>
                <a:cubicBezTo>
                  <a:pt x="145" y="130"/>
                  <a:pt x="143" y="122"/>
                  <a:pt x="143" y="114"/>
                </a:cubicBezTo>
                <a:cubicBezTo>
                  <a:pt x="150" y="109"/>
                  <a:pt x="149" y="100"/>
                  <a:pt x="148" y="91"/>
                </a:cubicBezTo>
                <a:cubicBezTo>
                  <a:pt x="156" y="85"/>
                  <a:pt x="153" y="72"/>
                  <a:pt x="161" y="65"/>
                </a:cubicBezTo>
                <a:cubicBezTo>
                  <a:pt x="156" y="58"/>
                  <a:pt x="169" y="59"/>
                  <a:pt x="162" y="50"/>
                </a:cubicBezTo>
                <a:cubicBezTo>
                  <a:pt x="167" y="47"/>
                  <a:pt x="165" y="41"/>
                  <a:pt x="170" y="38"/>
                </a:cubicBezTo>
                <a:cubicBezTo>
                  <a:pt x="170" y="32"/>
                  <a:pt x="167" y="26"/>
                  <a:pt x="175" y="24"/>
                </a:cubicBezTo>
                <a:cubicBezTo>
                  <a:pt x="172" y="17"/>
                  <a:pt x="176" y="14"/>
                  <a:pt x="180" y="10"/>
                </a:cubicBezTo>
                <a:cubicBezTo>
                  <a:pt x="181" y="7"/>
                  <a:pt x="182" y="4"/>
                  <a:pt x="183" y="1"/>
                </a:cubicBezTo>
                <a:cubicBezTo>
                  <a:pt x="170" y="1"/>
                  <a:pt x="170" y="1"/>
                  <a:pt x="170" y="1"/>
                </a:cubicBezTo>
                <a:cubicBezTo>
                  <a:pt x="161" y="17"/>
                  <a:pt x="155" y="35"/>
                  <a:pt x="151" y="53"/>
                </a:cubicBezTo>
                <a:cubicBezTo>
                  <a:pt x="147" y="64"/>
                  <a:pt x="142" y="75"/>
                  <a:pt x="140" y="87"/>
                </a:cubicBezTo>
                <a:cubicBezTo>
                  <a:pt x="133" y="96"/>
                  <a:pt x="137" y="112"/>
                  <a:pt x="130" y="121"/>
                </a:cubicBezTo>
                <a:cubicBezTo>
                  <a:pt x="132" y="128"/>
                  <a:pt x="128" y="132"/>
                  <a:pt x="126" y="138"/>
                </a:cubicBezTo>
                <a:cubicBezTo>
                  <a:pt x="127" y="145"/>
                  <a:pt x="127" y="151"/>
                  <a:pt x="123" y="157"/>
                </a:cubicBezTo>
                <a:cubicBezTo>
                  <a:pt x="124" y="164"/>
                  <a:pt x="124" y="171"/>
                  <a:pt x="121" y="176"/>
                </a:cubicBezTo>
                <a:cubicBezTo>
                  <a:pt x="122" y="183"/>
                  <a:pt x="121" y="190"/>
                  <a:pt x="118" y="195"/>
                </a:cubicBezTo>
                <a:cubicBezTo>
                  <a:pt x="124" y="212"/>
                  <a:pt x="116" y="221"/>
                  <a:pt x="122" y="236"/>
                </a:cubicBezTo>
                <a:cubicBezTo>
                  <a:pt x="119" y="248"/>
                  <a:pt x="131" y="267"/>
                  <a:pt x="122" y="276"/>
                </a:cubicBezTo>
                <a:cubicBezTo>
                  <a:pt x="119" y="272"/>
                  <a:pt x="117" y="265"/>
                  <a:pt x="112" y="264"/>
                </a:cubicBezTo>
                <a:cubicBezTo>
                  <a:pt x="112" y="261"/>
                  <a:pt x="109" y="256"/>
                  <a:pt x="113" y="255"/>
                </a:cubicBezTo>
                <a:cubicBezTo>
                  <a:pt x="112" y="252"/>
                  <a:pt x="107" y="252"/>
                  <a:pt x="111" y="249"/>
                </a:cubicBezTo>
                <a:cubicBezTo>
                  <a:pt x="111" y="242"/>
                  <a:pt x="102" y="226"/>
                  <a:pt x="109" y="216"/>
                </a:cubicBezTo>
                <a:cubicBezTo>
                  <a:pt x="102" y="201"/>
                  <a:pt x="108" y="193"/>
                  <a:pt x="107" y="180"/>
                </a:cubicBezTo>
                <a:cubicBezTo>
                  <a:pt x="105" y="165"/>
                  <a:pt x="108" y="159"/>
                  <a:pt x="105" y="147"/>
                </a:cubicBezTo>
                <a:cubicBezTo>
                  <a:pt x="110" y="141"/>
                  <a:pt x="107" y="130"/>
                  <a:pt x="109" y="122"/>
                </a:cubicBezTo>
                <a:cubicBezTo>
                  <a:pt x="114" y="120"/>
                  <a:pt x="108" y="112"/>
                  <a:pt x="111" y="109"/>
                </a:cubicBezTo>
                <a:cubicBezTo>
                  <a:pt x="110" y="103"/>
                  <a:pt x="115" y="100"/>
                  <a:pt x="112" y="93"/>
                </a:cubicBezTo>
                <a:cubicBezTo>
                  <a:pt x="119" y="78"/>
                  <a:pt x="121" y="60"/>
                  <a:pt x="122" y="41"/>
                </a:cubicBezTo>
                <a:cubicBezTo>
                  <a:pt x="125" y="33"/>
                  <a:pt x="130" y="27"/>
                  <a:pt x="126" y="16"/>
                </a:cubicBezTo>
                <a:cubicBezTo>
                  <a:pt x="132" y="12"/>
                  <a:pt x="132" y="6"/>
                  <a:pt x="132" y="1"/>
                </a:cubicBezTo>
                <a:cubicBezTo>
                  <a:pt x="120" y="1"/>
                  <a:pt x="120" y="1"/>
                  <a:pt x="120" y="1"/>
                </a:cubicBezTo>
                <a:cubicBezTo>
                  <a:pt x="120" y="1"/>
                  <a:pt x="120" y="2"/>
                  <a:pt x="119" y="3"/>
                </a:cubicBezTo>
                <a:cubicBezTo>
                  <a:pt x="121" y="20"/>
                  <a:pt x="110" y="32"/>
                  <a:pt x="113" y="50"/>
                </a:cubicBezTo>
                <a:cubicBezTo>
                  <a:pt x="103" y="53"/>
                  <a:pt x="112" y="65"/>
                  <a:pt x="104" y="69"/>
                </a:cubicBezTo>
                <a:cubicBezTo>
                  <a:pt x="106" y="78"/>
                  <a:pt x="102" y="84"/>
                  <a:pt x="99" y="91"/>
                </a:cubicBezTo>
                <a:cubicBezTo>
                  <a:pt x="105" y="103"/>
                  <a:pt x="94" y="106"/>
                  <a:pt x="98" y="116"/>
                </a:cubicBezTo>
                <a:cubicBezTo>
                  <a:pt x="93" y="118"/>
                  <a:pt x="99" y="124"/>
                  <a:pt x="95" y="126"/>
                </a:cubicBezTo>
                <a:cubicBezTo>
                  <a:pt x="99" y="133"/>
                  <a:pt x="92" y="134"/>
                  <a:pt x="97" y="141"/>
                </a:cubicBezTo>
                <a:cubicBezTo>
                  <a:pt x="94" y="148"/>
                  <a:pt x="93" y="155"/>
                  <a:pt x="92" y="164"/>
                </a:cubicBezTo>
                <a:cubicBezTo>
                  <a:pt x="92" y="171"/>
                  <a:pt x="90" y="180"/>
                  <a:pt x="95" y="190"/>
                </a:cubicBezTo>
                <a:cubicBezTo>
                  <a:pt x="90" y="196"/>
                  <a:pt x="96" y="208"/>
                  <a:pt x="94" y="215"/>
                </a:cubicBezTo>
                <a:cubicBezTo>
                  <a:pt x="98" y="226"/>
                  <a:pt x="96" y="233"/>
                  <a:pt x="92" y="240"/>
                </a:cubicBezTo>
                <a:cubicBezTo>
                  <a:pt x="91" y="228"/>
                  <a:pt x="82" y="231"/>
                  <a:pt x="80" y="220"/>
                </a:cubicBezTo>
                <a:cubicBezTo>
                  <a:pt x="83" y="219"/>
                  <a:pt x="82" y="216"/>
                  <a:pt x="84" y="215"/>
                </a:cubicBezTo>
                <a:cubicBezTo>
                  <a:pt x="86" y="217"/>
                  <a:pt x="86" y="221"/>
                  <a:pt x="89" y="220"/>
                </a:cubicBezTo>
                <a:cubicBezTo>
                  <a:pt x="77" y="207"/>
                  <a:pt x="82" y="189"/>
                  <a:pt x="77" y="172"/>
                </a:cubicBezTo>
                <a:cubicBezTo>
                  <a:pt x="81" y="161"/>
                  <a:pt x="78" y="147"/>
                  <a:pt x="76" y="133"/>
                </a:cubicBezTo>
                <a:cubicBezTo>
                  <a:pt x="80" y="123"/>
                  <a:pt x="77" y="110"/>
                  <a:pt x="84" y="102"/>
                </a:cubicBezTo>
                <a:cubicBezTo>
                  <a:pt x="77" y="87"/>
                  <a:pt x="91" y="83"/>
                  <a:pt x="86" y="68"/>
                </a:cubicBezTo>
                <a:cubicBezTo>
                  <a:pt x="89" y="58"/>
                  <a:pt x="90" y="48"/>
                  <a:pt x="94" y="38"/>
                </a:cubicBezTo>
                <a:cubicBezTo>
                  <a:pt x="94" y="27"/>
                  <a:pt x="98" y="17"/>
                  <a:pt x="99" y="6"/>
                </a:cubicBezTo>
                <a:cubicBezTo>
                  <a:pt x="100" y="4"/>
                  <a:pt x="100" y="2"/>
                  <a:pt x="101" y="1"/>
                </a:cubicBezTo>
                <a:cubicBezTo>
                  <a:pt x="91" y="1"/>
                  <a:pt x="91" y="1"/>
                  <a:pt x="91" y="1"/>
                </a:cubicBezTo>
                <a:cubicBezTo>
                  <a:pt x="91" y="5"/>
                  <a:pt x="83" y="5"/>
                  <a:pt x="85" y="11"/>
                </a:cubicBezTo>
                <a:cubicBezTo>
                  <a:pt x="88" y="24"/>
                  <a:pt x="75" y="29"/>
                  <a:pt x="80" y="43"/>
                </a:cubicBezTo>
                <a:cubicBezTo>
                  <a:pt x="76" y="51"/>
                  <a:pt x="72" y="60"/>
                  <a:pt x="75" y="72"/>
                </a:cubicBezTo>
                <a:cubicBezTo>
                  <a:pt x="73" y="73"/>
                  <a:pt x="72" y="75"/>
                  <a:pt x="74" y="78"/>
                </a:cubicBezTo>
                <a:cubicBezTo>
                  <a:pt x="70" y="80"/>
                  <a:pt x="67" y="81"/>
                  <a:pt x="70" y="86"/>
                </a:cubicBezTo>
                <a:cubicBezTo>
                  <a:pt x="78" y="86"/>
                  <a:pt x="64" y="93"/>
                  <a:pt x="72" y="100"/>
                </a:cubicBezTo>
                <a:cubicBezTo>
                  <a:pt x="69" y="109"/>
                  <a:pt x="64" y="117"/>
                  <a:pt x="65" y="127"/>
                </a:cubicBezTo>
                <a:cubicBezTo>
                  <a:pt x="63" y="131"/>
                  <a:pt x="65" y="138"/>
                  <a:pt x="68" y="144"/>
                </a:cubicBezTo>
                <a:cubicBezTo>
                  <a:pt x="62" y="147"/>
                  <a:pt x="64" y="153"/>
                  <a:pt x="67" y="160"/>
                </a:cubicBezTo>
                <a:cubicBezTo>
                  <a:pt x="60" y="168"/>
                  <a:pt x="68" y="184"/>
                  <a:pt x="62" y="192"/>
                </a:cubicBezTo>
                <a:cubicBezTo>
                  <a:pt x="53" y="179"/>
                  <a:pt x="63" y="169"/>
                  <a:pt x="56" y="164"/>
                </a:cubicBezTo>
                <a:cubicBezTo>
                  <a:pt x="56" y="154"/>
                  <a:pt x="51" y="142"/>
                  <a:pt x="48" y="130"/>
                </a:cubicBezTo>
                <a:cubicBezTo>
                  <a:pt x="45" y="105"/>
                  <a:pt x="52" y="84"/>
                  <a:pt x="45" y="57"/>
                </a:cubicBezTo>
                <a:cubicBezTo>
                  <a:pt x="50" y="47"/>
                  <a:pt x="49" y="34"/>
                  <a:pt x="49" y="22"/>
                </a:cubicBezTo>
                <a:cubicBezTo>
                  <a:pt x="52" y="18"/>
                  <a:pt x="51" y="11"/>
                  <a:pt x="49" y="4"/>
                </a:cubicBezTo>
                <a:cubicBezTo>
                  <a:pt x="51" y="3"/>
                  <a:pt x="51" y="2"/>
                  <a:pt x="52" y="1"/>
                </a:cubicBezTo>
                <a:cubicBezTo>
                  <a:pt x="40" y="1"/>
                  <a:pt x="40" y="1"/>
                  <a:pt x="40" y="1"/>
                </a:cubicBezTo>
                <a:cubicBezTo>
                  <a:pt x="38" y="22"/>
                  <a:pt x="35" y="43"/>
                  <a:pt x="36" y="66"/>
                </a:cubicBezTo>
                <a:cubicBezTo>
                  <a:pt x="33" y="71"/>
                  <a:pt x="39" y="80"/>
                  <a:pt x="36" y="85"/>
                </a:cubicBezTo>
                <a:cubicBezTo>
                  <a:pt x="42" y="95"/>
                  <a:pt x="30" y="96"/>
                  <a:pt x="37" y="106"/>
                </a:cubicBezTo>
                <a:cubicBezTo>
                  <a:pt x="37" y="112"/>
                  <a:pt x="34" y="118"/>
                  <a:pt x="37" y="127"/>
                </a:cubicBezTo>
                <a:cubicBezTo>
                  <a:pt x="35" y="133"/>
                  <a:pt x="44" y="144"/>
                  <a:pt x="35" y="146"/>
                </a:cubicBezTo>
                <a:cubicBezTo>
                  <a:pt x="34" y="129"/>
                  <a:pt x="25" y="107"/>
                  <a:pt x="26" y="91"/>
                </a:cubicBezTo>
                <a:cubicBezTo>
                  <a:pt x="25" y="83"/>
                  <a:pt x="25" y="81"/>
                  <a:pt x="25" y="70"/>
                </a:cubicBezTo>
                <a:cubicBezTo>
                  <a:pt x="24" y="61"/>
                  <a:pt x="30" y="50"/>
                  <a:pt x="23" y="46"/>
                </a:cubicBezTo>
                <a:cubicBezTo>
                  <a:pt x="30" y="41"/>
                  <a:pt x="22" y="28"/>
                  <a:pt x="28" y="23"/>
                </a:cubicBezTo>
                <a:cubicBezTo>
                  <a:pt x="28" y="15"/>
                  <a:pt x="30" y="9"/>
                  <a:pt x="29" y="1"/>
                </a:cubicBezTo>
                <a:cubicBezTo>
                  <a:pt x="17" y="1"/>
                  <a:pt x="17" y="1"/>
                  <a:pt x="17" y="1"/>
                </a:cubicBezTo>
                <a:cubicBezTo>
                  <a:pt x="17" y="2"/>
                  <a:pt x="17" y="4"/>
                  <a:pt x="16" y="6"/>
                </a:cubicBezTo>
                <a:cubicBezTo>
                  <a:pt x="15" y="13"/>
                  <a:pt x="16" y="21"/>
                  <a:pt x="14" y="28"/>
                </a:cubicBezTo>
                <a:cubicBezTo>
                  <a:pt x="15" y="42"/>
                  <a:pt x="9" y="54"/>
                  <a:pt x="13" y="71"/>
                </a:cubicBezTo>
                <a:cubicBezTo>
                  <a:pt x="10" y="77"/>
                  <a:pt x="15" y="87"/>
                  <a:pt x="11" y="93"/>
                </a:cubicBezTo>
                <a:cubicBezTo>
                  <a:pt x="13" y="101"/>
                  <a:pt x="21" y="113"/>
                  <a:pt x="13" y="116"/>
                </a:cubicBezTo>
                <a:cubicBezTo>
                  <a:pt x="9" y="113"/>
                  <a:pt x="6" y="107"/>
                  <a:pt x="2" y="103"/>
                </a:cubicBezTo>
                <a:cubicBezTo>
                  <a:pt x="2" y="126"/>
                  <a:pt x="2" y="126"/>
                  <a:pt x="2" y="126"/>
                </a:cubicBezTo>
                <a:cubicBezTo>
                  <a:pt x="4" y="126"/>
                  <a:pt x="6" y="127"/>
                  <a:pt x="7" y="127"/>
                </a:cubicBezTo>
                <a:cubicBezTo>
                  <a:pt x="9" y="131"/>
                  <a:pt x="9" y="138"/>
                  <a:pt x="14" y="138"/>
                </a:cubicBezTo>
                <a:cubicBezTo>
                  <a:pt x="12" y="145"/>
                  <a:pt x="24" y="146"/>
                  <a:pt x="17" y="149"/>
                </a:cubicBezTo>
                <a:cubicBezTo>
                  <a:pt x="11" y="148"/>
                  <a:pt x="6" y="145"/>
                  <a:pt x="2" y="141"/>
                </a:cubicBezTo>
                <a:cubicBezTo>
                  <a:pt x="2" y="172"/>
                  <a:pt x="2" y="172"/>
                  <a:pt x="2" y="172"/>
                </a:cubicBezTo>
                <a:cubicBezTo>
                  <a:pt x="5" y="173"/>
                  <a:pt x="8" y="174"/>
                  <a:pt x="10" y="175"/>
                </a:cubicBezTo>
                <a:cubicBezTo>
                  <a:pt x="12" y="179"/>
                  <a:pt x="17" y="178"/>
                  <a:pt x="19" y="182"/>
                </a:cubicBezTo>
                <a:cubicBezTo>
                  <a:pt x="25" y="179"/>
                  <a:pt x="24" y="189"/>
                  <a:pt x="30" y="187"/>
                </a:cubicBezTo>
                <a:cubicBezTo>
                  <a:pt x="32" y="191"/>
                  <a:pt x="36" y="190"/>
                  <a:pt x="38" y="194"/>
                </a:cubicBezTo>
                <a:cubicBezTo>
                  <a:pt x="44" y="191"/>
                  <a:pt x="43" y="201"/>
                  <a:pt x="49" y="199"/>
                </a:cubicBezTo>
                <a:cubicBezTo>
                  <a:pt x="56" y="201"/>
                  <a:pt x="60" y="210"/>
                  <a:pt x="64" y="219"/>
                </a:cubicBezTo>
                <a:cubicBezTo>
                  <a:pt x="48" y="211"/>
                  <a:pt x="32" y="201"/>
                  <a:pt x="16" y="192"/>
                </a:cubicBezTo>
                <a:cubicBezTo>
                  <a:pt x="11" y="191"/>
                  <a:pt x="6" y="189"/>
                  <a:pt x="2" y="187"/>
                </a:cubicBezTo>
                <a:cubicBezTo>
                  <a:pt x="2" y="216"/>
                  <a:pt x="2" y="216"/>
                  <a:pt x="2" y="216"/>
                </a:cubicBezTo>
                <a:cubicBezTo>
                  <a:pt x="19" y="226"/>
                  <a:pt x="38" y="232"/>
                  <a:pt x="56" y="240"/>
                </a:cubicBezTo>
                <a:cubicBezTo>
                  <a:pt x="59" y="246"/>
                  <a:pt x="67" y="242"/>
                  <a:pt x="69" y="251"/>
                </a:cubicBezTo>
                <a:cubicBezTo>
                  <a:pt x="76" y="249"/>
                  <a:pt x="80" y="255"/>
                  <a:pt x="84" y="261"/>
                </a:cubicBezTo>
                <a:cubicBezTo>
                  <a:pt x="90" y="261"/>
                  <a:pt x="94" y="266"/>
                  <a:pt x="97" y="272"/>
                </a:cubicBezTo>
                <a:cubicBezTo>
                  <a:pt x="100" y="272"/>
                  <a:pt x="102" y="274"/>
                  <a:pt x="104" y="276"/>
                </a:cubicBezTo>
                <a:cubicBezTo>
                  <a:pt x="107" y="275"/>
                  <a:pt x="112" y="278"/>
                  <a:pt x="109" y="280"/>
                </a:cubicBezTo>
                <a:cubicBezTo>
                  <a:pt x="103" y="281"/>
                  <a:pt x="101" y="275"/>
                  <a:pt x="97" y="272"/>
                </a:cubicBezTo>
                <a:cubicBezTo>
                  <a:pt x="92" y="269"/>
                  <a:pt x="84" y="273"/>
                  <a:pt x="82" y="265"/>
                </a:cubicBezTo>
                <a:cubicBezTo>
                  <a:pt x="74" y="269"/>
                  <a:pt x="73" y="260"/>
                  <a:pt x="66" y="261"/>
                </a:cubicBezTo>
                <a:cubicBezTo>
                  <a:pt x="63" y="255"/>
                  <a:pt x="55" y="257"/>
                  <a:pt x="51" y="253"/>
                </a:cubicBezTo>
                <a:cubicBezTo>
                  <a:pt x="41" y="250"/>
                  <a:pt x="31" y="245"/>
                  <a:pt x="22" y="238"/>
                </a:cubicBezTo>
                <a:cubicBezTo>
                  <a:pt x="14" y="240"/>
                  <a:pt x="8" y="236"/>
                  <a:pt x="2" y="234"/>
                </a:cubicBezTo>
                <a:cubicBezTo>
                  <a:pt x="2" y="248"/>
                  <a:pt x="2" y="248"/>
                  <a:pt x="2" y="248"/>
                </a:cubicBezTo>
                <a:cubicBezTo>
                  <a:pt x="4" y="248"/>
                  <a:pt x="5" y="249"/>
                  <a:pt x="7" y="249"/>
                </a:cubicBezTo>
                <a:cubicBezTo>
                  <a:pt x="13" y="256"/>
                  <a:pt x="24" y="253"/>
                  <a:pt x="29" y="261"/>
                </a:cubicBezTo>
                <a:cubicBezTo>
                  <a:pt x="40" y="258"/>
                  <a:pt x="45" y="269"/>
                  <a:pt x="56" y="267"/>
                </a:cubicBezTo>
                <a:cubicBezTo>
                  <a:pt x="56" y="275"/>
                  <a:pt x="63" y="271"/>
                  <a:pt x="67" y="273"/>
                </a:cubicBezTo>
                <a:cubicBezTo>
                  <a:pt x="69" y="276"/>
                  <a:pt x="73" y="278"/>
                  <a:pt x="78" y="278"/>
                </a:cubicBezTo>
                <a:cubicBezTo>
                  <a:pt x="84" y="285"/>
                  <a:pt x="94" y="285"/>
                  <a:pt x="100" y="292"/>
                </a:cubicBezTo>
                <a:cubicBezTo>
                  <a:pt x="109" y="295"/>
                  <a:pt x="114" y="304"/>
                  <a:pt x="123" y="306"/>
                </a:cubicBezTo>
                <a:cubicBezTo>
                  <a:pt x="124" y="314"/>
                  <a:pt x="130" y="310"/>
                  <a:pt x="132" y="315"/>
                </a:cubicBezTo>
                <a:cubicBezTo>
                  <a:pt x="134" y="317"/>
                  <a:pt x="134" y="321"/>
                  <a:pt x="137" y="320"/>
                </a:cubicBezTo>
                <a:cubicBezTo>
                  <a:pt x="138" y="323"/>
                  <a:pt x="142" y="323"/>
                  <a:pt x="139" y="326"/>
                </a:cubicBezTo>
                <a:cubicBezTo>
                  <a:pt x="130" y="328"/>
                  <a:pt x="129" y="313"/>
                  <a:pt x="118" y="320"/>
                </a:cubicBezTo>
                <a:cubicBezTo>
                  <a:pt x="110" y="311"/>
                  <a:pt x="97" y="310"/>
                  <a:pt x="90" y="299"/>
                </a:cubicBezTo>
                <a:cubicBezTo>
                  <a:pt x="80" y="300"/>
                  <a:pt x="75" y="293"/>
                  <a:pt x="65" y="295"/>
                </a:cubicBezTo>
                <a:cubicBezTo>
                  <a:pt x="59" y="287"/>
                  <a:pt x="49" y="290"/>
                  <a:pt x="43" y="284"/>
                </a:cubicBezTo>
                <a:cubicBezTo>
                  <a:pt x="32" y="287"/>
                  <a:pt x="28" y="276"/>
                  <a:pt x="19" y="276"/>
                </a:cubicBezTo>
                <a:cubicBezTo>
                  <a:pt x="14" y="274"/>
                  <a:pt x="8" y="272"/>
                  <a:pt x="2" y="271"/>
                </a:cubicBezTo>
                <a:cubicBezTo>
                  <a:pt x="2" y="286"/>
                  <a:pt x="2" y="286"/>
                  <a:pt x="2" y="286"/>
                </a:cubicBezTo>
                <a:cubicBezTo>
                  <a:pt x="6" y="287"/>
                  <a:pt x="11" y="287"/>
                  <a:pt x="14" y="290"/>
                </a:cubicBezTo>
                <a:cubicBezTo>
                  <a:pt x="23" y="294"/>
                  <a:pt x="35" y="291"/>
                  <a:pt x="42" y="299"/>
                </a:cubicBezTo>
                <a:cubicBezTo>
                  <a:pt x="50" y="295"/>
                  <a:pt x="51" y="304"/>
                  <a:pt x="58" y="303"/>
                </a:cubicBezTo>
                <a:cubicBezTo>
                  <a:pt x="60" y="310"/>
                  <a:pt x="70" y="302"/>
                  <a:pt x="70" y="311"/>
                </a:cubicBezTo>
                <a:cubicBezTo>
                  <a:pt x="79" y="312"/>
                  <a:pt x="95" y="313"/>
                  <a:pt x="92" y="322"/>
                </a:cubicBezTo>
                <a:cubicBezTo>
                  <a:pt x="87" y="321"/>
                  <a:pt x="82" y="321"/>
                  <a:pt x="78" y="318"/>
                </a:cubicBezTo>
                <a:cubicBezTo>
                  <a:pt x="74" y="314"/>
                  <a:pt x="68" y="317"/>
                  <a:pt x="63" y="317"/>
                </a:cubicBezTo>
                <a:cubicBezTo>
                  <a:pt x="61" y="308"/>
                  <a:pt x="53" y="311"/>
                  <a:pt x="48" y="309"/>
                </a:cubicBezTo>
                <a:cubicBezTo>
                  <a:pt x="42" y="308"/>
                  <a:pt x="38" y="304"/>
                  <a:pt x="30" y="309"/>
                </a:cubicBezTo>
                <a:cubicBezTo>
                  <a:pt x="27" y="300"/>
                  <a:pt x="17" y="307"/>
                  <a:pt x="14" y="299"/>
                </a:cubicBezTo>
                <a:cubicBezTo>
                  <a:pt x="9" y="300"/>
                  <a:pt x="6" y="299"/>
                  <a:pt x="2" y="297"/>
                </a:cubicBezTo>
                <a:cubicBezTo>
                  <a:pt x="2" y="310"/>
                  <a:pt x="2" y="310"/>
                  <a:pt x="2" y="310"/>
                </a:cubicBezTo>
                <a:cubicBezTo>
                  <a:pt x="6" y="311"/>
                  <a:pt x="10" y="315"/>
                  <a:pt x="14" y="317"/>
                </a:cubicBezTo>
                <a:cubicBezTo>
                  <a:pt x="19" y="315"/>
                  <a:pt x="22" y="316"/>
                  <a:pt x="26" y="316"/>
                </a:cubicBezTo>
                <a:cubicBezTo>
                  <a:pt x="28" y="317"/>
                  <a:pt x="31" y="320"/>
                  <a:pt x="33" y="320"/>
                </a:cubicBezTo>
                <a:cubicBezTo>
                  <a:pt x="37" y="321"/>
                  <a:pt x="39" y="319"/>
                  <a:pt x="42" y="320"/>
                </a:cubicBezTo>
                <a:cubicBezTo>
                  <a:pt x="43" y="320"/>
                  <a:pt x="45" y="322"/>
                  <a:pt x="46" y="322"/>
                </a:cubicBezTo>
                <a:cubicBezTo>
                  <a:pt x="48" y="323"/>
                  <a:pt x="49" y="321"/>
                  <a:pt x="50" y="324"/>
                </a:cubicBezTo>
                <a:cubicBezTo>
                  <a:pt x="62" y="325"/>
                  <a:pt x="72" y="331"/>
                  <a:pt x="84" y="334"/>
                </a:cubicBezTo>
                <a:cubicBezTo>
                  <a:pt x="89" y="337"/>
                  <a:pt x="95" y="339"/>
                  <a:pt x="101" y="341"/>
                </a:cubicBezTo>
                <a:cubicBezTo>
                  <a:pt x="104" y="346"/>
                  <a:pt x="109" y="349"/>
                  <a:pt x="116" y="348"/>
                </a:cubicBezTo>
                <a:cubicBezTo>
                  <a:pt x="121" y="352"/>
                  <a:pt x="125" y="357"/>
                  <a:pt x="133" y="355"/>
                </a:cubicBezTo>
                <a:cubicBezTo>
                  <a:pt x="134" y="364"/>
                  <a:pt x="142" y="360"/>
                  <a:pt x="147" y="362"/>
                </a:cubicBezTo>
                <a:cubicBezTo>
                  <a:pt x="157" y="374"/>
                  <a:pt x="172" y="375"/>
                  <a:pt x="180" y="388"/>
                </a:cubicBezTo>
                <a:cubicBezTo>
                  <a:pt x="188" y="388"/>
                  <a:pt x="192" y="395"/>
                  <a:pt x="199" y="398"/>
                </a:cubicBezTo>
                <a:cubicBezTo>
                  <a:pt x="199" y="404"/>
                  <a:pt x="205" y="400"/>
                  <a:pt x="207" y="404"/>
                </a:cubicBezTo>
                <a:cubicBezTo>
                  <a:pt x="210" y="405"/>
                  <a:pt x="211" y="411"/>
                  <a:pt x="215" y="410"/>
                </a:cubicBezTo>
                <a:cubicBezTo>
                  <a:pt x="215" y="420"/>
                  <a:pt x="207" y="410"/>
                  <a:pt x="203" y="411"/>
                </a:cubicBezTo>
                <a:cubicBezTo>
                  <a:pt x="200" y="408"/>
                  <a:pt x="197" y="406"/>
                  <a:pt x="192" y="406"/>
                </a:cubicBezTo>
                <a:cubicBezTo>
                  <a:pt x="193" y="399"/>
                  <a:pt x="187" y="403"/>
                  <a:pt x="185" y="402"/>
                </a:cubicBezTo>
                <a:cubicBezTo>
                  <a:pt x="183" y="401"/>
                  <a:pt x="184" y="396"/>
                  <a:pt x="180" y="397"/>
                </a:cubicBezTo>
                <a:cubicBezTo>
                  <a:pt x="178" y="392"/>
                  <a:pt x="172" y="396"/>
                  <a:pt x="171" y="388"/>
                </a:cubicBezTo>
                <a:cubicBezTo>
                  <a:pt x="167" y="387"/>
                  <a:pt x="161" y="386"/>
                  <a:pt x="157" y="383"/>
                </a:cubicBezTo>
                <a:cubicBezTo>
                  <a:pt x="156" y="377"/>
                  <a:pt x="148" y="383"/>
                  <a:pt x="146" y="378"/>
                </a:cubicBezTo>
                <a:cubicBezTo>
                  <a:pt x="139" y="373"/>
                  <a:pt x="129" y="373"/>
                  <a:pt x="124" y="364"/>
                </a:cubicBezTo>
                <a:cubicBezTo>
                  <a:pt x="109" y="365"/>
                  <a:pt x="99" y="355"/>
                  <a:pt x="84" y="355"/>
                </a:cubicBezTo>
                <a:cubicBezTo>
                  <a:pt x="79" y="350"/>
                  <a:pt x="69" y="355"/>
                  <a:pt x="66" y="346"/>
                </a:cubicBezTo>
                <a:cubicBezTo>
                  <a:pt x="58" y="349"/>
                  <a:pt x="53" y="344"/>
                  <a:pt x="47" y="343"/>
                </a:cubicBezTo>
                <a:cubicBezTo>
                  <a:pt x="41" y="340"/>
                  <a:pt x="34" y="338"/>
                  <a:pt x="27" y="338"/>
                </a:cubicBezTo>
                <a:cubicBezTo>
                  <a:pt x="21" y="335"/>
                  <a:pt x="16" y="331"/>
                  <a:pt x="9" y="331"/>
                </a:cubicBezTo>
                <a:cubicBezTo>
                  <a:pt x="7" y="330"/>
                  <a:pt x="5" y="329"/>
                  <a:pt x="2" y="329"/>
                </a:cubicBezTo>
                <a:cubicBezTo>
                  <a:pt x="2" y="343"/>
                  <a:pt x="2" y="343"/>
                  <a:pt x="2" y="343"/>
                </a:cubicBezTo>
                <a:cubicBezTo>
                  <a:pt x="6" y="343"/>
                  <a:pt x="10" y="344"/>
                  <a:pt x="14" y="345"/>
                </a:cubicBezTo>
                <a:cubicBezTo>
                  <a:pt x="18" y="350"/>
                  <a:pt x="28" y="344"/>
                  <a:pt x="31" y="351"/>
                </a:cubicBezTo>
                <a:cubicBezTo>
                  <a:pt x="33" y="355"/>
                  <a:pt x="40" y="350"/>
                  <a:pt x="41" y="354"/>
                </a:cubicBezTo>
                <a:cubicBezTo>
                  <a:pt x="44" y="355"/>
                  <a:pt x="47" y="356"/>
                  <a:pt x="50" y="354"/>
                </a:cubicBezTo>
                <a:cubicBezTo>
                  <a:pt x="55" y="362"/>
                  <a:pt x="66" y="357"/>
                  <a:pt x="70" y="366"/>
                </a:cubicBezTo>
                <a:cubicBezTo>
                  <a:pt x="76" y="362"/>
                  <a:pt x="77" y="370"/>
                  <a:pt x="82" y="368"/>
                </a:cubicBezTo>
                <a:cubicBezTo>
                  <a:pt x="88" y="365"/>
                  <a:pt x="88" y="372"/>
                  <a:pt x="92" y="371"/>
                </a:cubicBezTo>
                <a:cubicBezTo>
                  <a:pt x="99" y="375"/>
                  <a:pt x="108" y="374"/>
                  <a:pt x="115" y="376"/>
                </a:cubicBezTo>
                <a:cubicBezTo>
                  <a:pt x="117" y="378"/>
                  <a:pt x="119" y="380"/>
                  <a:pt x="123" y="380"/>
                </a:cubicBezTo>
                <a:cubicBezTo>
                  <a:pt x="126" y="379"/>
                  <a:pt x="126" y="384"/>
                  <a:pt x="130" y="383"/>
                </a:cubicBezTo>
                <a:cubicBezTo>
                  <a:pt x="133" y="389"/>
                  <a:pt x="139" y="386"/>
                  <a:pt x="142" y="392"/>
                </a:cubicBezTo>
                <a:cubicBezTo>
                  <a:pt x="152" y="393"/>
                  <a:pt x="160" y="402"/>
                  <a:pt x="170" y="404"/>
                </a:cubicBezTo>
                <a:cubicBezTo>
                  <a:pt x="173" y="409"/>
                  <a:pt x="178" y="409"/>
                  <a:pt x="180" y="416"/>
                </a:cubicBezTo>
                <a:cubicBezTo>
                  <a:pt x="193" y="419"/>
                  <a:pt x="203" y="428"/>
                  <a:pt x="216" y="432"/>
                </a:cubicBezTo>
                <a:cubicBezTo>
                  <a:pt x="217" y="436"/>
                  <a:pt x="220" y="438"/>
                  <a:pt x="224" y="438"/>
                </a:cubicBezTo>
                <a:cubicBezTo>
                  <a:pt x="227" y="438"/>
                  <a:pt x="228" y="443"/>
                  <a:pt x="231" y="442"/>
                </a:cubicBezTo>
                <a:cubicBezTo>
                  <a:pt x="235" y="449"/>
                  <a:pt x="242" y="447"/>
                  <a:pt x="245" y="456"/>
                </a:cubicBezTo>
                <a:cubicBezTo>
                  <a:pt x="233" y="462"/>
                  <a:pt x="232" y="448"/>
                  <a:pt x="224" y="447"/>
                </a:cubicBezTo>
                <a:cubicBezTo>
                  <a:pt x="219" y="443"/>
                  <a:pt x="212" y="439"/>
                  <a:pt x="206" y="438"/>
                </a:cubicBezTo>
                <a:cubicBezTo>
                  <a:pt x="195" y="428"/>
                  <a:pt x="180" y="428"/>
                  <a:pt x="169" y="419"/>
                </a:cubicBezTo>
                <a:cubicBezTo>
                  <a:pt x="167" y="416"/>
                  <a:pt x="160" y="421"/>
                  <a:pt x="159" y="416"/>
                </a:cubicBezTo>
                <a:cubicBezTo>
                  <a:pt x="155" y="417"/>
                  <a:pt x="153" y="413"/>
                  <a:pt x="149" y="414"/>
                </a:cubicBezTo>
                <a:cubicBezTo>
                  <a:pt x="145" y="407"/>
                  <a:pt x="134" y="412"/>
                  <a:pt x="131" y="404"/>
                </a:cubicBezTo>
                <a:cubicBezTo>
                  <a:pt x="115" y="404"/>
                  <a:pt x="105" y="394"/>
                  <a:pt x="89" y="397"/>
                </a:cubicBezTo>
                <a:cubicBezTo>
                  <a:pt x="77" y="386"/>
                  <a:pt x="58" y="388"/>
                  <a:pt x="46" y="377"/>
                </a:cubicBezTo>
                <a:cubicBezTo>
                  <a:pt x="32" y="379"/>
                  <a:pt x="23" y="374"/>
                  <a:pt x="13" y="370"/>
                </a:cubicBezTo>
                <a:cubicBezTo>
                  <a:pt x="9" y="368"/>
                  <a:pt x="6" y="367"/>
                  <a:pt x="2" y="366"/>
                </a:cubicBezTo>
                <a:cubicBezTo>
                  <a:pt x="2" y="380"/>
                  <a:pt x="2" y="380"/>
                  <a:pt x="2" y="380"/>
                </a:cubicBezTo>
                <a:cubicBezTo>
                  <a:pt x="4" y="380"/>
                  <a:pt x="5" y="380"/>
                  <a:pt x="7" y="380"/>
                </a:cubicBezTo>
                <a:cubicBezTo>
                  <a:pt x="21" y="389"/>
                  <a:pt x="39" y="390"/>
                  <a:pt x="55" y="395"/>
                </a:cubicBezTo>
                <a:cubicBezTo>
                  <a:pt x="64" y="395"/>
                  <a:pt x="68" y="406"/>
                  <a:pt x="78" y="403"/>
                </a:cubicBezTo>
                <a:cubicBezTo>
                  <a:pt x="80" y="410"/>
                  <a:pt x="87" y="403"/>
                  <a:pt x="89" y="409"/>
                </a:cubicBezTo>
                <a:cubicBezTo>
                  <a:pt x="95" y="405"/>
                  <a:pt x="95" y="413"/>
                  <a:pt x="99" y="411"/>
                </a:cubicBezTo>
                <a:cubicBezTo>
                  <a:pt x="108" y="413"/>
                  <a:pt x="117" y="413"/>
                  <a:pt x="123" y="419"/>
                </a:cubicBezTo>
                <a:cubicBezTo>
                  <a:pt x="131" y="413"/>
                  <a:pt x="128" y="427"/>
                  <a:pt x="136" y="421"/>
                </a:cubicBezTo>
                <a:cubicBezTo>
                  <a:pt x="138" y="426"/>
                  <a:pt x="146" y="420"/>
                  <a:pt x="147" y="426"/>
                </a:cubicBezTo>
                <a:cubicBezTo>
                  <a:pt x="154" y="430"/>
                  <a:pt x="160" y="437"/>
                  <a:pt x="171" y="434"/>
                </a:cubicBezTo>
                <a:cubicBezTo>
                  <a:pt x="171" y="442"/>
                  <a:pt x="178" y="437"/>
                  <a:pt x="182" y="440"/>
                </a:cubicBezTo>
                <a:cubicBezTo>
                  <a:pt x="184" y="443"/>
                  <a:pt x="187" y="444"/>
                  <a:pt x="192" y="442"/>
                </a:cubicBezTo>
                <a:cubicBezTo>
                  <a:pt x="195" y="451"/>
                  <a:pt x="205" y="447"/>
                  <a:pt x="208" y="455"/>
                </a:cubicBezTo>
                <a:cubicBezTo>
                  <a:pt x="214" y="457"/>
                  <a:pt x="221" y="458"/>
                  <a:pt x="224" y="466"/>
                </a:cubicBezTo>
                <a:cubicBezTo>
                  <a:pt x="237" y="468"/>
                  <a:pt x="247" y="476"/>
                  <a:pt x="259" y="481"/>
                </a:cubicBezTo>
                <a:cubicBezTo>
                  <a:pt x="267" y="487"/>
                  <a:pt x="271" y="498"/>
                  <a:pt x="280" y="499"/>
                </a:cubicBezTo>
                <a:cubicBezTo>
                  <a:pt x="287" y="505"/>
                  <a:pt x="294" y="512"/>
                  <a:pt x="301" y="517"/>
                </a:cubicBezTo>
                <a:cubicBezTo>
                  <a:pt x="301" y="521"/>
                  <a:pt x="299" y="517"/>
                  <a:pt x="296" y="518"/>
                </a:cubicBezTo>
                <a:cubicBezTo>
                  <a:pt x="294" y="516"/>
                  <a:pt x="292" y="514"/>
                  <a:pt x="288" y="515"/>
                </a:cubicBezTo>
                <a:cubicBezTo>
                  <a:pt x="284" y="513"/>
                  <a:pt x="277" y="515"/>
                  <a:pt x="275" y="510"/>
                </a:cubicBezTo>
                <a:cubicBezTo>
                  <a:pt x="271" y="507"/>
                  <a:pt x="266" y="507"/>
                  <a:pt x="261" y="505"/>
                </a:cubicBezTo>
                <a:cubicBezTo>
                  <a:pt x="255" y="506"/>
                  <a:pt x="255" y="495"/>
                  <a:pt x="247" y="501"/>
                </a:cubicBezTo>
                <a:cubicBezTo>
                  <a:pt x="240" y="493"/>
                  <a:pt x="229" y="491"/>
                  <a:pt x="219" y="488"/>
                </a:cubicBezTo>
                <a:cubicBezTo>
                  <a:pt x="212" y="480"/>
                  <a:pt x="198" y="487"/>
                  <a:pt x="192" y="479"/>
                </a:cubicBezTo>
                <a:cubicBezTo>
                  <a:pt x="170" y="478"/>
                  <a:pt x="155" y="464"/>
                  <a:pt x="134" y="461"/>
                </a:cubicBezTo>
                <a:cubicBezTo>
                  <a:pt x="130" y="457"/>
                  <a:pt x="123" y="459"/>
                  <a:pt x="117" y="457"/>
                </a:cubicBezTo>
                <a:cubicBezTo>
                  <a:pt x="115" y="452"/>
                  <a:pt x="108" y="454"/>
                  <a:pt x="104" y="453"/>
                </a:cubicBezTo>
                <a:cubicBezTo>
                  <a:pt x="96" y="448"/>
                  <a:pt x="85" y="447"/>
                  <a:pt x="78" y="440"/>
                </a:cubicBezTo>
                <a:cubicBezTo>
                  <a:pt x="52" y="438"/>
                  <a:pt x="29" y="431"/>
                  <a:pt x="8" y="420"/>
                </a:cubicBezTo>
                <a:cubicBezTo>
                  <a:pt x="6" y="420"/>
                  <a:pt x="4" y="420"/>
                  <a:pt x="2" y="419"/>
                </a:cubicBezTo>
                <a:cubicBezTo>
                  <a:pt x="2" y="433"/>
                  <a:pt x="2" y="433"/>
                  <a:pt x="2" y="433"/>
                </a:cubicBezTo>
                <a:cubicBezTo>
                  <a:pt x="4" y="434"/>
                  <a:pt x="7" y="435"/>
                  <a:pt x="8" y="438"/>
                </a:cubicBezTo>
                <a:close/>
                <a:moveTo>
                  <a:pt x="330" y="501"/>
                </a:moveTo>
                <a:cubicBezTo>
                  <a:pt x="334" y="501"/>
                  <a:pt x="334" y="507"/>
                  <a:pt x="336" y="511"/>
                </a:cubicBezTo>
                <a:cubicBezTo>
                  <a:pt x="329" y="513"/>
                  <a:pt x="327" y="506"/>
                  <a:pt x="330" y="501"/>
                </a:cubicBezTo>
                <a:close/>
                <a:moveTo>
                  <a:pt x="121" y="337"/>
                </a:moveTo>
                <a:cubicBezTo>
                  <a:pt x="118" y="332"/>
                  <a:pt x="110" y="339"/>
                  <a:pt x="109" y="329"/>
                </a:cubicBezTo>
                <a:cubicBezTo>
                  <a:pt x="119" y="327"/>
                  <a:pt x="121" y="339"/>
                  <a:pt x="130" y="337"/>
                </a:cubicBezTo>
                <a:cubicBezTo>
                  <a:pt x="132" y="344"/>
                  <a:pt x="121" y="341"/>
                  <a:pt x="121" y="337"/>
                </a:cubicBezTo>
                <a:close/>
                <a:moveTo>
                  <a:pt x="290" y="490"/>
                </a:moveTo>
                <a:cubicBezTo>
                  <a:pt x="288" y="484"/>
                  <a:pt x="281" y="489"/>
                  <a:pt x="280" y="481"/>
                </a:cubicBezTo>
                <a:cubicBezTo>
                  <a:pt x="287" y="485"/>
                  <a:pt x="297" y="485"/>
                  <a:pt x="300" y="495"/>
                </a:cubicBezTo>
                <a:cubicBezTo>
                  <a:pt x="294" y="500"/>
                  <a:pt x="293" y="492"/>
                  <a:pt x="290" y="490"/>
                </a:cubicBezTo>
                <a:close/>
                <a:moveTo>
                  <a:pt x="16" y="743"/>
                </a:moveTo>
                <a:cubicBezTo>
                  <a:pt x="25" y="732"/>
                  <a:pt x="39" y="725"/>
                  <a:pt x="48" y="714"/>
                </a:cubicBezTo>
                <a:cubicBezTo>
                  <a:pt x="61" y="705"/>
                  <a:pt x="74" y="698"/>
                  <a:pt x="85" y="686"/>
                </a:cubicBezTo>
                <a:cubicBezTo>
                  <a:pt x="90" y="687"/>
                  <a:pt x="92" y="684"/>
                  <a:pt x="93" y="680"/>
                </a:cubicBezTo>
                <a:cubicBezTo>
                  <a:pt x="98" y="680"/>
                  <a:pt x="103" y="678"/>
                  <a:pt x="105" y="674"/>
                </a:cubicBezTo>
                <a:cubicBezTo>
                  <a:pt x="113" y="672"/>
                  <a:pt x="119" y="667"/>
                  <a:pt x="125" y="662"/>
                </a:cubicBezTo>
                <a:cubicBezTo>
                  <a:pt x="135" y="661"/>
                  <a:pt x="135" y="652"/>
                  <a:pt x="144" y="650"/>
                </a:cubicBezTo>
                <a:cubicBezTo>
                  <a:pt x="152" y="647"/>
                  <a:pt x="157" y="641"/>
                  <a:pt x="164" y="638"/>
                </a:cubicBezTo>
                <a:cubicBezTo>
                  <a:pt x="171" y="635"/>
                  <a:pt x="179" y="633"/>
                  <a:pt x="185" y="629"/>
                </a:cubicBezTo>
                <a:cubicBezTo>
                  <a:pt x="190" y="629"/>
                  <a:pt x="192" y="626"/>
                  <a:pt x="193" y="623"/>
                </a:cubicBezTo>
                <a:cubicBezTo>
                  <a:pt x="198" y="622"/>
                  <a:pt x="208" y="625"/>
                  <a:pt x="205" y="617"/>
                </a:cubicBezTo>
                <a:cubicBezTo>
                  <a:pt x="197" y="618"/>
                  <a:pt x="189" y="619"/>
                  <a:pt x="184" y="623"/>
                </a:cubicBezTo>
                <a:cubicBezTo>
                  <a:pt x="178" y="627"/>
                  <a:pt x="168" y="627"/>
                  <a:pt x="164" y="632"/>
                </a:cubicBezTo>
                <a:cubicBezTo>
                  <a:pt x="150" y="637"/>
                  <a:pt x="138" y="643"/>
                  <a:pt x="130" y="653"/>
                </a:cubicBezTo>
                <a:cubicBezTo>
                  <a:pt x="114" y="656"/>
                  <a:pt x="107" y="668"/>
                  <a:pt x="93" y="672"/>
                </a:cubicBezTo>
                <a:cubicBezTo>
                  <a:pt x="82" y="681"/>
                  <a:pt x="69" y="687"/>
                  <a:pt x="59" y="696"/>
                </a:cubicBezTo>
                <a:cubicBezTo>
                  <a:pt x="46" y="702"/>
                  <a:pt x="39" y="713"/>
                  <a:pt x="24" y="717"/>
                </a:cubicBezTo>
                <a:cubicBezTo>
                  <a:pt x="23" y="725"/>
                  <a:pt x="16" y="728"/>
                  <a:pt x="10" y="732"/>
                </a:cubicBezTo>
                <a:cubicBezTo>
                  <a:pt x="6" y="732"/>
                  <a:pt x="8" y="739"/>
                  <a:pt x="2" y="738"/>
                </a:cubicBezTo>
                <a:cubicBezTo>
                  <a:pt x="2" y="755"/>
                  <a:pt x="2" y="755"/>
                  <a:pt x="2" y="755"/>
                </a:cubicBezTo>
                <a:cubicBezTo>
                  <a:pt x="6" y="751"/>
                  <a:pt x="11" y="747"/>
                  <a:pt x="16" y="743"/>
                </a:cubicBezTo>
                <a:close/>
                <a:moveTo>
                  <a:pt x="24" y="604"/>
                </a:moveTo>
                <a:cubicBezTo>
                  <a:pt x="24" y="596"/>
                  <a:pt x="32" y="596"/>
                  <a:pt x="36" y="592"/>
                </a:cubicBezTo>
                <a:cubicBezTo>
                  <a:pt x="39" y="587"/>
                  <a:pt x="44" y="585"/>
                  <a:pt x="47" y="580"/>
                </a:cubicBezTo>
                <a:cubicBezTo>
                  <a:pt x="54" y="579"/>
                  <a:pt x="52" y="570"/>
                  <a:pt x="61" y="571"/>
                </a:cubicBezTo>
                <a:cubicBezTo>
                  <a:pt x="64" y="566"/>
                  <a:pt x="68" y="562"/>
                  <a:pt x="73" y="559"/>
                </a:cubicBezTo>
                <a:cubicBezTo>
                  <a:pt x="73" y="552"/>
                  <a:pt x="85" y="556"/>
                  <a:pt x="87" y="550"/>
                </a:cubicBezTo>
                <a:cubicBezTo>
                  <a:pt x="76" y="549"/>
                  <a:pt x="69" y="552"/>
                  <a:pt x="67" y="559"/>
                </a:cubicBezTo>
                <a:cubicBezTo>
                  <a:pt x="63" y="565"/>
                  <a:pt x="52" y="564"/>
                  <a:pt x="50" y="571"/>
                </a:cubicBezTo>
                <a:cubicBezTo>
                  <a:pt x="37" y="579"/>
                  <a:pt x="28" y="590"/>
                  <a:pt x="16" y="598"/>
                </a:cubicBezTo>
                <a:cubicBezTo>
                  <a:pt x="12" y="603"/>
                  <a:pt x="5" y="606"/>
                  <a:pt x="2" y="612"/>
                </a:cubicBezTo>
                <a:cubicBezTo>
                  <a:pt x="2" y="623"/>
                  <a:pt x="2" y="623"/>
                  <a:pt x="2" y="623"/>
                </a:cubicBezTo>
                <a:cubicBezTo>
                  <a:pt x="5" y="620"/>
                  <a:pt x="8" y="617"/>
                  <a:pt x="10" y="613"/>
                </a:cubicBezTo>
                <a:cubicBezTo>
                  <a:pt x="16" y="611"/>
                  <a:pt x="19" y="607"/>
                  <a:pt x="24" y="604"/>
                </a:cubicBezTo>
                <a:close/>
                <a:moveTo>
                  <a:pt x="44" y="1722"/>
                </a:moveTo>
                <a:cubicBezTo>
                  <a:pt x="44" y="1720"/>
                  <a:pt x="45" y="1718"/>
                  <a:pt x="46" y="1717"/>
                </a:cubicBezTo>
                <a:cubicBezTo>
                  <a:pt x="56" y="1701"/>
                  <a:pt x="61" y="1683"/>
                  <a:pt x="69" y="1667"/>
                </a:cubicBezTo>
                <a:cubicBezTo>
                  <a:pt x="77" y="1656"/>
                  <a:pt x="82" y="1644"/>
                  <a:pt x="88" y="1633"/>
                </a:cubicBezTo>
                <a:cubicBezTo>
                  <a:pt x="91" y="1621"/>
                  <a:pt x="100" y="1610"/>
                  <a:pt x="103" y="1598"/>
                </a:cubicBezTo>
                <a:cubicBezTo>
                  <a:pt x="105" y="1594"/>
                  <a:pt x="107" y="1591"/>
                  <a:pt x="109" y="1587"/>
                </a:cubicBezTo>
                <a:cubicBezTo>
                  <a:pt x="114" y="1579"/>
                  <a:pt x="118" y="1572"/>
                  <a:pt x="118" y="1564"/>
                </a:cubicBezTo>
                <a:cubicBezTo>
                  <a:pt x="125" y="1559"/>
                  <a:pt x="129" y="1553"/>
                  <a:pt x="128" y="1547"/>
                </a:cubicBezTo>
                <a:cubicBezTo>
                  <a:pt x="139" y="1542"/>
                  <a:pt x="136" y="1534"/>
                  <a:pt x="144" y="1529"/>
                </a:cubicBezTo>
                <a:cubicBezTo>
                  <a:pt x="142" y="1522"/>
                  <a:pt x="155" y="1519"/>
                  <a:pt x="153" y="1512"/>
                </a:cubicBezTo>
                <a:cubicBezTo>
                  <a:pt x="157" y="1507"/>
                  <a:pt x="164" y="1502"/>
                  <a:pt x="167" y="1496"/>
                </a:cubicBezTo>
                <a:cubicBezTo>
                  <a:pt x="176" y="1485"/>
                  <a:pt x="182" y="1474"/>
                  <a:pt x="194" y="1464"/>
                </a:cubicBezTo>
                <a:cubicBezTo>
                  <a:pt x="195" y="1458"/>
                  <a:pt x="202" y="1453"/>
                  <a:pt x="208" y="1447"/>
                </a:cubicBezTo>
                <a:cubicBezTo>
                  <a:pt x="212" y="1442"/>
                  <a:pt x="214" y="1436"/>
                  <a:pt x="221" y="1431"/>
                </a:cubicBezTo>
                <a:cubicBezTo>
                  <a:pt x="224" y="1426"/>
                  <a:pt x="230" y="1421"/>
                  <a:pt x="235" y="1415"/>
                </a:cubicBezTo>
                <a:cubicBezTo>
                  <a:pt x="236" y="1408"/>
                  <a:pt x="253" y="1405"/>
                  <a:pt x="247" y="1397"/>
                </a:cubicBezTo>
                <a:cubicBezTo>
                  <a:pt x="226" y="1413"/>
                  <a:pt x="214" y="1432"/>
                  <a:pt x="195" y="1449"/>
                </a:cubicBezTo>
                <a:cubicBezTo>
                  <a:pt x="179" y="1468"/>
                  <a:pt x="165" y="1486"/>
                  <a:pt x="148" y="1505"/>
                </a:cubicBezTo>
                <a:cubicBezTo>
                  <a:pt x="142" y="1508"/>
                  <a:pt x="137" y="1507"/>
                  <a:pt x="130" y="1514"/>
                </a:cubicBezTo>
                <a:cubicBezTo>
                  <a:pt x="116" y="1530"/>
                  <a:pt x="102" y="1546"/>
                  <a:pt x="89" y="1562"/>
                </a:cubicBezTo>
                <a:cubicBezTo>
                  <a:pt x="88" y="1567"/>
                  <a:pt x="82" y="1570"/>
                  <a:pt x="80" y="1575"/>
                </a:cubicBezTo>
                <a:cubicBezTo>
                  <a:pt x="77" y="1579"/>
                  <a:pt x="72" y="1582"/>
                  <a:pt x="72" y="1587"/>
                </a:cubicBezTo>
                <a:cubicBezTo>
                  <a:pt x="71" y="1587"/>
                  <a:pt x="71" y="1588"/>
                  <a:pt x="71" y="1588"/>
                </a:cubicBezTo>
                <a:cubicBezTo>
                  <a:pt x="62" y="1596"/>
                  <a:pt x="56" y="1604"/>
                  <a:pt x="54" y="1614"/>
                </a:cubicBezTo>
                <a:cubicBezTo>
                  <a:pt x="34" y="1640"/>
                  <a:pt x="18" y="1668"/>
                  <a:pt x="2" y="1695"/>
                </a:cubicBezTo>
                <a:cubicBezTo>
                  <a:pt x="2" y="1718"/>
                  <a:pt x="2" y="1718"/>
                  <a:pt x="2" y="1718"/>
                </a:cubicBezTo>
                <a:cubicBezTo>
                  <a:pt x="2" y="1714"/>
                  <a:pt x="2" y="1709"/>
                  <a:pt x="9" y="1703"/>
                </a:cubicBezTo>
                <a:cubicBezTo>
                  <a:pt x="7" y="1696"/>
                  <a:pt x="21" y="1692"/>
                  <a:pt x="17" y="1684"/>
                </a:cubicBezTo>
                <a:cubicBezTo>
                  <a:pt x="24" y="1678"/>
                  <a:pt x="24" y="1671"/>
                  <a:pt x="29" y="1665"/>
                </a:cubicBezTo>
                <a:cubicBezTo>
                  <a:pt x="47" y="1640"/>
                  <a:pt x="59" y="1614"/>
                  <a:pt x="79" y="1589"/>
                </a:cubicBezTo>
                <a:cubicBezTo>
                  <a:pt x="80" y="1589"/>
                  <a:pt x="80" y="1588"/>
                  <a:pt x="80" y="1587"/>
                </a:cubicBezTo>
                <a:cubicBezTo>
                  <a:pt x="83" y="1581"/>
                  <a:pt x="89" y="1575"/>
                  <a:pt x="94" y="1569"/>
                </a:cubicBezTo>
                <a:cubicBezTo>
                  <a:pt x="96" y="1563"/>
                  <a:pt x="106" y="1558"/>
                  <a:pt x="106" y="1551"/>
                </a:cubicBezTo>
                <a:cubicBezTo>
                  <a:pt x="119" y="1539"/>
                  <a:pt x="123" y="1526"/>
                  <a:pt x="138" y="1515"/>
                </a:cubicBezTo>
                <a:cubicBezTo>
                  <a:pt x="135" y="1531"/>
                  <a:pt x="112" y="1544"/>
                  <a:pt x="112" y="1560"/>
                </a:cubicBezTo>
                <a:cubicBezTo>
                  <a:pt x="101" y="1567"/>
                  <a:pt x="104" y="1575"/>
                  <a:pt x="100" y="1583"/>
                </a:cubicBezTo>
                <a:cubicBezTo>
                  <a:pt x="99" y="1584"/>
                  <a:pt x="98" y="1585"/>
                  <a:pt x="97" y="1587"/>
                </a:cubicBezTo>
                <a:cubicBezTo>
                  <a:pt x="94" y="1592"/>
                  <a:pt x="93" y="1598"/>
                  <a:pt x="89" y="1604"/>
                </a:cubicBezTo>
                <a:cubicBezTo>
                  <a:pt x="87" y="1612"/>
                  <a:pt x="80" y="1619"/>
                  <a:pt x="76" y="1626"/>
                </a:cubicBezTo>
                <a:cubicBezTo>
                  <a:pt x="78" y="1635"/>
                  <a:pt x="66" y="1641"/>
                  <a:pt x="68" y="1650"/>
                </a:cubicBezTo>
                <a:cubicBezTo>
                  <a:pt x="59" y="1656"/>
                  <a:pt x="61" y="1665"/>
                  <a:pt x="55" y="1672"/>
                </a:cubicBezTo>
                <a:cubicBezTo>
                  <a:pt x="53" y="1680"/>
                  <a:pt x="46" y="1686"/>
                  <a:pt x="45" y="1693"/>
                </a:cubicBezTo>
                <a:cubicBezTo>
                  <a:pt x="42" y="1703"/>
                  <a:pt x="37" y="1713"/>
                  <a:pt x="32" y="1722"/>
                </a:cubicBezTo>
                <a:cubicBezTo>
                  <a:pt x="29" y="1728"/>
                  <a:pt x="26" y="1734"/>
                  <a:pt x="23" y="1739"/>
                </a:cubicBezTo>
                <a:cubicBezTo>
                  <a:pt x="29" y="1745"/>
                  <a:pt x="11" y="1745"/>
                  <a:pt x="17" y="1751"/>
                </a:cubicBezTo>
                <a:cubicBezTo>
                  <a:pt x="14" y="1754"/>
                  <a:pt x="13" y="1758"/>
                  <a:pt x="10" y="1762"/>
                </a:cubicBezTo>
                <a:cubicBezTo>
                  <a:pt x="10" y="1768"/>
                  <a:pt x="5" y="1773"/>
                  <a:pt x="2" y="1779"/>
                </a:cubicBezTo>
                <a:cubicBezTo>
                  <a:pt x="2" y="1801"/>
                  <a:pt x="2" y="1801"/>
                  <a:pt x="2" y="1801"/>
                </a:cubicBezTo>
                <a:cubicBezTo>
                  <a:pt x="9" y="1790"/>
                  <a:pt x="16" y="1778"/>
                  <a:pt x="20" y="1766"/>
                </a:cubicBezTo>
                <a:cubicBezTo>
                  <a:pt x="30" y="1752"/>
                  <a:pt x="36" y="1737"/>
                  <a:pt x="44" y="1722"/>
                </a:cubicBezTo>
                <a:close/>
                <a:moveTo>
                  <a:pt x="531" y="966"/>
                </a:moveTo>
                <a:cubicBezTo>
                  <a:pt x="537" y="972"/>
                  <a:pt x="543" y="978"/>
                  <a:pt x="555" y="983"/>
                </a:cubicBezTo>
                <a:cubicBezTo>
                  <a:pt x="557" y="991"/>
                  <a:pt x="567" y="996"/>
                  <a:pt x="575" y="1002"/>
                </a:cubicBezTo>
                <a:cubicBezTo>
                  <a:pt x="579" y="1009"/>
                  <a:pt x="593" y="1013"/>
                  <a:pt x="587" y="1023"/>
                </a:cubicBezTo>
                <a:cubicBezTo>
                  <a:pt x="582" y="1016"/>
                  <a:pt x="572" y="1012"/>
                  <a:pt x="567" y="1005"/>
                </a:cubicBezTo>
                <a:cubicBezTo>
                  <a:pt x="554" y="1002"/>
                  <a:pt x="556" y="988"/>
                  <a:pt x="545" y="991"/>
                </a:cubicBezTo>
                <a:cubicBezTo>
                  <a:pt x="535" y="1002"/>
                  <a:pt x="551" y="1003"/>
                  <a:pt x="552" y="1010"/>
                </a:cubicBezTo>
                <a:cubicBezTo>
                  <a:pt x="564" y="1014"/>
                  <a:pt x="565" y="1022"/>
                  <a:pt x="577" y="1025"/>
                </a:cubicBezTo>
                <a:cubicBezTo>
                  <a:pt x="577" y="1032"/>
                  <a:pt x="584" y="1037"/>
                  <a:pt x="592" y="1041"/>
                </a:cubicBezTo>
                <a:cubicBezTo>
                  <a:pt x="590" y="1051"/>
                  <a:pt x="596" y="1057"/>
                  <a:pt x="604" y="1063"/>
                </a:cubicBezTo>
                <a:cubicBezTo>
                  <a:pt x="602" y="1071"/>
                  <a:pt x="606" y="1077"/>
                  <a:pt x="604" y="1085"/>
                </a:cubicBezTo>
                <a:cubicBezTo>
                  <a:pt x="608" y="1091"/>
                  <a:pt x="617" y="1095"/>
                  <a:pt x="615" y="1103"/>
                </a:cubicBezTo>
                <a:cubicBezTo>
                  <a:pt x="614" y="1108"/>
                  <a:pt x="620" y="1111"/>
                  <a:pt x="614" y="1118"/>
                </a:cubicBezTo>
                <a:cubicBezTo>
                  <a:pt x="624" y="1121"/>
                  <a:pt x="614" y="1130"/>
                  <a:pt x="620" y="1134"/>
                </a:cubicBezTo>
                <a:cubicBezTo>
                  <a:pt x="618" y="1145"/>
                  <a:pt x="624" y="1154"/>
                  <a:pt x="621" y="1166"/>
                </a:cubicBezTo>
                <a:cubicBezTo>
                  <a:pt x="630" y="1167"/>
                  <a:pt x="625" y="1173"/>
                  <a:pt x="629" y="1176"/>
                </a:cubicBezTo>
                <a:cubicBezTo>
                  <a:pt x="636" y="1178"/>
                  <a:pt x="622" y="1188"/>
                  <a:pt x="633" y="1188"/>
                </a:cubicBezTo>
                <a:cubicBezTo>
                  <a:pt x="642" y="1185"/>
                  <a:pt x="639" y="1175"/>
                  <a:pt x="639" y="1168"/>
                </a:cubicBezTo>
                <a:cubicBezTo>
                  <a:pt x="642" y="1163"/>
                  <a:pt x="638" y="1161"/>
                  <a:pt x="637" y="1158"/>
                </a:cubicBezTo>
                <a:cubicBezTo>
                  <a:pt x="638" y="1154"/>
                  <a:pt x="637" y="1151"/>
                  <a:pt x="636" y="1147"/>
                </a:cubicBezTo>
                <a:cubicBezTo>
                  <a:pt x="637" y="1132"/>
                  <a:pt x="637" y="1117"/>
                  <a:pt x="638" y="1101"/>
                </a:cubicBezTo>
                <a:cubicBezTo>
                  <a:pt x="641" y="1102"/>
                  <a:pt x="641" y="1099"/>
                  <a:pt x="640" y="1095"/>
                </a:cubicBezTo>
                <a:cubicBezTo>
                  <a:pt x="643" y="1092"/>
                  <a:pt x="647" y="1092"/>
                  <a:pt x="648" y="1086"/>
                </a:cubicBezTo>
                <a:cubicBezTo>
                  <a:pt x="649" y="1078"/>
                  <a:pt x="648" y="1070"/>
                  <a:pt x="650" y="1061"/>
                </a:cubicBezTo>
                <a:cubicBezTo>
                  <a:pt x="656" y="1063"/>
                  <a:pt x="658" y="1048"/>
                  <a:pt x="657" y="1046"/>
                </a:cubicBezTo>
                <a:cubicBezTo>
                  <a:pt x="659" y="1040"/>
                  <a:pt x="666" y="1046"/>
                  <a:pt x="667" y="1037"/>
                </a:cubicBezTo>
                <a:cubicBezTo>
                  <a:pt x="672" y="1038"/>
                  <a:pt x="673" y="1025"/>
                  <a:pt x="678" y="1027"/>
                </a:cubicBezTo>
                <a:cubicBezTo>
                  <a:pt x="684" y="1016"/>
                  <a:pt x="693" y="1012"/>
                  <a:pt x="699" y="1001"/>
                </a:cubicBezTo>
                <a:cubicBezTo>
                  <a:pt x="711" y="998"/>
                  <a:pt x="721" y="987"/>
                  <a:pt x="733" y="985"/>
                </a:cubicBezTo>
                <a:cubicBezTo>
                  <a:pt x="744" y="977"/>
                  <a:pt x="757" y="976"/>
                  <a:pt x="770" y="973"/>
                </a:cubicBezTo>
                <a:cubicBezTo>
                  <a:pt x="775" y="975"/>
                  <a:pt x="776" y="967"/>
                  <a:pt x="783" y="972"/>
                </a:cubicBezTo>
                <a:cubicBezTo>
                  <a:pt x="785" y="965"/>
                  <a:pt x="796" y="982"/>
                  <a:pt x="797" y="969"/>
                </a:cubicBezTo>
                <a:cubicBezTo>
                  <a:pt x="792" y="961"/>
                  <a:pt x="777" y="968"/>
                  <a:pt x="766" y="961"/>
                </a:cubicBezTo>
                <a:cubicBezTo>
                  <a:pt x="759" y="969"/>
                  <a:pt x="749" y="964"/>
                  <a:pt x="742" y="970"/>
                </a:cubicBezTo>
                <a:cubicBezTo>
                  <a:pt x="738" y="970"/>
                  <a:pt x="734" y="971"/>
                  <a:pt x="730" y="970"/>
                </a:cubicBezTo>
                <a:cubicBezTo>
                  <a:pt x="728" y="972"/>
                  <a:pt x="717" y="979"/>
                  <a:pt x="719" y="972"/>
                </a:cubicBezTo>
                <a:cubicBezTo>
                  <a:pt x="724" y="974"/>
                  <a:pt x="724" y="965"/>
                  <a:pt x="728" y="967"/>
                </a:cubicBezTo>
                <a:cubicBezTo>
                  <a:pt x="733" y="964"/>
                  <a:pt x="734" y="961"/>
                  <a:pt x="733" y="956"/>
                </a:cubicBezTo>
                <a:cubicBezTo>
                  <a:pt x="748" y="949"/>
                  <a:pt x="761" y="936"/>
                  <a:pt x="775" y="927"/>
                </a:cubicBezTo>
                <a:cubicBezTo>
                  <a:pt x="789" y="918"/>
                  <a:pt x="802" y="906"/>
                  <a:pt x="815" y="895"/>
                </a:cubicBezTo>
                <a:cubicBezTo>
                  <a:pt x="828" y="882"/>
                  <a:pt x="842" y="872"/>
                  <a:pt x="854" y="858"/>
                </a:cubicBezTo>
                <a:cubicBezTo>
                  <a:pt x="862" y="857"/>
                  <a:pt x="866" y="842"/>
                  <a:pt x="874" y="842"/>
                </a:cubicBezTo>
                <a:cubicBezTo>
                  <a:pt x="876" y="834"/>
                  <a:pt x="881" y="837"/>
                  <a:pt x="883" y="830"/>
                </a:cubicBezTo>
                <a:cubicBezTo>
                  <a:pt x="887" y="830"/>
                  <a:pt x="888" y="820"/>
                  <a:pt x="893" y="822"/>
                </a:cubicBezTo>
                <a:cubicBezTo>
                  <a:pt x="903" y="804"/>
                  <a:pt x="915" y="791"/>
                  <a:pt x="925" y="773"/>
                </a:cubicBezTo>
                <a:cubicBezTo>
                  <a:pt x="929" y="765"/>
                  <a:pt x="932" y="757"/>
                  <a:pt x="936" y="749"/>
                </a:cubicBezTo>
                <a:cubicBezTo>
                  <a:pt x="938" y="742"/>
                  <a:pt x="939" y="732"/>
                  <a:pt x="944" y="718"/>
                </a:cubicBezTo>
                <a:cubicBezTo>
                  <a:pt x="951" y="706"/>
                  <a:pt x="958" y="697"/>
                  <a:pt x="964" y="682"/>
                </a:cubicBezTo>
                <a:cubicBezTo>
                  <a:pt x="969" y="684"/>
                  <a:pt x="969" y="674"/>
                  <a:pt x="974" y="674"/>
                </a:cubicBezTo>
                <a:cubicBezTo>
                  <a:pt x="976" y="667"/>
                  <a:pt x="982" y="668"/>
                  <a:pt x="985" y="663"/>
                </a:cubicBezTo>
                <a:cubicBezTo>
                  <a:pt x="992" y="656"/>
                  <a:pt x="999" y="647"/>
                  <a:pt x="1008" y="642"/>
                </a:cubicBezTo>
                <a:cubicBezTo>
                  <a:pt x="1013" y="629"/>
                  <a:pt x="1023" y="630"/>
                  <a:pt x="1029" y="616"/>
                </a:cubicBezTo>
                <a:cubicBezTo>
                  <a:pt x="1034" y="616"/>
                  <a:pt x="1037" y="612"/>
                  <a:pt x="1040" y="606"/>
                </a:cubicBezTo>
                <a:cubicBezTo>
                  <a:pt x="1044" y="609"/>
                  <a:pt x="1051" y="593"/>
                  <a:pt x="1046" y="592"/>
                </a:cubicBezTo>
                <a:cubicBezTo>
                  <a:pt x="1037" y="608"/>
                  <a:pt x="1024" y="610"/>
                  <a:pt x="1015" y="626"/>
                </a:cubicBezTo>
                <a:cubicBezTo>
                  <a:pt x="1002" y="631"/>
                  <a:pt x="993" y="650"/>
                  <a:pt x="979" y="654"/>
                </a:cubicBezTo>
                <a:cubicBezTo>
                  <a:pt x="983" y="648"/>
                  <a:pt x="986" y="642"/>
                  <a:pt x="984" y="637"/>
                </a:cubicBezTo>
                <a:cubicBezTo>
                  <a:pt x="987" y="638"/>
                  <a:pt x="989" y="634"/>
                  <a:pt x="990" y="631"/>
                </a:cubicBezTo>
                <a:cubicBezTo>
                  <a:pt x="987" y="629"/>
                  <a:pt x="984" y="633"/>
                  <a:pt x="985" y="628"/>
                </a:cubicBezTo>
                <a:cubicBezTo>
                  <a:pt x="994" y="626"/>
                  <a:pt x="1000" y="613"/>
                  <a:pt x="1010" y="614"/>
                </a:cubicBezTo>
                <a:cubicBezTo>
                  <a:pt x="1012" y="605"/>
                  <a:pt x="1018" y="608"/>
                  <a:pt x="1022" y="604"/>
                </a:cubicBezTo>
                <a:cubicBezTo>
                  <a:pt x="1024" y="597"/>
                  <a:pt x="1030" y="597"/>
                  <a:pt x="1035" y="597"/>
                </a:cubicBezTo>
                <a:cubicBezTo>
                  <a:pt x="1041" y="587"/>
                  <a:pt x="1050" y="583"/>
                  <a:pt x="1059" y="579"/>
                </a:cubicBezTo>
                <a:cubicBezTo>
                  <a:pt x="1065" y="570"/>
                  <a:pt x="1074" y="565"/>
                  <a:pt x="1083" y="561"/>
                </a:cubicBezTo>
                <a:cubicBezTo>
                  <a:pt x="1096" y="544"/>
                  <a:pt x="1113" y="533"/>
                  <a:pt x="1128" y="518"/>
                </a:cubicBezTo>
                <a:cubicBezTo>
                  <a:pt x="1134" y="508"/>
                  <a:pt x="1142" y="501"/>
                  <a:pt x="1149" y="493"/>
                </a:cubicBezTo>
                <a:cubicBezTo>
                  <a:pt x="1151" y="484"/>
                  <a:pt x="1156" y="485"/>
                  <a:pt x="1159" y="478"/>
                </a:cubicBezTo>
                <a:cubicBezTo>
                  <a:pt x="1158" y="470"/>
                  <a:pt x="1172" y="471"/>
                  <a:pt x="1165" y="465"/>
                </a:cubicBezTo>
                <a:cubicBezTo>
                  <a:pt x="1155" y="476"/>
                  <a:pt x="1144" y="487"/>
                  <a:pt x="1134" y="499"/>
                </a:cubicBezTo>
                <a:cubicBezTo>
                  <a:pt x="1128" y="504"/>
                  <a:pt x="1122" y="507"/>
                  <a:pt x="1119" y="517"/>
                </a:cubicBezTo>
                <a:cubicBezTo>
                  <a:pt x="1112" y="520"/>
                  <a:pt x="1105" y="524"/>
                  <a:pt x="1101" y="535"/>
                </a:cubicBezTo>
                <a:cubicBezTo>
                  <a:pt x="1079" y="545"/>
                  <a:pt x="1063" y="570"/>
                  <a:pt x="1040" y="577"/>
                </a:cubicBezTo>
                <a:cubicBezTo>
                  <a:pt x="1031" y="586"/>
                  <a:pt x="1022" y="594"/>
                  <a:pt x="1011" y="599"/>
                </a:cubicBezTo>
                <a:cubicBezTo>
                  <a:pt x="1005" y="601"/>
                  <a:pt x="1001" y="608"/>
                  <a:pt x="995" y="607"/>
                </a:cubicBezTo>
                <a:cubicBezTo>
                  <a:pt x="991" y="615"/>
                  <a:pt x="986" y="619"/>
                  <a:pt x="980" y="619"/>
                </a:cubicBezTo>
                <a:cubicBezTo>
                  <a:pt x="961" y="637"/>
                  <a:pt x="939" y="647"/>
                  <a:pt x="920" y="666"/>
                </a:cubicBezTo>
                <a:cubicBezTo>
                  <a:pt x="910" y="672"/>
                  <a:pt x="899" y="679"/>
                  <a:pt x="890" y="690"/>
                </a:cubicBezTo>
                <a:cubicBezTo>
                  <a:pt x="883" y="690"/>
                  <a:pt x="881" y="702"/>
                  <a:pt x="875" y="702"/>
                </a:cubicBezTo>
                <a:cubicBezTo>
                  <a:pt x="870" y="707"/>
                  <a:pt x="864" y="710"/>
                  <a:pt x="861" y="718"/>
                </a:cubicBezTo>
                <a:cubicBezTo>
                  <a:pt x="855" y="718"/>
                  <a:pt x="851" y="724"/>
                  <a:pt x="848" y="732"/>
                </a:cubicBezTo>
                <a:cubicBezTo>
                  <a:pt x="842" y="731"/>
                  <a:pt x="837" y="736"/>
                  <a:pt x="833" y="744"/>
                </a:cubicBezTo>
                <a:cubicBezTo>
                  <a:pt x="830" y="752"/>
                  <a:pt x="823" y="751"/>
                  <a:pt x="818" y="756"/>
                </a:cubicBezTo>
                <a:cubicBezTo>
                  <a:pt x="816" y="766"/>
                  <a:pt x="808" y="763"/>
                  <a:pt x="804" y="772"/>
                </a:cubicBezTo>
                <a:cubicBezTo>
                  <a:pt x="795" y="780"/>
                  <a:pt x="785" y="787"/>
                  <a:pt x="777" y="798"/>
                </a:cubicBezTo>
                <a:cubicBezTo>
                  <a:pt x="770" y="797"/>
                  <a:pt x="771" y="817"/>
                  <a:pt x="762" y="810"/>
                </a:cubicBezTo>
                <a:cubicBezTo>
                  <a:pt x="759" y="821"/>
                  <a:pt x="753" y="821"/>
                  <a:pt x="749" y="830"/>
                </a:cubicBezTo>
                <a:cubicBezTo>
                  <a:pt x="743" y="829"/>
                  <a:pt x="742" y="841"/>
                  <a:pt x="735" y="839"/>
                </a:cubicBezTo>
                <a:cubicBezTo>
                  <a:pt x="732" y="847"/>
                  <a:pt x="726" y="850"/>
                  <a:pt x="722" y="855"/>
                </a:cubicBezTo>
                <a:cubicBezTo>
                  <a:pt x="712" y="864"/>
                  <a:pt x="703" y="877"/>
                  <a:pt x="694" y="887"/>
                </a:cubicBezTo>
                <a:cubicBezTo>
                  <a:pt x="685" y="898"/>
                  <a:pt x="675" y="906"/>
                  <a:pt x="668" y="923"/>
                </a:cubicBezTo>
                <a:cubicBezTo>
                  <a:pt x="663" y="927"/>
                  <a:pt x="659" y="934"/>
                  <a:pt x="655" y="939"/>
                </a:cubicBezTo>
                <a:cubicBezTo>
                  <a:pt x="653" y="942"/>
                  <a:pt x="652" y="947"/>
                  <a:pt x="648" y="946"/>
                </a:cubicBezTo>
                <a:cubicBezTo>
                  <a:pt x="647" y="950"/>
                  <a:pt x="650" y="953"/>
                  <a:pt x="643" y="950"/>
                </a:cubicBezTo>
                <a:cubicBezTo>
                  <a:pt x="651" y="940"/>
                  <a:pt x="658" y="926"/>
                  <a:pt x="664" y="912"/>
                </a:cubicBezTo>
                <a:cubicBezTo>
                  <a:pt x="682" y="890"/>
                  <a:pt x="690" y="875"/>
                  <a:pt x="706" y="848"/>
                </a:cubicBezTo>
                <a:cubicBezTo>
                  <a:pt x="713" y="848"/>
                  <a:pt x="715" y="834"/>
                  <a:pt x="722" y="833"/>
                </a:cubicBezTo>
                <a:cubicBezTo>
                  <a:pt x="726" y="822"/>
                  <a:pt x="734" y="821"/>
                  <a:pt x="737" y="808"/>
                </a:cubicBezTo>
                <a:cubicBezTo>
                  <a:pt x="741" y="810"/>
                  <a:pt x="742" y="801"/>
                  <a:pt x="746" y="803"/>
                </a:cubicBezTo>
                <a:cubicBezTo>
                  <a:pt x="747" y="794"/>
                  <a:pt x="753" y="797"/>
                  <a:pt x="755" y="791"/>
                </a:cubicBezTo>
                <a:cubicBezTo>
                  <a:pt x="761" y="785"/>
                  <a:pt x="767" y="778"/>
                  <a:pt x="773" y="770"/>
                </a:cubicBezTo>
                <a:cubicBezTo>
                  <a:pt x="786" y="756"/>
                  <a:pt x="798" y="744"/>
                  <a:pt x="811" y="730"/>
                </a:cubicBezTo>
                <a:cubicBezTo>
                  <a:pt x="824" y="719"/>
                  <a:pt x="836" y="709"/>
                  <a:pt x="849" y="696"/>
                </a:cubicBezTo>
                <a:cubicBezTo>
                  <a:pt x="855" y="690"/>
                  <a:pt x="861" y="683"/>
                  <a:pt x="869" y="680"/>
                </a:cubicBezTo>
                <a:cubicBezTo>
                  <a:pt x="871" y="676"/>
                  <a:pt x="875" y="672"/>
                  <a:pt x="879" y="672"/>
                </a:cubicBezTo>
                <a:cubicBezTo>
                  <a:pt x="883" y="672"/>
                  <a:pt x="884" y="662"/>
                  <a:pt x="889" y="664"/>
                </a:cubicBezTo>
                <a:cubicBezTo>
                  <a:pt x="901" y="651"/>
                  <a:pt x="914" y="641"/>
                  <a:pt x="928" y="634"/>
                </a:cubicBezTo>
                <a:cubicBezTo>
                  <a:pt x="933" y="625"/>
                  <a:pt x="940" y="619"/>
                  <a:pt x="948" y="618"/>
                </a:cubicBezTo>
                <a:cubicBezTo>
                  <a:pt x="951" y="613"/>
                  <a:pt x="954" y="610"/>
                  <a:pt x="958" y="610"/>
                </a:cubicBezTo>
                <a:cubicBezTo>
                  <a:pt x="963" y="610"/>
                  <a:pt x="964" y="600"/>
                  <a:pt x="969" y="602"/>
                </a:cubicBezTo>
                <a:cubicBezTo>
                  <a:pt x="982" y="592"/>
                  <a:pt x="994" y="581"/>
                  <a:pt x="1008" y="572"/>
                </a:cubicBezTo>
                <a:cubicBezTo>
                  <a:pt x="1014" y="566"/>
                  <a:pt x="1021" y="561"/>
                  <a:pt x="1028" y="555"/>
                </a:cubicBezTo>
                <a:cubicBezTo>
                  <a:pt x="1036" y="553"/>
                  <a:pt x="1040" y="541"/>
                  <a:pt x="1048" y="539"/>
                </a:cubicBezTo>
                <a:cubicBezTo>
                  <a:pt x="1037" y="532"/>
                  <a:pt x="1036" y="550"/>
                  <a:pt x="1028" y="549"/>
                </a:cubicBezTo>
                <a:cubicBezTo>
                  <a:pt x="1023" y="549"/>
                  <a:pt x="1023" y="559"/>
                  <a:pt x="1018" y="557"/>
                </a:cubicBezTo>
                <a:cubicBezTo>
                  <a:pt x="1012" y="553"/>
                  <a:pt x="1014" y="570"/>
                  <a:pt x="1006" y="561"/>
                </a:cubicBezTo>
                <a:cubicBezTo>
                  <a:pt x="1002" y="571"/>
                  <a:pt x="994" y="573"/>
                  <a:pt x="987" y="575"/>
                </a:cubicBezTo>
                <a:cubicBezTo>
                  <a:pt x="985" y="581"/>
                  <a:pt x="982" y="585"/>
                  <a:pt x="977" y="583"/>
                </a:cubicBezTo>
                <a:cubicBezTo>
                  <a:pt x="973" y="583"/>
                  <a:pt x="972" y="593"/>
                  <a:pt x="967" y="591"/>
                </a:cubicBezTo>
                <a:cubicBezTo>
                  <a:pt x="954" y="600"/>
                  <a:pt x="941" y="610"/>
                  <a:pt x="928" y="621"/>
                </a:cubicBezTo>
                <a:cubicBezTo>
                  <a:pt x="923" y="619"/>
                  <a:pt x="922" y="629"/>
                  <a:pt x="918" y="629"/>
                </a:cubicBezTo>
                <a:cubicBezTo>
                  <a:pt x="912" y="626"/>
                  <a:pt x="911" y="636"/>
                  <a:pt x="906" y="634"/>
                </a:cubicBezTo>
                <a:cubicBezTo>
                  <a:pt x="905" y="642"/>
                  <a:pt x="898" y="636"/>
                  <a:pt x="896" y="642"/>
                </a:cubicBezTo>
                <a:cubicBezTo>
                  <a:pt x="892" y="643"/>
                  <a:pt x="891" y="651"/>
                  <a:pt x="884" y="646"/>
                </a:cubicBezTo>
                <a:cubicBezTo>
                  <a:pt x="888" y="637"/>
                  <a:pt x="895" y="640"/>
                  <a:pt x="898" y="630"/>
                </a:cubicBezTo>
                <a:cubicBezTo>
                  <a:pt x="905" y="628"/>
                  <a:pt x="911" y="624"/>
                  <a:pt x="915" y="615"/>
                </a:cubicBezTo>
                <a:cubicBezTo>
                  <a:pt x="921" y="613"/>
                  <a:pt x="925" y="605"/>
                  <a:pt x="932" y="604"/>
                </a:cubicBezTo>
                <a:cubicBezTo>
                  <a:pt x="937" y="596"/>
                  <a:pt x="943" y="595"/>
                  <a:pt x="949" y="589"/>
                </a:cubicBezTo>
                <a:cubicBezTo>
                  <a:pt x="954" y="585"/>
                  <a:pt x="959" y="581"/>
                  <a:pt x="964" y="577"/>
                </a:cubicBezTo>
                <a:cubicBezTo>
                  <a:pt x="971" y="576"/>
                  <a:pt x="973" y="564"/>
                  <a:pt x="982" y="566"/>
                </a:cubicBezTo>
                <a:cubicBezTo>
                  <a:pt x="985" y="555"/>
                  <a:pt x="995" y="563"/>
                  <a:pt x="998" y="551"/>
                </a:cubicBezTo>
                <a:cubicBezTo>
                  <a:pt x="1004" y="547"/>
                  <a:pt x="1009" y="542"/>
                  <a:pt x="1016" y="540"/>
                </a:cubicBezTo>
                <a:cubicBezTo>
                  <a:pt x="1021" y="536"/>
                  <a:pt x="1025" y="530"/>
                  <a:pt x="1031" y="528"/>
                </a:cubicBezTo>
                <a:cubicBezTo>
                  <a:pt x="1037" y="526"/>
                  <a:pt x="1042" y="519"/>
                  <a:pt x="1049" y="517"/>
                </a:cubicBezTo>
                <a:cubicBezTo>
                  <a:pt x="1053" y="509"/>
                  <a:pt x="1059" y="504"/>
                  <a:pt x="1066" y="506"/>
                </a:cubicBezTo>
                <a:cubicBezTo>
                  <a:pt x="1070" y="495"/>
                  <a:pt x="1078" y="498"/>
                  <a:pt x="1083" y="491"/>
                </a:cubicBezTo>
                <a:cubicBezTo>
                  <a:pt x="1093" y="483"/>
                  <a:pt x="1105" y="477"/>
                  <a:pt x="1116" y="468"/>
                </a:cubicBezTo>
                <a:cubicBezTo>
                  <a:pt x="1120" y="459"/>
                  <a:pt x="1128" y="463"/>
                  <a:pt x="1132" y="453"/>
                </a:cubicBezTo>
                <a:cubicBezTo>
                  <a:pt x="1140" y="454"/>
                  <a:pt x="1142" y="441"/>
                  <a:pt x="1148" y="438"/>
                </a:cubicBezTo>
                <a:cubicBezTo>
                  <a:pt x="1154" y="434"/>
                  <a:pt x="1160" y="431"/>
                  <a:pt x="1166" y="427"/>
                </a:cubicBezTo>
                <a:cubicBezTo>
                  <a:pt x="1176" y="423"/>
                  <a:pt x="1172" y="419"/>
                  <a:pt x="1181" y="415"/>
                </a:cubicBezTo>
                <a:cubicBezTo>
                  <a:pt x="1193" y="405"/>
                  <a:pt x="1203" y="392"/>
                  <a:pt x="1217" y="387"/>
                </a:cubicBezTo>
                <a:cubicBezTo>
                  <a:pt x="1220" y="378"/>
                  <a:pt x="1225" y="373"/>
                  <a:pt x="1230" y="371"/>
                </a:cubicBezTo>
                <a:cubicBezTo>
                  <a:pt x="1232" y="363"/>
                  <a:pt x="1247" y="362"/>
                  <a:pt x="1242" y="353"/>
                </a:cubicBezTo>
                <a:cubicBezTo>
                  <a:pt x="1229" y="363"/>
                  <a:pt x="1216" y="371"/>
                  <a:pt x="1206" y="388"/>
                </a:cubicBezTo>
                <a:cubicBezTo>
                  <a:pt x="1196" y="381"/>
                  <a:pt x="1195" y="400"/>
                  <a:pt x="1186" y="398"/>
                </a:cubicBezTo>
                <a:cubicBezTo>
                  <a:pt x="1184" y="403"/>
                  <a:pt x="1181" y="404"/>
                  <a:pt x="1177" y="404"/>
                </a:cubicBezTo>
                <a:cubicBezTo>
                  <a:pt x="1175" y="410"/>
                  <a:pt x="1172" y="413"/>
                  <a:pt x="1167" y="412"/>
                </a:cubicBezTo>
                <a:cubicBezTo>
                  <a:pt x="1155" y="424"/>
                  <a:pt x="1141" y="427"/>
                  <a:pt x="1129" y="439"/>
                </a:cubicBezTo>
                <a:cubicBezTo>
                  <a:pt x="1122" y="438"/>
                  <a:pt x="1118" y="445"/>
                  <a:pt x="1111" y="444"/>
                </a:cubicBezTo>
                <a:cubicBezTo>
                  <a:pt x="1109" y="446"/>
                  <a:pt x="1106" y="446"/>
                  <a:pt x="1103" y="446"/>
                </a:cubicBezTo>
                <a:cubicBezTo>
                  <a:pt x="1099" y="445"/>
                  <a:pt x="1098" y="452"/>
                  <a:pt x="1093" y="448"/>
                </a:cubicBezTo>
                <a:cubicBezTo>
                  <a:pt x="1091" y="457"/>
                  <a:pt x="1093" y="454"/>
                  <a:pt x="1087" y="461"/>
                </a:cubicBezTo>
                <a:cubicBezTo>
                  <a:pt x="1084" y="460"/>
                  <a:pt x="1087" y="456"/>
                  <a:pt x="1084" y="454"/>
                </a:cubicBezTo>
                <a:cubicBezTo>
                  <a:pt x="1082" y="457"/>
                  <a:pt x="1079" y="456"/>
                  <a:pt x="1078" y="460"/>
                </a:cubicBezTo>
                <a:cubicBezTo>
                  <a:pt x="1070" y="457"/>
                  <a:pt x="1065" y="462"/>
                  <a:pt x="1060" y="465"/>
                </a:cubicBezTo>
                <a:cubicBezTo>
                  <a:pt x="1048" y="466"/>
                  <a:pt x="1038" y="474"/>
                  <a:pt x="1026" y="475"/>
                </a:cubicBezTo>
                <a:cubicBezTo>
                  <a:pt x="1022" y="484"/>
                  <a:pt x="1013" y="481"/>
                  <a:pt x="1007" y="489"/>
                </a:cubicBezTo>
                <a:cubicBezTo>
                  <a:pt x="1000" y="493"/>
                  <a:pt x="994" y="498"/>
                  <a:pt x="986" y="501"/>
                </a:cubicBezTo>
                <a:cubicBezTo>
                  <a:pt x="984" y="505"/>
                  <a:pt x="978" y="500"/>
                  <a:pt x="977" y="507"/>
                </a:cubicBezTo>
                <a:cubicBezTo>
                  <a:pt x="974" y="510"/>
                  <a:pt x="968" y="505"/>
                  <a:pt x="967" y="515"/>
                </a:cubicBezTo>
                <a:cubicBezTo>
                  <a:pt x="958" y="514"/>
                  <a:pt x="952" y="522"/>
                  <a:pt x="945" y="527"/>
                </a:cubicBezTo>
                <a:cubicBezTo>
                  <a:pt x="938" y="530"/>
                  <a:pt x="933" y="536"/>
                  <a:pt x="925" y="537"/>
                </a:cubicBezTo>
                <a:cubicBezTo>
                  <a:pt x="920" y="548"/>
                  <a:pt x="910" y="543"/>
                  <a:pt x="905" y="553"/>
                </a:cubicBezTo>
                <a:cubicBezTo>
                  <a:pt x="890" y="558"/>
                  <a:pt x="877" y="570"/>
                  <a:pt x="864" y="579"/>
                </a:cubicBezTo>
                <a:cubicBezTo>
                  <a:pt x="857" y="583"/>
                  <a:pt x="851" y="586"/>
                  <a:pt x="845" y="593"/>
                </a:cubicBezTo>
                <a:cubicBezTo>
                  <a:pt x="837" y="596"/>
                  <a:pt x="831" y="602"/>
                  <a:pt x="823" y="605"/>
                </a:cubicBezTo>
                <a:cubicBezTo>
                  <a:pt x="812" y="621"/>
                  <a:pt x="797" y="624"/>
                  <a:pt x="786" y="639"/>
                </a:cubicBezTo>
                <a:cubicBezTo>
                  <a:pt x="777" y="638"/>
                  <a:pt x="774" y="650"/>
                  <a:pt x="767" y="653"/>
                </a:cubicBezTo>
                <a:cubicBezTo>
                  <a:pt x="758" y="653"/>
                  <a:pt x="756" y="671"/>
                  <a:pt x="746" y="669"/>
                </a:cubicBezTo>
                <a:cubicBezTo>
                  <a:pt x="741" y="677"/>
                  <a:pt x="735" y="681"/>
                  <a:pt x="729" y="686"/>
                </a:cubicBezTo>
                <a:cubicBezTo>
                  <a:pt x="728" y="696"/>
                  <a:pt x="722" y="691"/>
                  <a:pt x="719" y="694"/>
                </a:cubicBezTo>
                <a:cubicBezTo>
                  <a:pt x="717" y="701"/>
                  <a:pt x="714" y="704"/>
                  <a:pt x="709" y="703"/>
                </a:cubicBezTo>
                <a:cubicBezTo>
                  <a:pt x="701" y="713"/>
                  <a:pt x="694" y="727"/>
                  <a:pt x="684" y="729"/>
                </a:cubicBezTo>
                <a:cubicBezTo>
                  <a:pt x="688" y="721"/>
                  <a:pt x="681" y="717"/>
                  <a:pt x="687" y="709"/>
                </a:cubicBezTo>
                <a:cubicBezTo>
                  <a:pt x="692" y="703"/>
                  <a:pt x="699" y="702"/>
                  <a:pt x="703" y="694"/>
                </a:cubicBezTo>
                <a:cubicBezTo>
                  <a:pt x="707" y="689"/>
                  <a:pt x="708" y="675"/>
                  <a:pt x="714" y="676"/>
                </a:cubicBezTo>
                <a:cubicBezTo>
                  <a:pt x="720" y="671"/>
                  <a:pt x="718" y="671"/>
                  <a:pt x="724" y="662"/>
                </a:cubicBezTo>
                <a:cubicBezTo>
                  <a:pt x="733" y="651"/>
                  <a:pt x="741" y="641"/>
                  <a:pt x="750" y="632"/>
                </a:cubicBezTo>
                <a:cubicBezTo>
                  <a:pt x="768" y="610"/>
                  <a:pt x="789" y="599"/>
                  <a:pt x="805" y="575"/>
                </a:cubicBezTo>
                <a:cubicBezTo>
                  <a:pt x="814" y="571"/>
                  <a:pt x="823" y="566"/>
                  <a:pt x="829" y="557"/>
                </a:cubicBezTo>
                <a:cubicBezTo>
                  <a:pt x="841" y="558"/>
                  <a:pt x="847" y="544"/>
                  <a:pt x="856" y="541"/>
                </a:cubicBezTo>
                <a:cubicBezTo>
                  <a:pt x="864" y="533"/>
                  <a:pt x="873" y="530"/>
                  <a:pt x="880" y="523"/>
                </a:cubicBezTo>
                <a:cubicBezTo>
                  <a:pt x="890" y="519"/>
                  <a:pt x="897" y="510"/>
                  <a:pt x="907" y="506"/>
                </a:cubicBezTo>
                <a:cubicBezTo>
                  <a:pt x="923" y="493"/>
                  <a:pt x="942" y="486"/>
                  <a:pt x="959" y="476"/>
                </a:cubicBezTo>
                <a:cubicBezTo>
                  <a:pt x="967" y="471"/>
                  <a:pt x="975" y="465"/>
                  <a:pt x="985" y="462"/>
                </a:cubicBezTo>
                <a:cubicBezTo>
                  <a:pt x="992" y="454"/>
                  <a:pt x="1004" y="455"/>
                  <a:pt x="1011" y="446"/>
                </a:cubicBezTo>
                <a:cubicBezTo>
                  <a:pt x="1022" y="446"/>
                  <a:pt x="1031" y="443"/>
                  <a:pt x="1038" y="436"/>
                </a:cubicBezTo>
                <a:cubicBezTo>
                  <a:pt x="1047" y="431"/>
                  <a:pt x="1058" y="431"/>
                  <a:pt x="1066" y="423"/>
                </a:cubicBezTo>
                <a:cubicBezTo>
                  <a:pt x="1071" y="423"/>
                  <a:pt x="1076" y="423"/>
                  <a:pt x="1079" y="416"/>
                </a:cubicBezTo>
                <a:cubicBezTo>
                  <a:pt x="1085" y="418"/>
                  <a:pt x="1088" y="414"/>
                  <a:pt x="1093" y="413"/>
                </a:cubicBezTo>
                <a:cubicBezTo>
                  <a:pt x="1101" y="405"/>
                  <a:pt x="1111" y="402"/>
                  <a:pt x="1121" y="400"/>
                </a:cubicBezTo>
                <a:cubicBezTo>
                  <a:pt x="1138" y="390"/>
                  <a:pt x="1157" y="383"/>
                  <a:pt x="1173" y="370"/>
                </a:cubicBezTo>
                <a:cubicBezTo>
                  <a:pt x="1183" y="368"/>
                  <a:pt x="1189" y="353"/>
                  <a:pt x="1200" y="354"/>
                </a:cubicBezTo>
                <a:cubicBezTo>
                  <a:pt x="1203" y="349"/>
                  <a:pt x="1209" y="350"/>
                  <a:pt x="1211" y="343"/>
                </a:cubicBezTo>
                <a:cubicBezTo>
                  <a:pt x="1215" y="337"/>
                  <a:pt x="1223" y="342"/>
                  <a:pt x="1225" y="333"/>
                </a:cubicBezTo>
                <a:cubicBezTo>
                  <a:pt x="1216" y="329"/>
                  <a:pt x="1213" y="341"/>
                  <a:pt x="1206" y="340"/>
                </a:cubicBezTo>
                <a:cubicBezTo>
                  <a:pt x="1199" y="344"/>
                  <a:pt x="1193" y="349"/>
                  <a:pt x="1187" y="354"/>
                </a:cubicBezTo>
                <a:cubicBezTo>
                  <a:pt x="1174" y="361"/>
                  <a:pt x="1162" y="368"/>
                  <a:pt x="1150" y="379"/>
                </a:cubicBezTo>
                <a:cubicBezTo>
                  <a:pt x="1141" y="374"/>
                  <a:pt x="1138" y="384"/>
                  <a:pt x="1130" y="382"/>
                </a:cubicBezTo>
                <a:cubicBezTo>
                  <a:pt x="1126" y="392"/>
                  <a:pt x="1116" y="384"/>
                  <a:pt x="1112" y="393"/>
                </a:cubicBezTo>
                <a:cubicBezTo>
                  <a:pt x="1105" y="395"/>
                  <a:pt x="1099" y="398"/>
                  <a:pt x="1093" y="400"/>
                </a:cubicBezTo>
                <a:cubicBezTo>
                  <a:pt x="1086" y="402"/>
                  <a:pt x="1081" y="408"/>
                  <a:pt x="1073" y="407"/>
                </a:cubicBezTo>
                <a:cubicBezTo>
                  <a:pt x="1070" y="417"/>
                  <a:pt x="1059" y="407"/>
                  <a:pt x="1056" y="418"/>
                </a:cubicBezTo>
                <a:cubicBezTo>
                  <a:pt x="1052" y="417"/>
                  <a:pt x="1049" y="421"/>
                  <a:pt x="1045" y="420"/>
                </a:cubicBezTo>
                <a:cubicBezTo>
                  <a:pt x="1044" y="425"/>
                  <a:pt x="1039" y="423"/>
                  <a:pt x="1036" y="425"/>
                </a:cubicBezTo>
                <a:cubicBezTo>
                  <a:pt x="1023" y="430"/>
                  <a:pt x="1010" y="436"/>
                  <a:pt x="997" y="442"/>
                </a:cubicBezTo>
                <a:cubicBezTo>
                  <a:pt x="984" y="448"/>
                  <a:pt x="972" y="454"/>
                  <a:pt x="960" y="460"/>
                </a:cubicBezTo>
                <a:cubicBezTo>
                  <a:pt x="954" y="465"/>
                  <a:pt x="948" y="467"/>
                  <a:pt x="942" y="471"/>
                </a:cubicBezTo>
                <a:cubicBezTo>
                  <a:pt x="935" y="472"/>
                  <a:pt x="931" y="480"/>
                  <a:pt x="924" y="482"/>
                </a:cubicBezTo>
                <a:cubicBezTo>
                  <a:pt x="918" y="484"/>
                  <a:pt x="913" y="491"/>
                  <a:pt x="906" y="493"/>
                </a:cubicBezTo>
                <a:cubicBezTo>
                  <a:pt x="900" y="495"/>
                  <a:pt x="895" y="502"/>
                  <a:pt x="889" y="504"/>
                </a:cubicBezTo>
                <a:cubicBezTo>
                  <a:pt x="883" y="508"/>
                  <a:pt x="877" y="511"/>
                  <a:pt x="871" y="515"/>
                </a:cubicBezTo>
                <a:cubicBezTo>
                  <a:pt x="868" y="518"/>
                  <a:pt x="865" y="520"/>
                  <a:pt x="862" y="521"/>
                </a:cubicBezTo>
                <a:cubicBezTo>
                  <a:pt x="861" y="531"/>
                  <a:pt x="853" y="519"/>
                  <a:pt x="852" y="529"/>
                </a:cubicBezTo>
                <a:cubicBezTo>
                  <a:pt x="848" y="527"/>
                  <a:pt x="847" y="536"/>
                  <a:pt x="843" y="535"/>
                </a:cubicBezTo>
                <a:cubicBezTo>
                  <a:pt x="841" y="540"/>
                  <a:pt x="837" y="539"/>
                  <a:pt x="836" y="544"/>
                </a:cubicBezTo>
                <a:cubicBezTo>
                  <a:pt x="820" y="548"/>
                  <a:pt x="809" y="562"/>
                  <a:pt x="795" y="570"/>
                </a:cubicBezTo>
                <a:cubicBezTo>
                  <a:pt x="793" y="575"/>
                  <a:pt x="791" y="578"/>
                  <a:pt x="787" y="579"/>
                </a:cubicBezTo>
                <a:cubicBezTo>
                  <a:pt x="783" y="579"/>
                  <a:pt x="782" y="589"/>
                  <a:pt x="777" y="587"/>
                </a:cubicBezTo>
                <a:cubicBezTo>
                  <a:pt x="776" y="596"/>
                  <a:pt x="771" y="593"/>
                  <a:pt x="769" y="599"/>
                </a:cubicBezTo>
                <a:cubicBezTo>
                  <a:pt x="764" y="599"/>
                  <a:pt x="764" y="609"/>
                  <a:pt x="759" y="608"/>
                </a:cubicBezTo>
                <a:cubicBezTo>
                  <a:pt x="746" y="620"/>
                  <a:pt x="733" y="630"/>
                  <a:pt x="722" y="645"/>
                </a:cubicBezTo>
                <a:cubicBezTo>
                  <a:pt x="718" y="656"/>
                  <a:pt x="710" y="660"/>
                  <a:pt x="705" y="669"/>
                </a:cubicBezTo>
                <a:cubicBezTo>
                  <a:pt x="699" y="664"/>
                  <a:pt x="701" y="682"/>
                  <a:pt x="695" y="677"/>
                </a:cubicBezTo>
                <a:cubicBezTo>
                  <a:pt x="692" y="680"/>
                  <a:pt x="692" y="692"/>
                  <a:pt x="686" y="689"/>
                </a:cubicBezTo>
                <a:cubicBezTo>
                  <a:pt x="693" y="679"/>
                  <a:pt x="687" y="674"/>
                  <a:pt x="691" y="666"/>
                </a:cubicBezTo>
                <a:cubicBezTo>
                  <a:pt x="695" y="655"/>
                  <a:pt x="699" y="646"/>
                  <a:pt x="707" y="644"/>
                </a:cubicBezTo>
                <a:cubicBezTo>
                  <a:pt x="709" y="638"/>
                  <a:pt x="707" y="632"/>
                  <a:pt x="712" y="625"/>
                </a:cubicBezTo>
                <a:cubicBezTo>
                  <a:pt x="719" y="625"/>
                  <a:pt x="721" y="612"/>
                  <a:pt x="728" y="612"/>
                </a:cubicBezTo>
                <a:cubicBezTo>
                  <a:pt x="730" y="602"/>
                  <a:pt x="737" y="601"/>
                  <a:pt x="740" y="593"/>
                </a:cubicBezTo>
                <a:cubicBezTo>
                  <a:pt x="752" y="589"/>
                  <a:pt x="759" y="572"/>
                  <a:pt x="770" y="568"/>
                </a:cubicBezTo>
                <a:cubicBezTo>
                  <a:pt x="778" y="553"/>
                  <a:pt x="790" y="550"/>
                  <a:pt x="799" y="540"/>
                </a:cubicBezTo>
                <a:cubicBezTo>
                  <a:pt x="810" y="533"/>
                  <a:pt x="820" y="525"/>
                  <a:pt x="829" y="516"/>
                </a:cubicBezTo>
                <a:cubicBezTo>
                  <a:pt x="835" y="513"/>
                  <a:pt x="841" y="513"/>
                  <a:pt x="845" y="503"/>
                </a:cubicBezTo>
                <a:cubicBezTo>
                  <a:pt x="850" y="500"/>
                  <a:pt x="857" y="501"/>
                  <a:pt x="860" y="491"/>
                </a:cubicBezTo>
                <a:cubicBezTo>
                  <a:pt x="866" y="491"/>
                  <a:pt x="871" y="487"/>
                  <a:pt x="875" y="479"/>
                </a:cubicBezTo>
                <a:cubicBezTo>
                  <a:pt x="882" y="482"/>
                  <a:pt x="885" y="472"/>
                  <a:pt x="891" y="471"/>
                </a:cubicBezTo>
                <a:cubicBezTo>
                  <a:pt x="913" y="455"/>
                  <a:pt x="937" y="448"/>
                  <a:pt x="956" y="427"/>
                </a:cubicBezTo>
                <a:cubicBezTo>
                  <a:pt x="976" y="423"/>
                  <a:pt x="993" y="412"/>
                  <a:pt x="1012" y="408"/>
                </a:cubicBezTo>
                <a:cubicBezTo>
                  <a:pt x="1018" y="396"/>
                  <a:pt x="1031" y="404"/>
                  <a:pt x="1038" y="394"/>
                </a:cubicBezTo>
                <a:cubicBezTo>
                  <a:pt x="1049" y="394"/>
                  <a:pt x="1055" y="382"/>
                  <a:pt x="1067" y="385"/>
                </a:cubicBezTo>
                <a:cubicBezTo>
                  <a:pt x="1085" y="374"/>
                  <a:pt x="1104" y="371"/>
                  <a:pt x="1123" y="363"/>
                </a:cubicBezTo>
                <a:cubicBezTo>
                  <a:pt x="1130" y="356"/>
                  <a:pt x="1141" y="357"/>
                  <a:pt x="1149" y="353"/>
                </a:cubicBezTo>
                <a:cubicBezTo>
                  <a:pt x="1157" y="359"/>
                  <a:pt x="1158" y="348"/>
                  <a:pt x="1164" y="350"/>
                </a:cubicBezTo>
                <a:cubicBezTo>
                  <a:pt x="1170" y="352"/>
                  <a:pt x="1173" y="343"/>
                  <a:pt x="1180" y="348"/>
                </a:cubicBezTo>
                <a:cubicBezTo>
                  <a:pt x="1182" y="342"/>
                  <a:pt x="1186" y="344"/>
                  <a:pt x="1189" y="342"/>
                </a:cubicBezTo>
                <a:cubicBezTo>
                  <a:pt x="1190" y="332"/>
                  <a:pt x="1199" y="344"/>
                  <a:pt x="1199" y="334"/>
                </a:cubicBezTo>
                <a:cubicBezTo>
                  <a:pt x="1208" y="335"/>
                  <a:pt x="1213" y="328"/>
                  <a:pt x="1220" y="324"/>
                </a:cubicBezTo>
                <a:cubicBezTo>
                  <a:pt x="1224" y="326"/>
                  <a:pt x="1225" y="319"/>
                  <a:pt x="1230" y="323"/>
                </a:cubicBezTo>
                <a:cubicBezTo>
                  <a:pt x="1233" y="318"/>
                  <a:pt x="1239" y="323"/>
                  <a:pt x="1240" y="315"/>
                </a:cubicBezTo>
                <a:cubicBezTo>
                  <a:pt x="1249" y="318"/>
                  <a:pt x="1253" y="306"/>
                  <a:pt x="1262" y="309"/>
                </a:cubicBezTo>
                <a:cubicBezTo>
                  <a:pt x="1266" y="303"/>
                  <a:pt x="1270" y="299"/>
                  <a:pt x="1276" y="299"/>
                </a:cubicBezTo>
                <a:cubicBezTo>
                  <a:pt x="1279" y="293"/>
                  <a:pt x="1285" y="292"/>
                  <a:pt x="1290" y="290"/>
                </a:cubicBezTo>
                <a:cubicBezTo>
                  <a:pt x="1292" y="281"/>
                  <a:pt x="1298" y="284"/>
                  <a:pt x="1300" y="275"/>
                </a:cubicBezTo>
                <a:cubicBezTo>
                  <a:pt x="1305" y="273"/>
                  <a:pt x="1310" y="264"/>
                  <a:pt x="1303" y="261"/>
                </a:cubicBezTo>
                <a:cubicBezTo>
                  <a:pt x="1293" y="271"/>
                  <a:pt x="1280" y="276"/>
                  <a:pt x="1270" y="290"/>
                </a:cubicBezTo>
                <a:cubicBezTo>
                  <a:pt x="1261" y="290"/>
                  <a:pt x="1255" y="300"/>
                  <a:pt x="1246" y="301"/>
                </a:cubicBezTo>
                <a:cubicBezTo>
                  <a:pt x="1239" y="308"/>
                  <a:pt x="1229" y="307"/>
                  <a:pt x="1222" y="313"/>
                </a:cubicBezTo>
                <a:cubicBezTo>
                  <a:pt x="1204" y="318"/>
                  <a:pt x="1188" y="328"/>
                  <a:pt x="1172" y="338"/>
                </a:cubicBezTo>
                <a:cubicBezTo>
                  <a:pt x="1167" y="337"/>
                  <a:pt x="1163" y="340"/>
                  <a:pt x="1157" y="337"/>
                </a:cubicBezTo>
                <a:cubicBezTo>
                  <a:pt x="1155" y="346"/>
                  <a:pt x="1146" y="337"/>
                  <a:pt x="1144" y="344"/>
                </a:cubicBezTo>
                <a:cubicBezTo>
                  <a:pt x="1133" y="342"/>
                  <a:pt x="1127" y="353"/>
                  <a:pt x="1116" y="350"/>
                </a:cubicBezTo>
                <a:cubicBezTo>
                  <a:pt x="1110" y="362"/>
                  <a:pt x="1097" y="354"/>
                  <a:pt x="1090" y="364"/>
                </a:cubicBezTo>
                <a:cubicBezTo>
                  <a:pt x="1078" y="361"/>
                  <a:pt x="1072" y="374"/>
                  <a:pt x="1061" y="373"/>
                </a:cubicBezTo>
                <a:cubicBezTo>
                  <a:pt x="1024" y="388"/>
                  <a:pt x="988" y="404"/>
                  <a:pt x="951" y="418"/>
                </a:cubicBezTo>
                <a:cubicBezTo>
                  <a:pt x="947" y="426"/>
                  <a:pt x="940" y="424"/>
                  <a:pt x="935" y="430"/>
                </a:cubicBezTo>
                <a:cubicBezTo>
                  <a:pt x="929" y="431"/>
                  <a:pt x="925" y="438"/>
                  <a:pt x="919" y="439"/>
                </a:cubicBezTo>
                <a:cubicBezTo>
                  <a:pt x="910" y="450"/>
                  <a:pt x="895" y="446"/>
                  <a:pt x="887" y="459"/>
                </a:cubicBezTo>
                <a:cubicBezTo>
                  <a:pt x="882" y="462"/>
                  <a:pt x="875" y="461"/>
                  <a:pt x="872" y="471"/>
                </a:cubicBezTo>
                <a:cubicBezTo>
                  <a:pt x="869" y="470"/>
                  <a:pt x="865" y="469"/>
                  <a:pt x="864" y="474"/>
                </a:cubicBezTo>
                <a:cubicBezTo>
                  <a:pt x="862" y="478"/>
                  <a:pt x="858" y="477"/>
                  <a:pt x="855" y="480"/>
                </a:cubicBezTo>
                <a:cubicBezTo>
                  <a:pt x="846" y="491"/>
                  <a:pt x="834" y="497"/>
                  <a:pt x="824" y="507"/>
                </a:cubicBezTo>
                <a:cubicBezTo>
                  <a:pt x="813" y="513"/>
                  <a:pt x="803" y="522"/>
                  <a:pt x="794" y="531"/>
                </a:cubicBezTo>
                <a:cubicBezTo>
                  <a:pt x="782" y="536"/>
                  <a:pt x="772" y="544"/>
                  <a:pt x="763" y="555"/>
                </a:cubicBezTo>
                <a:cubicBezTo>
                  <a:pt x="757" y="555"/>
                  <a:pt x="755" y="568"/>
                  <a:pt x="748" y="568"/>
                </a:cubicBezTo>
                <a:cubicBezTo>
                  <a:pt x="745" y="578"/>
                  <a:pt x="738" y="575"/>
                  <a:pt x="734" y="584"/>
                </a:cubicBezTo>
                <a:cubicBezTo>
                  <a:pt x="730" y="589"/>
                  <a:pt x="724" y="591"/>
                  <a:pt x="721" y="600"/>
                </a:cubicBezTo>
                <a:cubicBezTo>
                  <a:pt x="713" y="600"/>
                  <a:pt x="713" y="617"/>
                  <a:pt x="703" y="611"/>
                </a:cubicBezTo>
                <a:cubicBezTo>
                  <a:pt x="703" y="606"/>
                  <a:pt x="712" y="598"/>
                  <a:pt x="706" y="596"/>
                </a:cubicBezTo>
                <a:cubicBezTo>
                  <a:pt x="710" y="592"/>
                  <a:pt x="715" y="592"/>
                  <a:pt x="718" y="586"/>
                </a:cubicBezTo>
                <a:cubicBezTo>
                  <a:pt x="726" y="580"/>
                  <a:pt x="733" y="572"/>
                  <a:pt x="740" y="564"/>
                </a:cubicBezTo>
                <a:cubicBezTo>
                  <a:pt x="748" y="557"/>
                  <a:pt x="756" y="550"/>
                  <a:pt x="763" y="542"/>
                </a:cubicBezTo>
                <a:cubicBezTo>
                  <a:pt x="771" y="536"/>
                  <a:pt x="776" y="524"/>
                  <a:pt x="785" y="521"/>
                </a:cubicBezTo>
                <a:cubicBezTo>
                  <a:pt x="791" y="510"/>
                  <a:pt x="802" y="510"/>
                  <a:pt x="807" y="496"/>
                </a:cubicBezTo>
                <a:cubicBezTo>
                  <a:pt x="817" y="495"/>
                  <a:pt x="822" y="481"/>
                  <a:pt x="831" y="478"/>
                </a:cubicBezTo>
                <a:cubicBezTo>
                  <a:pt x="839" y="473"/>
                  <a:pt x="847" y="466"/>
                  <a:pt x="855" y="460"/>
                </a:cubicBezTo>
                <a:cubicBezTo>
                  <a:pt x="856" y="451"/>
                  <a:pt x="865" y="461"/>
                  <a:pt x="866" y="449"/>
                </a:cubicBezTo>
                <a:cubicBezTo>
                  <a:pt x="872" y="452"/>
                  <a:pt x="875" y="445"/>
                  <a:pt x="877" y="439"/>
                </a:cubicBezTo>
                <a:cubicBezTo>
                  <a:pt x="894" y="437"/>
                  <a:pt x="905" y="423"/>
                  <a:pt x="919" y="416"/>
                </a:cubicBezTo>
                <a:cubicBezTo>
                  <a:pt x="935" y="412"/>
                  <a:pt x="946" y="395"/>
                  <a:pt x="963" y="392"/>
                </a:cubicBezTo>
                <a:cubicBezTo>
                  <a:pt x="976" y="381"/>
                  <a:pt x="992" y="376"/>
                  <a:pt x="1006" y="367"/>
                </a:cubicBezTo>
                <a:cubicBezTo>
                  <a:pt x="1010" y="367"/>
                  <a:pt x="1014" y="366"/>
                  <a:pt x="1017" y="363"/>
                </a:cubicBezTo>
                <a:cubicBezTo>
                  <a:pt x="1020" y="358"/>
                  <a:pt x="1027" y="365"/>
                  <a:pt x="1029" y="358"/>
                </a:cubicBezTo>
                <a:cubicBezTo>
                  <a:pt x="1036" y="354"/>
                  <a:pt x="1044" y="351"/>
                  <a:pt x="1052" y="350"/>
                </a:cubicBezTo>
                <a:cubicBezTo>
                  <a:pt x="1053" y="342"/>
                  <a:pt x="1060" y="347"/>
                  <a:pt x="1062" y="341"/>
                </a:cubicBezTo>
                <a:cubicBezTo>
                  <a:pt x="1068" y="345"/>
                  <a:pt x="1069" y="335"/>
                  <a:pt x="1074" y="337"/>
                </a:cubicBezTo>
                <a:cubicBezTo>
                  <a:pt x="1082" y="337"/>
                  <a:pt x="1089" y="330"/>
                  <a:pt x="1097" y="329"/>
                </a:cubicBezTo>
                <a:cubicBezTo>
                  <a:pt x="1104" y="336"/>
                  <a:pt x="1103" y="321"/>
                  <a:pt x="1110" y="328"/>
                </a:cubicBezTo>
                <a:cubicBezTo>
                  <a:pt x="1113" y="325"/>
                  <a:pt x="1117" y="324"/>
                  <a:pt x="1121" y="324"/>
                </a:cubicBezTo>
                <a:cubicBezTo>
                  <a:pt x="1124" y="319"/>
                  <a:pt x="1131" y="326"/>
                  <a:pt x="1133" y="320"/>
                </a:cubicBezTo>
                <a:cubicBezTo>
                  <a:pt x="1135" y="313"/>
                  <a:pt x="1144" y="327"/>
                  <a:pt x="1144" y="315"/>
                </a:cubicBezTo>
                <a:cubicBezTo>
                  <a:pt x="1151" y="323"/>
                  <a:pt x="1150" y="308"/>
                  <a:pt x="1157" y="315"/>
                </a:cubicBezTo>
                <a:cubicBezTo>
                  <a:pt x="1160" y="312"/>
                  <a:pt x="1164" y="310"/>
                  <a:pt x="1169" y="311"/>
                </a:cubicBezTo>
                <a:cubicBezTo>
                  <a:pt x="1176" y="306"/>
                  <a:pt x="1183" y="303"/>
                  <a:pt x="1192" y="302"/>
                </a:cubicBezTo>
                <a:cubicBezTo>
                  <a:pt x="1195" y="299"/>
                  <a:pt x="1199" y="297"/>
                  <a:pt x="1203" y="298"/>
                </a:cubicBezTo>
                <a:cubicBezTo>
                  <a:pt x="1207" y="297"/>
                  <a:pt x="1209" y="288"/>
                  <a:pt x="1215" y="293"/>
                </a:cubicBezTo>
                <a:cubicBezTo>
                  <a:pt x="1216" y="285"/>
                  <a:pt x="1223" y="291"/>
                  <a:pt x="1225" y="285"/>
                </a:cubicBezTo>
                <a:cubicBezTo>
                  <a:pt x="1226" y="284"/>
                  <a:pt x="1236" y="278"/>
                  <a:pt x="1230" y="275"/>
                </a:cubicBezTo>
                <a:cubicBezTo>
                  <a:pt x="1220" y="283"/>
                  <a:pt x="1207" y="281"/>
                  <a:pt x="1199" y="293"/>
                </a:cubicBezTo>
                <a:cubicBezTo>
                  <a:pt x="1191" y="289"/>
                  <a:pt x="1187" y="294"/>
                  <a:pt x="1181" y="297"/>
                </a:cubicBezTo>
                <a:cubicBezTo>
                  <a:pt x="1175" y="297"/>
                  <a:pt x="1169" y="300"/>
                  <a:pt x="1163" y="302"/>
                </a:cubicBezTo>
                <a:cubicBezTo>
                  <a:pt x="1152" y="307"/>
                  <a:pt x="1140" y="310"/>
                  <a:pt x="1127" y="311"/>
                </a:cubicBezTo>
                <a:cubicBezTo>
                  <a:pt x="1116" y="315"/>
                  <a:pt x="1104" y="318"/>
                  <a:pt x="1091" y="320"/>
                </a:cubicBezTo>
                <a:cubicBezTo>
                  <a:pt x="1081" y="325"/>
                  <a:pt x="1068" y="325"/>
                  <a:pt x="1059" y="334"/>
                </a:cubicBezTo>
                <a:cubicBezTo>
                  <a:pt x="1046" y="334"/>
                  <a:pt x="1037" y="344"/>
                  <a:pt x="1025" y="347"/>
                </a:cubicBezTo>
                <a:cubicBezTo>
                  <a:pt x="1014" y="354"/>
                  <a:pt x="1001" y="353"/>
                  <a:pt x="992" y="363"/>
                </a:cubicBezTo>
                <a:cubicBezTo>
                  <a:pt x="983" y="359"/>
                  <a:pt x="981" y="370"/>
                  <a:pt x="975" y="372"/>
                </a:cubicBezTo>
                <a:cubicBezTo>
                  <a:pt x="968" y="371"/>
                  <a:pt x="963" y="376"/>
                  <a:pt x="958" y="380"/>
                </a:cubicBezTo>
                <a:cubicBezTo>
                  <a:pt x="948" y="385"/>
                  <a:pt x="938" y="392"/>
                  <a:pt x="928" y="398"/>
                </a:cubicBezTo>
                <a:cubicBezTo>
                  <a:pt x="916" y="403"/>
                  <a:pt x="907" y="411"/>
                  <a:pt x="896" y="419"/>
                </a:cubicBezTo>
                <a:cubicBezTo>
                  <a:pt x="885" y="423"/>
                  <a:pt x="873" y="428"/>
                  <a:pt x="864" y="439"/>
                </a:cubicBezTo>
                <a:cubicBezTo>
                  <a:pt x="858" y="441"/>
                  <a:pt x="855" y="449"/>
                  <a:pt x="849" y="451"/>
                </a:cubicBezTo>
                <a:cubicBezTo>
                  <a:pt x="843" y="453"/>
                  <a:pt x="838" y="457"/>
                  <a:pt x="834" y="464"/>
                </a:cubicBezTo>
                <a:cubicBezTo>
                  <a:pt x="812" y="472"/>
                  <a:pt x="795" y="496"/>
                  <a:pt x="776" y="513"/>
                </a:cubicBezTo>
                <a:cubicBezTo>
                  <a:pt x="771" y="518"/>
                  <a:pt x="765" y="519"/>
                  <a:pt x="762" y="530"/>
                </a:cubicBezTo>
                <a:cubicBezTo>
                  <a:pt x="754" y="525"/>
                  <a:pt x="753" y="539"/>
                  <a:pt x="747" y="542"/>
                </a:cubicBezTo>
                <a:cubicBezTo>
                  <a:pt x="736" y="546"/>
                  <a:pt x="728" y="562"/>
                  <a:pt x="717" y="566"/>
                </a:cubicBezTo>
                <a:cubicBezTo>
                  <a:pt x="715" y="561"/>
                  <a:pt x="720" y="553"/>
                  <a:pt x="723" y="546"/>
                </a:cubicBezTo>
                <a:cubicBezTo>
                  <a:pt x="731" y="554"/>
                  <a:pt x="732" y="540"/>
                  <a:pt x="738" y="541"/>
                </a:cubicBezTo>
                <a:cubicBezTo>
                  <a:pt x="744" y="521"/>
                  <a:pt x="756" y="518"/>
                  <a:pt x="766" y="509"/>
                </a:cubicBezTo>
                <a:cubicBezTo>
                  <a:pt x="758" y="503"/>
                  <a:pt x="771" y="504"/>
                  <a:pt x="770" y="498"/>
                </a:cubicBezTo>
                <a:cubicBezTo>
                  <a:pt x="773" y="492"/>
                  <a:pt x="778" y="492"/>
                  <a:pt x="780" y="484"/>
                </a:cubicBezTo>
                <a:cubicBezTo>
                  <a:pt x="783" y="485"/>
                  <a:pt x="783" y="483"/>
                  <a:pt x="784" y="482"/>
                </a:cubicBezTo>
                <a:cubicBezTo>
                  <a:pt x="789" y="479"/>
                  <a:pt x="793" y="483"/>
                  <a:pt x="794" y="474"/>
                </a:cubicBezTo>
                <a:cubicBezTo>
                  <a:pt x="802" y="476"/>
                  <a:pt x="803" y="462"/>
                  <a:pt x="809" y="462"/>
                </a:cubicBezTo>
                <a:cubicBezTo>
                  <a:pt x="813" y="454"/>
                  <a:pt x="820" y="454"/>
                  <a:pt x="825" y="450"/>
                </a:cubicBezTo>
                <a:cubicBezTo>
                  <a:pt x="826" y="446"/>
                  <a:pt x="828" y="444"/>
                  <a:pt x="831" y="443"/>
                </a:cubicBezTo>
                <a:cubicBezTo>
                  <a:pt x="835" y="445"/>
                  <a:pt x="836" y="436"/>
                  <a:pt x="840" y="437"/>
                </a:cubicBezTo>
                <a:cubicBezTo>
                  <a:pt x="843" y="429"/>
                  <a:pt x="850" y="430"/>
                  <a:pt x="855" y="425"/>
                </a:cubicBezTo>
                <a:cubicBezTo>
                  <a:pt x="858" y="417"/>
                  <a:pt x="865" y="417"/>
                  <a:pt x="870" y="413"/>
                </a:cubicBezTo>
                <a:cubicBezTo>
                  <a:pt x="879" y="403"/>
                  <a:pt x="892" y="403"/>
                  <a:pt x="902" y="392"/>
                </a:cubicBezTo>
                <a:cubicBezTo>
                  <a:pt x="904" y="390"/>
                  <a:pt x="906" y="390"/>
                  <a:pt x="909" y="390"/>
                </a:cubicBezTo>
                <a:cubicBezTo>
                  <a:pt x="912" y="386"/>
                  <a:pt x="913" y="380"/>
                  <a:pt x="918" y="384"/>
                </a:cubicBezTo>
                <a:cubicBezTo>
                  <a:pt x="921" y="373"/>
                  <a:pt x="929" y="378"/>
                  <a:pt x="933" y="372"/>
                </a:cubicBezTo>
                <a:cubicBezTo>
                  <a:pt x="943" y="362"/>
                  <a:pt x="956" y="362"/>
                  <a:pt x="965" y="351"/>
                </a:cubicBezTo>
                <a:cubicBezTo>
                  <a:pt x="979" y="352"/>
                  <a:pt x="986" y="338"/>
                  <a:pt x="998" y="335"/>
                </a:cubicBezTo>
                <a:cubicBezTo>
                  <a:pt x="1003" y="331"/>
                  <a:pt x="1008" y="325"/>
                  <a:pt x="1015" y="326"/>
                </a:cubicBezTo>
                <a:cubicBezTo>
                  <a:pt x="1018" y="318"/>
                  <a:pt x="1026" y="320"/>
                  <a:pt x="1033" y="322"/>
                </a:cubicBezTo>
                <a:cubicBezTo>
                  <a:pt x="1035" y="318"/>
                  <a:pt x="1036" y="312"/>
                  <a:pt x="1040" y="312"/>
                </a:cubicBezTo>
                <a:cubicBezTo>
                  <a:pt x="1042" y="308"/>
                  <a:pt x="1048" y="313"/>
                  <a:pt x="1049" y="307"/>
                </a:cubicBezTo>
                <a:cubicBezTo>
                  <a:pt x="1057" y="305"/>
                  <a:pt x="1065" y="305"/>
                  <a:pt x="1070" y="297"/>
                </a:cubicBezTo>
                <a:cubicBezTo>
                  <a:pt x="1079" y="302"/>
                  <a:pt x="1082" y="292"/>
                  <a:pt x="1090" y="294"/>
                </a:cubicBezTo>
                <a:cubicBezTo>
                  <a:pt x="1094" y="283"/>
                  <a:pt x="1105" y="291"/>
                  <a:pt x="1109" y="280"/>
                </a:cubicBezTo>
                <a:cubicBezTo>
                  <a:pt x="1117" y="281"/>
                  <a:pt x="1123" y="279"/>
                  <a:pt x="1128" y="273"/>
                </a:cubicBezTo>
                <a:cubicBezTo>
                  <a:pt x="1138" y="276"/>
                  <a:pt x="1144" y="270"/>
                  <a:pt x="1150" y="267"/>
                </a:cubicBezTo>
                <a:cubicBezTo>
                  <a:pt x="1158" y="265"/>
                  <a:pt x="1166" y="267"/>
                  <a:pt x="1172" y="261"/>
                </a:cubicBezTo>
                <a:cubicBezTo>
                  <a:pt x="1176" y="261"/>
                  <a:pt x="1179" y="261"/>
                  <a:pt x="1183" y="260"/>
                </a:cubicBezTo>
                <a:cubicBezTo>
                  <a:pt x="1185" y="255"/>
                  <a:pt x="1192" y="262"/>
                  <a:pt x="1195" y="259"/>
                </a:cubicBezTo>
                <a:cubicBezTo>
                  <a:pt x="1209" y="254"/>
                  <a:pt x="1223" y="250"/>
                  <a:pt x="1237" y="246"/>
                </a:cubicBezTo>
                <a:cubicBezTo>
                  <a:pt x="1242" y="240"/>
                  <a:pt x="1251" y="242"/>
                  <a:pt x="1257" y="236"/>
                </a:cubicBezTo>
                <a:cubicBezTo>
                  <a:pt x="1263" y="232"/>
                  <a:pt x="1270" y="229"/>
                  <a:pt x="1277" y="226"/>
                </a:cubicBezTo>
                <a:cubicBezTo>
                  <a:pt x="1290" y="220"/>
                  <a:pt x="1303" y="214"/>
                  <a:pt x="1316" y="206"/>
                </a:cubicBezTo>
                <a:cubicBezTo>
                  <a:pt x="1319" y="206"/>
                  <a:pt x="1323" y="205"/>
                  <a:pt x="1324" y="200"/>
                </a:cubicBezTo>
                <a:cubicBezTo>
                  <a:pt x="1328" y="199"/>
                  <a:pt x="1332" y="197"/>
                  <a:pt x="1336" y="196"/>
                </a:cubicBezTo>
                <a:cubicBezTo>
                  <a:pt x="1340" y="198"/>
                  <a:pt x="1341" y="189"/>
                  <a:pt x="1345" y="190"/>
                </a:cubicBezTo>
                <a:cubicBezTo>
                  <a:pt x="1346" y="182"/>
                  <a:pt x="1353" y="187"/>
                  <a:pt x="1355" y="182"/>
                </a:cubicBezTo>
                <a:cubicBezTo>
                  <a:pt x="1346" y="178"/>
                  <a:pt x="1341" y="185"/>
                  <a:pt x="1337" y="193"/>
                </a:cubicBezTo>
                <a:cubicBezTo>
                  <a:pt x="1325" y="186"/>
                  <a:pt x="1322" y="202"/>
                  <a:pt x="1312" y="201"/>
                </a:cubicBezTo>
                <a:cubicBezTo>
                  <a:pt x="1303" y="204"/>
                  <a:pt x="1297" y="212"/>
                  <a:pt x="1287" y="212"/>
                </a:cubicBezTo>
                <a:cubicBezTo>
                  <a:pt x="1280" y="218"/>
                  <a:pt x="1270" y="217"/>
                  <a:pt x="1263" y="223"/>
                </a:cubicBezTo>
                <a:cubicBezTo>
                  <a:pt x="1254" y="227"/>
                  <a:pt x="1246" y="234"/>
                  <a:pt x="1236" y="233"/>
                </a:cubicBezTo>
                <a:cubicBezTo>
                  <a:pt x="1203" y="249"/>
                  <a:pt x="1164" y="250"/>
                  <a:pt x="1130" y="264"/>
                </a:cubicBezTo>
                <a:cubicBezTo>
                  <a:pt x="1127" y="269"/>
                  <a:pt x="1120" y="262"/>
                  <a:pt x="1118" y="268"/>
                </a:cubicBezTo>
                <a:cubicBezTo>
                  <a:pt x="1112" y="267"/>
                  <a:pt x="1110" y="273"/>
                  <a:pt x="1104" y="271"/>
                </a:cubicBezTo>
                <a:cubicBezTo>
                  <a:pt x="1102" y="281"/>
                  <a:pt x="1093" y="271"/>
                  <a:pt x="1091" y="278"/>
                </a:cubicBezTo>
                <a:cubicBezTo>
                  <a:pt x="1087" y="281"/>
                  <a:pt x="1082" y="280"/>
                  <a:pt x="1078" y="285"/>
                </a:cubicBezTo>
                <a:cubicBezTo>
                  <a:pt x="1070" y="288"/>
                  <a:pt x="1060" y="287"/>
                  <a:pt x="1054" y="296"/>
                </a:cubicBezTo>
                <a:cubicBezTo>
                  <a:pt x="1051" y="294"/>
                  <a:pt x="1049" y="296"/>
                  <a:pt x="1048" y="297"/>
                </a:cubicBezTo>
                <a:cubicBezTo>
                  <a:pt x="1045" y="297"/>
                  <a:pt x="1042" y="299"/>
                  <a:pt x="1040" y="299"/>
                </a:cubicBezTo>
                <a:cubicBezTo>
                  <a:pt x="1036" y="302"/>
                  <a:pt x="1032" y="305"/>
                  <a:pt x="1027" y="306"/>
                </a:cubicBezTo>
                <a:cubicBezTo>
                  <a:pt x="1019" y="310"/>
                  <a:pt x="1011" y="314"/>
                  <a:pt x="1003" y="318"/>
                </a:cubicBezTo>
                <a:cubicBezTo>
                  <a:pt x="994" y="320"/>
                  <a:pt x="987" y="330"/>
                  <a:pt x="977" y="331"/>
                </a:cubicBezTo>
                <a:cubicBezTo>
                  <a:pt x="971" y="341"/>
                  <a:pt x="962" y="341"/>
                  <a:pt x="955" y="346"/>
                </a:cubicBezTo>
                <a:cubicBezTo>
                  <a:pt x="945" y="348"/>
                  <a:pt x="939" y="360"/>
                  <a:pt x="928" y="356"/>
                </a:cubicBezTo>
                <a:cubicBezTo>
                  <a:pt x="925" y="365"/>
                  <a:pt x="919" y="365"/>
                  <a:pt x="915" y="370"/>
                </a:cubicBezTo>
                <a:cubicBezTo>
                  <a:pt x="908" y="369"/>
                  <a:pt x="906" y="381"/>
                  <a:pt x="899" y="378"/>
                </a:cubicBezTo>
                <a:cubicBezTo>
                  <a:pt x="895" y="384"/>
                  <a:pt x="891" y="388"/>
                  <a:pt x="885" y="388"/>
                </a:cubicBezTo>
                <a:cubicBezTo>
                  <a:pt x="880" y="392"/>
                  <a:pt x="876" y="399"/>
                  <a:pt x="868" y="396"/>
                </a:cubicBezTo>
                <a:cubicBezTo>
                  <a:pt x="866" y="403"/>
                  <a:pt x="863" y="406"/>
                  <a:pt x="858" y="404"/>
                </a:cubicBezTo>
                <a:cubicBezTo>
                  <a:pt x="856" y="414"/>
                  <a:pt x="850" y="411"/>
                  <a:pt x="847" y="415"/>
                </a:cubicBezTo>
                <a:cubicBezTo>
                  <a:pt x="843" y="420"/>
                  <a:pt x="838" y="419"/>
                  <a:pt x="835" y="426"/>
                </a:cubicBezTo>
                <a:cubicBezTo>
                  <a:pt x="833" y="425"/>
                  <a:pt x="831" y="427"/>
                  <a:pt x="830" y="430"/>
                </a:cubicBezTo>
                <a:cubicBezTo>
                  <a:pt x="827" y="429"/>
                  <a:pt x="824" y="428"/>
                  <a:pt x="823" y="433"/>
                </a:cubicBezTo>
                <a:cubicBezTo>
                  <a:pt x="812" y="441"/>
                  <a:pt x="803" y="452"/>
                  <a:pt x="794" y="461"/>
                </a:cubicBezTo>
                <a:cubicBezTo>
                  <a:pt x="784" y="469"/>
                  <a:pt x="775" y="480"/>
                  <a:pt x="763" y="485"/>
                </a:cubicBezTo>
                <a:cubicBezTo>
                  <a:pt x="762" y="490"/>
                  <a:pt x="759" y="493"/>
                  <a:pt x="756" y="495"/>
                </a:cubicBezTo>
                <a:cubicBezTo>
                  <a:pt x="754" y="498"/>
                  <a:pt x="752" y="505"/>
                  <a:pt x="749" y="504"/>
                </a:cubicBezTo>
                <a:cubicBezTo>
                  <a:pt x="743" y="510"/>
                  <a:pt x="739" y="518"/>
                  <a:pt x="732" y="519"/>
                </a:cubicBezTo>
                <a:cubicBezTo>
                  <a:pt x="742" y="505"/>
                  <a:pt x="732" y="499"/>
                  <a:pt x="741" y="485"/>
                </a:cubicBezTo>
                <a:cubicBezTo>
                  <a:pt x="753" y="474"/>
                  <a:pt x="764" y="463"/>
                  <a:pt x="775" y="453"/>
                </a:cubicBezTo>
                <a:cubicBezTo>
                  <a:pt x="787" y="441"/>
                  <a:pt x="800" y="433"/>
                  <a:pt x="812" y="421"/>
                </a:cubicBezTo>
                <a:cubicBezTo>
                  <a:pt x="819" y="423"/>
                  <a:pt x="811" y="416"/>
                  <a:pt x="818" y="415"/>
                </a:cubicBezTo>
                <a:cubicBezTo>
                  <a:pt x="820" y="408"/>
                  <a:pt x="826" y="411"/>
                  <a:pt x="827" y="403"/>
                </a:cubicBezTo>
                <a:cubicBezTo>
                  <a:pt x="835" y="407"/>
                  <a:pt x="835" y="391"/>
                  <a:pt x="843" y="394"/>
                </a:cubicBezTo>
                <a:cubicBezTo>
                  <a:pt x="847" y="385"/>
                  <a:pt x="856" y="388"/>
                  <a:pt x="860" y="380"/>
                </a:cubicBezTo>
                <a:cubicBezTo>
                  <a:pt x="872" y="374"/>
                  <a:pt x="881" y="362"/>
                  <a:pt x="893" y="356"/>
                </a:cubicBezTo>
                <a:cubicBezTo>
                  <a:pt x="904" y="351"/>
                  <a:pt x="914" y="340"/>
                  <a:pt x="926" y="333"/>
                </a:cubicBezTo>
                <a:cubicBezTo>
                  <a:pt x="932" y="332"/>
                  <a:pt x="935" y="323"/>
                  <a:pt x="941" y="321"/>
                </a:cubicBezTo>
                <a:cubicBezTo>
                  <a:pt x="947" y="319"/>
                  <a:pt x="952" y="312"/>
                  <a:pt x="959" y="310"/>
                </a:cubicBezTo>
                <a:cubicBezTo>
                  <a:pt x="964" y="306"/>
                  <a:pt x="968" y="301"/>
                  <a:pt x="975" y="302"/>
                </a:cubicBezTo>
                <a:cubicBezTo>
                  <a:pt x="980" y="294"/>
                  <a:pt x="986" y="291"/>
                  <a:pt x="993" y="291"/>
                </a:cubicBezTo>
                <a:cubicBezTo>
                  <a:pt x="997" y="285"/>
                  <a:pt x="1004" y="285"/>
                  <a:pt x="1009" y="282"/>
                </a:cubicBezTo>
                <a:cubicBezTo>
                  <a:pt x="1012" y="279"/>
                  <a:pt x="1016" y="280"/>
                  <a:pt x="1018" y="277"/>
                </a:cubicBezTo>
                <a:cubicBezTo>
                  <a:pt x="1020" y="273"/>
                  <a:pt x="1026" y="278"/>
                  <a:pt x="1027" y="271"/>
                </a:cubicBezTo>
                <a:cubicBezTo>
                  <a:pt x="1041" y="272"/>
                  <a:pt x="1050" y="257"/>
                  <a:pt x="1064" y="260"/>
                </a:cubicBezTo>
                <a:cubicBezTo>
                  <a:pt x="1068" y="253"/>
                  <a:pt x="1076" y="256"/>
                  <a:pt x="1081" y="251"/>
                </a:cubicBezTo>
                <a:cubicBezTo>
                  <a:pt x="1083" y="248"/>
                  <a:pt x="1088" y="251"/>
                  <a:pt x="1091" y="250"/>
                </a:cubicBezTo>
                <a:cubicBezTo>
                  <a:pt x="1094" y="247"/>
                  <a:pt x="1097" y="246"/>
                  <a:pt x="1102" y="248"/>
                </a:cubicBezTo>
                <a:cubicBezTo>
                  <a:pt x="1104" y="239"/>
                  <a:pt x="1112" y="244"/>
                  <a:pt x="1116" y="238"/>
                </a:cubicBezTo>
                <a:cubicBezTo>
                  <a:pt x="1123" y="241"/>
                  <a:pt x="1125" y="227"/>
                  <a:pt x="1134" y="234"/>
                </a:cubicBezTo>
                <a:cubicBezTo>
                  <a:pt x="1137" y="226"/>
                  <a:pt x="1144" y="231"/>
                  <a:pt x="1149" y="228"/>
                </a:cubicBezTo>
                <a:cubicBezTo>
                  <a:pt x="1153" y="221"/>
                  <a:pt x="1162" y="229"/>
                  <a:pt x="1167" y="224"/>
                </a:cubicBezTo>
                <a:cubicBezTo>
                  <a:pt x="1178" y="221"/>
                  <a:pt x="1191" y="221"/>
                  <a:pt x="1200" y="214"/>
                </a:cubicBezTo>
                <a:cubicBezTo>
                  <a:pt x="1207" y="214"/>
                  <a:pt x="1211" y="212"/>
                  <a:pt x="1217" y="212"/>
                </a:cubicBezTo>
                <a:cubicBezTo>
                  <a:pt x="1221" y="205"/>
                  <a:pt x="1230" y="212"/>
                  <a:pt x="1235" y="207"/>
                </a:cubicBezTo>
                <a:cubicBezTo>
                  <a:pt x="1238" y="198"/>
                  <a:pt x="1245" y="203"/>
                  <a:pt x="1251" y="201"/>
                </a:cubicBezTo>
                <a:cubicBezTo>
                  <a:pt x="1257" y="201"/>
                  <a:pt x="1260" y="192"/>
                  <a:pt x="1269" y="197"/>
                </a:cubicBezTo>
                <a:cubicBezTo>
                  <a:pt x="1271" y="188"/>
                  <a:pt x="1279" y="193"/>
                  <a:pt x="1283" y="187"/>
                </a:cubicBezTo>
                <a:cubicBezTo>
                  <a:pt x="1290" y="189"/>
                  <a:pt x="1295" y="185"/>
                  <a:pt x="1301" y="183"/>
                </a:cubicBezTo>
                <a:cubicBezTo>
                  <a:pt x="1304" y="177"/>
                  <a:pt x="1312" y="182"/>
                  <a:pt x="1314" y="173"/>
                </a:cubicBezTo>
                <a:cubicBezTo>
                  <a:pt x="1318" y="175"/>
                  <a:pt x="1321" y="175"/>
                  <a:pt x="1324" y="174"/>
                </a:cubicBezTo>
                <a:cubicBezTo>
                  <a:pt x="1325" y="169"/>
                  <a:pt x="1330" y="171"/>
                  <a:pt x="1332" y="169"/>
                </a:cubicBezTo>
                <a:cubicBezTo>
                  <a:pt x="1338" y="166"/>
                  <a:pt x="1344" y="164"/>
                  <a:pt x="1349" y="160"/>
                </a:cubicBezTo>
                <a:cubicBezTo>
                  <a:pt x="1354" y="164"/>
                  <a:pt x="1364" y="150"/>
                  <a:pt x="1359" y="146"/>
                </a:cubicBezTo>
                <a:cubicBezTo>
                  <a:pt x="1345" y="161"/>
                  <a:pt x="1326" y="164"/>
                  <a:pt x="1309" y="171"/>
                </a:cubicBezTo>
                <a:cubicBezTo>
                  <a:pt x="1301" y="176"/>
                  <a:pt x="1292" y="179"/>
                  <a:pt x="1282" y="181"/>
                </a:cubicBezTo>
                <a:cubicBezTo>
                  <a:pt x="1278" y="183"/>
                  <a:pt x="1273" y="183"/>
                  <a:pt x="1270" y="188"/>
                </a:cubicBezTo>
                <a:cubicBezTo>
                  <a:pt x="1267" y="187"/>
                  <a:pt x="1264" y="185"/>
                  <a:pt x="1263" y="188"/>
                </a:cubicBezTo>
                <a:cubicBezTo>
                  <a:pt x="1261" y="191"/>
                  <a:pt x="1257" y="188"/>
                  <a:pt x="1255" y="191"/>
                </a:cubicBezTo>
                <a:cubicBezTo>
                  <a:pt x="1251" y="191"/>
                  <a:pt x="1245" y="191"/>
                  <a:pt x="1243" y="198"/>
                </a:cubicBezTo>
                <a:cubicBezTo>
                  <a:pt x="1236" y="194"/>
                  <a:pt x="1233" y="198"/>
                  <a:pt x="1227" y="197"/>
                </a:cubicBezTo>
                <a:cubicBezTo>
                  <a:pt x="1223" y="199"/>
                  <a:pt x="1219" y="203"/>
                  <a:pt x="1214" y="204"/>
                </a:cubicBezTo>
                <a:cubicBezTo>
                  <a:pt x="1208" y="200"/>
                  <a:pt x="1204" y="204"/>
                  <a:pt x="1200" y="207"/>
                </a:cubicBezTo>
                <a:cubicBezTo>
                  <a:pt x="1190" y="207"/>
                  <a:pt x="1181" y="211"/>
                  <a:pt x="1172" y="213"/>
                </a:cubicBezTo>
                <a:cubicBezTo>
                  <a:pt x="1169" y="211"/>
                  <a:pt x="1167" y="213"/>
                  <a:pt x="1165" y="213"/>
                </a:cubicBezTo>
                <a:cubicBezTo>
                  <a:pt x="1163" y="214"/>
                  <a:pt x="1160" y="216"/>
                  <a:pt x="1158" y="216"/>
                </a:cubicBezTo>
                <a:cubicBezTo>
                  <a:pt x="1150" y="211"/>
                  <a:pt x="1149" y="221"/>
                  <a:pt x="1142" y="215"/>
                </a:cubicBezTo>
                <a:cubicBezTo>
                  <a:pt x="1120" y="226"/>
                  <a:pt x="1097" y="234"/>
                  <a:pt x="1073" y="241"/>
                </a:cubicBezTo>
                <a:cubicBezTo>
                  <a:pt x="1062" y="247"/>
                  <a:pt x="1050" y="251"/>
                  <a:pt x="1038" y="254"/>
                </a:cubicBezTo>
                <a:cubicBezTo>
                  <a:pt x="1028" y="261"/>
                  <a:pt x="1017" y="266"/>
                  <a:pt x="1005" y="271"/>
                </a:cubicBezTo>
                <a:cubicBezTo>
                  <a:pt x="999" y="272"/>
                  <a:pt x="995" y="278"/>
                  <a:pt x="989" y="279"/>
                </a:cubicBezTo>
                <a:cubicBezTo>
                  <a:pt x="982" y="279"/>
                  <a:pt x="980" y="290"/>
                  <a:pt x="972" y="288"/>
                </a:cubicBezTo>
                <a:cubicBezTo>
                  <a:pt x="969" y="298"/>
                  <a:pt x="960" y="290"/>
                  <a:pt x="957" y="300"/>
                </a:cubicBezTo>
                <a:cubicBezTo>
                  <a:pt x="951" y="302"/>
                  <a:pt x="945" y="303"/>
                  <a:pt x="940" y="308"/>
                </a:cubicBezTo>
                <a:cubicBezTo>
                  <a:pt x="935" y="313"/>
                  <a:pt x="929" y="312"/>
                  <a:pt x="925" y="320"/>
                </a:cubicBezTo>
                <a:cubicBezTo>
                  <a:pt x="920" y="325"/>
                  <a:pt x="914" y="324"/>
                  <a:pt x="910" y="332"/>
                </a:cubicBezTo>
                <a:cubicBezTo>
                  <a:pt x="898" y="336"/>
                  <a:pt x="890" y="350"/>
                  <a:pt x="877" y="349"/>
                </a:cubicBezTo>
                <a:cubicBezTo>
                  <a:pt x="855" y="381"/>
                  <a:pt x="820" y="380"/>
                  <a:pt x="800" y="419"/>
                </a:cubicBezTo>
                <a:cubicBezTo>
                  <a:pt x="786" y="412"/>
                  <a:pt x="795" y="431"/>
                  <a:pt x="782" y="430"/>
                </a:cubicBezTo>
                <a:cubicBezTo>
                  <a:pt x="774" y="432"/>
                  <a:pt x="769" y="446"/>
                  <a:pt x="760" y="445"/>
                </a:cubicBezTo>
                <a:cubicBezTo>
                  <a:pt x="765" y="430"/>
                  <a:pt x="767" y="425"/>
                  <a:pt x="770" y="415"/>
                </a:cubicBezTo>
                <a:cubicBezTo>
                  <a:pt x="775" y="419"/>
                  <a:pt x="772" y="425"/>
                  <a:pt x="779" y="423"/>
                </a:cubicBezTo>
                <a:cubicBezTo>
                  <a:pt x="789" y="415"/>
                  <a:pt x="778" y="410"/>
                  <a:pt x="788" y="398"/>
                </a:cubicBezTo>
                <a:cubicBezTo>
                  <a:pt x="792" y="399"/>
                  <a:pt x="793" y="393"/>
                  <a:pt x="797" y="392"/>
                </a:cubicBezTo>
                <a:cubicBezTo>
                  <a:pt x="799" y="387"/>
                  <a:pt x="805" y="392"/>
                  <a:pt x="807" y="384"/>
                </a:cubicBezTo>
                <a:cubicBezTo>
                  <a:pt x="813" y="380"/>
                  <a:pt x="820" y="377"/>
                  <a:pt x="826" y="370"/>
                </a:cubicBezTo>
                <a:cubicBezTo>
                  <a:pt x="839" y="363"/>
                  <a:pt x="849" y="346"/>
                  <a:pt x="864" y="343"/>
                </a:cubicBezTo>
                <a:cubicBezTo>
                  <a:pt x="868" y="332"/>
                  <a:pt x="879" y="340"/>
                  <a:pt x="883" y="329"/>
                </a:cubicBezTo>
                <a:cubicBezTo>
                  <a:pt x="891" y="330"/>
                  <a:pt x="895" y="321"/>
                  <a:pt x="903" y="320"/>
                </a:cubicBezTo>
                <a:cubicBezTo>
                  <a:pt x="906" y="317"/>
                  <a:pt x="909" y="316"/>
                  <a:pt x="911" y="310"/>
                </a:cubicBezTo>
                <a:cubicBezTo>
                  <a:pt x="917" y="315"/>
                  <a:pt x="918" y="307"/>
                  <a:pt x="922" y="306"/>
                </a:cubicBezTo>
                <a:cubicBezTo>
                  <a:pt x="929" y="303"/>
                  <a:pt x="934" y="296"/>
                  <a:pt x="943" y="296"/>
                </a:cubicBezTo>
                <a:cubicBezTo>
                  <a:pt x="954" y="278"/>
                  <a:pt x="972" y="277"/>
                  <a:pt x="986" y="265"/>
                </a:cubicBezTo>
                <a:cubicBezTo>
                  <a:pt x="1003" y="263"/>
                  <a:pt x="1015" y="247"/>
                  <a:pt x="1031" y="241"/>
                </a:cubicBezTo>
                <a:cubicBezTo>
                  <a:pt x="1046" y="233"/>
                  <a:pt x="1062" y="225"/>
                  <a:pt x="1079" y="222"/>
                </a:cubicBezTo>
                <a:cubicBezTo>
                  <a:pt x="1086" y="216"/>
                  <a:pt x="1093" y="214"/>
                  <a:pt x="1100" y="209"/>
                </a:cubicBezTo>
                <a:cubicBezTo>
                  <a:pt x="1104" y="208"/>
                  <a:pt x="1108" y="206"/>
                  <a:pt x="1112" y="205"/>
                </a:cubicBezTo>
                <a:cubicBezTo>
                  <a:pt x="1117" y="204"/>
                  <a:pt x="1120" y="200"/>
                  <a:pt x="1125" y="198"/>
                </a:cubicBezTo>
                <a:cubicBezTo>
                  <a:pt x="1141" y="192"/>
                  <a:pt x="1155" y="181"/>
                  <a:pt x="1172" y="178"/>
                </a:cubicBezTo>
                <a:cubicBezTo>
                  <a:pt x="1179" y="174"/>
                  <a:pt x="1187" y="171"/>
                  <a:pt x="1195" y="170"/>
                </a:cubicBezTo>
                <a:cubicBezTo>
                  <a:pt x="1197" y="163"/>
                  <a:pt x="1204" y="170"/>
                  <a:pt x="1207" y="165"/>
                </a:cubicBezTo>
                <a:cubicBezTo>
                  <a:pt x="1210" y="160"/>
                  <a:pt x="1216" y="163"/>
                  <a:pt x="1219" y="158"/>
                </a:cubicBezTo>
                <a:cubicBezTo>
                  <a:pt x="1228" y="157"/>
                  <a:pt x="1235" y="154"/>
                  <a:pt x="1242" y="150"/>
                </a:cubicBezTo>
                <a:cubicBezTo>
                  <a:pt x="1253" y="152"/>
                  <a:pt x="1258" y="141"/>
                  <a:pt x="1268" y="142"/>
                </a:cubicBezTo>
                <a:cubicBezTo>
                  <a:pt x="1274" y="148"/>
                  <a:pt x="1276" y="139"/>
                  <a:pt x="1280" y="138"/>
                </a:cubicBezTo>
                <a:cubicBezTo>
                  <a:pt x="1285" y="141"/>
                  <a:pt x="1289" y="140"/>
                  <a:pt x="1291" y="134"/>
                </a:cubicBezTo>
                <a:cubicBezTo>
                  <a:pt x="1298" y="141"/>
                  <a:pt x="1299" y="133"/>
                  <a:pt x="1304" y="133"/>
                </a:cubicBezTo>
                <a:cubicBezTo>
                  <a:pt x="1305" y="130"/>
                  <a:pt x="1317" y="128"/>
                  <a:pt x="1312" y="124"/>
                </a:cubicBezTo>
                <a:cubicBezTo>
                  <a:pt x="1298" y="127"/>
                  <a:pt x="1286" y="134"/>
                  <a:pt x="1272" y="135"/>
                </a:cubicBezTo>
                <a:cubicBezTo>
                  <a:pt x="1268" y="144"/>
                  <a:pt x="1256" y="132"/>
                  <a:pt x="1252" y="142"/>
                </a:cubicBezTo>
                <a:cubicBezTo>
                  <a:pt x="1248" y="141"/>
                  <a:pt x="1246" y="144"/>
                  <a:pt x="1242" y="143"/>
                </a:cubicBezTo>
                <a:cubicBezTo>
                  <a:pt x="1237" y="141"/>
                  <a:pt x="1236" y="151"/>
                  <a:pt x="1231" y="148"/>
                </a:cubicBezTo>
                <a:cubicBezTo>
                  <a:pt x="1223" y="146"/>
                  <a:pt x="1219" y="156"/>
                  <a:pt x="1210" y="151"/>
                </a:cubicBezTo>
                <a:cubicBezTo>
                  <a:pt x="1205" y="159"/>
                  <a:pt x="1197" y="159"/>
                  <a:pt x="1190" y="161"/>
                </a:cubicBezTo>
                <a:cubicBezTo>
                  <a:pt x="1177" y="168"/>
                  <a:pt x="1162" y="169"/>
                  <a:pt x="1148" y="174"/>
                </a:cubicBezTo>
                <a:cubicBezTo>
                  <a:pt x="1141" y="181"/>
                  <a:pt x="1132" y="180"/>
                  <a:pt x="1126" y="189"/>
                </a:cubicBezTo>
                <a:cubicBezTo>
                  <a:pt x="1114" y="186"/>
                  <a:pt x="1108" y="197"/>
                  <a:pt x="1099" y="199"/>
                </a:cubicBezTo>
                <a:cubicBezTo>
                  <a:pt x="1094" y="199"/>
                  <a:pt x="1090" y="200"/>
                  <a:pt x="1087" y="203"/>
                </a:cubicBezTo>
                <a:cubicBezTo>
                  <a:pt x="1086" y="205"/>
                  <a:pt x="1084" y="205"/>
                  <a:pt x="1081" y="203"/>
                </a:cubicBezTo>
                <a:cubicBezTo>
                  <a:pt x="1079" y="206"/>
                  <a:pt x="1077" y="209"/>
                  <a:pt x="1073" y="206"/>
                </a:cubicBezTo>
                <a:cubicBezTo>
                  <a:pt x="1071" y="208"/>
                  <a:pt x="1071" y="211"/>
                  <a:pt x="1068" y="210"/>
                </a:cubicBezTo>
                <a:cubicBezTo>
                  <a:pt x="1064" y="209"/>
                  <a:pt x="1063" y="214"/>
                  <a:pt x="1060" y="213"/>
                </a:cubicBezTo>
                <a:cubicBezTo>
                  <a:pt x="1056" y="215"/>
                  <a:pt x="1052" y="219"/>
                  <a:pt x="1048" y="220"/>
                </a:cubicBezTo>
                <a:cubicBezTo>
                  <a:pt x="1042" y="216"/>
                  <a:pt x="1041" y="226"/>
                  <a:pt x="1036" y="224"/>
                </a:cubicBezTo>
                <a:cubicBezTo>
                  <a:pt x="1033" y="229"/>
                  <a:pt x="1028" y="229"/>
                  <a:pt x="1023" y="231"/>
                </a:cubicBezTo>
                <a:cubicBezTo>
                  <a:pt x="1015" y="235"/>
                  <a:pt x="1008" y="244"/>
                  <a:pt x="998" y="245"/>
                </a:cubicBezTo>
                <a:cubicBezTo>
                  <a:pt x="992" y="255"/>
                  <a:pt x="981" y="251"/>
                  <a:pt x="975" y="260"/>
                </a:cubicBezTo>
                <a:cubicBezTo>
                  <a:pt x="964" y="259"/>
                  <a:pt x="958" y="271"/>
                  <a:pt x="948" y="270"/>
                </a:cubicBezTo>
                <a:cubicBezTo>
                  <a:pt x="944" y="280"/>
                  <a:pt x="936" y="280"/>
                  <a:pt x="931" y="288"/>
                </a:cubicBezTo>
                <a:cubicBezTo>
                  <a:pt x="921" y="286"/>
                  <a:pt x="917" y="299"/>
                  <a:pt x="909" y="300"/>
                </a:cubicBezTo>
                <a:cubicBezTo>
                  <a:pt x="894" y="307"/>
                  <a:pt x="881" y="320"/>
                  <a:pt x="866" y="325"/>
                </a:cubicBezTo>
                <a:cubicBezTo>
                  <a:pt x="861" y="336"/>
                  <a:pt x="851" y="331"/>
                  <a:pt x="845" y="341"/>
                </a:cubicBezTo>
                <a:cubicBezTo>
                  <a:pt x="841" y="341"/>
                  <a:pt x="838" y="345"/>
                  <a:pt x="835" y="349"/>
                </a:cubicBezTo>
                <a:cubicBezTo>
                  <a:pt x="830" y="348"/>
                  <a:pt x="827" y="351"/>
                  <a:pt x="825" y="357"/>
                </a:cubicBezTo>
                <a:cubicBezTo>
                  <a:pt x="818" y="361"/>
                  <a:pt x="811" y="366"/>
                  <a:pt x="805" y="374"/>
                </a:cubicBezTo>
                <a:cubicBezTo>
                  <a:pt x="800" y="372"/>
                  <a:pt x="799" y="382"/>
                  <a:pt x="794" y="378"/>
                </a:cubicBezTo>
                <a:cubicBezTo>
                  <a:pt x="792" y="381"/>
                  <a:pt x="790" y="380"/>
                  <a:pt x="788" y="382"/>
                </a:cubicBezTo>
                <a:cubicBezTo>
                  <a:pt x="788" y="384"/>
                  <a:pt x="785" y="384"/>
                  <a:pt x="786" y="381"/>
                </a:cubicBezTo>
                <a:cubicBezTo>
                  <a:pt x="790" y="372"/>
                  <a:pt x="794" y="363"/>
                  <a:pt x="798" y="354"/>
                </a:cubicBezTo>
                <a:cubicBezTo>
                  <a:pt x="808" y="350"/>
                  <a:pt x="814" y="336"/>
                  <a:pt x="826" y="335"/>
                </a:cubicBezTo>
                <a:cubicBezTo>
                  <a:pt x="833" y="325"/>
                  <a:pt x="840" y="315"/>
                  <a:pt x="850" y="311"/>
                </a:cubicBezTo>
                <a:cubicBezTo>
                  <a:pt x="853" y="307"/>
                  <a:pt x="856" y="301"/>
                  <a:pt x="861" y="300"/>
                </a:cubicBezTo>
                <a:cubicBezTo>
                  <a:pt x="866" y="299"/>
                  <a:pt x="868" y="288"/>
                  <a:pt x="875" y="291"/>
                </a:cubicBezTo>
                <a:cubicBezTo>
                  <a:pt x="877" y="284"/>
                  <a:pt x="883" y="285"/>
                  <a:pt x="886" y="280"/>
                </a:cubicBezTo>
                <a:cubicBezTo>
                  <a:pt x="891" y="279"/>
                  <a:pt x="895" y="272"/>
                  <a:pt x="900" y="271"/>
                </a:cubicBezTo>
                <a:cubicBezTo>
                  <a:pt x="905" y="268"/>
                  <a:pt x="908" y="261"/>
                  <a:pt x="914" y="261"/>
                </a:cubicBezTo>
                <a:cubicBezTo>
                  <a:pt x="916" y="258"/>
                  <a:pt x="918" y="255"/>
                  <a:pt x="922" y="258"/>
                </a:cubicBezTo>
                <a:cubicBezTo>
                  <a:pt x="923" y="255"/>
                  <a:pt x="925" y="251"/>
                  <a:pt x="927" y="248"/>
                </a:cubicBezTo>
                <a:cubicBezTo>
                  <a:pt x="931" y="249"/>
                  <a:pt x="933" y="245"/>
                  <a:pt x="937" y="246"/>
                </a:cubicBezTo>
                <a:cubicBezTo>
                  <a:pt x="943" y="250"/>
                  <a:pt x="941" y="233"/>
                  <a:pt x="948" y="242"/>
                </a:cubicBezTo>
                <a:cubicBezTo>
                  <a:pt x="954" y="234"/>
                  <a:pt x="962" y="232"/>
                  <a:pt x="970" y="229"/>
                </a:cubicBezTo>
                <a:cubicBezTo>
                  <a:pt x="983" y="218"/>
                  <a:pt x="999" y="213"/>
                  <a:pt x="1013" y="204"/>
                </a:cubicBezTo>
                <a:cubicBezTo>
                  <a:pt x="1021" y="204"/>
                  <a:pt x="1025" y="194"/>
                  <a:pt x="1034" y="195"/>
                </a:cubicBezTo>
                <a:cubicBezTo>
                  <a:pt x="1035" y="187"/>
                  <a:pt x="1041" y="192"/>
                  <a:pt x="1045" y="190"/>
                </a:cubicBezTo>
                <a:cubicBezTo>
                  <a:pt x="1048" y="186"/>
                  <a:pt x="1051" y="182"/>
                  <a:pt x="1055" y="182"/>
                </a:cubicBezTo>
                <a:cubicBezTo>
                  <a:pt x="1060" y="184"/>
                  <a:pt x="1061" y="174"/>
                  <a:pt x="1067" y="178"/>
                </a:cubicBezTo>
                <a:cubicBezTo>
                  <a:pt x="1071" y="178"/>
                  <a:pt x="1075" y="177"/>
                  <a:pt x="1078" y="174"/>
                </a:cubicBezTo>
                <a:cubicBezTo>
                  <a:pt x="1086" y="170"/>
                  <a:pt x="1094" y="167"/>
                  <a:pt x="1103" y="169"/>
                </a:cubicBezTo>
                <a:cubicBezTo>
                  <a:pt x="1104" y="160"/>
                  <a:pt x="1109" y="162"/>
                  <a:pt x="1113" y="161"/>
                </a:cubicBezTo>
                <a:cubicBezTo>
                  <a:pt x="1118" y="159"/>
                  <a:pt x="1120" y="159"/>
                  <a:pt x="1124" y="156"/>
                </a:cubicBezTo>
                <a:cubicBezTo>
                  <a:pt x="1128" y="155"/>
                  <a:pt x="1132" y="153"/>
                  <a:pt x="1136" y="152"/>
                </a:cubicBezTo>
                <a:cubicBezTo>
                  <a:pt x="1139" y="147"/>
                  <a:pt x="1146" y="154"/>
                  <a:pt x="1148" y="148"/>
                </a:cubicBezTo>
                <a:cubicBezTo>
                  <a:pt x="1153" y="150"/>
                  <a:pt x="1153" y="140"/>
                  <a:pt x="1159" y="144"/>
                </a:cubicBezTo>
                <a:cubicBezTo>
                  <a:pt x="1163" y="142"/>
                  <a:pt x="1167" y="141"/>
                  <a:pt x="1171" y="139"/>
                </a:cubicBezTo>
                <a:cubicBezTo>
                  <a:pt x="1179" y="136"/>
                  <a:pt x="1186" y="128"/>
                  <a:pt x="1195" y="128"/>
                </a:cubicBezTo>
                <a:cubicBezTo>
                  <a:pt x="1198" y="125"/>
                  <a:pt x="1202" y="124"/>
                  <a:pt x="1206" y="124"/>
                </a:cubicBezTo>
                <a:cubicBezTo>
                  <a:pt x="1212" y="126"/>
                  <a:pt x="1212" y="116"/>
                  <a:pt x="1218" y="119"/>
                </a:cubicBezTo>
                <a:cubicBezTo>
                  <a:pt x="1222" y="118"/>
                  <a:pt x="1226" y="117"/>
                  <a:pt x="1229" y="115"/>
                </a:cubicBezTo>
                <a:cubicBezTo>
                  <a:pt x="1233" y="111"/>
                  <a:pt x="1241" y="118"/>
                  <a:pt x="1242" y="108"/>
                </a:cubicBezTo>
                <a:cubicBezTo>
                  <a:pt x="1247" y="111"/>
                  <a:pt x="1249" y="103"/>
                  <a:pt x="1255" y="108"/>
                </a:cubicBezTo>
                <a:cubicBezTo>
                  <a:pt x="1259" y="107"/>
                  <a:pt x="1260" y="98"/>
                  <a:pt x="1267" y="104"/>
                </a:cubicBezTo>
                <a:cubicBezTo>
                  <a:pt x="1272" y="92"/>
                  <a:pt x="1284" y="100"/>
                  <a:pt x="1290" y="89"/>
                </a:cubicBezTo>
                <a:cubicBezTo>
                  <a:pt x="1298" y="88"/>
                  <a:pt x="1306" y="85"/>
                  <a:pt x="1311" y="76"/>
                </a:cubicBezTo>
                <a:cubicBezTo>
                  <a:pt x="1321" y="80"/>
                  <a:pt x="1325" y="66"/>
                  <a:pt x="1334" y="68"/>
                </a:cubicBezTo>
                <a:cubicBezTo>
                  <a:pt x="1339" y="58"/>
                  <a:pt x="1349" y="61"/>
                  <a:pt x="1354" y="51"/>
                </a:cubicBezTo>
                <a:cubicBezTo>
                  <a:pt x="1362" y="60"/>
                  <a:pt x="1360" y="43"/>
                  <a:pt x="1366" y="47"/>
                </a:cubicBezTo>
                <a:cubicBezTo>
                  <a:pt x="1369" y="42"/>
                  <a:pt x="1376" y="46"/>
                  <a:pt x="1377" y="36"/>
                </a:cubicBezTo>
                <a:cubicBezTo>
                  <a:pt x="1387" y="39"/>
                  <a:pt x="1392" y="29"/>
                  <a:pt x="1400" y="28"/>
                </a:cubicBezTo>
                <a:cubicBezTo>
                  <a:pt x="1407" y="20"/>
                  <a:pt x="1416" y="20"/>
                  <a:pt x="1423" y="13"/>
                </a:cubicBezTo>
                <a:cubicBezTo>
                  <a:pt x="1424" y="3"/>
                  <a:pt x="1433" y="14"/>
                  <a:pt x="1433" y="4"/>
                </a:cubicBezTo>
                <a:cubicBezTo>
                  <a:pt x="1437" y="7"/>
                  <a:pt x="1439" y="2"/>
                  <a:pt x="1442" y="1"/>
                </a:cubicBezTo>
                <a:cubicBezTo>
                  <a:pt x="1432" y="1"/>
                  <a:pt x="1432" y="1"/>
                  <a:pt x="1432" y="1"/>
                </a:cubicBezTo>
                <a:cubicBezTo>
                  <a:pt x="1432" y="1"/>
                  <a:pt x="1432" y="1"/>
                  <a:pt x="1432" y="1"/>
                </a:cubicBezTo>
                <a:cubicBezTo>
                  <a:pt x="1420" y="3"/>
                  <a:pt x="1411" y="16"/>
                  <a:pt x="1399" y="17"/>
                </a:cubicBezTo>
                <a:cubicBezTo>
                  <a:pt x="1390" y="29"/>
                  <a:pt x="1376" y="28"/>
                  <a:pt x="1367" y="38"/>
                </a:cubicBezTo>
                <a:cubicBezTo>
                  <a:pt x="1362" y="42"/>
                  <a:pt x="1356" y="44"/>
                  <a:pt x="1350" y="46"/>
                </a:cubicBezTo>
                <a:cubicBezTo>
                  <a:pt x="1345" y="50"/>
                  <a:pt x="1341" y="55"/>
                  <a:pt x="1334" y="55"/>
                </a:cubicBezTo>
                <a:cubicBezTo>
                  <a:pt x="1329" y="58"/>
                  <a:pt x="1324" y="59"/>
                  <a:pt x="1320" y="64"/>
                </a:cubicBezTo>
                <a:cubicBezTo>
                  <a:pt x="1314" y="66"/>
                  <a:pt x="1308" y="68"/>
                  <a:pt x="1303" y="72"/>
                </a:cubicBezTo>
                <a:cubicBezTo>
                  <a:pt x="1290" y="71"/>
                  <a:pt x="1283" y="89"/>
                  <a:pt x="1269" y="85"/>
                </a:cubicBezTo>
                <a:cubicBezTo>
                  <a:pt x="1260" y="97"/>
                  <a:pt x="1245" y="94"/>
                  <a:pt x="1235" y="102"/>
                </a:cubicBezTo>
                <a:cubicBezTo>
                  <a:pt x="1229" y="101"/>
                  <a:pt x="1224" y="108"/>
                  <a:pt x="1217" y="107"/>
                </a:cubicBezTo>
                <a:cubicBezTo>
                  <a:pt x="1214" y="115"/>
                  <a:pt x="1205" y="109"/>
                  <a:pt x="1199" y="111"/>
                </a:cubicBezTo>
                <a:cubicBezTo>
                  <a:pt x="1184" y="123"/>
                  <a:pt x="1166" y="126"/>
                  <a:pt x="1150" y="136"/>
                </a:cubicBezTo>
                <a:cubicBezTo>
                  <a:pt x="1140" y="138"/>
                  <a:pt x="1131" y="141"/>
                  <a:pt x="1121" y="142"/>
                </a:cubicBezTo>
                <a:cubicBezTo>
                  <a:pt x="1118" y="147"/>
                  <a:pt x="1113" y="147"/>
                  <a:pt x="1109" y="149"/>
                </a:cubicBezTo>
                <a:cubicBezTo>
                  <a:pt x="1105" y="154"/>
                  <a:pt x="1099" y="151"/>
                  <a:pt x="1095" y="152"/>
                </a:cubicBezTo>
                <a:cubicBezTo>
                  <a:pt x="1088" y="159"/>
                  <a:pt x="1078" y="160"/>
                  <a:pt x="1070" y="163"/>
                </a:cubicBezTo>
                <a:cubicBezTo>
                  <a:pt x="1060" y="162"/>
                  <a:pt x="1054" y="174"/>
                  <a:pt x="1043" y="173"/>
                </a:cubicBezTo>
                <a:cubicBezTo>
                  <a:pt x="1040" y="179"/>
                  <a:pt x="1034" y="175"/>
                  <a:pt x="1031" y="180"/>
                </a:cubicBezTo>
                <a:cubicBezTo>
                  <a:pt x="1026" y="183"/>
                  <a:pt x="1021" y="182"/>
                  <a:pt x="1018" y="187"/>
                </a:cubicBezTo>
                <a:cubicBezTo>
                  <a:pt x="1009" y="191"/>
                  <a:pt x="1002" y="200"/>
                  <a:pt x="992" y="201"/>
                </a:cubicBezTo>
                <a:cubicBezTo>
                  <a:pt x="985" y="206"/>
                  <a:pt x="978" y="212"/>
                  <a:pt x="968" y="212"/>
                </a:cubicBezTo>
                <a:cubicBezTo>
                  <a:pt x="960" y="218"/>
                  <a:pt x="953" y="226"/>
                  <a:pt x="943" y="226"/>
                </a:cubicBezTo>
                <a:cubicBezTo>
                  <a:pt x="936" y="235"/>
                  <a:pt x="926" y="235"/>
                  <a:pt x="919" y="244"/>
                </a:cubicBezTo>
                <a:cubicBezTo>
                  <a:pt x="910" y="249"/>
                  <a:pt x="901" y="251"/>
                  <a:pt x="895" y="262"/>
                </a:cubicBezTo>
                <a:cubicBezTo>
                  <a:pt x="886" y="265"/>
                  <a:pt x="877" y="270"/>
                  <a:pt x="871" y="279"/>
                </a:cubicBezTo>
                <a:cubicBezTo>
                  <a:pt x="861" y="281"/>
                  <a:pt x="854" y="289"/>
                  <a:pt x="847" y="297"/>
                </a:cubicBezTo>
                <a:cubicBezTo>
                  <a:pt x="842" y="297"/>
                  <a:pt x="839" y="304"/>
                  <a:pt x="835" y="308"/>
                </a:cubicBezTo>
                <a:cubicBezTo>
                  <a:pt x="830" y="308"/>
                  <a:pt x="827" y="312"/>
                  <a:pt x="824" y="319"/>
                </a:cubicBezTo>
                <a:cubicBezTo>
                  <a:pt x="814" y="320"/>
                  <a:pt x="809" y="334"/>
                  <a:pt x="800" y="336"/>
                </a:cubicBezTo>
                <a:cubicBezTo>
                  <a:pt x="810" y="328"/>
                  <a:pt x="809" y="316"/>
                  <a:pt x="811" y="306"/>
                </a:cubicBezTo>
                <a:cubicBezTo>
                  <a:pt x="819" y="303"/>
                  <a:pt x="825" y="293"/>
                  <a:pt x="832" y="287"/>
                </a:cubicBezTo>
                <a:cubicBezTo>
                  <a:pt x="838" y="289"/>
                  <a:pt x="838" y="276"/>
                  <a:pt x="845" y="280"/>
                </a:cubicBezTo>
                <a:cubicBezTo>
                  <a:pt x="849" y="278"/>
                  <a:pt x="852" y="272"/>
                  <a:pt x="856" y="269"/>
                </a:cubicBezTo>
                <a:cubicBezTo>
                  <a:pt x="864" y="265"/>
                  <a:pt x="873" y="260"/>
                  <a:pt x="880" y="252"/>
                </a:cubicBezTo>
                <a:cubicBezTo>
                  <a:pt x="889" y="247"/>
                  <a:pt x="896" y="240"/>
                  <a:pt x="904" y="234"/>
                </a:cubicBezTo>
                <a:cubicBezTo>
                  <a:pt x="913" y="232"/>
                  <a:pt x="919" y="223"/>
                  <a:pt x="927" y="219"/>
                </a:cubicBezTo>
                <a:cubicBezTo>
                  <a:pt x="936" y="215"/>
                  <a:pt x="943" y="209"/>
                  <a:pt x="951" y="201"/>
                </a:cubicBezTo>
                <a:cubicBezTo>
                  <a:pt x="969" y="195"/>
                  <a:pt x="985" y="184"/>
                  <a:pt x="1000" y="170"/>
                </a:cubicBezTo>
                <a:cubicBezTo>
                  <a:pt x="1009" y="172"/>
                  <a:pt x="1013" y="165"/>
                  <a:pt x="1020" y="163"/>
                </a:cubicBezTo>
                <a:cubicBezTo>
                  <a:pt x="1022" y="159"/>
                  <a:pt x="1026" y="160"/>
                  <a:pt x="1029" y="157"/>
                </a:cubicBezTo>
                <a:cubicBezTo>
                  <a:pt x="1034" y="161"/>
                  <a:pt x="1035" y="151"/>
                  <a:pt x="1040" y="153"/>
                </a:cubicBezTo>
                <a:cubicBezTo>
                  <a:pt x="1053" y="144"/>
                  <a:pt x="1067" y="140"/>
                  <a:pt x="1079" y="129"/>
                </a:cubicBezTo>
                <a:cubicBezTo>
                  <a:pt x="1089" y="134"/>
                  <a:pt x="1092" y="124"/>
                  <a:pt x="1100" y="126"/>
                </a:cubicBezTo>
                <a:cubicBezTo>
                  <a:pt x="1107" y="124"/>
                  <a:pt x="1113" y="118"/>
                  <a:pt x="1122" y="120"/>
                </a:cubicBezTo>
                <a:cubicBezTo>
                  <a:pt x="1124" y="116"/>
                  <a:pt x="1127" y="114"/>
                  <a:pt x="1131" y="115"/>
                </a:cubicBezTo>
                <a:cubicBezTo>
                  <a:pt x="1135" y="116"/>
                  <a:pt x="1136" y="109"/>
                  <a:pt x="1141" y="113"/>
                </a:cubicBezTo>
                <a:cubicBezTo>
                  <a:pt x="1144" y="110"/>
                  <a:pt x="1148" y="111"/>
                  <a:pt x="1150" y="108"/>
                </a:cubicBezTo>
                <a:cubicBezTo>
                  <a:pt x="1153" y="103"/>
                  <a:pt x="1160" y="110"/>
                  <a:pt x="1162" y="103"/>
                </a:cubicBezTo>
                <a:cubicBezTo>
                  <a:pt x="1189" y="94"/>
                  <a:pt x="1215" y="82"/>
                  <a:pt x="1242" y="73"/>
                </a:cubicBezTo>
                <a:cubicBezTo>
                  <a:pt x="1248" y="69"/>
                  <a:pt x="1255" y="67"/>
                  <a:pt x="1261" y="66"/>
                </a:cubicBezTo>
                <a:cubicBezTo>
                  <a:pt x="1267" y="60"/>
                  <a:pt x="1275" y="60"/>
                  <a:pt x="1282" y="56"/>
                </a:cubicBezTo>
                <a:cubicBezTo>
                  <a:pt x="1288" y="53"/>
                  <a:pt x="1296" y="55"/>
                  <a:pt x="1301" y="49"/>
                </a:cubicBezTo>
                <a:cubicBezTo>
                  <a:pt x="1307" y="43"/>
                  <a:pt x="1316" y="45"/>
                  <a:pt x="1322" y="39"/>
                </a:cubicBezTo>
                <a:cubicBezTo>
                  <a:pt x="1334" y="32"/>
                  <a:pt x="1347" y="26"/>
                  <a:pt x="1358" y="15"/>
                </a:cubicBezTo>
                <a:cubicBezTo>
                  <a:pt x="1366" y="14"/>
                  <a:pt x="1371" y="6"/>
                  <a:pt x="1377" y="1"/>
                </a:cubicBezTo>
                <a:cubicBezTo>
                  <a:pt x="1379" y="2"/>
                  <a:pt x="1380" y="1"/>
                  <a:pt x="1380" y="1"/>
                </a:cubicBezTo>
                <a:cubicBezTo>
                  <a:pt x="1366" y="1"/>
                  <a:pt x="1366" y="1"/>
                  <a:pt x="1366" y="1"/>
                </a:cubicBezTo>
                <a:cubicBezTo>
                  <a:pt x="1363" y="3"/>
                  <a:pt x="1361" y="5"/>
                  <a:pt x="1357" y="4"/>
                </a:cubicBezTo>
                <a:cubicBezTo>
                  <a:pt x="1346" y="18"/>
                  <a:pt x="1330" y="19"/>
                  <a:pt x="1319" y="32"/>
                </a:cubicBezTo>
                <a:cubicBezTo>
                  <a:pt x="1304" y="34"/>
                  <a:pt x="1292" y="43"/>
                  <a:pt x="1278" y="45"/>
                </a:cubicBezTo>
                <a:cubicBezTo>
                  <a:pt x="1273" y="51"/>
                  <a:pt x="1265" y="51"/>
                  <a:pt x="1258" y="52"/>
                </a:cubicBezTo>
                <a:cubicBezTo>
                  <a:pt x="1254" y="60"/>
                  <a:pt x="1243" y="54"/>
                  <a:pt x="1238" y="62"/>
                </a:cubicBezTo>
                <a:cubicBezTo>
                  <a:pt x="1231" y="62"/>
                  <a:pt x="1225" y="65"/>
                  <a:pt x="1219" y="69"/>
                </a:cubicBezTo>
                <a:cubicBezTo>
                  <a:pt x="1216" y="72"/>
                  <a:pt x="1212" y="69"/>
                  <a:pt x="1208" y="71"/>
                </a:cubicBezTo>
                <a:cubicBezTo>
                  <a:pt x="1208" y="81"/>
                  <a:pt x="1199" y="69"/>
                  <a:pt x="1198" y="79"/>
                </a:cubicBezTo>
                <a:cubicBezTo>
                  <a:pt x="1191" y="77"/>
                  <a:pt x="1185" y="82"/>
                  <a:pt x="1178" y="82"/>
                </a:cubicBezTo>
                <a:cubicBezTo>
                  <a:pt x="1174" y="93"/>
                  <a:pt x="1163" y="85"/>
                  <a:pt x="1157" y="92"/>
                </a:cubicBezTo>
                <a:cubicBezTo>
                  <a:pt x="1132" y="106"/>
                  <a:pt x="1102" y="108"/>
                  <a:pt x="1077" y="122"/>
                </a:cubicBezTo>
                <a:cubicBezTo>
                  <a:pt x="1068" y="119"/>
                  <a:pt x="1064" y="127"/>
                  <a:pt x="1057" y="129"/>
                </a:cubicBezTo>
                <a:cubicBezTo>
                  <a:pt x="1050" y="130"/>
                  <a:pt x="1044" y="136"/>
                  <a:pt x="1037" y="139"/>
                </a:cubicBezTo>
                <a:cubicBezTo>
                  <a:pt x="1034" y="141"/>
                  <a:pt x="1031" y="143"/>
                  <a:pt x="1028" y="144"/>
                </a:cubicBezTo>
                <a:cubicBezTo>
                  <a:pt x="1023" y="142"/>
                  <a:pt x="1022" y="152"/>
                  <a:pt x="1017" y="148"/>
                </a:cubicBezTo>
                <a:cubicBezTo>
                  <a:pt x="1010" y="152"/>
                  <a:pt x="1004" y="159"/>
                  <a:pt x="996" y="158"/>
                </a:cubicBezTo>
                <a:cubicBezTo>
                  <a:pt x="994" y="163"/>
                  <a:pt x="991" y="164"/>
                  <a:pt x="987" y="164"/>
                </a:cubicBezTo>
                <a:cubicBezTo>
                  <a:pt x="985" y="170"/>
                  <a:pt x="982" y="173"/>
                  <a:pt x="977" y="172"/>
                </a:cubicBezTo>
                <a:cubicBezTo>
                  <a:pt x="976" y="180"/>
                  <a:pt x="969" y="175"/>
                  <a:pt x="967" y="180"/>
                </a:cubicBezTo>
                <a:cubicBezTo>
                  <a:pt x="964" y="184"/>
                  <a:pt x="958" y="178"/>
                  <a:pt x="957" y="188"/>
                </a:cubicBezTo>
                <a:cubicBezTo>
                  <a:pt x="949" y="188"/>
                  <a:pt x="943" y="192"/>
                  <a:pt x="937" y="198"/>
                </a:cubicBezTo>
                <a:cubicBezTo>
                  <a:pt x="930" y="205"/>
                  <a:pt x="921" y="204"/>
                  <a:pt x="916" y="214"/>
                </a:cubicBezTo>
                <a:cubicBezTo>
                  <a:pt x="901" y="218"/>
                  <a:pt x="889" y="232"/>
                  <a:pt x="876" y="240"/>
                </a:cubicBezTo>
                <a:cubicBezTo>
                  <a:pt x="869" y="245"/>
                  <a:pt x="862" y="249"/>
                  <a:pt x="856" y="256"/>
                </a:cubicBezTo>
                <a:cubicBezTo>
                  <a:pt x="847" y="257"/>
                  <a:pt x="843" y="270"/>
                  <a:pt x="834" y="269"/>
                </a:cubicBezTo>
                <a:cubicBezTo>
                  <a:pt x="842" y="264"/>
                  <a:pt x="845" y="249"/>
                  <a:pt x="854" y="246"/>
                </a:cubicBezTo>
                <a:cubicBezTo>
                  <a:pt x="859" y="234"/>
                  <a:pt x="868" y="234"/>
                  <a:pt x="872" y="220"/>
                </a:cubicBezTo>
                <a:cubicBezTo>
                  <a:pt x="885" y="219"/>
                  <a:pt x="891" y="199"/>
                  <a:pt x="904" y="199"/>
                </a:cubicBezTo>
                <a:cubicBezTo>
                  <a:pt x="906" y="196"/>
                  <a:pt x="907" y="191"/>
                  <a:pt x="910" y="192"/>
                </a:cubicBezTo>
                <a:cubicBezTo>
                  <a:pt x="915" y="194"/>
                  <a:pt x="915" y="186"/>
                  <a:pt x="919" y="187"/>
                </a:cubicBezTo>
                <a:cubicBezTo>
                  <a:pt x="921" y="184"/>
                  <a:pt x="923" y="181"/>
                  <a:pt x="927" y="184"/>
                </a:cubicBezTo>
                <a:cubicBezTo>
                  <a:pt x="929" y="179"/>
                  <a:pt x="931" y="176"/>
                  <a:pt x="934" y="175"/>
                </a:cubicBezTo>
                <a:cubicBezTo>
                  <a:pt x="945" y="169"/>
                  <a:pt x="956" y="163"/>
                  <a:pt x="966" y="154"/>
                </a:cubicBezTo>
                <a:cubicBezTo>
                  <a:pt x="974" y="157"/>
                  <a:pt x="976" y="145"/>
                  <a:pt x="983" y="146"/>
                </a:cubicBezTo>
                <a:cubicBezTo>
                  <a:pt x="987" y="140"/>
                  <a:pt x="994" y="140"/>
                  <a:pt x="999" y="137"/>
                </a:cubicBezTo>
                <a:cubicBezTo>
                  <a:pt x="1010" y="130"/>
                  <a:pt x="1020" y="122"/>
                  <a:pt x="1032" y="121"/>
                </a:cubicBezTo>
                <a:cubicBezTo>
                  <a:pt x="1036" y="112"/>
                  <a:pt x="1045" y="120"/>
                  <a:pt x="1049" y="112"/>
                </a:cubicBezTo>
                <a:cubicBezTo>
                  <a:pt x="1056" y="113"/>
                  <a:pt x="1060" y="106"/>
                  <a:pt x="1066" y="104"/>
                </a:cubicBezTo>
                <a:cubicBezTo>
                  <a:pt x="1073" y="107"/>
                  <a:pt x="1077" y="99"/>
                  <a:pt x="1084" y="99"/>
                </a:cubicBezTo>
                <a:cubicBezTo>
                  <a:pt x="1088" y="94"/>
                  <a:pt x="1096" y="96"/>
                  <a:pt x="1100" y="91"/>
                </a:cubicBezTo>
                <a:cubicBezTo>
                  <a:pt x="1114" y="91"/>
                  <a:pt x="1124" y="80"/>
                  <a:pt x="1137" y="79"/>
                </a:cubicBezTo>
                <a:cubicBezTo>
                  <a:pt x="1142" y="74"/>
                  <a:pt x="1149" y="76"/>
                  <a:pt x="1154" y="71"/>
                </a:cubicBezTo>
                <a:cubicBezTo>
                  <a:pt x="1163" y="78"/>
                  <a:pt x="1164" y="64"/>
                  <a:pt x="1172" y="67"/>
                </a:cubicBezTo>
                <a:cubicBezTo>
                  <a:pt x="1174" y="63"/>
                  <a:pt x="1178" y="66"/>
                  <a:pt x="1180" y="64"/>
                </a:cubicBezTo>
                <a:cubicBezTo>
                  <a:pt x="1182" y="60"/>
                  <a:pt x="1187" y="65"/>
                  <a:pt x="1189" y="58"/>
                </a:cubicBezTo>
                <a:cubicBezTo>
                  <a:pt x="1195" y="58"/>
                  <a:pt x="1202" y="59"/>
                  <a:pt x="1207" y="54"/>
                </a:cubicBezTo>
                <a:cubicBezTo>
                  <a:pt x="1210" y="56"/>
                  <a:pt x="1213" y="55"/>
                  <a:pt x="1216" y="55"/>
                </a:cubicBezTo>
                <a:cubicBezTo>
                  <a:pt x="1217" y="49"/>
                  <a:pt x="1222" y="51"/>
                  <a:pt x="1225" y="49"/>
                </a:cubicBezTo>
                <a:cubicBezTo>
                  <a:pt x="1227" y="47"/>
                  <a:pt x="1229" y="46"/>
                  <a:pt x="1232" y="46"/>
                </a:cubicBezTo>
                <a:cubicBezTo>
                  <a:pt x="1237" y="48"/>
                  <a:pt x="1237" y="41"/>
                  <a:pt x="1243" y="45"/>
                </a:cubicBezTo>
                <a:cubicBezTo>
                  <a:pt x="1252" y="33"/>
                  <a:pt x="1266" y="34"/>
                  <a:pt x="1278" y="29"/>
                </a:cubicBezTo>
                <a:cubicBezTo>
                  <a:pt x="1283" y="24"/>
                  <a:pt x="1290" y="26"/>
                  <a:pt x="1295" y="21"/>
                </a:cubicBezTo>
                <a:cubicBezTo>
                  <a:pt x="1298" y="22"/>
                  <a:pt x="1300" y="20"/>
                  <a:pt x="1303" y="18"/>
                </a:cubicBezTo>
                <a:cubicBezTo>
                  <a:pt x="1305" y="14"/>
                  <a:pt x="1310" y="19"/>
                  <a:pt x="1312" y="12"/>
                </a:cubicBezTo>
                <a:cubicBezTo>
                  <a:pt x="1318" y="11"/>
                  <a:pt x="1324" y="12"/>
                  <a:pt x="1328" y="4"/>
                </a:cubicBezTo>
                <a:cubicBezTo>
                  <a:pt x="1332" y="3"/>
                  <a:pt x="1337" y="3"/>
                  <a:pt x="1341" y="1"/>
                </a:cubicBezTo>
                <a:cubicBezTo>
                  <a:pt x="1317" y="1"/>
                  <a:pt x="1317" y="1"/>
                  <a:pt x="1317" y="1"/>
                </a:cubicBezTo>
                <a:cubicBezTo>
                  <a:pt x="1314" y="2"/>
                  <a:pt x="1311" y="4"/>
                  <a:pt x="1309" y="5"/>
                </a:cubicBezTo>
                <a:cubicBezTo>
                  <a:pt x="1302" y="0"/>
                  <a:pt x="1301" y="8"/>
                  <a:pt x="1297" y="9"/>
                </a:cubicBezTo>
                <a:cubicBezTo>
                  <a:pt x="1293" y="11"/>
                  <a:pt x="1290" y="12"/>
                  <a:pt x="1286" y="13"/>
                </a:cubicBezTo>
                <a:cubicBezTo>
                  <a:pt x="1270" y="16"/>
                  <a:pt x="1257" y="26"/>
                  <a:pt x="1242" y="32"/>
                </a:cubicBezTo>
                <a:cubicBezTo>
                  <a:pt x="1233" y="34"/>
                  <a:pt x="1224" y="33"/>
                  <a:pt x="1216" y="39"/>
                </a:cubicBezTo>
                <a:cubicBezTo>
                  <a:pt x="1206" y="39"/>
                  <a:pt x="1198" y="45"/>
                  <a:pt x="1190" y="49"/>
                </a:cubicBezTo>
                <a:cubicBezTo>
                  <a:pt x="1182" y="43"/>
                  <a:pt x="1182" y="56"/>
                  <a:pt x="1175" y="52"/>
                </a:cubicBezTo>
                <a:cubicBezTo>
                  <a:pt x="1170" y="51"/>
                  <a:pt x="1167" y="57"/>
                  <a:pt x="1161" y="55"/>
                </a:cubicBezTo>
                <a:cubicBezTo>
                  <a:pt x="1160" y="65"/>
                  <a:pt x="1151" y="55"/>
                  <a:pt x="1149" y="62"/>
                </a:cubicBezTo>
                <a:cubicBezTo>
                  <a:pt x="1144" y="65"/>
                  <a:pt x="1139" y="64"/>
                  <a:pt x="1134" y="65"/>
                </a:cubicBezTo>
                <a:cubicBezTo>
                  <a:pt x="1126" y="70"/>
                  <a:pt x="1117" y="74"/>
                  <a:pt x="1107" y="75"/>
                </a:cubicBezTo>
                <a:cubicBezTo>
                  <a:pt x="1105" y="83"/>
                  <a:pt x="1096" y="73"/>
                  <a:pt x="1095" y="82"/>
                </a:cubicBezTo>
                <a:cubicBezTo>
                  <a:pt x="1089" y="81"/>
                  <a:pt x="1086" y="87"/>
                  <a:pt x="1081" y="85"/>
                </a:cubicBezTo>
                <a:cubicBezTo>
                  <a:pt x="1077" y="90"/>
                  <a:pt x="1072" y="90"/>
                  <a:pt x="1068" y="92"/>
                </a:cubicBezTo>
                <a:cubicBezTo>
                  <a:pt x="1061" y="88"/>
                  <a:pt x="1061" y="102"/>
                  <a:pt x="1054" y="95"/>
                </a:cubicBezTo>
                <a:cubicBezTo>
                  <a:pt x="1045" y="100"/>
                  <a:pt x="1036" y="104"/>
                  <a:pt x="1027" y="105"/>
                </a:cubicBezTo>
                <a:cubicBezTo>
                  <a:pt x="1018" y="113"/>
                  <a:pt x="1008" y="117"/>
                  <a:pt x="997" y="121"/>
                </a:cubicBezTo>
                <a:cubicBezTo>
                  <a:pt x="993" y="124"/>
                  <a:pt x="988" y="125"/>
                  <a:pt x="983" y="130"/>
                </a:cubicBezTo>
                <a:cubicBezTo>
                  <a:pt x="982" y="133"/>
                  <a:pt x="979" y="133"/>
                  <a:pt x="976" y="133"/>
                </a:cubicBezTo>
                <a:cubicBezTo>
                  <a:pt x="974" y="136"/>
                  <a:pt x="969" y="137"/>
                  <a:pt x="969" y="133"/>
                </a:cubicBezTo>
                <a:cubicBezTo>
                  <a:pt x="974" y="133"/>
                  <a:pt x="977" y="126"/>
                  <a:pt x="981" y="122"/>
                </a:cubicBezTo>
                <a:cubicBezTo>
                  <a:pt x="986" y="122"/>
                  <a:pt x="990" y="115"/>
                  <a:pt x="995" y="113"/>
                </a:cubicBezTo>
                <a:cubicBezTo>
                  <a:pt x="1005" y="109"/>
                  <a:pt x="1012" y="98"/>
                  <a:pt x="1024" y="98"/>
                </a:cubicBezTo>
                <a:cubicBezTo>
                  <a:pt x="1026" y="89"/>
                  <a:pt x="1033" y="96"/>
                  <a:pt x="1035" y="87"/>
                </a:cubicBezTo>
                <a:cubicBezTo>
                  <a:pt x="1042" y="90"/>
                  <a:pt x="1045" y="83"/>
                  <a:pt x="1051" y="81"/>
                </a:cubicBezTo>
                <a:cubicBezTo>
                  <a:pt x="1056" y="81"/>
                  <a:pt x="1060" y="74"/>
                  <a:pt x="1065" y="72"/>
                </a:cubicBezTo>
                <a:cubicBezTo>
                  <a:pt x="1070" y="71"/>
                  <a:pt x="1075" y="69"/>
                  <a:pt x="1080" y="66"/>
                </a:cubicBezTo>
                <a:cubicBezTo>
                  <a:pt x="1117" y="43"/>
                  <a:pt x="1158" y="28"/>
                  <a:pt x="1199" y="15"/>
                </a:cubicBezTo>
                <a:cubicBezTo>
                  <a:pt x="1204" y="5"/>
                  <a:pt x="1215" y="8"/>
                  <a:pt x="1221" y="1"/>
                </a:cubicBezTo>
                <a:cubicBezTo>
                  <a:pt x="1198" y="1"/>
                  <a:pt x="1198" y="1"/>
                  <a:pt x="1198" y="1"/>
                </a:cubicBezTo>
                <a:cubicBezTo>
                  <a:pt x="1197" y="2"/>
                  <a:pt x="1194" y="2"/>
                  <a:pt x="1192" y="2"/>
                </a:cubicBezTo>
                <a:cubicBezTo>
                  <a:pt x="1188" y="1"/>
                  <a:pt x="1187" y="8"/>
                  <a:pt x="1182" y="4"/>
                </a:cubicBezTo>
                <a:cubicBezTo>
                  <a:pt x="1178" y="13"/>
                  <a:pt x="1169" y="9"/>
                  <a:pt x="1164" y="15"/>
                </a:cubicBezTo>
                <a:cubicBezTo>
                  <a:pt x="1151" y="21"/>
                  <a:pt x="1138" y="24"/>
                  <a:pt x="1125" y="29"/>
                </a:cubicBezTo>
                <a:cubicBezTo>
                  <a:pt x="1121" y="28"/>
                  <a:pt x="1120" y="34"/>
                  <a:pt x="1116" y="35"/>
                </a:cubicBezTo>
                <a:cubicBezTo>
                  <a:pt x="1113" y="34"/>
                  <a:pt x="1109" y="36"/>
                  <a:pt x="1108" y="40"/>
                </a:cubicBezTo>
                <a:cubicBezTo>
                  <a:pt x="1098" y="34"/>
                  <a:pt x="1096" y="48"/>
                  <a:pt x="1088" y="47"/>
                </a:cubicBezTo>
                <a:cubicBezTo>
                  <a:pt x="1078" y="59"/>
                  <a:pt x="1062" y="56"/>
                  <a:pt x="1053" y="69"/>
                </a:cubicBezTo>
                <a:cubicBezTo>
                  <a:pt x="1046" y="64"/>
                  <a:pt x="1045" y="72"/>
                  <a:pt x="1040" y="70"/>
                </a:cubicBezTo>
                <a:cubicBezTo>
                  <a:pt x="1038" y="79"/>
                  <a:pt x="1032" y="72"/>
                  <a:pt x="1031" y="69"/>
                </a:cubicBezTo>
                <a:cubicBezTo>
                  <a:pt x="1030" y="77"/>
                  <a:pt x="1027" y="82"/>
                  <a:pt x="1018" y="82"/>
                </a:cubicBezTo>
                <a:cubicBezTo>
                  <a:pt x="1013" y="90"/>
                  <a:pt x="1006" y="93"/>
                  <a:pt x="999" y="96"/>
                </a:cubicBezTo>
                <a:cubicBezTo>
                  <a:pt x="988" y="106"/>
                  <a:pt x="976" y="115"/>
                  <a:pt x="962" y="120"/>
                </a:cubicBezTo>
                <a:cubicBezTo>
                  <a:pt x="959" y="125"/>
                  <a:pt x="956" y="131"/>
                  <a:pt x="951" y="131"/>
                </a:cubicBezTo>
                <a:cubicBezTo>
                  <a:pt x="947" y="135"/>
                  <a:pt x="945" y="142"/>
                  <a:pt x="940" y="142"/>
                </a:cubicBezTo>
                <a:cubicBezTo>
                  <a:pt x="931" y="144"/>
                  <a:pt x="925" y="157"/>
                  <a:pt x="916" y="160"/>
                </a:cubicBezTo>
                <a:cubicBezTo>
                  <a:pt x="909" y="170"/>
                  <a:pt x="900" y="173"/>
                  <a:pt x="893" y="181"/>
                </a:cubicBezTo>
                <a:cubicBezTo>
                  <a:pt x="882" y="182"/>
                  <a:pt x="877" y="198"/>
                  <a:pt x="866" y="198"/>
                </a:cubicBezTo>
                <a:cubicBezTo>
                  <a:pt x="872" y="194"/>
                  <a:pt x="876" y="184"/>
                  <a:pt x="881" y="179"/>
                </a:cubicBezTo>
                <a:cubicBezTo>
                  <a:pt x="888" y="178"/>
                  <a:pt x="890" y="164"/>
                  <a:pt x="898" y="164"/>
                </a:cubicBezTo>
                <a:cubicBezTo>
                  <a:pt x="904" y="147"/>
                  <a:pt x="914" y="141"/>
                  <a:pt x="923" y="131"/>
                </a:cubicBezTo>
                <a:cubicBezTo>
                  <a:pt x="930" y="118"/>
                  <a:pt x="941" y="114"/>
                  <a:pt x="949" y="101"/>
                </a:cubicBezTo>
                <a:cubicBezTo>
                  <a:pt x="955" y="104"/>
                  <a:pt x="956" y="90"/>
                  <a:pt x="964" y="96"/>
                </a:cubicBezTo>
                <a:cubicBezTo>
                  <a:pt x="968" y="87"/>
                  <a:pt x="973" y="85"/>
                  <a:pt x="978" y="80"/>
                </a:cubicBezTo>
                <a:cubicBezTo>
                  <a:pt x="983" y="77"/>
                  <a:pt x="990" y="77"/>
                  <a:pt x="993" y="68"/>
                </a:cubicBezTo>
                <a:cubicBezTo>
                  <a:pt x="1000" y="69"/>
                  <a:pt x="1003" y="60"/>
                  <a:pt x="1008" y="55"/>
                </a:cubicBezTo>
                <a:cubicBezTo>
                  <a:pt x="1014" y="54"/>
                  <a:pt x="1021" y="55"/>
                  <a:pt x="1025" y="47"/>
                </a:cubicBezTo>
                <a:cubicBezTo>
                  <a:pt x="1029" y="49"/>
                  <a:pt x="1030" y="41"/>
                  <a:pt x="1035" y="45"/>
                </a:cubicBezTo>
                <a:cubicBezTo>
                  <a:pt x="1037" y="41"/>
                  <a:pt x="1039" y="37"/>
                  <a:pt x="1043" y="36"/>
                </a:cubicBezTo>
                <a:cubicBezTo>
                  <a:pt x="1055" y="32"/>
                  <a:pt x="1065" y="21"/>
                  <a:pt x="1077" y="17"/>
                </a:cubicBezTo>
                <a:cubicBezTo>
                  <a:pt x="1080" y="18"/>
                  <a:pt x="1082" y="14"/>
                  <a:pt x="1083" y="10"/>
                </a:cubicBezTo>
                <a:cubicBezTo>
                  <a:pt x="1087" y="10"/>
                  <a:pt x="1090" y="9"/>
                  <a:pt x="1092" y="4"/>
                </a:cubicBezTo>
                <a:cubicBezTo>
                  <a:pt x="1097" y="5"/>
                  <a:pt x="1101" y="3"/>
                  <a:pt x="1104" y="1"/>
                </a:cubicBezTo>
                <a:cubicBezTo>
                  <a:pt x="1079" y="1"/>
                  <a:pt x="1079" y="1"/>
                  <a:pt x="1079" y="1"/>
                </a:cubicBezTo>
                <a:cubicBezTo>
                  <a:pt x="1077" y="7"/>
                  <a:pt x="1072" y="3"/>
                  <a:pt x="1069" y="7"/>
                </a:cubicBezTo>
                <a:cubicBezTo>
                  <a:pt x="1064" y="5"/>
                  <a:pt x="1063" y="15"/>
                  <a:pt x="1059" y="15"/>
                </a:cubicBezTo>
                <a:cubicBezTo>
                  <a:pt x="1054" y="15"/>
                  <a:pt x="1051" y="18"/>
                  <a:pt x="1049" y="23"/>
                </a:cubicBezTo>
                <a:cubicBezTo>
                  <a:pt x="1041" y="14"/>
                  <a:pt x="1043" y="31"/>
                  <a:pt x="1037" y="27"/>
                </a:cubicBezTo>
                <a:cubicBezTo>
                  <a:pt x="1024" y="37"/>
                  <a:pt x="1009" y="41"/>
                  <a:pt x="996" y="53"/>
                </a:cubicBezTo>
                <a:cubicBezTo>
                  <a:pt x="988" y="54"/>
                  <a:pt x="984" y="67"/>
                  <a:pt x="975" y="66"/>
                </a:cubicBezTo>
                <a:cubicBezTo>
                  <a:pt x="973" y="72"/>
                  <a:pt x="970" y="75"/>
                  <a:pt x="965" y="74"/>
                </a:cubicBezTo>
                <a:cubicBezTo>
                  <a:pt x="965" y="79"/>
                  <a:pt x="954" y="83"/>
                  <a:pt x="957" y="77"/>
                </a:cubicBezTo>
                <a:cubicBezTo>
                  <a:pt x="961" y="68"/>
                  <a:pt x="967" y="69"/>
                  <a:pt x="972" y="64"/>
                </a:cubicBezTo>
                <a:cubicBezTo>
                  <a:pt x="976" y="56"/>
                  <a:pt x="982" y="57"/>
                  <a:pt x="987" y="52"/>
                </a:cubicBezTo>
                <a:cubicBezTo>
                  <a:pt x="991" y="44"/>
                  <a:pt x="998" y="46"/>
                  <a:pt x="1002" y="40"/>
                </a:cubicBezTo>
                <a:cubicBezTo>
                  <a:pt x="1010" y="42"/>
                  <a:pt x="1013" y="30"/>
                  <a:pt x="1019" y="25"/>
                </a:cubicBezTo>
                <a:cubicBezTo>
                  <a:pt x="1031" y="22"/>
                  <a:pt x="1040" y="11"/>
                  <a:pt x="1052" y="8"/>
                </a:cubicBezTo>
                <a:cubicBezTo>
                  <a:pt x="1054" y="5"/>
                  <a:pt x="1055" y="3"/>
                  <a:pt x="1057" y="1"/>
                </a:cubicBezTo>
                <a:cubicBezTo>
                  <a:pt x="1037" y="1"/>
                  <a:pt x="1037" y="1"/>
                  <a:pt x="1037" y="1"/>
                </a:cubicBezTo>
                <a:cubicBezTo>
                  <a:pt x="1037" y="1"/>
                  <a:pt x="1036" y="1"/>
                  <a:pt x="1036" y="1"/>
                </a:cubicBezTo>
                <a:cubicBezTo>
                  <a:pt x="1032" y="7"/>
                  <a:pt x="1025" y="7"/>
                  <a:pt x="1020" y="10"/>
                </a:cubicBezTo>
                <a:cubicBezTo>
                  <a:pt x="1017" y="14"/>
                  <a:pt x="1016" y="19"/>
                  <a:pt x="1011" y="15"/>
                </a:cubicBezTo>
                <a:cubicBezTo>
                  <a:pt x="1009" y="20"/>
                  <a:pt x="1006" y="23"/>
                  <a:pt x="1003" y="24"/>
                </a:cubicBezTo>
                <a:cubicBezTo>
                  <a:pt x="999" y="30"/>
                  <a:pt x="990" y="25"/>
                  <a:pt x="988" y="37"/>
                </a:cubicBezTo>
                <a:cubicBezTo>
                  <a:pt x="981" y="37"/>
                  <a:pt x="977" y="45"/>
                  <a:pt x="970" y="48"/>
                </a:cubicBezTo>
                <a:cubicBezTo>
                  <a:pt x="966" y="56"/>
                  <a:pt x="958" y="53"/>
                  <a:pt x="954" y="62"/>
                </a:cubicBezTo>
                <a:cubicBezTo>
                  <a:pt x="947" y="65"/>
                  <a:pt x="945" y="78"/>
                  <a:pt x="936" y="73"/>
                </a:cubicBezTo>
                <a:cubicBezTo>
                  <a:pt x="947" y="68"/>
                  <a:pt x="944" y="53"/>
                  <a:pt x="947" y="43"/>
                </a:cubicBezTo>
                <a:cubicBezTo>
                  <a:pt x="959" y="43"/>
                  <a:pt x="964" y="23"/>
                  <a:pt x="976" y="21"/>
                </a:cubicBezTo>
                <a:cubicBezTo>
                  <a:pt x="969" y="15"/>
                  <a:pt x="983" y="14"/>
                  <a:pt x="983" y="6"/>
                </a:cubicBezTo>
                <a:cubicBezTo>
                  <a:pt x="987" y="5"/>
                  <a:pt x="990" y="2"/>
                  <a:pt x="993" y="1"/>
                </a:cubicBezTo>
                <a:cubicBezTo>
                  <a:pt x="949" y="1"/>
                  <a:pt x="949" y="1"/>
                  <a:pt x="949" y="1"/>
                </a:cubicBezTo>
                <a:cubicBezTo>
                  <a:pt x="949" y="6"/>
                  <a:pt x="947" y="11"/>
                  <a:pt x="942" y="12"/>
                </a:cubicBezTo>
                <a:cubicBezTo>
                  <a:pt x="943" y="8"/>
                  <a:pt x="944" y="4"/>
                  <a:pt x="945" y="1"/>
                </a:cubicBezTo>
                <a:cubicBezTo>
                  <a:pt x="932" y="1"/>
                  <a:pt x="932" y="1"/>
                  <a:pt x="932" y="1"/>
                </a:cubicBezTo>
                <a:cubicBezTo>
                  <a:pt x="931" y="6"/>
                  <a:pt x="932" y="11"/>
                  <a:pt x="930" y="17"/>
                </a:cubicBezTo>
                <a:cubicBezTo>
                  <a:pt x="924" y="35"/>
                  <a:pt x="926" y="49"/>
                  <a:pt x="920" y="66"/>
                </a:cubicBezTo>
                <a:cubicBezTo>
                  <a:pt x="913" y="70"/>
                  <a:pt x="911" y="89"/>
                  <a:pt x="902" y="86"/>
                </a:cubicBezTo>
                <a:cubicBezTo>
                  <a:pt x="908" y="69"/>
                  <a:pt x="903" y="56"/>
                  <a:pt x="914" y="38"/>
                </a:cubicBezTo>
                <a:cubicBezTo>
                  <a:pt x="911" y="32"/>
                  <a:pt x="916" y="22"/>
                  <a:pt x="915" y="16"/>
                </a:cubicBezTo>
                <a:cubicBezTo>
                  <a:pt x="917" y="10"/>
                  <a:pt x="916" y="6"/>
                  <a:pt x="917" y="1"/>
                </a:cubicBezTo>
                <a:cubicBezTo>
                  <a:pt x="905" y="1"/>
                  <a:pt x="905" y="1"/>
                  <a:pt x="905" y="1"/>
                </a:cubicBezTo>
                <a:cubicBezTo>
                  <a:pt x="905" y="3"/>
                  <a:pt x="905" y="6"/>
                  <a:pt x="905" y="8"/>
                </a:cubicBezTo>
                <a:cubicBezTo>
                  <a:pt x="898" y="22"/>
                  <a:pt x="900" y="32"/>
                  <a:pt x="899" y="44"/>
                </a:cubicBezTo>
                <a:cubicBezTo>
                  <a:pt x="891" y="57"/>
                  <a:pt x="894" y="67"/>
                  <a:pt x="892" y="79"/>
                </a:cubicBezTo>
                <a:cubicBezTo>
                  <a:pt x="886" y="104"/>
                  <a:pt x="877" y="130"/>
                  <a:pt x="870" y="155"/>
                </a:cubicBezTo>
                <a:cubicBezTo>
                  <a:pt x="868" y="161"/>
                  <a:pt x="865" y="168"/>
                  <a:pt x="860" y="169"/>
                </a:cubicBezTo>
                <a:cubicBezTo>
                  <a:pt x="854" y="175"/>
                  <a:pt x="863" y="186"/>
                  <a:pt x="853" y="185"/>
                </a:cubicBezTo>
                <a:cubicBezTo>
                  <a:pt x="861" y="148"/>
                  <a:pt x="869" y="111"/>
                  <a:pt x="875" y="74"/>
                </a:cubicBezTo>
                <a:cubicBezTo>
                  <a:pt x="877" y="70"/>
                  <a:pt x="876" y="67"/>
                  <a:pt x="874" y="64"/>
                </a:cubicBezTo>
                <a:cubicBezTo>
                  <a:pt x="874" y="59"/>
                  <a:pt x="883" y="52"/>
                  <a:pt x="877" y="49"/>
                </a:cubicBezTo>
                <a:cubicBezTo>
                  <a:pt x="883" y="39"/>
                  <a:pt x="877" y="32"/>
                  <a:pt x="884" y="21"/>
                </a:cubicBezTo>
                <a:cubicBezTo>
                  <a:pt x="881" y="15"/>
                  <a:pt x="884" y="8"/>
                  <a:pt x="885" y="1"/>
                </a:cubicBezTo>
                <a:cubicBezTo>
                  <a:pt x="873" y="1"/>
                  <a:pt x="873" y="1"/>
                  <a:pt x="873" y="1"/>
                </a:cubicBezTo>
                <a:cubicBezTo>
                  <a:pt x="871" y="12"/>
                  <a:pt x="872" y="23"/>
                  <a:pt x="867" y="36"/>
                </a:cubicBezTo>
                <a:cubicBezTo>
                  <a:pt x="867" y="50"/>
                  <a:pt x="862" y="65"/>
                  <a:pt x="860" y="80"/>
                </a:cubicBezTo>
                <a:cubicBezTo>
                  <a:pt x="863" y="82"/>
                  <a:pt x="861" y="85"/>
                  <a:pt x="859" y="89"/>
                </a:cubicBezTo>
                <a:cubicBezTo>
                  <a:pt x="858" y="93"/>
                  <a:pt x="860" y="96"/>
                  <a:pt x="857" y="101"/>
                </a:cubicBezTo>
                <a:cubicBezTo>
                  <a:pt x="856" y="106"/>
                  <a:pt x="860" y="120"/>
                  <a:pt x="851" y="120"/>
                </a:cubicBezTo>
                <a:cubicBezTo>
                  <a:pt x="857" y="99"/>
                  <a:pt x="851" y="82"/>
                  <a:pt x="855" y="62"/>
                </a:cubicBezTo>
                <a:cubicBezTo>
                  <a:pt x="851" y="59"/>
                  <a:pt x="858" y="52"/>
                  <a:pt x="855" y="49"/>
                </a:cubicBezTo>
                <a:cubicBezTo>
                  <a:pt x="850" y="46"/>
                  <a:pt x="857" y="38"/>
                  <a:pt x="852" y="35"/>
                </a:cubicBezTo>
                <a:cubicBezTo>
                  <a:pt x="855" y="24"/>
                  <a:pt x="854" y="15"/>
                  <a:pt x="852" y="6"/>
                </a:cubicBezTo>
                <a:cubicBezTo>
                  <a:pt x="853" y="4"/>
                  <a:pt x="854" y="2"/>
                  <a:pt x="855" y="1"/>
                </a:cubicBezTo>
                <a:cubicBezTo>
                  <a:pt x="843" y="1"/>
                  <a:pt x="843" y="1"/>
                  <a:pt x="843" y="1"/>
                </a:cubicBezTo>
                <a:cubicBezTo>
                  <a:pt x="839" y="17"/>
                  <a:pt x="843" y="30"/>
                  <a:pt x="840" y="46"/>
                </a:cubicBezTo>
                <a:cubicBezTo>
                  <a:pt x="845" y="60"/>
                  <a:pt x="841" y="79"/>
                  <a:pt x="843" y="95"/>
                </a:cubicBezTo>
                <a:cubicBezTo>
                  <a:pt x="840" y="104"/>
                  <a:pt x="846" y="110"/>
                  <a:pt x="842" y="119"/>
                </a:cubicBezTo>
                <a:cubicBezTo>
                  <a:pt x="844" y="127"/>
                  <a:pt x="837" y="139"/>
                  <a:pt x="843" y="145"/>
                </a:cubicBezTo>
                <a:cubicBezTo>
                  <a:pt x="834" y="149"/>
                  <a:pt x="842" y="159"/>
                  <a:pt x="836" y="168"/>
                </a:cubicBezTo>
                <a:cubicBezTo>
                  <a:pt x="840" y="170"/>
                  <a:pt x="833" y="177"/>
                  <a:pt x="836" y="181"/>
                </a:cubicBezTo>
                <a:cubicBezTo>
                  <a:pt x="836" y="185"/>
                  <a:pt x="837" y="189"/>
                  <a:pt x="836" y="194"/>
                </a:cubicBezTo>
                <a:cubicBezTo>
                  <a:pt x="834" y="198"/>
                  <a:pt x="833" y="202"/>
                  <a:pt x="834" y="205"/>
                </a:cubicBezTo>
                <a:cubicBezTo>
                  <a:pt x="834" y="210"/>
                  <a:pt x="825" y="218"/>
                  <a:pt x="831" y="220"/>
                </a:cubicBezTo>
                <a:cubicBezTo>
                  <a:pt x="829" y="224"/>
                  <a:pt x="827" y="228"/>
                  <a:pt x="825" y="233"/>
                </a:cubicBezTo>
                <a:cubicBezTo>
                  <a:pt x="820" y="237"/>
                  <a:pt x="829" y="245"/>
                  <a:pt x="820" y="243"/>
                </a:cubicBezTo>
                <a:cubicBezTo>
                  <a:pt x="822" y="224"/>
                  <a:pt x="824" y="206"/>
                  <a:pt x="823" y="188"/>
                </a:cubicBezTo>
                <a:cubicBezTo>
                  <a:pt x="823" y="169"/>
                  <a:pt x="825" y="149"/>
                  <a:pt x="820" y="132"/>
                </a:cubicBezTo>
                <a:cubicBezTo>
                  <a:pt x="822" y="112"/>
                  <a:pt x="818" y="95"/>
                  <a:pt x="817" y="76"/>
                </a:cubicBezTo>
                <a:cubicBezTo>
                  <a:pt x="817" y="57"/>
                  <a:pt x="812" y="40"/>
                  <a:pt x="810" y="22"/>
                </a:cubicBezTo>
                <a:cubicBezTo>
                  <a:pt x="811" y="14"/>
                  <a:pt x="811" y="7"/>
                  <a:pt x="810" y="1"/>
                </a:cubicBezTo>
                <a:cubicBezTo>
                  <a:pt x="798" y="1"/>
                  <a:pt x="798" y="1"/>
                  <a:pt x="798" y="1"/>
                </a:cubicBezTo>
                <a:cubicBezTo>
                  <a:pt x="798" y="3"/>
                  <a:pt x="798" y="6"/>
                  <a:pt x="800" y="8"/>
                </a:cubicBezTo>
                <a:cubicBezTo>
                  <a:pt x="796" y="18"/>
                  <a:pt x="803" y="25"/>
                  <a:pt x="801" y="34"/>
                </a:cubicBezTo>
                <a:cubicBezTo>
                  <a:pt x="803" y="41"/>
                  <a:pt x="801" y="50"/>
                  <a:pt x="803" y="57"/>
                </a:cubicBezTo>
                <a:cubicBezTo>
                  <a:pt x="808" y="73"/>
                  <a:pt x="808" y="90"/>
                  <a:pt x="809" y="108"/>
                </a:cubicBezTo>
                <a:cubicBezTo>
                  <a:pt x="817" y="109"/>
                  <a:pt x="801" y="119"/>
                  <a:pt x="809" y="121"/>
                </a:cubicBezTo>
                <a:cubicBezTo>
                  <a:pt x="809" y="125"/>
                  <a:pt x="810" y="129"/>
                  <a:pt x="810" y="134"/>
                </a:cubicBezTo>
                <a:cubicBezTo>
                  <a:pt x="813" y="140"/>
                  <a:pt x="811" y="149"/>
                  <a:pt x="812" y="157"/>
                </a:cubicBezTo>
                <a:cubicBezTo>
                  <a:pt x="815" y="164"/>
                  <a:pt x="810" y="175"/>
                  <a:pt x="813" y="183"/>
                </a:cubicBezTo>
                <a:cubicBezTo>
                  <a:pt x="817" y="193"/>
                  <a:pt x="807" y="195"/>
                  <a:pt x="813" y="202"/>
                </a:cubicBezTo>
                <a:cubicBezTo>
                  <a:pt x="810" y="212"/>
                  <a:pt x="812" y="220"/>
                  <a:pt x="810" y="229"/>
                </a:cubicBezTo>
                <a:cubicBezTo>
                  <a:pt x="805" y="236"/>
                  <a:pt x="811" y="238"/>
                  <a:pt x="807" y="244"/>
                </a:cubicBezTo>
                <a:cubicBezTo>
                  <a:pt x="811" y="246"/>
                  <a:pt x="804" y="252"/>
                  <a:pt x="809" y="254"/>
                </a:cubicBezTo>
                <a:cubicBezTo>
                  <a:pt x="802" y="263"/>
                  <a:pt x="807" y="270"/>
                  <a:pt x="800" y="273"/>
                </a:cubicBezTo>
                <a:cubicBezTo>
                  <a:pt x="800" y="283"/>
                  <a:pt x="802" y="292"/>
                  <a:pt x="799" y="304"/>
                </a:cubicBezTo>
                <a:cubicBezTo>
                  <a:pt x="792" y="298"/>
                  <a:pt x="795" y="289"/>
                  <a:pt x="797" y="281"/>
                </a:cubicBezTo>
                <a:cubicBezTo>
                  <a:pt x="796" y="277"/>
                  <a:pt x="792" y="275"/>
                  <a:pt x="795" y="270"/>
                </a:cubicBezTo>
                <a:cubicBezTo>
                  <a:pt x="791" y="268"/>
                  <a:pt x="798" y="262"/>
                  <a:pt x="793" y="260"/>
                </a:cubicBezTo>
                <a:cubicBezTo>
                  <a:pt x="796" y="244"/>
                  <a:pt x="792" y="231"/>
                  <a:pt x="794" y="216"/>
                </a:cubicBezTo>
                <a:cubicBezTo>
                  <a:pt x="791" y="209"/>
                  <a:pt x="791" y="201"/>
                  <a:pt x="788" y="194"/>
                </a:cubicBezTo>
                <a:cubicBezTo>
                  <a:pt x="793" y="185"/>
                  <a:pt x="785" y="181"/>
                  <a:pt x="789" y="172"/>
                </a:cubicBezTo>
                <a:cubicBezTo>
                  <a:pt x="783" y="159"/>
                  <a:pt x="786" y="142"/>
                  <a:pt x="780" y="129"/>
                </a:cubicBezTo>
                <a:cubicBezTo>
                  <a:pt x="781" y="121"/>
                  <a:pt x="778" y="114"/>
                  <a:pt x="778" y="106"/>
                </a:cubicBezTo>
                <a:cubicBezTo>
                  <a:pt x="778" y="105"/>
                  <a:pt x="781" y="102"/>
                  <a:pt x="780" y="101"/>
                </a:cubicBezTo>
                <a:cubicBezTo>
                  <a:pt x="778" y="97"/>
                  <a:pt x="775" y="93"/>
                  <a:pt x="778" y="84"/>
                </a:cubicBezTo>
                <a:cubicBezTo>
                  <a:pt x="772" y="79"/>
                  <a:pt x="783" y="68"/>
                  <a:pt x="775" y="63"/>
                </a:cubicBezTo>
                <a:cubicBezTo>
                  <a:pt x="778" y="55"/>
                  <a:pt x="775" y="49"/>
                  <a:pt x="775" y="41"/>
                </a:cubicBezTo>
                <a:cubicBezTo>
                  <a:pt x="776" y="27"/>
                  <a:pt x="776" y="14"/>
                  <a:pt x="776" y="1"/>
                </a:cubicBezTo>
                <a:cubicBezTo>
                  <a:pt x="768" y="1"/>
                  <a:pt x="768" y="1"/>
                  <a:pt x="768" y="1"/>
                </a:cubicBezTo>
                <a:cubicBezTo>
                  <a:pt x="766" y="36"/>
                  <a:pt x="768" y="70"/>
                  <a:pt x="769" y="105"/>
                </a:cubicBezTo>
                <a:cubicBezTo>
                  <a:pt x="772" y="113"/>
                  <a:pt x="769" y="124"/>
                  <a:pt x="772" y="132"/>
                </a:cubicBezTo>
                <a:cubicBezTo>
                  <a:pt x="770" y="143"/>
                  <a:pt x="776" y="151"/>
                  <a:pt x="774" y="162"/>
                </a:cubicBezTo>
                <a:cubicBezTo>
                  <a:pt x="780" y="165"/>
                  <a:pt x="770" y="174"/>
                  <a:pt x="777" y="176"/>
                </a:cubicBezTo>
                <a:cubicBezTo>
                  <a:pt x="776" y="182"/>
                  <a:pt x="780" y="185"/>
                  <a:pt x="777" y="192"/>
                </a:cubicBezTo>
                <a:cubicBezTo>
                  <a:pt x="779" y="201"/>
                  <a:pt x="779" y="211"/>
                  <a:pt x="783" y="220"/>
                </a:cubicBezTo>
                <a:cubicBezTo>
                  <a:pt x="784" y="230"/>
                  <a:pt x="782" y="241"/>
                  <a:pt x="785" y="250"/>
                </a:cubicBezTo>
                <a:cubicBezTo>
                  <a:pt x="779" y="257"/>
                  <a:pt x="786" y="260"/>
                  <a:pt x="784" y="265"/>
                </a:cubicBezTo>
                <a:cubicBezTo>
                  <a:pt x="781" y="272"/>
                  <a:pt x="781" y="277"/>
                  <a:pt x="784" y="281"/>
                </a:cubicBezTo>
                <a:cubicBezTo>
                  <a:pt x="783" y="302"/>
                  <a:pt x="782" y="323"/>
                  <a:pt x="781" y="343"/>
                </a:cubicBezTo>
                <a:cubicBezTo>
                  <a:pt x="775" y="350"/>
                  <a:pt x="781" y="352"/>
                  <a:pt x="777" y="358"/>
                </a:cubicBezTo>
                <a:cubicBezTo>
                  <a:pt x="774" y="362"/>
                  <a:pt x="773" y="375"/>
                  <a:pt x="767" y="372"/>
                </a:cubicBezTo>
                <a:cubicBezTo>
                  <a:pt x="771" y="354"/>
                  <a:pt x="767" y="339"/>
                  <a:pt x="768" y="322"/>
                </a:cubicBezTo>
                <a:cubicBezTo>
                  <a:pt x="767" y="305"/>
                  <a:pt x="768" y="288"/>
                  <a:pt x="765" y="273"/>
                </a:cubicBezTo>
                <a:cubicBezTo>
                  <a:pt x="763" y="256"/>
                  <a:pt x="762" y="240"/>
                  <a:pt x="758" y="225"/>
                </a:cubicBezTo>
                <a:cubicBezTo>
                  <a:pt x="761" y="220"/>
                  <a:pt x="759" y="217"/>
                  <a:pt x="757" y="214"/>
                </a:cubicBezTo>
                <a:cubicBezTo>
                  <a:pt x="754" y="211"/>
                  <a:pt x="761" y="204"/>
                  <a:pt x="756" y="202"/>
                </a:cubicBezTo>
                <a:cubicBezTo>
                  <a:pt x="755" y="193"/>
                  <a:pt x="756" y="184"/>
                  <a:pt x="752" y="177"/>
                </a:cubicBezTo>
                <a:cubicBezTo>
                  <a:pt x="755" y="168"/>
                  <a:pt x="751" y="161"/>
                  <a:pt x="749" y="154"/>
                </a:cubicBezTo>
                <a:cubicBezTo>
                  <a:pt x="746" y="146"/>
                  <a:pt x="749" y="136"/>
                  <a:pt x="745" y="129"/>
                </a:cubicBezTo>
                <a:cubicBezTo>
                  <a:pt x="745" y="121"/>
                  <a:pt x="740" y="115"/>
                  <a:pt x="743" y="106"/>
                </a:cubicBezTo>
                <a:cubicBezTo>
                  <a:pt x="736" y="104"/>
                  <a:pt x="743" y="97"/>
                  <a:pt x="738" y="94"/>
                </a:cubicBezTo>
                <a:cubicBezTo>
                  <a:pt x="734" y="92"/>
                  <a:pt x="741" y="85"/>
                  <a:pt x="734" y="83"/>
                </a:cubicBezTo>
                <a:cubicBezTo>
                  <a:pt x="736" y="78"/>
                  <a:pt x="735" y="75"/>
                  <a:pt x="732" y="73"/>
                </a:cubicBezTo>
                <a:cubicBezTo>
                  <a:pt x="740" y="66"/>
                  <a:pt x="725" y="67"/>
                  <a:pt x="732" y="60"/>
                </a:cubicBezTo>
                <a:cubicBezTo>
                  <a:pt x="726" y="53"/>
                  <a:pt x="731" y="43"/>
                  <a:pt x="723" y="37"/>
                </a:cubicBezTo>
                <a:cubicBezTo>
                  <a:pt x="726" y="23"/>
                  <a:pt x="723" y="12"/>
                  <a:pt x="719" y="1"/>
                </a:cubicBezTo>
                <a:cubicBezTo>
                  <a:pt x="713" y="1"/>
                  <a:pt x="713" y="1"/>
                  <a:pt x="713" y="1"/>
                </a:cubicBezTo>
                <a:cubicBezTo>
                  <a:pt x="715" y="4"/>
                  <a:pt x="717" y="7"/>
                  <a:pt x="716" y="11"/>
                </a:cubicBezTo>
                <a:cubicBezTo>
                  <a:pt x="713" y="20"/>
                  <a:pt x="722" y="25"/>
                  <a:pt x="718" y="34"/>
                </a:cubicBezTo>
                <a:cubicBezTo>
                  <a:pt x="724" y="49"/>
                  <a:pt x="724" y="65"/>
                  <a:pt x="729" y="81"/>
                </a:cubicBezTo>
                <a:cubicBezTo>
                  <a:pt x="731" y="88"/>
                  <a:pt x="729" y="97"/>
                  <a:pt x="735" y="102"/>
                </a:cubicBezTo>
                <a:cubicBezTo>
                  <a:pt x="728" y="114"/>
                  <a:pt x="739" y="118"/>
                  <a:pt x="736" y="128"/>
                </a:cubicBezTo>
                <a:cubicBezTo>
                  <a:pt x="736" y="145"/>
                  <a:pt x="741" y="160"/>
                  <a:pt x="742" y="176"/>
                </a:cubicBezTo>
                <a:cubicBezTo>
                  <a:pt x="747" y="191"/>
                  <a:pt x="744" y="209"/>
                  <a:pt x="749" y="224"/>
                </a:cubicBezTo>
                <a:cubicBezTo>
                  <a:pt x="751" y="231"/>
                  <a:pt x="752" y="239"/>
                  <a:pt x="751" y="247"/>
                </a:cubicBezTo>
                <a:cubicBezTo>
                  <a:pt x="748" y="257"/>
                  <a:pt x="759" y="262"/>
                  <a:pt x="752" y="273"/>
                </a:cubicBezTo>
                <a:cubicBezTo>
                  <a:pt x="756" y="280"/>
                  <a:pt x="759" y="287"/>
                  <a:pt x="754" y="296"/>
                </a:cubicBezTo>
                <a:cubicBezTo>
                  <a:pt x="760" y="303"/>
                  <a:pt x="753" y="314"/>
                  <a:pt x="759" y="321"/>
                </a:cubicBezTo>
                <a:cubicBezTo>
                  <a:pt x="755" y="339"/>
                  <a:pt x="759" y="355"/>
                  <a:pt x="758" y="371"/>
                </a:cubicBezTo>
                <a:cubicBezTo>
                  <a:pt x="754" y="383"/>
                  <a:pt x="754" y="393"/>
                  <a:pt x="753" y="404"/>
                </a:cubicBezTo>
                <a:cubicBezTo>
                  <a:pt x="754" y="409"/>
                  <a:pt x="751" y="415"/>
                  <a:pt x="752" y="420"/>
                </a:cubicBezTo>
                <a:cubicBezTo>
                  <a:pt x="753" y="422"/>
                  <a:pt x="753" y="435"/>
                  <a:pt x="746" y="433"/>
                </a:cubicBezTo>
                <a:cubicBezTo>
                  <a:pt x="747" y="424"/>
                  <a:pt x="746" y="415"/>
                  <a:pt x="749" y="405"/>
                </a:cubicBezTo>
                <a:cubicBezTo>
                  <a:pt x="743" y="399"/>
                  <a:pt x="747" y="389"/>
                  <a:pt x="748" y="380"/>
                </a:cubicBezTo>
                <a:cubicBezTo>
                  <a:pt x="743" y="377"/>
                  <a:pt x="751" y="370"/>
                  <a:pt x="748" y="367"/>
                </a:cubicBezTo>
                <a:cubicBezTo>
                  <a:pt x="743" y="364"/>
                  <a:pt x="750" y="357"/>
                  <a:pt x="747" y="354"/>
                </a:cubicBezTo>
                <a:cubicBezTo>
                  <a:pt x="749" y="344"/>
                  <a:pt x="746" y="337"/>
                  <a:pt x="750" y="326"/>
                </a:cubicBezTo>
                <a:cubicBezTo>
                  <a:pt x="741" y="311"/>
                  <a:pt x="744" y="292"/>
                  <a:pt x="742" y="275"/>
                </a:cubicBezTo>
                <a:cubicBezTo>
                  <a:pt x="740" y="266"/>
                  <a:pt x="739" y="257"/>
                  <a:pt x="738" y="248"/>
                </a:cubicBezTo>
                <a:cubicBezTo>
                  <a:pt x="734" y="245"/>
                  <a:pt x="741" y="238"/>
                  <a:pt x="738" y="235"/>
                </a:cubicBezTo>
                <a:cubicBezTo>
                  <a:pt x="737" y="230"/>
                  <a:pt x="737" y="225"/>
                  <a:pt x="735" y="220"/>
                </a:cubicBezTo>
                <a:cubicBezTo>
                  <a:pt x="738" y="215"/>
                  <a:pt x="737" y="211"/>
                  <a:pt x="731" y="209"/>
                </a:cubicBezTo>
                <a:cubicBezTo>
                  <a:pt x="734" y="203"/>
                  <a:pt x="737" y="196"/>
                  <a:pt x="731" y="193"/>
                </a:cubicBezTo>
                <a:cubicBezTo>
                  <a:pt x="728" y="185"/>
                  <a:pt x="732" y="174"/>
                  <a:pt x="728" y="166"/>
                </a:cubicBezTo>
                <a:cubicBezTo>
                  <a:pt x="724" y="148"/>
                  <a:pt x="719" y="132"/>
                  <a:pt x="717" y="113"/>
                </a:cubicBezTo>
                <a:cubicBezTo>
                  <a:pt x="712" y="96"/>
                  <a:pt x="712" y="77"/>
                  <a:pt x="706" y="61"/>
                </a:cubicBezTo>
                <a:cubicBezTo>
                  <a:pt x="713" y="48"/>
                  <a:pt x="700" y="44"/>
                  <a:pt x="706" y="32"/>
                </a:cubicBezTo>
                <a:cubicBezTo>
                  <a:pt x="702" y="24"/>
                  <a:pt x="707" y="13"/>
                  <a:pt x="703" y="5"/>
                </a:cubicBezTo>
                <a:cubicBezTo>
                  <a:pt x="703" y="4"/>
                  <a:pt x="704" y="2"/>
                  <a:pt x="705" y="1"/>
                </a:cubicBezTo>
                <a:cubicBezTo>
                  <a:pt x="697" y="1"/>
                  <a:pt x="697" y="1"/>
                  <a:pt x="697" y="1"/>
                </a:cubicBezTo>
                <a:cubicBezTo>
                  <a:pt x="697" y="1"/>
                  <a:pt x="697" y="2"/>
                  <a:pt x="698" y="2"/>
                </a:cubicBezTo>
                <a:cubicBezTo>
                  <a:pt x="695" y="7"/>
                  <a:pt x="698" y="10"/>
                  <a:pt x="695" y="14"/>
                </a:cubicBezTo>
                <a:cubicBezTo>
                  <a:pt x="695" y="21"/>
                  <a:pt x="695" y="32"/>
                  <a:pt x="690" y="34"/>
                </a:cubicBezTo>
                <a:cubicBezTo>
                  <a:pt x="694" y="36"/>
                  <a:pt x="688" y="42"/>
                  <a:pt x="691" y="44"/>
                </a:cubicBezTo>
                <a:cubicBezTo>
                  <a:pt x="688" y="49"/>
                  <a:pt x="692" y="51"/>
                  <a:pt x="689" y="56"/>
                </a:cubicBezTo>
                <a:cubicBezTo>
                  <a:pt x="684" y="65"/>
                  <a:pt x="688" y="71"/>
                  <a:pt x="685" y="79"/>
                </a:cubicBezTo>
                <a:cubicBezTo>
                  <a:pt x="688" y="82"/>
                  <a:pt x="684" y="87"/>
                  <a:pt x="682" y="91"/>
                </a:cubicBezTo>
                <a:cubicBezTo>
                  <a:pt x="686" y="93"/>
                  <a:pt x="682" y="99"/>
                  <a:pt x="680" y="103"/>
                </a:cubicBezTo>
                <a:cubicBezTo>
                  <a:pt x="684" y="109"/>
                  <a:pt x="678" y="118"/>
                  <a:pt x="680" y="125"/>
                </a:cubicBezTo>
                <a:cubicBezTo>
                  <a:pt x="678" y="138"/>
                  <a:pt x="677" y="149"/>
                  <a:pt x="677" y="159"/>
                </a:cubicBezTo>
                <a:cubicBezTo>
                  <a:pt x="677" y="161"/>
                  <a:pt x="678" y="164"/>
                  <a:pt x="677" y="165"/>
                </a:cubicBezTo>
                <a:cubicBezTo>
                  <a:pt x="676" y="169"/>
                  <a:pt x="678" y="184"/>
                  <a:pt x="678" y="185"/>
                </a:cubicBezTo>
                <a:cubicBezTo>
                  <a:pt x="679" y="188"/>
                  <a:pt x="679" y="191"/>
                  <a:pt x="680" y="195"/>
                </a:cubicBezTo>
                <a:cubicBezTo>
                  <a:pt x="681" y="202"/>
                  <a:pt x="683" y="208"/>
                  <a:pt x="680" y="215"/>
                </a:cubicBezTo>
                <a:cubicBezTo>
                  <a:pt x="685" y="220"/>
                  <a:pt x="679" y="230"/>
                  <a:pt x="684" y="235"/>
                </a:cubicBezTo>
                <a:cubicBezTo>
                  <a:pt x="682" y="243"/>
                  <a:pt x="685" y="249"/>
                  <a:pt x="683" y="257"/>
                </a:cubicBezTo>
                <a:cubicBezTo>
                  <a:pt x="684" y="271"/>
                  <a:pt x="683" y="286"/>
                  <a:pt x="686" y="300"/>
                </a:cubicBezTo>
                <a:cubicBezTo>
                  <a:pt x="686" y="307"/>
                  <a:pt x="686" y="314"/>
                  <a:pt x="689" y="321"/>
                </a:cubicBezTo>
                <a:cubicBezTo>
                  <a:pt x="686" y="325"/>
                  <a:pt x="689" y="328"/>
                  <a:pt x="687" y="332"/>
                </a:cubicBezTo>
                <a:cubicBezTo>
                  <a:pt x="691" y="334"/>
                  <a:pt x="685" y="340"/>
                  <a:pt x="689" y="343"/>
                </a:cubicBezTo>
                <a:cubicBezTo>
                  <a:pt x="690" y="358"/>
                  <a:pt x="692" y="372"/>
                  <a:pt x="694" y="387"/>
                </a:cubicBezTo>
                <a:cubicBezTo>
                  <a:pt x="701" y="398"/>
                  <a:pt x="695" y="415"/>
                  <a:pt x="701" y="428"/>
                </a:cubicBezTo>
                <a:cubicBezTo>
                  <a:pt x="697" y="437"/>
                  <a:pt x="705" y="441"/>
                  <a:pt x="700" y="450"/>
                </a:cubicBezTo>
                <a:cubicBezTo>
                  <a:pt x="704" y="456"/>
                  <a:pt x="701" y="464"/>
                  <a:pt x="703" y="471"/>
                </a:cubicBezTo>
                <a:cubicBezTo>
                  <a:pt x="700" y="475"/>
                  <a:pt x="704" y="477"/>
                  <a:pt x="705" y="481"/>
                </a:cubicBezTo>
                <a:cubicBezTo>
                  <a:pt x="703" y="485"/>
                  <a:pt x="702" y="489"/>
                  <a:pt x="703" y="493"/>
                </a:cubicBezTo>
                <a:cubicBezTo>
                  <a:pt x="706" y="499"/>
                  <a:pt x="703" y="507"/>
                  <a:pt x="702" y="515"/>
                </a:cubicBezTo>
                <a:cubicBezTo>
                  <a:pt x="704" y="521"/>
                  <a:pt x="706" y="528"/>
                  <a:pt x="702" y="537"/>
                </a:cubicBezTo>
                <a:cubicBezTo>
                  <a:pt x="705" y="539"/>
                  <a:pt x="702" y="544"/>
                  <a:pt x="703" y="547"/>
                </a:cubicBezTo>
                <a:cubicBezTo>
                  <a:pt x="701" y="552"/>
                  <a:pt x="709" y="554"/>
                  <a:pt x="704" y="560"/>
                </a:cubicBezTo>
                <a:cubicBezTo>
                  <a:pt x="705" y="567"/>
                  <a:pt x="696" y="578"/>
                  <a:pt x="699" y="584"/>
                </a:cubicBezTo>
                <a:cubicBezTo>
                  <a:pt x="697" y="588"/>
                  <a:pt x="695" y="592"/>
                  <a:pt x="693" y="597"/>
                </a:cubicBezTo>
                <a:cubicBezTo>
                  <a:pt x="693" y="599"/>
                  <a:pt x="695" y="610"/>
                  <a:pt x="689" y="607"/>
                </a:cubicBezTo>
                <a:cubicBezTo>
                  <a:pt x="690" y="591"/>
                  <a:pt x="686" y="578"/>
                  <a:pt x="691" y="561"/>
                </a:cubicBezTo>
                <a:cubicBezTo>
                  <a:pt x="686" y="546"/>
                  <a:pt x="690" y="529"/>
                  <a:pt x="687" y="514"/>
                </a:cubicBezTo>
                <a:cubicBezTo>
                  <a:pt x="681" y="509"/>
                  <a:pt x="691" y="498"/>
                  <a:pt x="683" y="493"/>
                </a:cubicBezTo>
                <a:cubicBezTo>
                  <a:pt x="685" y="485"/>
                  <a:pt x="686" y="476"/>
                  <a:pt x="681" y="470"/>
                </a:cubicBezTo>
                <a:cubicBezTo>
                  <a:pt x="682" y="454"/>
                  <a:pt x="677" y="440"/>
                  <a:pt x="673" y="425"/>
                </a:cubicBezTo>
                <a:cubicBezTo>
                  <a:pt x="676" y="417"/>
                  <a:pt x="673" y="412"/>
                  <a:pt x="676" y="404"/>
                </a:cubicBezTo>
                <a:cubicBezTo>
                  <a:pt x="669" y="402"/>
                  <a:pt x="672" y="395"/>
                  <a:pt x="673" y="390"/>
                </a:cubicBezTo>
                <a:cubicBezTo>
                  <a:pt x="668" y="387"/>
                  <a:pt x="671" y="380"/>
                  <a:pt x="670" y="376"/>
                </a:cubicBezTo>
                <a:cubicBezTo>
                  <a:pt x="667" y="372"/>
                  <a:pt x="664" y="368"/>
                  <a:pt x="667" y="362"/>
                </a:cubicBezTo>
                <a:cubicBezTo>
                  <a:pt x="664" y="357"/>
                  <a:pt x="664" y="351"/>
                  <a:pt x="661" y="346"/>
                </a:cubicBezTo>
                <a:cubicBezTo>
                  <a:pt x="665" y="334"/>
                  <a:pt x="656" y="326"/>
                  <a:pt x="660" y="314"/>
                </a:cubicBezTo>
                <a:cubicBezTo>
                  <a:pt x="655" y="305"/>
                  <a:pt x="656" y="293"/>
                  <a:pt x="655" y="283"/>
                </a:cubicBezTo>
                <a:cubicBezTo>
                  <a:pt x="656" y="261"/>
                  <a:pt x="647" y="244"/>
                  <a:pt x="656" y="219"/>
                </a:cubicBezTo>
                <a:cubicBezTo>
                  <a:pt x="648" y="217"/>
                  <a:pt x="658" y="208"/>
                  <a:pt x="653" y="205"/>
                </a:cubicBezTo>
                <a:cubicBezTo>
                  <a:pt x="660" y="197"/>
                  <a:pt x="650" y="195"/>
                  <a:pt x="655" y="187"/>
                </a:cubicBezTo>
                <a:cubicBezTo>
                  <a:pt x="652" y="177"/>
                  <a:pt x="659" y="163"/>
                  <a:pt x="654" y="154"/>
                </a:cubicBezTo>
                <a:cubicBezTo>
                  <a:pt x="657" y="149"/>
                  <a:pt x="658" y="144"/>
                  <a:pt x="657" y="140"/>
                </a:cubicBezTo>
                <a:cubicBezTo>
                  <a:pt x="654" y="137"/>
                  <a:pt x="661" y="130"/>
                  <a:pt x="656" y="127"/>
                </a:cubicBezTo>
                <a:cubicBezTo>
                  <a:pt x="660" y="117"/>
                  <a:pt x="660" y="108"/>
                  <a:pt x="656" y="101"/>
                </a:cubicBezTo>
                <a:cubicBezTo>
                  <a:pt x="655" y="104"/>
                  <a:pt x="653" y="106"/>
                  <a:pt x="656" y="108"/>
                </a:cubicBezTo>
                <a:cubicBezTo>
                  <a:pt x="654" y="111"/>
                  <a:pt x="658" y="113"/>
                  <a:pt x="655" y="117"/>
                </a:cubicBezTo>
                <a:cubicBezTo>
                  <a:pt x="650" y="125"/>
                  <a:pt x="654" y="129"/>
                  <a:pt x="653" y="135"/>
                </a:cubicBezTo>
                <a:cubicBezTo>
                  <a:pt x="645" y="134"/>
                  <a:pt x="651" y="145"/>
                  <a:pt x="649" y="149"/>
                </a:cubicBezTo>
                <a:cubicBezTo>
                  <a:pt x="650" y="157"/>
                  <a:pt x="647" y="154"/>
                  <a:pt x="646" y="164"/>
                </a:cubicBezTo>
                <a:cubicBezTo>
                  <a:pt x="650" y="168"/>
                  <a:pt x="648" y="175"/>
                  <a:pt x="644" y="182"/>
                </a:cubicBezTo>
                <a:cubicBezTo>
                  <a:pt x="649" y="192"/>
                  <a:pt x="643" y="206"/>
                  <a:pt x="644" y="217"/>
                </a:cubicBezTo>
                <a:cubicBezTo>
                  <a:pt x="643" y="230"/>
                  <a:pt x="644" y="242"/>
                  <a:pt x="639" y="256"/>
                </a:cubicBezTo>
                <a:cubicBezTo>
                  <a:pt x="643" y="266"/>
                  <a:pt x="636" y="281"/>
                  <a:pt x="635" y="293"/>
                </a:cubicBezTo>
                <a:cubicBezTo>
                  <a:pt x="639" y="297"/>
                  <a:pt x="631" y="306"/>
                  <a:pt x="637" y="309"/>
                </a:cubicBezTo>
                <a:cubicBezTo>
                  <a:pt x="631" y="318"/>
                  <a:pt x="638" y="322"/>
                  <a:pt x="634" y="330"/>
                </a:cubicBezTo>
                <a:cubicBezTo>
                  <a:pt x="637" y="335"/>
                  <a:pt x="636" y="341"/>
                  <a:pt x="632" y="348"/>
                </a:cubicBezTo>
                <a:cubicBezTo>
                  <a:pt x="636" y="353"/>
                  <a:pt x="635" y="359"/>
                  <a:pt x="634" y="365"/>
                </a:cubicBezTo>
                <a:cubicBezTo>
                  <a:pt x="632" y="378"/>
                  <a:pt x="639" y="388"/>
                  <a:pt x="632" y="403"/>
                </a:cubicBezTo>
                <a:cubicBezTo>
                  <a:pt x="637" y="413"/>
                  <a:pt x="635" y="425"/>
                  <a:pt x="640" y="435"/>
                </a:cubicBezTo>
                <a:cubicBezTo>
                  <a:pt x="634" y="442"/>
                  <a:pt x="638" y="446"/>
                  <a:pt x="635" y="452"/>
                </a:cubicBezTo>
                <a:cubicBezTo>
                  <a:pt x="639" y="453"/>
                  <a:pt x="635" y="456"/>
                  <a:pt x="635" y="459"/>
                </a:cubicBezTo>
                <a:cubicBezTo>
                  <a:pt x="636" y="461"/>
                  <a:pt x="643" y="462"/>
                  <a:pt x="638" y="466"/>
                </a:cubicBezTo>
                <a:cubicBezTo>
                  <a:pt x="637" y="472"/>
                  <a:pt x="640" y="476"/>
                  <a:pt x="641" y="480"/>
                </a:cubicBezTo>
                <a:cubicBezTo>
                  <a:pt x="642" y="491"/>
                  <a:pt x="647" y="499"/>
                  <a:pt x="644" y="510"/>
                </a:cubicBezTo>
                <a:cubicBezTo>
                  <a:pt x="646" y="514"/>
                  <a:pt x="646" y="520"/>
                  <a:pt x="647" y="524"/>
                </a:cubicBezTo>
                <a:cubicBezTo>
                  <a:pt x="646" y="530"/>
                  <a:pt x="652" y="533"/>
                  <a:pt x="646" y="540"/>
                </a:cubicBezTo>
                <a:cubicBezTo>
                  <a:pt x="653" y="548"/>
                  <a:pt x="652" y="560"/>
                  <a:pt x="655" y="570"/>
                </a:cubicBezTo>
                <a:cubicBezTo>
                  <a:pt x="652" y="580"/>
                  <a:pt x="659" y="587"/>
                  <a:pt x="654" y="598"/>
                </a:cubicBezTo>
                <a:cubicBezTo>
                  <a:pt x="657" y="602"/>
                  <a:pt x="661" y="606"/>
                  <a:pt x="658" y="612"/>
                </a:cubicBezTo>
                <a:cubicBezTo>
                  <a:pt x="660" y="617"/>
                  <a:pt x="664" y="620"/>
                  <a:pt x="664" y="625"/>
                </a:cubicBezTo>
                <a:cubicBezTo>
                  <a:pt x="665" y="631"/>
                  <a:pt x="664" y="638"/>
                  <a:pt x="669" y="643"/>
                </a:cubicBezTo>
                <a:cubicBezTo>
                  <a:pt x="663" y="652"/>
                  <a:pt x="665" y="658"/>
                  <a:pt x="670" y="662"/>
                </a:cubicBezTo>
                <a:cubicBezTo>
                  <a:pt x="668" y="670"/>
                  <a:pt x="668" y="676"/>
                  <a:pt x="670" y="682"/>
                </a:cubicBezTo>
                <a:cubicBezTo>
                  <a:pt x="670" y="686"/>
                  <a:pt x="671" y="688"/>
                  <a:pt x="667" y="690"/>
                </a:cubicBezTo>
                <a:cubicBezTo>
                  <a:pt x="669" y="692"/>
                  <a:pt x="671" y="695"/>
                  <a:pt x="672" y="699"/>
                </a:cubicBezTo>
                <a:cubicBezTo>
                  <a:pt x="662" y="719"/>
                  <a:pt x="668" y="724"/>
                  <a:pt x="659" y="741"/>
                </a:cubicBezTo>
                <a:cubicBezTo>
                  <a:pt x="652" y="723"/>
                  <a:pt x="654" y="702"/>
                  <a:pt x="643" y="685"/>
                </a:cubicBezTo>
                <a:cubicBezTo>
                  <a:pt x="647" y="679"/>
                  <a:pt x="643" y="675"/>
                  <a:pt x="640" y="671"/>
                </a:cubicBezTo>
                <a:cubicBezTo>
                  <a:pt x="638" y="667"/>
                  <a:pt x="638" y="662"/>
                  <a:pt x="637" y="657"/>
                </a:cubicBezTo>
                <a:cubicBezTo>
                  <a:pt x="631" y="649"/>
                  <a:pt x="637" y="635"/>
                  <a:pt x="628" y="628"/>
                </a:cubicBezTo>
                <a:cubicBezTo>
                  <a:pt x="634" y="620"/>
                  <a:pt x="621" y="620"/>
                  <a:pt x="625" y="613"/>
                </a:cubicBezTo>
                <a:cubicBezTo>
                  <a:pt x="627" y="608"/>
                  <a:pt x="620" y="605"/>
                  <a:pt x="622" y="599"/>
                </a:cubicBezTo>
                <a:cubicBezTo>
                  <a:pt x="613" y="591"/>
                  <a:pt x="622" y="577"/>
                  <a:pt x="613" y="570"/>
                </a:cubicBezTo>
                <a:cubicBezTo>
                  <a:pt x="608" y="566"/>
                  <a:pt x="615" y="559"/>
                  <a:pt x="610" y="556"/>
                </a:cubicBezTo>
                <a:cubicBezTo>
                  <a:pt x="612" y="550"/>
                  <a:pt x="605" y="547"/>
                  <a:pt x="607" y="541"/>
                </a:cubicBezTo>
                <a:cubicBezTo>
                  <a:pt x="603" y="532"/>
                  <a:pt x="607" y="519"/>
                  <a:pt x="602" y="510"/>
                </a:cubicBezTo>
                <a:cubicBezTo>
                  <a:pt x="603" y="508"/>
                  <a:pt x="604" y="505"/>
                  <a:pt x="602" y="504"/>
                </a:cubicBezTo>
                <a:cubicBezTo>
                  <a:pt x="598" y="502"/>
                  <a:pt x="602" y="498"/>
                  <a:pt x="599" y="496"/>
                </a:cubicBezTo>
                <a:cubicBezTo>
                  <a:pt x="603" y="490"/>
                  <a:pt x="599" y="486"/>
                  <a:pt x="600" y="481"/>
                </a:cubicBezTo>
                <a:cubicBezTo>
                  <a:pt x="596" y="471"/>
                  <a:pt x="600" y="459"/>
                  <a:pt x="595" y="450"/>
                </a:cubicBezTo>
                <a:cubicBezTo>
                  <a:pt x="596" y="439"/>
                  <a:pt x="596" y="429"/>
                  <a:pt x="593" y="420"/>
                </a:cubicBezTo>
                <a:cubicBezTo>
                  <a:pt x="598" y="413"/>
                  <a:pt x="592" y="410"/>
                  <a:pt x="597" y="403"/>
                </a:cubicBezTo>
                <a:cubicBezTo>
                  <a:pt x="589" y="400"/>
                  <a:pt x="596" y="392"/>
                  <a:pt x="595" y="386"/>
                </a:cubicBezTo>
                <a:cubicBezTo>
                  <a:pt x="589" y="378"/>
                  <a:pt x="601" y="364"/>
                  <a:pt x="593" y="356"/>
                </a:cubicBezTo>
                <a:cubicBezTo>
                  <a:pt x="599" y="349"/>
                  <a:pt x="592" y="346"/>
                  <a:pt x="598" y="339"/>
                </a:cubicBezTo>
                <a:cubicBezTo>
                  <a:pt x="592" y="336"/>
                  <a:pt x="600" y="327"/>
                  <a:pt x="596" y="322"/>
                </a:cubicBezTo>
                <a:cubicBezTo>
                  <a:pt x="602" y="310"/>
                  <a:pt x="595" y="302"/>
                  <a:pt x="601" y="290"/>
                </a:cubicBezTo>
                <a:cubicBezTo>
                  <a:pt x="602" y="285"/>
                  <a:pt x="605" y="278"/>
                  <a:pt x="602" y="274"/>
                </a:cubicBezTo>
                <a:cubicBezTo>
                  <a:pt x="605" y="267"/>
                  <a:pt x="606" y="261"/>
                  <a:pt x="604" y="256"/>
                </a:cubicBezTo>
                <a:cubicBezTo>
                  <a:pt x="589" y="293"/>
                  <a:pt x="588" y="325"/>
                  <a:pt x="587" y="357"/>
                </a:cubicBezTo>
                <a:cubicBezTo>
                  <a:pt x="585" y="373"/>
                  <a:pt x="586" y="389"/>
                  <a:pt x="583" y="406"/>
                </a:cubicBezTo>
                <a:cubicBezTo>
                  <a:pt x="586" y="413"/>
                  <a:pt x="584" y="422"/>
                  <a:pt x="585" y="429"/>
                </a:cubicBezTo>
                <a:cubicBezTo>
                  <a:pt x="591" y="435"/>
                  <a:pt x="582" y="447"/>
                  <a:pt x="587" y="453"/>
                </a:cubicBezTo>
                <a:cubicBezTo>
                  <a:pt x="584" y="462"/>
                  <a:pt x="590" y="468"/>
                  <a:pt x="589" y="476"/>
                </a:cubicBezTo>
                <a:cubicBezTo>
                  <a:pt x="594" y="478"/>
                  <a:pt x="587" y="484"/>
                  <a:pt x="591" y="486"/>
                </a:cubicBezTo>
                <a:cubicBezTo>
                  <a:pt x="586" y="492"/>
                  <a:pt x="594" y="494"/>
                  <a:pt x="591" y="499"/>
                </a:cubicBezTo>
                <a:cubicBezTo>
                  <a:pt x="593" y="507"/>
                  <a:pt x="594" y="514"/>
                  <a:pt x="594" y="522"/>
                </a:cubicBezTo>
                <a:cubicBezTo>
                  <a:pt x="592" y="525"/>
                  <a:pt x="594" y="525"/>
                  <a:pt x="595" y="526"/>
                </a:cubicBezTo>
                <a:cubicBezTo>
                  <a:pt x="598" y="533"/>
                  <a:pt x="593" y="540"/>
                  <a:pt x="596" y="546"/>
                </a:cubicBezTo>
                <a:cubicBezTo>
                  <a:pt x="600" y="552"/>
                  <a:pt x="599" y="560"/>
                  <a:pt x="602" y="567"/>
                </a:cubicBezTo>
                <a:cubicBezTo>
                  <a:pt x="598" y="572"/>
                  <a:pt x="603" y="574"/>
                  <a:pt x="603" y="578"/>
                </a:cubicBezTo>
                <a:cubicBezTo>
                  <a:pt x="606" y="581"/>
                  <a:pt x="606" y="586"/>
                  <a:pt x="604" y="591"/>
                </a:cubicBezTo>
                <a:cubicBezTo>
                  <a:pt x="612" y="596"/>
                  <a:pt x="605" y="606"/>
                  <a:pt x="613" y="611"/>
                </a:cubicBezTo>
                <a:cubicBezTo>
                  <a:pt x="613" y="619"/>
                  <a:pt x="620" y="625"/>
                  <a:pt x="619" y="633"/>
                </a:cubicBezTo>
                <a:cubicBezTo>
                  <a:pt x="624" y="658"/>
                  <a:pt x="628" y="684"/>
                  <a:pt x="640" y="706"/>
                </a:cubicBezTo>
                <a:cubicBezTo>
                  <a:pt x="637" y="714"/>
                  <a:pt x="642" y="719"/>
                  <a:pt x="645" y="724"/>
                </a:cubicBezTo>
                <a:cubicBezTo>
                  <a:pt x="638" y="733"/>
                  <a:pt x="647" y="737"/>
                  <a:pt x="645" y="744"/>
                </a:cubicBezTo>
                <a:cubicBezTo>
                  <a:pt x="648" y="749"/>
                  <a:pt x="644" y="757"/>
                  <a:pt x="646" y="763"/>
                </a:cubicBezTo>
                <a:cubicBezTo>
                  <a:pt x="648" y="770"/>
                  <a:pt x="649" y="776"/>
                  <a:pt x="645" y="785"/>
                </a:cubicBezTo>
                <a:cubicBezTo>
                  <a:pt x="643" y="781"/>
                  <a:pt x="639" y="777"/>
                  <a:pt x="642" y="771"/>
                </a:cubicBezTo>
                <a:cubicBezTo>
                  <a:pt x="633" y="769"/>
                  <a:pt x="643" y="761"/>
                  <a:pt x="635" y="758"/>
                </a:cubicBezTo>
                <a:cubicBezTo>
                  <a:pt x="633" y="749"/>
                  <a:pt x="632" y="739"/>
                  <a:pt x="629" y="730"/>
                </a:cubicBezTo>
                <a:cubicBezTo>
                  <a:pt x="627" y="728"/>
                  <a:pt x="627" y="726"/>
                  <a:pt x="629" y="724"/>
                </a:cubicBezTo>
                <a:cubicBezTo>
                  <a:pt x="626" y="722"/>
                  <a:pt x="623" y="720"/>
                  <a:pt x="626" y="716"/>
                </a:cubicBezTo>
                <a:cubicBezTo>
                  <a:pt x="621" y="713"/>
                  <a:pt x="624" y="706"/>
                  <a:pt x="619" y="703"/>
                </a:cubicBezTo>
                <a:cubicBezTo>
                  <a:pt x="613" y="695"/>
                  <a:pt x="613" y="683"/>
                  <a:pt x="607" y="675"/>
                </a:cubicBezTo>
                <a:cubicBezTo>
                  <a:pt x="604" y="672"/>
                  <a:pt x="611" y="665"/>
                  <a:pt x="606" y="662"/>
                </a:cubicBezTo>
                <a:cubicBezTo>
                  <a:pt x="601" y="659"/>
                  <a:pt x="604" y="653"/>
                  <a:pt x="599" y="649"/>
                </a:cubicBezTo>
                <a:cubicBezTo>
                  <a:pt x="599" y="640"/>
                  <a:pt x="592" y="633"/>
                  <a:pt x="592" y="624"/>
                </a:cubicBezTo>
                <a:cubicBezTo>
                  <a:pt x="585" y="607"/>
                  <a:pt x="585" y="588"/>
                  <a:pt x="577" y="572"/>
                </a:cubicBezTo>
                <a:cubicBezTo>
                  <a:pt x="580" y="567"/>
                  <a:pt x="577" y="563"/>
                  <a:pt x="577" y="559"/>
                </a:cubicBezTo>
                <a:cubicBezTo>
                  <a:pt x="576" y="554"/>
                  <a:pt x="576" y="550"/>
                  <a:pt x="574" y="545"/>
                </a:cubicBezTo>
                <a:cubicBezTo>
                  <a:pt x="574" y="535"/>
                  <a:pt x="575" y="526"/>
                  <a:pt x="570" y="518"/>
                </a:cubicBezTo>
                <a:cubicBezTo>
                  <a:pt x="572" y="508"/>
                  <a:pt x="571" y="499"/>
                  <a:pt x="566" y="491"/>
                </a:cubicBezTo>
                <a:cubicBezTo>
                  <a:pt x="573" y="483"/>
                  <a:pt x="566" y="481"/>
                  <a:pt x="567" y="475"/>
                </a:cubicBezTo>
                <a:cubicBezTo>
                  <a:pt x="568" y="473"/>
                  <a:pt x="566" y="471"/>
                  <a:pt x="563" y="470"/>
                </a:cubicBezTo>
                <a:cubicBezTo>
                  <a:pt x="564" y="467"/>
                  <a:pt x="567" y="463"/>
                  <a:pt x="564" y="461"/>
                </a:cubicBezTo>
                <a:cubicBezTo>
                  <a:pt x="555" y="475"/>
                  <a:pt x="564" y="483"/>
                  <a:pt x="561" y="495"/>
                </a:cubicBezTo>
                <a:cubicBezTo>
                  <a:pt x="559" y="501"/>
                  <a:pt x="559" y="508"/>
                  <a:pt x="563" y="512"/>
                </a:cubicBezTo>
                <a:cubicBezTo>
                  <a:pt x="559" y="519"/>
                  <a:pt x="558" y="525"/>
                  <a:pt x="561" y="530"/>
                </a:cubicBezTo>
                <a:cubicBezTo>
                  <a:pt x="556" y="543"/>
                  <a:pt x="565" y="550"/>
                  <a:pt x="559" y="564"/>
                </a:cubicBezTo>
                <a:cubicBezTo>
                  <a:pt x="562" y="568"/>
                  <a:pt x="559" y="575"/>
                  <a:pt x="560" y="581"/>
                </a:cubicBezTo>
                <a:cubicBezTo>
                  <a:pt x="567" y="584"/>
                  <a:pt x="562" y="592"/>
                  <a:pt x="559" y="599"/>
                </a:cubicBezTo>
                <a:cubicBezTo>
                  <a:pt x="564" y="603"/>
                  <a:pt x="563" y="610"/>
                  <a:pt x="563" y="617"/>
                </a:cubicBezTo>
                <a:cubicBezTo>
                  <a:pt x="561" y="625"/>
                  <a:pt x="571" y="628"/>
                  <a:pt x="566" y="637"/>
                </a:cubicBezTo>
                <a:cubicBezTo>
                  <a:pt x="568" y="643"/>
                  <a:pt x="564" y="650"/>
                  <a:pt x="561" y="657"/>
                </a:cubicBezTo>
                <a:cubicBezTo>
                  <a:pt x="563" y="664"/>
                  <a:pt x="566" y="671"/>
                  <a:pt x="559" y="682"/>
                </a:cubicBezTo>
                <a:cubicBezTo>
                  <a:pt x="565" y="688"/>
                  <a:pt x="559" y="698"/>
                  <a:pt x="557" y="707"/>
                </a:cubicBezTo>
                <a:cubicBezTo>
                  <a:pt x="565" y="717"/>
                  <a:pt x="557" y="734"/>
                  <a:pt x="561" y="747"/>
                </a:cubicBezTo>
                <a:cubicBezTo>
                  <a:pt x="557" y="763"/>
                  <a:pt x="564" y="775"/>
                  <a:pt x="564" y="789"/>
                </a:cubicBezTo>
                <a:cubicBezTo>
                  <a:pt x="563" y="796"/>
                  <a:pt x="566" y="801"/>
                  <a:pt x="568" y="807"/>
                </a:cubicBezTo>
                <a:cubicBezTo>
                  <a:pt x="568" y="815"/>
                  <a:pt x="569" y="822"/>
                  <a:pt x="572" y="828"/>
                </a:cubicBezTo>
                <a:cubicBezTo>
                  <a:pt x="575" y="841"/>
                  <a:pt x="579" y="854"/>
                  <a:pt x="578" y="869"/>
                </a:cubicBezTo>
                <a:cubicBezTo>
                  <a:pt x="587" y="880"/>
                  <a:pt x="580" y="896"/>
                  <a:pt x="590" y="906"/>
                </a:cubicBezTo>
                <a:cubicBezTo>
                  <a:pt x="588" y="914"/>
                  <a:pt x="593" y="920"/>
                  <a:pt x="593" y="927"/>
                </a:cubicBezTo>
                <a:cubicBezTo>
                  <a:pt x="588" y="936"/>
                  <a:pt x="598" y="940"/>
                  <a:pt x="596" y="948"/>
                </a:cubicBezTo>
                <a:cubicBezTo>
                  <a:pt x="597" y="955"/>
                  <a:pt x="600" y="961"/>
                  <a:pt x="604" y="967"/>
                </a:cubicBezTo>
                <a:cubicBezTo>
                  <a:pt x="606" y="973"/>
                  <a:pt x="604" y="981"/>
                  <a:pt x="607" y="988"/>
                </a:cubicBezTo>
                <a:cubicBezTo>
                  <a:pt x="608" y="995"/>
                  <a:pt x="609" y="1001"/>
                  <a:pt x="610" y="1008"/>
                </a:cubicBezTo>
                <a:cubicBezTo>
                  <a:pt x="614" y="1011"/>
                  <a:pt x="613" y="1015"/>
                  <a:pt x="616" y="1017"/>
                </a:cubicBezTo>
                <a:cubicBezTo>
                  <a:pt x="613" y="1021"/>
                  <a:pt x="617" y="1026"/>
                  <a:pt x="612" y="1025"/>
                </a:cubicBezTo>
                <a:cubicBezTo>
                  <a:pt x="598" y="1004"/>
                  <a:pt x="578" y="985"/>
                  <a:pt x="548" y="970"/>
                </a:cubicBezTo>
                <a:cubicBezTo>
                  <a:pt x="549" y="966"/>
                  <a:pt x="543" y="965"/>
                  <a:pt x="539" y="963"/>
                </a:cubicBezTo>
                <a:cubicBezTo>
                  <a:pt x="538" y="958"/>
                  <a:pt x="535" y="955"/>
                  <a:pt x="530" y="953"/>
                </a:cubicBezTo>
                <a:cubicBezTo>
                  <a:pt x="527" y="944"/>
                  <a:pt x="514" y="943"/>
                  <a:pt x="510" y="949"/>
                </a:cubicBezTo>
                <a:cubicBezTo>
                  <a:pt x="513" y="956"/>
                  <a:pt x="526" y="959"/>
                  <a:pt x="531" y="966"/>
                </a:cubicBezTo>
                <a:close/>
                <a:moveTo>
                  <a:pt x="951" y="83"/>
                </a:moveTo>
                <a:cubicBezTo>
                  <a:pt x="955" y="79"/>
                  <a:pt x="954" y="88"/>
                  <a:pt x="950" y="86"/>
                </a:cubicBezTo>
                <a:cubicBezTo>
                  <a:pt x="948" y="91"/>
                  <a:pt x="944" y="90"/>
                  <a:pt x="942" y="95"/>
                </a:cubicBezTo>
                <a:cubicBezTo>
                  <a:pt x="933" y="99"/>
                  <a:pt x="947" y="84"/>
                  <a:pt x="951" y="83"/>
                </a:cubicBezTo>
                <a:close/>
                <a:moveTo>
                  <a:pt x="922" y="89"/>
                </a:moveTo>
                <a:cubicBezTo>
                  <a:pt x="928" y="97"/>
                  <a:pt x="912" y="96"/>
                  <a:pt x="911" y="107"/>
                </a:cubicBezTo>
                <a:cubicBezTo>
                  <a:pt x="906" y="99"/>
                  <a:pt x="918" y="91"/>
                  <a:pt x="922" y="89"/>
                </a:cubicBezTo>
                <a:close/>
                <a:moveTo>
                  <a:pt x="697" y="53"/>
                </a:moveTo>
                <a:cubicBezTo>
                  <a:pt x="698" y="56"/>
                  <a:pt x="699" y="60"/>
                  <a:pt x="698" y="63"/>
                </a:cubicBezTo>
                <a:cubicBezTo>
                  <a:pt x="694" y="69"/>
                  <a:pt x="695" y="56"/>
                  <a:pt x="697" y="53"/>
                </a:cubicBezTo>
                <a:close/>
                <a:moveTo>
                  <a:pt x="704" y="365"/>
                </a:moveTo>
                <a:cubicBezTo>
                  <a:pt x="699" y="363"/>
                  <a:pt x="700" y="358"/>
                  <a:pt x="703" y="353"/>
                </a:cubicBezTo>
                <a:cubicBezTo>
                  <a:pt x="697" y="345"/>
                  <a:pt x="701" y="334"/>
                  <a:pt x="700" y="325"/>
                </a:cubicBezTo>
                <a:cubicBezTo>
                  <a:pt x="701" y="315"/>
                  <a:pt x="695" y="308"/>
                  <a:pt x="696" y="298"/>
                </a:cubicBezTo>
                <a:cubicBezTo>
                  <a:pt x="693" y="294"/>
                  <a:pt x="703" y="286"/>
                  <a:pt x="693" y="284"/>
                </a:cubicBezTo>
                <a:cubicBezTo>
                  <a:pt x="696" y="278"/>
                  <a:pt x="692" y="274"/>
                  <a:pt x="698" y="267"/>
                </a:cubicBezTo>
                <a:cubicBezTo>
                  <a:pt x="690" y="265"/>
                  <a:pt x="700" y="256"/>
                  <a:pt x="695" y="253"/>
                </a:cubicBezTo>
                <a:cubicBezTo>
                  <a:pt x="695" y="248"/>
                  <a:pt x="694" y="245"/>
                  <a:pt x="694" y="240"/>
                </a:cubicBezTo>
                <a:cubicBezTo>
                  <a:pt x="693" y="222"/>
                  <a:pt x="693" y="203"/>
                  <a:pt x="687" y="186"/>
                </a:cubicBezTo>
                <a:cubicBezTo>
                  <a:pt x="689" y="175"/>
                  <a:pt x="685" y="168"/>
                  <a:pt x="687" y="157"/>
                </a:cubicBezTo>
                <a:cubicBezTo>
                  <a:pt x="686" y="148"/>
                  <a:pt x="689" y="138"/>
                  <a:pt x="688" y="129"/>
                </a:cubicBezTo>
                <a:cubicBezTo>
                  <a:pt x="691" y="108"/>
                  <a:pt x="691" y="89"/>
                  <a:pt x="696" y="69"/>
                </a:cubicBezTo>
                <a:cubicBezTo>
                  <a:pt x="699" y="73"/>
                  <a:pt x="703" y="76"/>
                  <a:pt x="699" y="83"/>
                </a:cubicBezTo>
                <a:cubicBezTo>
                  <a:pt x="702" y="85"/>
                  <a:pt x="698" y="89"/>
                  <a:pt x="702" y="91"/>
                </a:cubicBezTo>
                <a:cubicBezTo>
                  <a:pt x="704" y="92"/>
                  <a:pt x="702" y="95"/>
                  <a:pt x="702" y="97"/>
                </a:cubicBezTo>
                <a:cubicBezTo>
                  <a:pt x="703" y="102"/>
                  <a:pt x="707" y="105"/>
                  <a:pt x="705" y="111"/>
                </a:cubicBezTo>
                <a:cubicBezTo>
                  <a:pt x="705" y="116"/>
                  <a:pt x="706" y="119"/>
                  <a:pt x="710" y="123"/>
                </a:cubicBezTo>
                <a:cubicBezTo>
                  <a:pt x="712" y="130"/>
                  <a:pt x="705" y="127"/>
                  <a:pt x="707" y="134"/>
                </a:cubicBezTo>
                <a:cubicBezTo>
                  <a:pt x="712" y="138"/>
                  <a:pt x="709" y="144"/>
                  <a:pt x="714" y="147"/>
                </a:cubicBezTo>
                <a:cubicBezTo>
                  <a:pt x="712" y="157"/>
                  <a:pt x="716" y="166"/>
                  <a:pt x="718" y="174"/>
                </a:cubicBezTo>
                <a:cubicBezTo>
                  <a:pt x="717" y="185"/>
                  <a:pt x="720" y="194"/>
                  <a:pt x="720" y="204"/>
                </a:cubicBezTo>
                <a:cubicBezTo>
                  <a:pt x="721" y="213"/>
                  <a:pt x="727" y="221"/>
                  <a:pt x="724" y="231"/>
                </a:cubicBezTo>
                <a:cubicBezTo>
                  <a:pt x="731" y="233"/>
                  <a:pt x="722" y="242"/>
                  <a:pt x="727" y="245"/>
                </a:cubicBezTo>
                <a:cubicBezTo>
                  <a:pt x="726" y="250"/>
                  <a:pt x="728" y="254"/>
                  <a:pt x="727" y="258"/>
                </a:cubicBezTo>
                <a:cubicBezTo>
                  <a:pt x="729" y="267"/>
                  <a:pt x="725" y="278"/>
                  <a:pt x="731" y="285"/>
                </a:cubicBezTo>
                <a:cubicBezTo>
                  <a:pt x="725" y="298"/>
                  <a:pt x="737" y="303"/>
                  <a:pt x="733" y="315"/>
                </a:cubicBezTo>
                <a:cubicBezTo>
                  <a:pt x="735" y="324"/>
                  <a:pt x="736" y="333"/>
                  <a:pt x="737" y="342"/>
                </a:cubicBezTo>
                <a:cubicBezTo>
                  <a:pt x="733" y="349"/>
                  <a:pt x="737" y="352"/>
                  <a:pt x="736" y="358"/>
                </a:cubicBezTo>
                <a:cubicBezTo>
                  <a:pt x="739" y="361"/>
                  <a:pt x="732" y="368"/>
                  <a:pt x="736" y="371"/>
                </a:cubicBezTo>
                <a:cubicBezTo>
                  <a:pt x="736" y="376"/>
                  <a:pt x="733" y="382"/>
                  <a:pt x="735" y="386"/>
                </a:cubicBezTo>
                <a:cubicBezTo>
                  <a:pt x="738" y="390"/>
                  <a:pt x="731" y="397"/>
                  <a:pt x="736" y="399"/>
                </a:cubicBezTo>
                <a:cubicBezTo>
                  <a:pt x="731" y="412"/>
                  <a:pt x="734" y="421"/>
                  <a:pt x="731" y="432"/>
                </a:cubicBezTo>
                <a:cubicBezTo>
                  <a:pt x="737" y="439"/>
                  <a:pt x="725" y="453"/>
                  <a:pt x="730" y="461"/>
                </a:cubicBezTo>
                <a:cubicBezTo>
                  <a:pt x="726" y="471"/>
                  <a:pt x="725" y="481"/>
                  <a:pt x="726" y="491"/>
                </a:cubicBezTo>
                <a:cubicBezTo>
                  <a:pt x="723" y="501"/>
                  <a:pt x="718" y="512"/>
                  <a:pt x="718" y="522"/>
                </a:cubicBezTo>
                <a:cubicBezTo>
                  <a:pt x="716" y="525"/>
                  <a:pt x="715" y="522"/>
                  <a:pt x="715" y="521"/>
                </a:cubicBezTo>
                <a:cubicBezTo>
                  <a:pt x="714" y="511"/>
                  <a:pt x="718" y="499"/>
                  <a:pt x="713" y="491"/>
                </a:cubicBezTo>
                <a:cubicBezTo>
                  <a:pt x="722" y="478"/>
                  <a:pt x="711" y="473"/>
                  <a:pt x="713" y="462"/>
                </a:cubicBezTo>
                <a:cubicBezTo>
                  <a:pt x="717" y="456"/>
                  <a:pt x="713" y="452"/>
                  <a:pt x="710" y="448"/>
                </a:cubicBezTo>
                <a:cubicBezTo>
                  <a:pt x="714" y="443"/>
                  <a:pt x="714" y="438"/>
                  <a:pt x="710" y="435"/>
                </a:cubicBezTo>
                <a:cubicBezTo>
                  <a:pt x="712" y="425"/>
                  <a:pt x="708" y="417"/>
                  <a:pt x="710" y="407"/>
                </a:cubicBezTo>
                <a:cubicBezTo>
                  <a:pt x="707" y="399"/>
                  <a:pt x="710" y="388"/>
                  <a:pt x="707" y="380"/>
                </a:cubicBezTo>
                <a:cubicBezTo>
                  <a:pt x="702" y="376"/>
                  <a:pt x="709" y="369"/>
                  <a:pt x="704" y="365"/>
                </a:cubicBezTo>
                <a:close/>
                <a:moveTo>
                  <a:pt x="779" y="744"/>
                </a:moveTo>
                <a:cubicBezTo>
                  <a:pt x="776" y="750"/>
                  <a:pt x="774" y="755"/>
                  <a:pt x="772" y="760"/>
                </a:cubicBezTo>
                <a:cubicBezTo>
                  <a:pt x="764" y="759"/>
                  <a:pt x="762" y="772"/>
                  <a:pt x="755" y="775"/>
                </a:cubicBezTo>
                <a:cubicBezTo>
                  <a:pt x="748" y="776"/>
                  <a:pt x="744" y="784"/>
                  <a:pt x="739" y="790"/>
                </a:cubicBezTo>
                <a:cubicBezTo>
                  <a:pt x="733" y="795"/>
                  <a:pt x="730" y="805"/>
                  <a:pt x="724" y="808"/>
                </a:cubicBezTo>
                <a:cubicBezTo>
                  <a:pt x="723" y="814"/>
                  <a:pt x="719" y="815"/>
                  <a:pt x="717" y="818"/>
                </a:cubicBezTo>
                <a:cubicBezTo>
                  <a:pt x="715" y="822"/>
                  <a:pt x="714" y="825"/>
                  <a:pt x="710" y="825"/>
                </a:cubicBezTo>
                <a:cubicBezTo>
                  <a:pt x="704" y="838"/>
                  <a:pt x="687" y="849"/>
                  <a:pt x="687" y="862"/>
                </a:cubicBezTo>
                <a:cubicBezTo>
                  <a:pt x="683" y="861"/>
                  <a:pt x="682" y="867"/>
                  <a:pt x="679" y="871"/>
                </a:cubicBezTo>
                <a:cubicBezTo>
                  <a:pt x="678" y="876"/>
                  <a:pt x="674" y="875"/>
                  <a:pt x="672" y="880"/>
                </a:cubicBezTo>
                <a:cubicBezTo>
                  <a:pt x="666" y="883"/>
                  <a:pt x="665" y="898"/>
                  <a:pt x="657" y="892"/>
                </a:cubicBezTo>
                <a:cubicBezTo>
                  <a:pt x="673" y="850"/>
                  <a:pt x="699" y="834"/>
                  <a:pt x="718" y="800"/>
                </a:cubicBezTo>
                <a:cubicBezTo>
                  <a:pt x="725" y="797"/>
                  <a:pt x="731" y="794"/>
                  <a:pt x="735" y="785"/>
                </a:cubicBezTo>
                <a:cubicBezTo>
                  <a:pt x="741" y="784"/>
                  <a:pt x="744" y="774"/>
                  <a:pt x="750" y="773"/>
                </a:cubicBezTo>
                <a:cubicBezTo>
                  <a:pt x="755" y="769"/>
                  <a:pt x="759" y="762"/>
                  <a:pt x="764" y="757"/>
                </a:cubicBezTo>
                <a:cubicBezTo>
                  <a:pt x="770" y="756"/>
                  <a:pt x="773" y="746"/>
                  <a:pt x="779" y="744"/>
                </a:cubicBezTo>
                <a:cubicBezTo>
                  <a:pt x="781" y="732"/>
                  <a:pt x="787" y="747"/>
                  <a:pt x="779" y="744"/>
                </a:cubicBezTo>
                <a:close/>
                <a:moveTo>
                  <a:pt x="861" y="670"/>
                </a:moveTo>
                <a:cubicBezTo>
                  <a:pt x="860" y="673"/>
                  <a:pt x="858" y="675"/>
                  <a:pt x="856" y="674"/>
                </a:cubicBezTo>
                <a:cubicBezTo>
                  <a:pt x="854" y="681"/>
                  <a:pt x="848" y="678"/>
                  <a:pt x="847" y="686"/>
                </a:cubicBezTo>
                <a:cubicBezTo>
                  <a:pt x="839" y="684"/>
                  <a:pt x="837" y="695"/>
                  <a:pt x="830" y="695"/>
                </a:cubicBezTo>
                <a:cubicBezTo>
                  <a:pt x="834" y="689"/>
                  <a:pt x="838" y="684"/>
                  <a:pt x="844" y="685"/>
                </a:cubicBezTo>
                <a:cubicBezTo>
                  <a:pt x="849" y="675"/>
                  <a:pt x="856" y="671"/>
                  <a:pt x="863" y="665"/>
                </a:cubicBezTo>
                <a:cubicBezTo>
                  <a:pt x="866" y="668"/>
                  <a:pt x="862" y="667"/>
                  <a:pt x="861" y="670"/>
                </a:cubicBezTo>
                <a:close/>
                <a:moveTo>
                  <a:pt x="873" y="657"/>
                </a:moveTo>
                <a:cubicBezTo>
                  <a:pt x="874" y="652"/>
                  <a:pt x="877" y="654"/>
                  <a:pt x="878" y="653"/>
                </a:cubicBezTo>
                <a:cubicBezTo>
                  <a:pt x="887" y="645"/>
                  <a:pt x="871" y="668"/>
                  <a:pt x="873" y="657"/>
                </a:cubicBezTo>
                <a:close/>
                <a:moveTo>
                  <a:pt x="947" y="537"/>
                </a:moveTo>
                <a:cubicBezTo>
                  <a:pt x="952" y="543"/>
                  <a:pt x="943" y="540"/>
                  <a:pt x="941" y="544"/>
                </a:cubicBezTo>
                <a:cubicBezTo>
                  <a:pt x="937" y="552"/>
                  <a:pt x="936" y="540"/>
                  <a:pt x="947" y="537"/>
                </a:cubicBezTo>
                <a:close/>
                <a:moveTo>
                  <a:pt x="694" y="741"/>
                </a:moveTo>
                <a:cubicBezTo>
                  <a:pt x="700" y="737"/>
                  <a:pt x="704" y="727"/>
                  <a:pt x="709" y="722"/>
                </a:cubicBezTo>
                <a:cubicBezTo>
                  <a:pt x="716" y="720"/>
                  <a:pt x="719" y="710"/>
                  <a:pt x="726" y="707"/>
                </a:cubicBezTo>
                <a:cubicBezTo>
                  <a:pt x="728" y="703"/>
                  <a:pt x="731" y="701"/>
                  <a:pt x="735" y="702"/>
                </a:cubicBezTo>
                <a:cubicBezTo>
                  <a:pt x="733" y="697"/>
                  <a:pt x="735" y="697"/>
                  <a:pt x="738" y="694"/>
                </a:cubicBezTo>
                <a:cubicBezTo>
                  <a:pt x="749" y="680"/>
                  <a:pt x="761" y="674"/>
                  <a:pt x="772" y="662"/>
                </a:cubicBezTo>
                <a:cubicBezTo>
                  <a:pt x="779" y="659"/>
                  <a:pt x="783" y="652"/>
                  <a:pt x="790" y="651"/>
                </a:cubicBezTo>
                <a:cubicBezTo>
                  <a:pt x="794" y="642"/>
                  <a:pt x="802" y="643"/>
                  <a:pt x="808" y="640"/>
                </a:cubicBezTo>
                <a:cubicBezTo>
                  <a:pt x="825" y="620"/>
                  <a:pt x="845" y="606"/>
                  <a:pt x="864" y="592"/>
                </a:cubicBezTo>
                <a:cubicBezTo>
                  <a:pt x="875" y="589"/>
                  <a:pt x="883" y="576"/>
                  <a:pt x="895" y="574"/>
                </a:cubicBezTo>
                <a:cubicBezTo>
                  <a:pt x="902" y="561"/>
                  <a:pt x="916" y="563"/>
                  <a:pt x="924" y="553"/>
                </a:cubicBezTo>
                <a:cubicBezTo>
                  <a:pt x="930" y="556"/>
                  <a:pt x="918" y="558"/>
                  <a:pt x="917" y="562"/>
                </a:cubicBezTo>
                <a:cubicBezTo>
                  <a:pt x="912" y="564"/>
                  <a:pt x="909" y="568"/>
                  <a:pt x="904" y="569"/>
                </a:cubicBezTo>
                <a:cubicBezTo>
                  <a:pt x="897" y="575"/>
                  <a:pt x="890" y="582"/>
                  <a:pt x="881" y="584"/>
                </a:cubicBezTo>
                <a:cubicBezTo>
                  <a:pt x="874" y="592"/>
                  <a:pt x="866" y="599"/>
                  <a:pt x="858" y="605"/>
                </a:cubicBezTo>
                <a:cubicBezTo>
                  <a:pt x="853" y="606"/>
                  <a:pt x="851" y="612"/>
                  <a:pt x="847" y="616"/>
                </a:cubicBezTo>
                <a:cubicBezTo>
                  <a:pt x="841" y="613"/>
                  <a:pt x="841" y="622"/>
                  <a:pt x="836" y="620"/>
                </a:cubicBezTo>
                <a:cubicBezTo>
                  <a:pt x="830" y="630"/>
                  <a:pt x="824" y="637"/>
                  <a:pt x="817" y="641"/>
                </a:cubicBezTo>
                <a:cubicBezTo>
                  <a:pt x="814" y="644"/>
                  <a:pt x="810" y="645"/>
                  <a:pt x="807" y="649"/>
                </a:cubicBezTo>
                <a:cubicBezTo>
                  <a:pt x="802" y="649"/>
                  <a:pt x="802" y="659"/>
                  <a:pt x="797" y="657"/>
                </a:cubicBezTo>
                <a:cubicBezTo>
                  <a:pt x="784" y="668"/>
                  <a:pt x="770" y="677"/>
                  <a:pt x="759" y="691"/>
                </a:cubicBezTo>
                <a:cubicBezTo>
                  <a:pt x="731" y="708"/>
                  <a:pt x="711" y="747"/>
                  <a:pt x="684" y="764"/>
                </a:cubicBezTo>
                <a:cubicBezTo>
                  <a:pt x="679" y="757"/>
                  <a:pt x="691" y="746"/>
                  <a:pt x="694" y="741"/>
                </a:cubicBezTo>
                <a:close/>
                <a:moveTo>
                  <a:pt x="671" y="603"/>
                </a:moveTo>
                <a:cubicBezTo>
                  <a:pt x="670" y="597"/>
                  <a:pt x="668" y="591"/>
                  <a:pt x="667" y="585"/>
                </a:cubicBezTo>
                <a:cubicBezTo>
                  <a:pt x="668" y="572"/>
                  <a:pt x="662" y="562"/>
                  <a:pt x="664" y="548"/>
                </a:cubicBezTo>
                <a:cubicBezTo>
                  <a:pt x="662" y="543"/>
                  <a:pt x="661" y="537"/>
                  <a:pt x="660" y="530"/>
                </a:cubicBezTo>
                <a:cubicBezTo>
                  <a:pt x="659" y="525"/>
                  <a:pt x="661" y="518"/>
                  <a:pt x="658" y="514"/>
                </a:cubicBezTo>
                <a:cubicBezTo>
                  <a:pt x="654" y="503"/>
                  <a:pt x="654" y="490"/>
                  <a:pt x="652" y="479"/>
                </a:cubicBezTo>
                <a:cubicBezTo>
                  <a:pt x="651" y="454"/>
                  <a:pt x="643" y="433"/>
                  <a:pt x="647" y="406"/>
                </a:cubicBezTo>
                <a:cubicBezTo>
                  <a:pt x="645" y="400"/>
                  <a:pt x="641" y="395"/>
                  <a:pt x="646" y="387"/>
                </a:cubicBezTo>
                <a:cubicBezTo>
                  <a:pt x="637" y="384"/>
                  <a:pt x="650" y="374"/>
                  <a:pt x="644" y="370"/>
                </a:cubicBezTo>
                <a:cubicBezTo>
                  <a:pt x="644" y="358"/>
                  <a:pt x="645" y="345"/>
                  <a:pt x="642" y="334"/>
                </a:cubicBezTo>
                <a:cubicBezTo>
                  <a:pt x="644" y="327"/>
                  <a:pt x="646" y="321"/>
                  <a:pt x="643" y="316"/>
                </a:cubicBezTo>
                <a:cubicBezTo>
                  <a:pt x="646" y="312"/>
                  <a:pt x="646" y="317"/>
                  <a:pt x="649" y="318"/>
                </a:cubicBezTo>
                <a:cubicBezTo>
                  <a:pt x="649" y="321"/>
                  <a:pt x="650" y="324"/>
                  <a:pt x="648" y="327"/>
                </a:cubicBezTo>
                <a:cubicBezTo>
                  <a:pt x="657" y="330"/>
                  <a:pt x="643" y="341"/>
                  <a:pt x="654" y="343"/>
                </a:cubicBezTo>
                <a:cubicBezTo>
                  <a:pt x="649" y="355"/>
                  <a:pt x="658" y="363"/>
                  <a:pt x="655" y="375"/>
                </a:cubicBezTo>
                <a:cubicBezTo>
                  <a:pt x="654" y="378"/>
                  <a:pt x="659" y="379"/>
                  <a:pt x="657" y="383"/>
                </a:cubicBezTo>
                <a:cubicBezTo>
                  <a:pt x="654" y="387"/>
                  <a:pt x="657" y="389"/>
                  <a:pt x="660" y="390"/>
                </a:cubicBezTo>
                <a:cubicBezTo>
                  <a:pt x="655" y="398"/>
                  <a:pt x="665" y="399"/>
                  <a:pt x="660" y="406"/>
                </a:cubicBezTo>
                <a:cubicBezTo>
                  <a:pt x="665" y="415"/>
                  <a:pt x="664" y="426"/>
                  <a:pt x="665" y="437"/>
                </a:cubicBezTo>
                <a:cubicBezTo>
                  <a:pt x="670" y="446"/>
                  <a:pt x="669" y="459"/>
                  <a:pt x="668" y="470"/>
                </a:cubicBezTo>
                <a:cubicBezTo>
                  <a:pt x="674" y="479"/>
                  <a:pt x="673" y="490"/>
                  <a:pt x="673" y="501"/>
                </a:cubicBezTo>
                <a:cubicBezTo>
                  <a:pt x="676" y="506"/>
                  <a:pt x="673" y="513"/>
                  <a:pt x="675" y="518"/>
                </a:cubicBezTo>
                <a:cubicBezTo>
                  <a:pt x="674" y="524"/>
                  <a:pt x="680" y="526"/>
                  <a:pt x="674" y="534"/>
                </a:cubicBezTo>
                <a:cubicBezTo>
                  <a:pt x="678" y="543"/>
                  <a:pt x="674" y="556"/>
                  <a:pt x="679" y="565"/>
                </a:cubicBezTo>
                <a:cubicBezTo>
                  <a:pt x="678" y="567"/>
                  <a:pt x="677" y="570"/>
                  <a:pt x="676" y="573"/>
                </a:cubicBezTo>
                <a:cubicBezTo>
                  <a:pt x="676" y="580"/>
                  <a:pt x="676" y="587"/>
                  <a:pt x="679" y="593"/>
                </a:cubicBezTo>
                <a:cubicBezTo>
                  <a:pt x="678" y="601"/>
                  <a:pt x="675" y="610"/>
                  <a:pt x="678" y="615"/>
                </a:cubicBezTo>
                <a:cubicBezTo>
                  <a:pt x="669" y="622"/>
                  <a:pt x="676" y="605"/>
                  <a:pt x="671" y="603"/>
                </a:cubicBezTo>
                <a:close/>
                <a:moveTo>
                  <a:pt x="675" y="770"/>
                </a:moveTo>
                <a:cubicBezTo>
                  <a:pt x="680" y="776"/>
                  <a:pt x="668" y="784"/>
                  <a:pt x="666" y="788"/>
                </a:cubicBezTo>
                <a:cubicBezTo>
                  <a:pt x="661" y="782"/>
                  <a:pt x="673" y="775"/>
                  <a:pt x="675" y="770"/>
                </a:cubicBezTo>
                <a:close/>
                <a:moveTo>
                  <a:pt x="656" y="838"/>
                </a:moveTo>
                <a:cubicBezTo>
                  <a:pt x="661" y="827"/>
                  <a:pt x="666" y="817"/>
                  <a:pt x="671" y="806"/>
                </a:cubicBezTo>
                <a:cubicBezTo>
                  <a:pt x="675" y="798"/>
                  <a:pt x="681" y="795"/>
                  <a:pt x="684" y="784"/>
                </a:cubicBezTo>
                <a:cubicBezTo>
                  <a:pt x="689" y="782"/>
                  <a:pt x="693" y="777"/>
                  <a:pt x="697" y="770"/>
                </a:cubicBezTo>
                <a:cubicBezTo>
                  <a:pt x="701" y="766"/>
                  <a:pt x="707" y="766"/>
                  <a:pt x="709" y="757"/>
                </a:cubicBezTo>
                <a:cubicBezTo>
                  <a:pt x="718" y="748"/>
                  <a:pt x="728" y="744"/>
                  <a:pt x="733" y="726"/>
                </a:cubicBezTo>
                <a:cubicBezTo>
                  <a:pt x="744" y="724"/>
                  <a:pt x="751" y="712"/>
                  <a:pt x="759" y="703"/>
                </a:cubicBezTo>
                <a:cubicBezTo>
                  <a:pt x="766" y="705"/>
                  <a:pt x="767" y="693"/>
                  <a:pt x="773" y="694"/>
                </a:cubicBezTo>
                <a:cubicBezTo>
                  <a:pt x="777" y="689"/>
                  <a:pt x="782" y="690"/>
                  <a:pt x="785" y="683"/>
                </a:cubicBezTo>
                <a:cubicBezTo>
                  <a:pt x="794" y="680"/>
                  <a:pt x="800" y="666"/>
                  <a:pt x="810" y="663"/>
                </a:cubicBezTo>
                <a:cubicBezTo>
                  <a:pt x="812" y="655"/>
                  <a:pt x="816" y="660"/>
                  <a:pt x="820" y="655"/>
                </a:cubicBezTo>
                <a:cubicBezTo>
                  <a:pt x="821" y="653"/>
                  <a:pt x="821" y="650"/>
                  <a:pt x="822" y="649"/>
                </a:cubicBezTo>
                <a:cubicBezTo>
                  <a:pt x="824" y="648"/>
                  <a:pt x="828" y="648"/>
                  <a:pt x="830" y="647"/>
                </a:cubicBezTo>
                <a:cubicBezTo>
                  <a:pt x="832" y="645"/>
                  <a:pt x="832" y="641"/>
                  <a:pt x="835" y="642"/>
                </a:cubicBezTo>
                <a:cubicBezTo>
                  <a:pt x="843" y="632"/>
                  <a:pt x="851" y="624"/>
                  <a:pt x="862" y="620"/>
                </a:cubicBezTo>
                <a:cubicBezTo>
                  <a:pt x="869" y="611"/>
                  <a:pt x="878" y="604"/>
                  <a:pt x="887" y="599"/>
                </a:cubicBezTo>
                <a:cubicBezTo>
                  <a:pt x="894" y="589"/>
                  <a:pt x="903" y="585"/>
                  <a:pt x="912" y="579"/>
                </a:cubicBezTo>
                <a:cubicBezTo>
                  <a:pt x="920" y="572"/>
                  <a:pt x="929" y="567"/>
                  <a:pt x="939" y="562"/>
                </a:cubicBezTo>
                <a:cubicBezTo>
                  <a:pt x="955" y="547"/>
                  <a:pt x="974" y="536"/>
                  <a:pt x="992" y="523"/>
                </a:cubicBezTo>
                <a:cubicBezTo>
                  <a:pt x="1009" y="510"/>
                  <a:pt x="1028" y="502"/>
                  <a:pt x="1047" y="494"/>
                </a:cubicBezTo>
                <a:cubicBezTo>
                  <a:pt x="1056" y="487"/>
                  <a:pt x="1068" y="488"/>
                  <a:pt x="1076" y="479"/>
                </a:cubicBezTo>
                <a:cubicBezTo>
                  <a:pt x="1082" y="478"/>
                  <a:pt x="1085" y="471"/>
                  <a:pt x="1091" y="473"/>
                </a:cubicBezTo>
                <a:cubicBezTo>
                  <a:pt x="1093" y="464"/>
                  <a:pt x="1101" y="471"/>
                  <a:pt x="1103" y="462"/>
                </a:cubicBezTo>
                <a:cubicBezTo>
                  <a:pt x="1106" y="464"/>
                  <a:pt x="1103" y="469"/>
                  <a:pt x="1100" y="467"/>
                </a:cubicBezTo>
                <a:cubicBezTo>
                  <a:pt x="1099" y="472"/>
                  <a:pt x="1096" y="471"/>
                  <a:pt x="1094" y="474"/>
                </a:cubicBezTo>
                <a:cubicBezTo>
                  <a:pt x="1091" y="473"/>
                  <a:pt x="1090" y="478"/>
                  <a:pt x="1086" y="477"/>
                </a:cubicBezTo>
                <a:cubicBezTo>
                  <a:pt x="1085" y="479"/>
                  <a:pt x="1082" y="478"/>
                  <a:pt x="1081" y="481"/>
                </a:cubicBezTo>
                <a:cubicBezTo>
                  <a:pt x="1078" y="480"/>
                  <a:pt x="1077" y="485"/>
                  <a:pt x="1075" y="488"/>
                </a:cubicBezTo>
                <a:cubicBezTo>
                  <a:pt x="1072" y="488"/>
                  <a:pt x="1069" y="488"/>
                  <a:pt x="1067" y="491"/>
                </a:cubicBezTo>
                <a:cubicBezTo>
                  <a:pt x="1063" y="493"/>
                  <a:pt x="1059" y="496"/>
                  <a:pt x="1054" y="497"/>
                </a:cubicBezTo>
                <a:cubicBezTo>
                  <a:pt x="1051" y="504"/>
                  <a:pt x="1045" y="504"/>
                  <a:pt x="1041" y="507"/>
                </a:cubicBezTo>
                <a:cubicBezTo>
                  <a:pt x="1036" y="510"/>
                  <a:pt x="1032" y="516"/>
                  <a:pt x="1027" y="517"/>
                </a:cubicBezTo>
                <a:cubicBezTo>
                  <a:pt x="1019" y="526"/>
                  <a:pt x="1009" y="527"/>
                  <a:pt x="1001" y="537"/>
                </a:cubicBezTo>
                <a:cubicBezTo>
                  <a:pt x="992" y="541"/>
                  <a:pt x="984" y="549"/>
                  <a:pt x="975" y="553"/>
                </a:cubicBezTo>
                <a:cubicBezTo>
                  <a:pt x="967" y="561"/>
                  <a:pt x="959" y="569"/>
                  <a:pt x="949" y="574"/>
                </a:cubicBezTo>
                <a:cubicBezTo>
                  <a:pt x="942" y="584"/>
                  <a:pt x="931" y="586"/>
                  <a:pt x="923" y="597"/>
                </a:cubicBezTo>
                <a:cubicBezTo>
                  <a:pt x="917" y="597"/>
                  <a:pt x="914" y="604"/>
                  <a:pt x="909" y="606"/>
                </a:cubicBezTo>
                <a:cubicBezTo>
                  <a:pt x="906" y="611"/>
                  <a:pt x="899" y="608"/>
                  <a:pt x="898" y="617"/>
                </a:cubicBezTo>
                <a:cubicBezTo>
                  <a:pt x="889" y="622"/>
                  <a:pt x="882" y="634"/>
                  <a:pt x="872" y="637"/>
                </a:cubicBezTo>
                <a:cubicBezTo>
                  <a:pt x="870" y="646"/>
                  <a:pt x="864" y="646"/>
                  <a:pt x="860" y="651"/>
                </a:cubicBezTo>
                <a:cubicBezTo>
                  <a:pt x="856" y="655"/>
                  <a:pt x="854" y="661"/>
                  <a:pt x="849" y="661"/>
                </a:cubicBezTo>
                <a:cubicBezTo>
                  <a:pt x="832" y="677"/>
                  <a:pt x="815" y="692"/>
                  <a:pt x="798" y="709"/>
                </a:cubicBezTo>
                <a:cubicBezTo>
                  <a:pt x="791" y="717"/>
                  <a:pt x="782" y="722"/>
                  <a:pt x="775" y="733"/>
                </a:cubicBezTo>
                <a:cubicBezTo>
                  <a:pt x="764" y="733"/>
                  <a:pt x="760" y="751"/>
                  <a:pt x="749" y="753"/>
                </a:cubicBezTo>
                <a:cubicBezTo>
                  <a:pt x="742" y="764"/>
                  <a:pt x="731" y="767"/>
                  <a:pt x="724" y="780"/>
                </a:cubicBezTo>
                <a:cubicBezTo>
                  <a:pt x="720" y="785"/>
                  <a:pt x="714" y="784"/>
                  <a:pt x="712" y="793"/>
                </a:cubicBezTo>
                <a:cubicBezTo>
                  <a:pt x="705" y="789"/>
                  <a:pt x="707" y="809"/>
                  <a:pt x="700" y="804"/>
                </a:cubicBezTo>
                <a:cubicBezTo>
                  <a:pt x="684" y="820"/>
                  <a:pt x="671" y="843"/>
                  <a:pt x="657" y="864"/>
                </a:cubicBezTo>
                <a:cubicBezTo>
                  <a:pt x="651" y="858"/>
                  <a:pt x="663" y="844"/>
                  <a:pt x="656" y="838"/>
                </a:cubicBezTo>
                <a:close/>
                <a:moveTo>
                  <a:pt x="658" y="1014"/>
                </a:moveTo>
                <a:cubicBezTo>
                  <a:pt x="653" y="1006"/>
                  <a:pt x="668" y="1002"/>
                  <a:pt x="671" y="995"/>
                </a:cubicBezTo>
                <a:cubicBezTo>
                  <a:pt x="675" y="1001"/>
                  <a:pt x="662" y="1009"/>
                  <a:pt x="658" y="1014"/>
                </a:cubicBezTo>
                <a:close/>
                <a:moveTo>
                  <a:pt x="920" y="764"/>
                </a:moveTo>
                <a:cubicBezTo>
                  <a:pt x="923" y="767"/>
                  <a:pt x="918" y="766"/>
                  <a:pt x="917" y="769"/>
                </a:cubicBezTo>
                <a:cubicBezTo>
                  <a:pt x="916" y="772"/>
                  <a:pt x="915" y="775"/>
                  <a:pt x="914" y="777"/>
                </a:cubicBezTo>
                <a:cubicBezTo>
                  <a:pt x="908" y="782"/>
                  <a:pt x="905" y="792"/>
                  <a:pt x="899" y="796"/>
                </a:cubicBezTo>
                <a:cubicBezTo>
                  <a:pt x="893" y="799"/>
                  <a:pt x="891" y="811"/>
                  <a:pt x="885" y="812"/>
                </a:cubicBezTo>
                <a:cubicBezTo>
                  <a:pt x="881" y="819"/>
                  <a:pt x="875" y="821"/>
                  <a:pt x="871" y="828"/>
                </a:cubicBezTo>
                <a:cubicBezTo>
                  <a:pt x="869" y="840"/>
                  <a:pt x="860" y="832"/>
                  <a:pt x="858" y="844"/>
                </a:cubicBezTo>
                <a:cubicBezTo>
                  <a:pt x="853" y="843"/>
                  <a:pt x="853" y="852"/>
                  <a:pt x="849" y="850"/>
                </a:cubicBezTo>
                <a:cubicBezTo>
                  <a:pt x="846" y="851"/>
                  <a:pt x="844" y="853"/>
                  <a:pt x="842" y="856"/>
                </a:cubicBezTo>
                <a:cubicBezTo>
                  <a:pt x="836" y="858"/>
                  <a:pt x="833" y="866"/>
                  <a:pt x="827" y="868"/>
                </a:cubicBezTo>
                <a:cubicBezTo>
                  <a:pt x="817" y="877"/>
                  <a:pt x="807" y="884"/>
                  <a:pt x="798" y="897"/>
                </a:cubicBezTo>
                <a:cubicBezTo>
                  <a:pt x="774" y="909"/>
                  <a:pt x="754" y="932"/>
                  <a:pt x="730" y="942"/>
                </a:cubicBezTo>
                <a:cubicBezTo>
                  <a:pt x="723" y="954"/>
                  <a:pt x="713" y="959"/>
                  <a:pt x="705" y="969"/>
                </a:cubicBezTo>
                <a:cubicBezTo>
                  <a:pt x="696" y="976"/>
                  <a:pt x="689" y="988"/>
                  <a:pt x="678" y="992"/>
                </a:cubicBezTo>
                <a:cubicBezTo>
                  <a:pt x="673" y="985"/>
                  <a:pt x="687" y="979"/>
                  <a:pt x="689" y="974"/>
                </a:cubicBezTo>
                <a:cubicBezTo>
                  <a:pt x="695" y="971"/>
                  <a:pt x="700" y="964"/>
                  <a:pt x="706" y="960"/>
                </a:cubicBezTo>
                <a:cubicBezTo>
                  <a:pt x="708" y="946"/>
                  <a:pt x="718" y="953"/>
                  <a:pt x="721" y="941"/>
                </a:cubicBezTo>
                <a:cubicBezTo>
                  <a:pt x="727" y="938"/>
                  <a:pt x="731" y="929"/>
                  <a:pt x="739" y="930"/>
                </a:cubicBezTo>
                <a:cubicBezTo>
                  <a:pt x="737" y="925"/>
                  <a:pt x="739" y="925"/>
                  <a:pt x="742" y="922"/>
                </a:cubicBezTo>
                <a:cubicBezTo>
                  <a:pt x="747" y="923"/>
                  <a:pt x="742" y="916"/>
                  <a:pt x="747" y="918"/>
                </a:cubicBezTo>
                <a:cubicBezTo>
                  <a:pt x="753" y="913"/>
                  <a:pt x="758" y="907"/>
                  <a:pt x="764" y="903"/>
                </a:cubicBezTo>
                <a:cubicBezTo>
                  <a:pt x="768" y="896"/>
                  <a:pt x="775" y="895"/>
                  <a:pt x="780" y="888"/>
                </a:cubicBezTo>
                <a:cubicBezTo>
                  <a:pt x="785" y="881"/>
                  <a:pt x="793" y="884"/>
                  <a:pt x="796" y="873"/>
                </a:cubicBezTo>
                <a:cubicBezTo>
                  <a:pt x="804" y="875"/>
                  <a:pt x="807" y="863"/>
                  <a:pt x="813" y="859"/>
                </a:cubicBezTo>
                <a:cubicBezTo>
                  <a:pt x="819" y="855"/>
                  <a:pt x="823" y="848"/>
                  <a:pt x="829" y="844"/>
                </a:cubicBezTo>
                <a:cubicBezTo>
                  <a:pt x="841" y="836"/>
                  <a:pt x="850" y="822"/>
                  <a:pt x="863" y="818"/>
                </a:cubicBezTo>
                <a:cubicBezTo>
                  <a:pt x="884" y="796"/>
                  <a:pt x="906" y="777"/>
                  <a:pt x="924" y="747"/>
                </a:cubicBezTo>
                <a:cubicBezTo>
                  <a:pt x="930" y="750"/>
                  <a:pt x="920" y="759"/>
                  <a:pt x="920" y="764"/>
                </a:cubicBezTo>
                <a:close/>
                <a:moveTo>
                  <a:pt x="744" y="849"/>
                </a:moveTo>
                <a:cubicBezTo>
                  <a:pt x="749" y="849"/>
                  <a:pt x="751" y="843"/>
                  <a:pt x="755" y="839"/>
                </a:cubicBezTo>
                <a:cubicBezTo>
                  <a:pt x="761" y="829"/>
                  <a:pt x="770" y="828"/>
                  <a:pt x="775" y="816"/>
                </a:cubicBezTo>
                <a:cubicBezTo>
                  <a:pt x="780" y="815"/>
                  <a:pt x="783" y="809"/>
                  <a:pt x="786" y="805"/>
                </a:cubicBezTo>
                <a:cubicBezTo>
                  <a:pt x="790" y="803"/>
                  <a:pt x="793" y="796"/>
                  <a:pt x="797" y="794"/>
                </a:cubicBezTo>
                <a:cubicBezTo>
                  <a:pt x="799" y="785"/>
                  <a:pt x="807" y="793"/>
                  <a:pt x="809" y="783"/>
                </a:cubicBezTo>
                <a:cubicBezTo>
                  <a:pt x="813" y="784"/>
                  <a:pt x="814" y="774"/>
                  <a:pt x="819" y="775"/>
                </a:cubicBezTo>
                <a:cubicBezTo>
                  <a:pt x="818" y="767"/>
                  <a:pt x="833" y="772"/>
                  <a:pt x="826" y="766"/>
                </a:cubicBezTo>
                <a:cubicBezTo>
                  <a:pt x="830" y="762"/>
                  <a:pt x="836" y="765"/>
                  <a:pt x="838" y="755"/>
                </a:cubicBezTo>
                <a:cubicBezTo>
                  <a:pt x="845" y="749"/>
                  <a:pt x="850" y="737"/>
                  <a:pt x="859" y="736"/>
                </a:cubicBezTo>
                <a:cubicBezTo>
                  <a:pt x="871" y="716"/>
                  <a:pt x="890" y="714"/>
                  <a:pt x="902" y="692"/>
                </a:cubicBezTo>
                <a:cubicBezTo>
                  <a:pt x="909" y="688"/>
                  <a:pt x="917" y="687"/>
                  <a:pt x="922" y="676"/>
                </a:cubicBezTo>
                <a:cubicBezTo>
                  <a:pt x="930" y="677"/>
                  <a:pt x="934" y="666"/>
                  <a:pt x="941" y="662"/>
                </a:cubicBezTo>
                <a:cubicBezTo>
                  <a:pt x="951" y="665"/>
                  <a:pt x="953" y="648"/>
                  <a:pt x="962" y="650"/>
                </a:cubicBezTo>
                <a:cubicBezTo>
                  <a:pt x="967" y="641"/>
                  <a:pt x="975" y="641"/>
                  <a:pt x="980" y="632"/>
                </a:cubicBezTo>
                <a:cubicBezTo>
                  <a:pt x="985" y="636"/>
                  <a:pt x="975" y="646"/>
                  <a:pt x="974" y="652"/>
                </a:cubicBezTo>
                <a:cubicBezTo>
                  <a:pt x="968" y="657"/>
                  <a:pt x="965" y="670"/>
                  <a:pt x="958" y="673"/>
                </a:cubicBezTo>
                <a:cubicBezTo>
                  <a:pt x="950" y="684"/>
                  <a:pt x="939" y="689"/>
                  <a:pt x="930" y="699"/>
                </a:cubicBezTo>
                <a:cubicBezTo>
                  <a:pt x="924" y="701"/>
                  <a:pt x="920" y="705"/>
                  <a:pt x="915" y="711"/>
                </a:cubicBezTo>
                <a:cubicBezTo>
                  <a:pt x="909" y="709"/>
                  <a:pt x="907" y="721"/>
                  <a:pt x="901" y="721"/>
                </a:cubicBezTo>
                <a:cubicBezTo>
                  <a:pt x="893" y="730"/>
                  <a:pt x="882" y="735"/>
                  <a:pt x="874" y="746"/>
                </a:cubicBezTo>
                <a:cubicBezTo>
                  <a:pt x="868" y="745"/>
                  <a:pt x="866" y="758"/>
                  <a:pt x="860" y="756"/>
                </a:cubicBezTo>
                <a:cubicBezTo>
                  <a:pt x="856" y="762"/>
                  <a:pt x="851" y="764"/>
                  <a:pt x="849" y="773"/>
                </a:cubicBezTo>
                <a:cubicBezTo>
                  <a:pt x="841" y="769"/>
                  <a:pt x="837" y="777"/>
                  <a:pt x="833" y="785"/>
                </a:cubicBezTo>
                <a:cubicBezTo>
                  <a:pt x="826" y="781"/>
                  <a:pt x="824" y="791"/>
                  <a:pt x="820" y="795"/>
                </a:cubicBezTo>
                <a:cubicBezTo>
                  <a:pt x="807" y="793"/>
                  <a:pt x="803" y="814"/>
                  <a:pt x="792" y="814"/>
                </a:cubicBezTo>
                <a:cubicBezTo>
                  <a:pt x="790" y="826"/>
                  <a:pt x="781" y="822"/>
                  <a:pt x="778" y="830"/>
                </a:cubicBezTo>
                <a:cubicBezTo>
                  <a:pt x="774" y="835"/>
                  <a:pt x="768" y="836"/>
                  <a:pt x="764" y="840"/>
                </a:cubicBezTo>
                <a:cubicBezTo>
                  <a:pt x="755" y="847"/>
                  <a:pt x="746" y="854"/>
                  <a:pt x="738" y="862"/>
                </a:cubicBezTo>
                <a:cubicBezTo>
                  <a:pt x="731" y="857"/>
                  <a:pt x="743" y="855"/>
                  <a:pt x="744" y="849"/>
                </a:cubicBezTo>
                <a:close/>
                <a:moveTo>
                  <a:pt x="690" y="911"/>
                </a:moveTo>
                <a:cubicBezTo>
                  <a:pt x="694" y="905"/>
                  <a:pt x="699" y="903"/>
                  <a:pt x="701" y="894"/>
                </a:cubicBezTo>
                <a:cubicBezTo>
                  <a:pt x="708" y="896"/>
                  <a:pt x="709" y="881"/>
                  <a:pt x="716" y="881"/>
                </a:cubicBezTo>
                <a:cubicBezTo>
                  <a:pt x="718" y="871"/>
                  <a:pt x="725" y="873"/>
                  <a:pt x="727" y="864"/>
                </a:cubicBezTo>
                <a:cubicBezTo>
                  <a:pt x="739" y="869"/>
                  <a:pt x="722" y="876"/>
                  <a:pt x="720" y="880"/>
                </a:cubicBezTo>
                <a:cubicBezTo>
                  <a:pt x="717" y="889"/>
                  <a:pt x="710" y="889"/>
                  <a:pt x="708" y="900"/>
                </a:cubicBezTo>
                <a:cubicBezTo>
                  <a:pt x="697" y="901"/>
                  <a:pt x="692" y="919"/>
                  <a:pt x="683" y="927"/>
                </a:cubicBezTo>
                <a:cubicBezTo>
                  <a:pt x="676" y="921"/>
                  <a:pt x="688" y="916"/>
                  <a:pt x="690" y="911"/>
                </a:cubicBezTo>
                <a:close/>
                <a:moveTo>
                  <a:pt x="664" y="975"/>
                </a:moveTo>
                <a:cubicBezTo>
                  <a:pt x="668" y="961"/>
                  <a:pt x="676" y="959"/>
                  <a:pt x="681" y="945"/>
                </a:cubicBezTo>
                <a:cubicBezTo>
                  <a:pt x="687" y="943"/>
                  <a:pt x="690" y="935"/>
                  <a:pt x="696" y="933"/>
                </a:cubicBezTo>
                <a:cubicBezTo>
                  <a:pt x="698" y="924"/>
                  <a:pt x="705" y="926"/>
                  <a:pt x="707" y="915"/>
                </a:cubicBezTo>
                <a:cubicBezTo>
                  <a:pt x="712" y="914"/>
                  <a:pt x="716" y="909"/>
                  <a:pt x="719" y="902"/>
                </a:cubicBezTo>
                <a:cubicBezTo>
                  <a:pt x="723" y="896"/>
                  <a:pt x="728" y="894"/>
                  <a:pt x="730" y="885"/>
                </a:cubicBezTo>
                <a:cubicBezTo>
                  <a:pt x="736" y="885"/>
                  <a:pt x="740" y="878"/>
                  <a:pt x="744" y="875"/>
                </a:cubicBezTo>
                <a:cubicBezTo>
                  <a:pt x="747" y="866"/>
                  <a:pt x="755" y="873"/>
                  <a:pt x="757" y="862"/>
                </a:cubicBezTo>
                <a:cubicBezTo>
                  <a:pt x="765" y="852"/>
                  <a:pt x="778" y="855"/>
                  <a:pt x="783" y="839"/>
                </a:cubicBezTo>
                <a:cubicBezTo>
                  <a:pt x="794" y="837"/>
                  <a:pt x="801" y="823"/>
                  <a:pt x="810" y="816"/>
                </a:cubicBezTo>
                <a:cubicBezTo>
                  <a:pt x="816" y="817"/>
                  <a:pt x="817" y="804"/>
                  <a:pt x="824" y="806"/>
                </a:cubicBezTo>
                <a:cubicBezTo>
                  <a:pt x="827" y="802"/>
                  <a:pt x="834" y="805"/>
                  <a:pt x="835" y="796"/>
                </a:cubicBezTo>
                <a:cubicBezTo>
                  <a:pt x="845" y="791"/>
                  <a:pt x="853" y="782"/>
                  <a:pt x="862" y="773"/>
                </a:cubicBezTo>
                <a:cubicBezTo>
                  <a:pt x="871" y="768"/>
                  <a:pt x="877" y="756"/>
                  <a:pt x="887" y="752"/>
                </a:cubicBezTo>
                <a:cubicBezTo>
                  <a:pt x="894" y="740"/>
                  <a:pt x="906" y="740"/>
                  <a:pt x="912" y="725"/>
                </a:cubicBezTo>
                <a:cubicBezTo>
                  <a:pt x="921" y="721"/>
                  <a:pt x="930" y="716"/>
                  <a:pt x="937" y="705"/>
                </a:cubicBezTo>
                <a:cubicBezTo>
                  <a:pt x="942" y="715"/>
                  <a:pt x="927" y="720"/>
                  <a:pt x="925" y="732"/>
                </a:cubicBezTo>
                <a:cubicBezTo>
                  <a:pt x="920" y="728"/>
                  <a:pt x="920" y="740"/>
                  <a:pt x="916" y="743"/>
                </a:cubicBezTo>
                <a:cubicBezTo>
                  <a:pt x="913" y="745"/>
                  <a:pt x="911" y="748"/>
                  <a:pt x="909" y="753"/>
                </a:cubicBezTo>
                <a:cubicBezTo>
                  <a:pt x="898" y="765"/>
                  <a:pt x="886" y="775"/>
                  <a:pt x="876" y="789"/>
                </a:cubicBezTo>
                <a:cubicBezTo>
                  <a:pt x="870" y="792"/>
                  <a:pt x="865" y="796"/>
                  <a:pt x="860" y="804"/>
                </a:cubicBezTo>
                <a:cubicBezTo>
                  <a:pt x="853" y="804"/>
                  <a:pt x="849" y="812"/>
                  <a:pt x="842" y="815"/>
                </a:cubicBezTo>
                <a:cubicBezTo>
                  <a:pt x="832" y="828"/>
                  <a:pt x="818" y="832"/>
                  <a:pt x="808" y="847"/>
                </a:cubicBezTo>
                <a:cubicBezTo>
                  <a:pt x="801" y="848"/>
                  <a:pt x="799" y="861"/>
                  <a:pt x="791" y="858"/>
                </a:cubicBezTo>
                <a:cubicBezTo>
                  <a:pt x="788" y="870"/>
                  <a:pt x="780" y="868"/>
                  <a:pt x="776" y="877"/>
                </a:cubicBezTo>
                <a:cubicBezTo>
                  <a:pt x="761" y="879"/>
                  <a:pt x="754" y="902"/>
                  <a:pt x="740" y="905"/>
                </a:cubicBezTo>
                <a:cubicBezTo>
                  <a:pt x="738" y="918"/>
                  <a:pt x="727" y="910"/>
                  <a:pt x="724" y="920"/>
                </a:cubicBezTo>
                <a:cubicBezTo>
                  <a:pt x="719" y="927"/>
                  <a:pt x="712" y="928"/>
                  <a:pt x="708" y="935"/>
                </a:cubicBezTo>
                <a:cubicBezTo>
                  <a:pt x="704" y="946"/>
                  <a:pt x="695" y="943"/>
                  <a:pt x="691" y="956"/>
                </a:cubicBezTo>
                <a:cubicBezTo>
                  <a:pt x="687" y="955"/>
                  <a:pt x="687" y="964"/>
                  <a:pt x="683" y="962"/>
                </a:cubicBezTo>
                <a:cubicBezTo>
                  <a:pt x="679" y="963"/>
                  <a:pt x="677" y="966"/>
                  <a:pt x="675" y="971"/>
                </a:cubicBezTo>
                <a:cubicBezTo>
                  <a:pt x="663" y="978"/>
                  <a:pt x="653" y="997"/>
                  <a:pt x="648" y="1003"/>
                </a:cubicBezTo>
                <a:cubicBezTo>
                  <a:pt x="642" y="1000"/>
                  <a:pt x="652" y="991"/>
                  <a:pt x="652" y="986"/>
                </a:cubicBezTo>
                <a:cubicBezTo>
                  <a:pt x="658" y="988"/>
                  <a:pt x="658" y="975"/>
                  <a:pt x="664" y="975"/>
                </a:cubicBezTo>
                <a:close/>
                <a:moveTo>
                  <a:pt x="645" y="960"/>
                </a:moveTo>
                <a:cubicBezTo>
                  <a:pt x="648" y="962"/>
                  <a:pt x="650" y="963"/>
                  <a:pt x="653" y="964"/>
                </a:cubicBezTo>
                <a:cubicBezTo>
                  <a:pt x="651" y="968"/>
                  <a:pt x="650" y="971"/>
                  <a:pt x="648" y="975"/>
                </a:cubicBezTo>
                <a:cubicBezTo>
                  <a:pt x="641" y="972"/>
                  <a:pt x="644" y="966"/>
                  <a:pt x="645" y="960"/>
                </a:cubicBezTo>
                <a:close/>
                <a:moveTo>
                  <a:pt x="567" y="587"/>
                </a:moveTo>
                <a:cubicBezTo>
                  <a:pt x="572" y="580"/>
                  <a:pt x="569" y="593"/>
                  <a:pt x="574" y="593"/>
                </a:cubicBezTo>
                <a:cubicBezTo>
                  <a:pt x="573" y="597"/>
                  <a:pt x="577" y="599"/>
                  <a:pt x="576" y="603"/>
                </a:cubicBezTo>
                <a:cubicBezTo>
                  <a:pt x="576" y="611"/>
                  <a:pt x="582" y="617"/>
                  <a:pt x="578" y="627"/>
                </a:cubicBezTo>
                <a:cubicBezTo>
                  <a:pt x="584" y="638"/>
                  <a:pt x="589" y="650"/>
                  <a:pt x="593" y="662"/>
                </a:cubicBezTo>
                <a:cubicBezTo>
                  <a:pt x="594" y="670"/>
                  <a:pt x="596" y="676"/>
                  <a:pt x="600" y="682"/>
                </a:cubicBezTo>
                <a:cubicBezTo>
                  <a:pt x="599" y="689"/>
                  <a:pt x="603" y="694"/>
                  <a:pt x="605" y="700"/>
                </a:cubicBezTo>
                <a:cubicBezTo>
                  <a:pt x="610" y="705"/>
                  <a:pt x="609" y="713"/>
                  <a:pt x="612" y="719"/>
                </a:cubicBezTo>
                <a:cubicBezTo>
                  <a:pt x="614" y="725"/>
                  <a:pt x="616" y="730"/>
                  <a:pt x="616" y="737"/>
                </a:cubicBezTo>
                <a:cubicBezTo>
                  <a:pt x="622" y="748"/>
                  <a:pt x="622" y="761"/>
                  <a:pt x="629" y="771"/>
                </a:cubicBezTo>
                <a:cubicBezTo>
                  <a:pt x="627" y="790"/>
                  <a:pt x="636" y="804"/>
                  <a:pt x="635" y="822"/>
                </a:cubicBezTo>
                <a:cubicBezTo>
                  <a:pt x="638" y="825"/>
                  <a:pt x="639" y="829"/>
                  <a:pt x="639" y="833"/>
                </a:cubicBezTo>
                <a:cubicBezTo>
                  <a:pt x="632" y="840"/>
                  <a:pt x="647" y="839"/>
                  <a:pt x="640" y="846"/>
                </a:cubicBezTo>
                <a:cubicBezTo>
                  <a:pt x="647" y="852"/>
                  <a:pt x="637" y="863"/>
                  <a:pt x="646" y="868"/>
                </a:cubicBezTo>
                <a:cubicBezTo>
                  <a:pt x="644" y="872"/>
                  <a:pt x="642" y="876"/>
                  <a:pt x="645" y="877"/>
                </a:cubicBezTo>
                <a:cubicBezTo>
                  <a:pt x="642" y="879"/>
                  <a:pt x="639" y="881"/>
                  <a:pt x="642" y="883"/>
                </a:cubicBezTo>
                <a:cubicBezTo>
                  <a:pt x="644" y="887"/>
                  <a:pt x="641" y="893"/>
                  <a:pt x="638" y="900"/>
                </a:cubicBezTo>
                <a:cubicBezTo>
                  <a:pt x="630" y="894"/>
                  <a:pt x="635" y="883"/>
                  <a:pt x="629" y="877"/>
                </a:cubicBezTo>
                <a:cubicBezTo>
                  <a:pt x="631" y="867"/>
                  <a:pt x="625" y="861"/>
                  <a:pt x="628" y="851"/>
                </a:cubicBezTo>
                <a:cubicBezTo>
                  <a:pt x="626" y="845"/>
                  <a:pt x="622" y="840"/>
                  <a:pt x="624" y="833"/>
                </a:cubicBezTo>
                <a:cubicBezTo>
                  <a:pt x="621" y="828"/>
                  <a:pt x="619" y="823"/>
                  <a:pt x="618" y="817"/>
                </a:cubicBezTo>
                <a:cubicBezTo>
                  <a:pt x="614" y="807"/>
                  <a:pt x="613" y="796"/>
                  <a:pt x="610" y="785"/>
                </a:cubicBezTo>
                <a:cubicBezTo>
                  <a:pt x="607" y="774"/>
                  <a:pt x="603" y="763"/>
                  <a:pt x="600" y="752"/>
                </a:cubicBezTo>
                <a:cubicBezTo>
                  <a:pt x="596" y="741"/>
                  <a:pt x="593" y="731"/>
                  <a:pt x="592" y="720"/>
                </a:cubicBezTo>
                <a:cubicBezTo>
                  <a:pt x="592" y="716"/>
                  <a:pt x="588" y="714"/>
                  <a:pt x="591" y="709"/>
                </a:cubicBezTo>
                <a:cubicBezTo>
                  <a:pt x="588" y="707"/>
                  <a:pt x="591" y="703"/>
                  <a:pt x="588" y="702"/>
                </a:cubicBezTo>
                <a:cubicBezTo>
                  <a:pt x="590" y="695"/>
                  <a:pt x="581" y="692"/>
                  <a:pt x="586" y="685"/>
                </a:cubicBezTo>
                <a:cubicBezTo>
                  <a:pt x="581" y="675"/>
                  <a:pt x="581" y="663"/>
                  <a:pt x="579" y="653"/>
                </a:cubicBezTo>
                <a:cubicBezTo>
                  <a:pt x="579" y="641"/>
                  <a:pt x="573" y="631"/>
                  <a:pt x="575" y="619"/>
                </a:cubicBezTo>
                <a:cubicBezTo>
                  <a:pt x="568" y="610"/>
                  <a:pt x="574" y="596"/>
                  <a:pt x="567" y="587"/>
                </a:cubicBezTo>
                <a:close/>
                <a:moveTo>
                  <a:pt x="608" y="931"/>
                </a:moveTo>
                <a:cubicBezTo>
                  <a:pt x="603" y="917"/>
                  <a:pt x="602" y="902"/>
                  <a:pt x="594" y="889"/>
                </a:cubicBezTo>
                <a:cubicBezTo>
                  <a:pt x="600" y="879"/>
                  <a:pt x="587" y="876"/>
                  <a:pt x="592" y="866"/>
                </a:cubicBezTo>
                <a:cubicBezTo>
                  <a:pt x="585" y="862"/>
                  <a:pt x="591" y="852"/>
                  <a:pt x="585" y="847"/>
                </a:cubicBezTo>
                <a:cubicBezTo>
                  <a:pt x="588" y="830"/>
                  <a:pt x="577" y="818"/>
                  <a:pt x="577" y="802"/>
                </a:cubicBezTo>
                <a:cubicBezTo>
                  <a:pt x="579" y="793"/>
                  <a:pt x="570" y="788"/>
                  <a:pt x="575" y="779"/>
                </a:cubicBezTo>
                <a:cubicBezTo>
                  <a:pt x="571" y="773"/>
                  <a:pt x="570" y="766"/>
                  <a:pt x="572" y="758"/>
                </a:cubicBezTo>
                <a:cubicBezTo>
                  <a:pt x="568" y="744"/>
                  <a:pt x="567" y="729"/>
                  <a:pt x="566" y="714"/>
                </a:cubicBezTo>
                <a:cubicBezTo>
                  <a:pt x="572" y="704"/>
                  <a:pt x="561" y="700"/>
                  <a:pt x="568" y="689"/>
                </a:cubicBezTo>
                <a:cubicBezTo>
                  <a:pt x="564" y="684"/>
                  <a:pt x="569" y="674"/>
                  <a:pt x="565" y="669"/>
                </a:cubicBezTo>
                <a:cubicBezTo>
                  <a:pt x="566" y="666"/>
                  <a:pt x="567" y="663"/>
                  <a:pt x="568" y="661"/>
                </a:cubicBezTo>
                <a:cubicBezTo>
                  <a:pt x="575" y="672"/>
                  <a:pt x="574" y="686"/>
                  <a:pt x="576" y="699"/>
                </a:cubicBezTo>
                <a:cubicBezTo>
                  <a:pt x="578" y="712"/>
                  <a:pt x="581" y="725"/>
                  <a:pt x="584" y="738"/>
                </a:cubicBezTo>
                <a:cubicBezTo>
                  <a:pt x="583" y="746"/>
                  <a:pt x="587" y="752"/>
                  <a:pt x="587" y="759"/>
                </a:cubicBezTo>
                <a:cubicBezTo>
                  <a:pt x="590" y="761"/>
                  <a:pt x="591" y="765"/>
                  <a:pt x="589" y="769"/>
                </a:cubicBezTo>
                <a:cubicBezTo>
                  <a:pt x="594" y="770"/>
                  <a:pt x="593" y="773"/>
                  <a:pt x="592" y="777"/>
                </a:cubicBezTo>
                <a:cubicBezTo>
                  <a:pt x="601" y="780"/>
                  <a:pt x="593" y="789"/>
                  <a:pt x="600" y="793"/>
                </a:cubicBezTo>
                <a:cubicBezTo>
                  <a:pt x="596" y="798"/>
                  <a:pt x="604" y="799"/>
                  <a:pt x="602" y="804"/>
                </a:cubicBezTo>
                <a:cubicBezTo>
                  <a:pt x="602" y="806"/>
                  <a:pt x="603" y="809"/>
                  <a:pt x="601" y="813"/>
                </a:cubicBezTo>
                <a:cubicBezTo>
                  <a:pt x="603" y="819"/>
                  <a:pt x="609" y="824"/>
                  <a:pt x="608" y="832"/>
                </a:cubicBezTo>
                <a:cubicBezTo>
                  <a:pt x="612" y="837"/>
                  <a:pt x="607" y="845"/>
                  <a:pt x="616" y="848"/>
                </a:cubicBezTo>
                <a:cubicBezTo>
                  <a:pt x="612" y="865"/>
                  <a:pt x="619" y="877"/>
                  <a:pt x="619" y="891"/>
                </a:cubicBezTo>
                <a:cubicBezTo>
                  <a:pt x="626" y="902"/>
                  <a:pt x="621" y="918"/>
                  <a:pt x="627" y="930"/>
                </a:cubicBezTo>
                <a:cubicBezTo>
                  <a:pt x="623" y="945"/>
                  <a:pt x="633" y="955"/>
                  <a:pt x="631" y="970"/>
                </a:cubicBezTo>
                <a:cubicBezTo>
                  <a:pt x="630" y="984"/>
                  <a:pt x="627" y="999"/>
                  <a:pt x="631" y="1011"/>
                </a:cubicBezTo>
                <a:cubicBezTo>
                  <a:pt x="628" y="1018"/>
                  <a:pt x="622" y="1008"/>
                  <a:pt x="624" y="1005"/>
                </a:cubicBezTo>
                <a:cubicBezTo>
                  <a:pt x="622" y="1003"/>
                  <a:pt x="621" y="999"/>
                  <a:pt x="623" y="995"/>
                </a:cubicBezTo>
                <a:cubicBezTo>
                  <a:pt x="618" y="988"/>
                  <a:pt x="619" y="980"/>
                  <a:pt x="617" y="973"/>
                </a:cubicBezTo>
                <a:cubicBezTo>
                  <a:pt x="616" y="958"/>
                  <a:pt x="608" y="946"/>
                  <a:pt x="608" y="931"/>
                </a:cubicBezTo>
                <a:close/>
                <a:moveTo>
                  <a:pt x="35" y="891"/>
                </a:moveTo>
                <a:cubicBezTo>
                  <a:pt x="38" y="888"/>
                  <a:pt x="45" y="888"/>
                  <a:pt x="46" y="882"/>
                </a:cubicBezTo>
                <a:cubicBezTo>
                  <a:pt x="56" y="884"/>
                  <a:pt x="49" y="870"/>
                  <a:pt x="60" y="873"/>
                </a:cubicBezTo>
                <a:cubicBezTo>
                  <a:pt x="74" y="858"/>
                  <a:pt x="89" y="845"/>
                  <a:pt x="106" y="834"/>
                </a:cubicBezTo>
                <a:cubicBezTo>
                  <a:pt x="114" y="827"/>
                  <a:pt x="120" y="819"/>
                  <a:pt x="131" y="816"/>
                </a:cubicBezTo>
                <a:cubicBezTo>
                  <a:pt x="135" y="805"/>
                  <a:pt x="152" y="807"/>
                  <a:pt x="154" y="795"/>
                </a:cubicBezTo>
                <a:cubicBezTo>
                  <a:pt x="176" y="789"/>
                  <a:pt x="187" y="771"/>
                  <a:pt x="208" y="765"/>
                </a:cubicBezTo>
                <a:cubicBezTo>
                  <a:pt x="215" y="757"/>
                  <a:pt x="228" y="755"/>
                  <a:pt x="234" y="746"/>
                </a:cubicBezTo>
                <a:cubicBezTo>
                  <a:pt x="241" y="747"/>
                  <a:pt x="246" y="745"/>
                  <a:pt x="248" y="740"/>
                </a:cubicBezTo>
                <a:cubicBezTo>
                  <a:pt x="252" y="736"/>
                  <a:pt x="262" y="739"/>
                  <a:pt x="263" y="731"/>
                </a:cubicBezTo>
                <a:cubicBezTo>
                  <a:pt x="254" y="731"/>
                  <a:pt x="248" y="734"/>
                  <a:pt x="245" y="740"/>
                </a:cubicBezTo>
                <a:cubicBezTo>
                  <a:pt x="235" y="740"/>
                  <a:pt x="232" y="746"/>
                  <a:pt x="222" y="747"/>
                </a:cubicBezTo>
                <a:cubicBezTo>
                  <a:pt x="213" y="756"/>
                  <a:pt x="198" y="759"/>
                  <a:pt x="188" y="768"/>
                </a:cubicBezTo>
                <a:cubicBezTo>
                  <a:pt x="161" y="778"/>
                  <a:pt x="142" y="795"/>
                  <a:pt x="120" y="810"/>
                </a:cubicBezTo>
                <a:cubicBezTo>
                  <a:pt x="116" y="816"/>
                  <a:pt x="109" y="817"/>
                  <a:pt x="105" y="822"/>
                </a:cubicBezTo>
                <a:cubicBezTo>
                  <a:pt x="102" y="828"/>
                  <a:pt x="90" y="827"/>
                  <a:pt x="88" y="834"/>
                </a:cubicBezTo>
                <a:cubicBezTo>
                  <a:pt x="73" y="838"/>
                  <a:pt x="68" y="851"/>
                  <a:pt x="57" y="858"/>
                </a:cubicBezTo>
                <a:cubicBezTo>
                  <a:pt x="46" y="866"/>
                  <a:pt x="40" y="878"/>
                  <a:pt x="26" y="882"/>
                </a:cubicBezTo>
                <a:cubicBezTo>
                  <a:pt x="22" y="887"/>
                  <a:pt x="20" y="894"/>
                  <a:pt x="12" y="894"/>
                </a:cubicBezTo>
                <a:cubicBezTo>
                  <a:pt x="12" y="899"/>
                  <a:pt x="9" y="901"/>
                  <a:pt x="3" y="900"/>
                </a:cubicBezTo>
                <a:cubicBezTo>
                  <a:pt x="3" y="901"/>
                  <a:pt x="2" y="902"/>
                  <a:pt x="2" y="902"/>
                </a:cubicBezTo>
                <a:cubicBezTo>
                  <a:pt x="2" y="919"/>
                  <a:pt x="2" y="919"/>
                  <a:pt x="2" y="919"/>
                </a:cubicBezTo>
                <a:cubicBezTo>
                  <a:pt x="5" y="917"/>
                  <a:pt x="9" y="915"/>
                  <a:pt x="12" y="912"/>
                </a:cubicBezTo>
                <a:cubicBezTo>
                  <a:pt x="19" y="905"/>
                  <a:pt x="30" y="900"/>
                  <a:pt x="35" y="891"/>
                </a:cubicBezTo>
                <a:close/>
                <a:moveTo>
                  <a:pt x="18" y="804"/>
                </a:moveTo>
                <a:cubicBezTo>
                  <a:pt x="28" y="803"/>
                  <a:pt x="29" y="794"/>
                  <a:pt x="38" y="792"/>
                </a:cubicBezTo>
                <a:cubicBezTo>
                  <a:pt x="42" y="785"/>
                  <a:pt x="51" y="782"/>
                  <a:pt x="58" y="777"/>
                </a:cubicBezTo>
                <a:cubicBezTo>
                  <a:pt x="69" y="766"/>
                  <a:pt x="81" y="755"/>
                  <a:pt x="95" y="747"/>
                </a:cubicBezTo>
                <a:cubicBezTo>
                  <a:pt x="98" y="739"/>
                  <a:pt x="108" y="739"/>
                  <a:pt x="112" y="732"/>
                </a:cubicBezTo>
                <a:cubicBezTo>
                  <a:pt x="121" y="729"/>
                  <a:pt x="125" y="722"/>
                  <a:pt x="135" y="720"/>
                </a:cubicBezTo>
                <a:cubicBezTo>
                  <a:pt x="145" y="708"/>
                  <a:pt x="161" y="701"/>
                  <a:pt x="175" y="693"/>
                </a:cubicBezTo>
                <a:cubicBezTo>
                  <a:pt x="180" y="688"/>
                  <a:pt x="189" y="686"/>
                  <a:pt x="195" y="681"/>
                </a:cubicBezTo>
                <a:cubicBezTo>
                  <a:pt x="204" y="679"/>
                  <a:pt x="207" y="670"/>
                  <a:pt x="217" y="669"/>
                </a:cubicBezTo>
                <a:cubicBezTo>
                  <a:pt x="233" y="661"/>
                  <a:pt x="248" y="654"/>
                  <a:pt x="263" y="647"/>
                </a:cubicBezTo>
                <a:cubicBezTo>
                  <a:pt x="268" y="647"/>
                  <a:pt x="274" y="648"/>
                  <a:pt x="275" y="644"/>
                </a:cubicBezTo>
                <a:cubicBezTo>
                  <a:pt x="264" y="643"/>
                  <a:pt x="256" y="645"/>
                  <a:pt x="249" y="647"/>
                </a:cubicBezTo>
                <a:cubicBezTo>
                  <a:pt x="241" y="649"/>
                  <a:pt x="240" y="658"/>
                  <a:pt x="229" y="657"/>
                </a:cubicBezTo>
                <a:cubicBezTo>
                  <a:pt x="220" y="658"/>
                  <a:pt x="214" y="662"/>
                  <a:pt x="209" y="666"/>
                </a:cubicBezTo>
                <a:cubicBezTo>
                  <a:pt x="200" y="668"/>
                  <a:pt x="192" y="671"/>
                  <a:pt x="189" y="678"/>
                </a:cubicBezTo>
                <a:cubicBezTo>
                  <a:pt x="179" y="678"/>
                  <a:pt x="173" y="682"/>
                  <a:pt x="169" y="687"/>
                </a:cubicBezTo>
                <a:cubicBezTo>
                  <a:pt x="160" y="690"/>
                  <a:pt x="152" y="692"/>
                  <a:pt x="149" y="699"/>
                </a:cubicBezTo>
                <a:cubicBezTo>
                  <a:pt x="139" y="700"/>
                  <a:pt x="139" y="709"/>
                  <a:pt x="129" y="709"/>
                </a:cubicBezTo>
                <a:cubicBezTo>
                  <a:pt x="125" y="715"/>
                  <a:pt x="114" y="716"/>
                  <a:pt x="112" y="724"/>
                </a:cubicBezTo>
                <a:cubicBezTo>
                  <a:pt x="101" y="723"/>
                  <a:pt x="104" y="735"/>
                  <a:pt x="92" y="733"/>
                </a:cubicBezTo>
                <a:cubicBezTo>
                  <a:pt x="87" y="738"/>
                  <a:pt x="79" y="742"/>
                  <a:pt x="74" y="748"/>
                </a:cubicBezTo>
                <a:cubicBezTo>
                  <a:pt x="61" y="755"/>
                  <a:pt x="54" y="768"/>
                  <a:pt x="37" y="772"/>
                </a:cubicBezTo>
                <a:cubicBezTo>
                  <a:pt x="29" y="783"/>
                  <a:pt x="15" y="791"/>
                  <a:pt x="6" y="802"/>
                </a:cubicBezTo>
                <a:cubicBezTo>
                  <a:pt x="5" y="802"/>
                  <a:pt x="3" y="804"/>
                  <a:pt x="2" y="805"/>
                </a:cubicBezTo>
                <a:cubicBezTo>
                  <a:pt x="2" y="821"/>
                  <a:pt x="2" y="821"/>
                  <a:pt x="2" y="821"/>
                </a:cubicBezTo>
                <a:cubicBezTo>
                  <a:pt x="8" y="816"/>
                  <a:pt x="15" y="812"/>
                  <a:pt x="18" y="804"/>
                </a:cubicBezTo>
                <a:close/>
                <a:moveTo>
                  <a:pt x="33" y="955"/>
                </a:moveTo>
                <a:cubicBezTo>
                  <a:pt x="37" y="947"/>
                  <a:pt x="50" y="948"/>
                  <a:pt x="53" y="940"/>
                </a:cubicBezTo>
                <a:cubicBezTo>
                  <a:pt x="62" y="936"/>
                  <a:pt x="67" y="930"/>
                  <a:pt x="73" y="925"/>
                </a:cubicBezTo>
                <a:cubicBezTo>
                  <a:pt x="87" y="915"/>
                  <a:pt x="100" y="905"/>
                  <a:pt x="113" y="895"/>
                </a:cubicBezTo>
                <a:cubicBezTo>
                  <a:pt x="119" y="889"/>
                  <a:pt x="125" y="883"/>
                  <a:pt x="133" y="880"/>
                </a:cubicBezTo>
                <a:cubicBezTo>
                  <a:pt x="140" y="874"/>
                  <a:pt x="146" y="867"/>
                  <a:pt x="156" y="864"/>
                </a:cubicBezTo>
                <a:cubicBezTo>
                  <a:pt x="166" y="852"/>
                  <a:pt x="185" y="847"/>
                  <a:pt x="196" y="834"/>
                </a:cubicBezTo>
                <a:cubicBezTo>
                  <a:pt x="213" y="827"/>
                  <a:pt x="226" y="816"/>
                  <a:pt x="244" y="810"/>
                </a:cubicBezTo>
                <a:cubicBezTo>
                  <a:pt x="245" y="805"/>
                  <a:pt x="254" y="808"/>
                  <a:pt x="256" y="804"/>
                </a:cubicBezTo>
                <a:cubicBezTo>
                  <a:pt x="260" y="802"/>
                  <a:pt x="263" y="799"/>
                  <a:pt x="267" y="798"/>
                </a:cubicBezTo>
                <a:cubicBezTo>
                  <a:pt x="277" y="796"/>
                  <a:pt x="280" y="788"/>
                  <a:pt x="293" y="788"/>
                </a:cubicBezTo>
                <a:cubicBezTo>
                  <a:pt x="297" y="781"/>
                  <a:pt x="311" y="783"/>
                  <a:pt x="316" y="776"/>
                </a:cubicBezTo>
                <a:cubicBezTo>
                  <a:pt x="327" y="774"/>
                  <a:pt x="333" y="768"/>
                  <a:pt x="342" y="764"/>
                </a:cubicBezTo>
                <a:cubicBezTo>
                  <a:pt x="351" y="764"/>
                  <a:pt x="354" y="759"/>
                  <a:pt x="365" y="761"/>
                </a:cubicBezTo>
                <a:cubicBezTo>
                  <a:pt x="368" y="755"/>
                  <a:pt x="382" y="760"/>
                  <a:pt x="382" y="751"/>
                </a:cubicBezTo>
                <a:cubicBezTo>
                  <a:pt x="370" y="755"/>
                  <a:pt x="363" y="759"/>
                  <a:pt x="350" y="755"/>
                </a:cubicBezTo>
                <a:cubicBezTo>
                  <a:pt x="350" y="760"/>
                  <a:pt x="340" y="757"/>
                  <a:pt x="339" y="761"/>
                </a:cubicBezTo>
                <a:cubicBezTo>
                  <a:pt x="332" y="760"/>
                  <a:pt x="333" y="767"/>
                  <a:pt x="324" y="764"/>
                </a:cubicBezTo>
                <a:cubicBezTo>
                  <a:pt x="324" y="770"/>
                  <a:pt x="315" y="766"/>
                  <a:pt x="313" y="771"/>
                </a:cubicBezTo>
                <a:cubicBezTo>
                  <a:pt x="306" y="770"/>
                  <a:pt x="307" y="776"/>
                  <a:pt x="298" y="774"/>
                </a:cubicBezTo>
                <a:cubicBezTo>
                  <a:pt x="294" y="781"/>
                  <a:pt x="279" y="778"/>
                  <a:pt x="276" y="786"/>
                </a:cubicBezTo>
                <a:cubicBezTo>
                  <a:pt x="269" y="791"/>
                  <a:pt x="259" y="793"/>
                  <a:pt x="250" y="795"/>
                </a:cubicBezTo>
                <a:cubicBezTo>
                  <a:pt x="246" y="803"/>
                  <a:pt x="232" y="801"/>
                  <a:pt x="227" y="808"/>
                </a:cubicBezTo>
                <a:cubicBezTo>
                  <a:pt x="219" y="806"/>
                  <a:pt x="221" y="813"/>
                  <a:pt x="215" y="814"/>
                </a:cubicBezTo>
                <a:cubicBezTo>
                  <a:pt x="214" y="818"/>
                  <a:pt x="204" y="814"/>
                  <a:pt x="204" y="820"/>
                </a:cubicBezTo>
                <a:cubicBezTo>
                  <a:pt x="185" y="825"/>
                  <a:pt x="174" y="838"/>
                  <a:pt x="158" y="847"/>
                </a:cubicBezTo>
                <a:cubicBezTo>
                  <a:pt x="158" y="852"/>
                  <a:pt x="148" y="849"/>
                  <a:pt x="147" y="853"/>
                </a:cubicBezTo>
                <a:cubicBezTo>
                  <a:pt x="145" y="857"/>
                  <a:pt x="141" y="859"/>
                  <a:pt x="135" y="859"/>
                </a:cubicBezTo>
                <a:cubicBezTo>
                  <a:pt x="131" y="867"/>
                  <a:pt x="123" y="870"/>
                  <a:pt x="115" y="874"/>
                </a:cubicBezTo>
                <a:cubicBezTo>
                  <a:pt x="114" y="878"/>
                  <a:pt x="111" y="881"/>
                  <a:pt x="107" y="883"/>
                </a:cubicBezTo>
                <a:cubicBezTo>
                  <a:pt x="102" y="884"/>
                  <a:pt x="105" y="892"/>
                  <a:pt x="96" y="889"/>
                </a:cubicBezTo>
                <a:cubicBezTo>
                  <a:pt x="98" y="897"/>
                  <a:pt x="90" y="895"/>
                  <a:pt x="87" y="898"/>
                </a:cubicBezTo>
                <a:cubicBezTo>
                  <a:pt x="81" y="899"/>
                  <a:pt x="82" y="906"/>
                  <a:pt x="76" y="907"/>
                </a:cubicBezTo>
                <a:cubicBezTo>
                  <a:pt x="53" y="925"/>
                  <a:pt x="27" y="941"/>
                  <a:pt x="2" y="957"/>
                </a:cubicBezTo>
                <a:cubicBezTo>
                  <a:pt x="2" y="972"/>
                  <a:pt x="2" y="972"/>
                  <a:pt x="2" y="972"/>
                </a:cubicBezTo>
                <a:cubicBezTo>
                  <a:pt x="5" y="971"/>
                  <a:pt x="8" y="969"/>
                  <a:pt x="11" y="967"/>
                </a:cubicBezTo>
                <a:cubicBezTo>
                  <a:pt x="20" y="964"/>
                  <a:pt x="22" y="956"/>
                  <a:pt x="33" y="955"/>
                </a:cubicBezTo>
                <a:close/>
                <a:moveTo>
                  <a:pt x="2458" y="113"/>
                </a:moveTo>
                <a:cubicBezTo>
                  <a:pt x="2460" y="118"/>
                  <a:pt x="2458" y="121"/>
                  <a:pt x="2455" y="123"/>
                </a:cubicBezTo>
                <a:cubicBezTo>
                  <a:pt x="2449" y="124"/>
                  <a:pt x="2455" y="133"/>
                  <a:pt x="2451" y="136"/>
                </a:cubicBezTo>
                <a:cubicBezTo>
                  <a:pt x="2442" y="138"/>
                  <a:pt x="2443" y="148"/>
                  <a:pt x="2437" y="153"/>
                </a:cubicBezTo>
                <a:cubicBezTo>
                  <a:pt x="2435" y="161"/>
                  <a:pt x="2429" y="166"/>
                  <a:pt x="2430" y="175"/>
                </a:cubicBezTo>
                <a:cubicBezTo>
                  <a:pt x="2421" y="179"/>
                  <a:pt x="2424" y="190"/>
                  <a:pt x="2419" y="195"/>
                </a:cubicBezTo>
                <a:cubicBezTo>
                  <a:pt x="2418" y="199"/>
                  <a:pt x="2417" y="202"/>
                  <a:pt x="2415" y="205"/>
                </a:cubicBezTo>
                <a:cubicBezTo>
                  <a:pt x="2410" y="206"/>
                  <a:pt x="2415" y="215"/>
                  <a:pt x="2411" y="217"/>
                </a:cubicBezTo>
                <a:cubicBezTo>
                  <a:pt x="2406" y="223"/>
                  <a:pt x="2405" y="231"/>
                  <a:pt x="2401" y="237"/>
                </a:cubicBezTo>
                <a:cubicBezTo>
                  <a:pt x="2406" y="250"/>
                  <a:pt x="2392" y="249"/>
                  <a:pt x="2393" y="259"/>
                </a:cubicBezTo>
                <a:cubicBezTo>
                  <a:pt x="2393" y="268"/>
                  <a:pt x="2384" y="272"/>
                  <a:pt x="2389" y="284"/>
                </a:cubicBezTo>
                <a:cubicBezTo>
                  <a:pt x="2381" y="288"/>
                  <a:pt x="2384" y="298"/>
                  <a:pt x="2378" y="304"/>
                </a:cubicBezTo>
                <a:cubicBezTo>
                  <a:pt x="2380" y="314"/>
                  <a:pt x="2373" y="318"/>
                  <a:pt x="2375" y="328"/>
                </a:cubicBezTo>
                <a:cubicBezTo>
                  <a:pt x="2370" y="334"/>
                  <a:pt x="2373" y="346"/>
                  <a:pt x="2367" y="350"/>
                </a:cubicBezTo>
                <a:cubicBezTo>
                  <a:pt x="2368" y="355"/>
                  <a:pt x="2368" y="359"/>
                  <a:pt x="2367" y="362"/>
                </a:cubicBezTo>
                <a:cubicBezTo>
                  <a:pt x="2363" y="365"/>
                  <a:pt x="2368" y="373"/>
                  <a:pt x="2363" y="375"/>
                </a:cubicBezTo>
                <a:cubicBezTo>
                  <a:pt x="2365" y="381"/>
                  <a:pt x="2365" y="386"/>
                  <a:pt x="2363" y="390"/>
                </a:cubicBezTo>
                <a:cubicBezTo>
                  <a:pt x="2360" y="392"/>
                  <a:pt x="2365" y="401"/>
                  <a:pt x="2360" y="402"/>
                </a:cubicBezTo>
                <a:cubicBezTo>
                  <a:pt x="2362" y="409"/>
                  <a:pt x="2363" y="416"/>
                  <a:pt x="2360" y="420"/>
                </a:cubicBezTo>
                <a:cubicBezTo>
                  <a:pt x="2363" y="425"/>
                  <a:pt x="2360" y="437"/>
                  <a:pt x="2367" y="436"/>
                </a:cubicBezTo>
                <a:cubicBezTo>
                  <a:pt x="2367" y="421"/>
                  <a:pt x="2365" y="404"/>
                  <a:pt x="2373" y="394"/>
                </a:cubicBezTo>
                <a:cubicBezTo>
                  <a:pt x="2370" y="384"/>
                  <a:pt x="2375" y="379"/>
                  <a:pt x="2374" y="370"/>
                </a:cubicBezTo>
                <a:cubicBezTo>
                  <a:pt x="2377" y="364"/>
                  <a:pt x="2374" y="353"/>
                  <a:pt x="2379" y="348"/>
                </a:cubicBezTo>
                <a:cubicBezTo>
                  <a:pt x="2383" y="319"/>
                  <a:pt x="2396" y="296"/>
                  <a:pt x="2401" y="267"/>
                </a:cubicBezTo>
                <a:cubicBezTo>
                  <a:pt x="2413" y="243"/>
                  <a:pt x="2420" y="216"/>
                  <a:pt x="2433" y="192"/>
                </a:cubicBezTo>
                <a:cubicBezTo>
                  <a:pt x="2435" y="186"/>
                  <a:pt x="2435" y="179"/>
                  <a:pt x="2441" y="176"/>
                </a:cubicBezTo>
                <a:cubicBezTo>
                  <a:pt x="2445" y="170"/>
                  <a:pt x="2444" y="161"/>
                  <a:pt x="2449" y="157"/>
                </a:cubicBezTo>
                <a:cubicBezTo>
                  <a:pt x="2452" y="142"/>
                  <a:pt x="2466" y="135"/>
                  <a:pt x="2465" y="118"/>
                </a:cubicBezTo>
                <a:cubicBezTo>
                  <a:pt x="2469" y="113"/>
                  <a:pt x="2475" y="110"/>
                  <a:pt x="2474" y="101"/>
                </a:cubicBezTo>
                <a:cubicBezTo>
                  <a:pt x="2483" y="99"/>
                  <a:pt x="2479" y="88"/>
                  <a:pt x="2485" y="84"/>
                </a:cubicBezTo>
                <a:cubicBezTo>
                  <a:pt x="2486" y="80"/>
                  <a:pt x="2488" y="78"/>
                  <a:pt x="2493" y="77"/>
                </a:cubicBezTo>
                <a:cubicBezTo>
                  <a:pt x="2491" y="72"/>
                  <a:pt x="2493" y="69"/>
                  <a:pt x="2497" y="67"/>
                </a:cubicBezTo>
                <a:cubicBezTo>
                  <a:pt x="2494" y="57"/>
                  <a:pt x="2504" y="56"/>
                  <a:pt x="2504" y="48"/>
                </a:cubicBezTo>
                <a:cubicBezTo>
                  <a:pt x="2513" y="32"/>
                  <a:pt x="2523" y="16"/>
                  <a:pt x="2532" y="1"/>
                </a:cubicBezTo>
                <a:cubicBezTo>
                  <a:pt x="2521" y="1"/>
                  <a:pt x="2521" y="1"/>
                  <a:pt x="2521" y="1"/>
                </a:cubicBezTo>
                <a:cubicBezTo>
                  <a:pt x="2520" y="4"/>
                  <a:pt x="2520" y="7"/>
                  <a:pt x="2518" y="10"/>
                </a:cubicBezTo>
                <a:cubicBezTo>
                  <a:pt x="2513" y="13"/>
                  <a:pt x="2510" y="18"/>
                  <a:pt x="2508" y="23"/>
                </a:cubicBezTo>
                <a:cubicBezTo>
                  <a:pt x="2503" y="34"/>
                  <a:pt x="2499" y="45"/>
                  <a:pt x="2487" y="51"/>
                </a:cubicBezTo>
                <a:cubicBezTo>
                  <a:pt x="2486" y="68"/>
                  <a:pt x="2474" y="79"/>
                  <a:pt x="2469" y="93"/>
                </a:cubicBezTo>
                <a:cubicBezTo>
                  <a:pt x="2466" y="100"/>
                  <a:pt x="2465" y="109"/>
                  <a:pt x="2458" y="113"/>
                </a:cubicBezTo>
                <a:close/>
                <a:moveTo>
                  <a:pt x="27" y="929"/>
                </a:moveTo>
                <a:cubicBezTo>
                  <a:pt x="34" y="924"/>
                  <a:pt x="44" y="922"/>
                  <a:pt x="47" y="914"/>
                </a:cubicBezTo>
                <a:cubicBezTo>
                  <a:pt x="55" y="916"/>
                  <a:pt x="53" y="908"/>
                  <a:pt x="58" y="908"/>
                </a:cubicBezTo>
                <a:cubicBezTo>
                  <a:pt x="64" y="906"/>
                  <a:pt x="60" y="896"/>
                  <a:pt x="70" y="899"/>
                </a:cubicBezTo>
                <a:cubicBezTo>
                  <a:pt x="80" y="885"/>
                  <a:pt x="96" y="877"/>
                  <a:pt x="109" y="866"/>
                </a:cubicBezTo>
                <a:cubicBezTo>
                  <a:pt x="112" y="863"/>
                  <a:pt x="115" y="860"/>
                  <a:pt x="118" y="857"/>
                </a:cubicBezTo>
                <a:cubicBezTo>
                  <a:pt x="122" y="854"/>
                  <a:pt x="129" y="854"/>
                  <a:pt x="129" y="848"/>
                </a:cubicBezTo>
                <a:cubicBezTo>
                  <a:pt x="140" y="846"/>
                  <a:pt x="141" y="834"/>
                  <a:pt x="152" y="833"/>
                </a:cubicBezTo>
                <a:cubicBezTo>
                  <a:pt x="155" y="824"/>
                  <a:pt x="166" y="823"/>
                  <a:pt x="172" y="818"/>
                </a:cubicBezTo>
                <a:cubicBezTo>
                  <a:pt x="178" y="811"/>
                  <a:pt x="189" y="809"/>
                  <a:pt x="195" y="803"/>
                </a:cubicBezTo>
                <a:cubicBezTo>
                  <a:pt x="210" y="793"/>
                  <a:pt x="226" y="783"/>
                  <a:pt x="243" y="775"/>
                </a:cubicBezTo>
                <a:cubicBezTo>
                  <a:pt x="255" y="763"/>
                  <a:pt x="278" y="761"/>
                  <a:pt x="289" y="748"/>
                </a:cubicBezTo>
                <a:cubicBezTo>
                  <a:pt x="294" y="747"/>
                  <a:pt x="299" y="746"/>
                  <a:pt x="301" y="742"/>
                </a:cubicBezTo>
                <a:cubicBezTo>
                  <a:pt x="306" y="740"/>
                  <a:pt x="313" y="740"/>
                  <a:pt x="315" y="736"/>
                </a:cubicBezTo>
                <a:cubicBezTo>
                  <a:pt x="320" y="735"/>
                  <a:pt x="325" y="734"/>
                  <a:pt x="326" y="730"/>
                </a:cubicBezTo>
                <a:cubicBezTo>
                  <a:pt x="331" y="728"/>
                  <a:pt x="338" y="728"/>
                  <a:pt x="341" y="723"/>
                </a:cubicBezTo>
                <a:cubicBezTo>
                  <a:pt x="327" y="722"/>
                  <a:pt x="324" y="730"/>
                  <a:pt x="312" y="730"/>
                </a:cubicBezTo>
                <a:cubicBezTo>
                  <a:pt x="306" y="736"/>
                  <a:pt x="294" y="736"/>
                  <a:pt x="289" y="742"/>
                </a:cubicBezTo>
                <a:cubicBezTo>
                  <a:pt x="267" y="745"/>
                  <a:pt x="260" y="762"/>
                  <a:pt x="237" y="764"/>
                </a:cubicBezTo>
                <a:cubicBezTo>
                  <a:pt x="233" y="771"/>
                  <a:pt x="223" y="772"/>
                  <a:pt x="217" y="779"/>
                </a:cubicBezTo>
                <a:cubicBezTo>
                  <a:pt x="209" y="783"/>
                  <a:pt x="200" y="785"/>
                  <a:pt x="195" y="791"/>
                </a:cubicBezTo>
                <a:cubicBezTo>
                  <a:pt x="187" y="795"/>
                  <a:pt x="182" y="802"/>
                  <a:pt x="172" y="803"/>
                </a:cubicBezTo>
                <a:cubicBezTo>
                  <a:pt x="167" y="811"/>
                  <a:pt x="158" y="814"/>
                  <a:pt x="149" y="818"/>
                </a:cubicBezTo>
                <a:cubicBezTo>
                  <a:pt x="146" y="827"/>
                  <a:pt x="133" y="826"/>
                  <a:pt x="129" y="833"/>
                </a:cubicBezTo>
                <a:cubicBezTo>
                  <a:pt x="123" y="839"/>
                  <a:pt x="115" y="843"/>
                  <a:pt x="109" y="848"/>
                </a:cubicBezTo>
                <a:cubicBezTo>
                  <a:pt x="97" y="861"/>
                  <a:pt x="81" y="869"/>
                  <a:pt x="69" y="881"/>
                </a:cubicBezTo>
                <a:cubicBezTo>
                  <a:pt x="47" y="900"/>
                  <a:pt x="23" y="916"/>
                  <a:pt x="2" y="935"/>
                </a:cubicBezTo>
                <a:cubicBezTo>
                  <a:pt x="2" y="952"/>
                  <a:pt x="2" y="952"/>
                  <a:pt x="2" y="952"/>
                </a:cubicBezTo>
                <a:cubicBezTo>
                  <a:pt x="11" y="945"/>
                  <a:pt x="22" y="939"/>
                  <a:pt x="27" y="929"/>
                </a:cubicBezTo>
                <a:close/>
                <a:moveTo>
                  <a:pt x="8" y="886"/>
                </a:moveTo>
                <a:cubicBezTo>
                  <a:pt x="10" y="875"/>
                  <a:pt x="24" y="876"/>
                  <a:pt x="25" y="865"/>
                </a:cubicBezTo>
                <a:cubicBezTo>
                  <a:pt x="35" y="862"/>
                  <a:pt x="38" y="854"/>
                  <a:pt x="45" y="850"/>
                </a:cubicBezTo>
                <a:cubicBezTo>
                  <a:pt x="44" y="843"/>
                  <a:pt x="58" y="851"/>
                  <a:pt x="54" y="841"/>
                </a:cubicBezTo>
                <a:cubicBezTo>
                  <a:pt x="57" y="838"/>
                  <a:pt x="64" y="838"/>
                  <a:pt x="65" y="832"/>
                </a:cubicBezTo>
                <a:cubicBezTo>
                  <a:pt x="79" y="822"/>
                  <a:pt x="94" y="812"/>
                  <a:pt x="108" y="802"/>
                </a:cubicBezTo>
                <a:cubicBezTo>
                  <a:pt x="119" y="788"/>
                  <a:pt x="137" y="781"/>
                  <a:pt x="150" y="769"/>
                </a:cubicBezTo>
                <a:cubicBezTo>
                  <a:pt x="158" y="764"/>
                  <a:pt x="166" y="761"/>
                  <a:pt x="170" y="754"/>
                </a:cubicBezTo>
                <a:cubicBezTo>
                  <a:pt x="179" y="750"/>
                  <a:pt x="188" y="746"/>
                  <a:pt x="193" y="739"/>
                </a:cubicBezTo>
                <a:cubicBezTo>
                  <a:pt x="213" y="734"/>
                  <a:pt x="222" y="717"/>
                  <a:pt x="245" y="714"/>
                </a:cubicBezTo>
                <a:cubicBezTo>
                  <a:pt x="249" y="707"/>
                  <a:pt x="260" y="706"/>
                  <a:pt x="268" y="702"/>
                </a:cubicBezTo>
                <a:cubicBezTo>
                  <a:pt x="274" y="696"/>
                  <a:pt x="284" y="693"/>
                  <a:pt x="293" y="690"/>
                </a:cubicBezTo>
                <a:cubicBezTo>
                  <a:pt x="297" y="687"/>
                  <a:pt x="301" y="686"/>
                  <a:pt x="308" y="687"/>
                </a:cubicBezTo>
                <a:cubicBezTo>
                  <a:pt x="309" y="682"/>
                  <a:pt x="322" y="686"/>
                  <a:pt x="322" y="680"/>
                </a:cubicBezTo>
                <a:cubicBezTo>
                  <a:pt x="326" y="679"/>
                  <a:pt x="337" y="683"/>
                  <a:pt x="337" y="677"/>
                </a:cubicBezTo>
                <a:cubicBezTo>
                  <a:pt x="338" y="679"/>
                  <a:pt x="351" y="684"/>
                  <a:pt x="351" y="677"/>
                </a:cubicBezTo>
                <a:cubicBezTo>
                  <a:pt x="335" y="669"/>
                  <a:pt x="314" y="678"/>
                  <a:pt x="296" y="678"/>
                </a:cubicBezTo>
                <a:cubicBezTo>
                  <a:pt x="290" y="685"/>
                  <a:pt x="276" y="684"/>
                  <a:pt x="270" y="690"/>
                </a:cubicBezTo>
                <a:cubicBezTo>
                  <a:pt x="260" y="694"/>
                  <a:pt x="251" y="698"/>
                  <a:pt x="242" y="703"/>
                </a:cubicBezTo>
                <a:cubicBezTo>
                  <a:pt x="225" y="713"/>
                  <a:pt x="206" y="719"/>
                  <a:pt x="190" y="730"/>
                </a:cubicBezTo>
                <a:cubicBezTo>
                  <a:pt x="182" y="735"/>
                  <a:pt x="176" y="741"/>
                  <a:pt x="167" y="745"/>
                </a:cubicBezTo>
                <a:cubicBezTo>
                  <a:pt x="156" y="748"/>
                  <a:pt x="152" y="757"/>
                  <a:pt x="142" y="760"/>
                </a:cubicBezTo>
                <a:cubicBezTo>
                  <a:pt x="127" y="773"/>
                  <a:pt x="109" y="782"/>
                  <a:pt x="96" y="796"/>
                </a:cubicBezTo>
                <a:cubicBezTo>
                  <a:pt x="96" y="802"/>
                  <a:pt x="86" y="798"/>
                  <a:pt x="85" y="802"/>
                </a:cubicBezTo>
                <a:cubicBezTo>
                  <a:pt x="82" y="806"/>
                  <a:pt x="77" y="808"/>
                  <a:pt x="73" y="811"/>
                </a:cubicBezTo>
                <a:cubicBezTo>
                  <a:pt x="66" y="818"/>
                  <a:pt x="57" y="823"/>
                  <a:pt x="50" y="829"/>
                </a:cubicBezTo>
                <a:cubicBezTo>
                  <a:pt x="35" y="840"/>
                  <a:pt x="23" y="855"/>
                  <a:pt x="8" y="865"/>
                </a:cubicBezTo>
                <a:cubicBezTo>
                  <a:pt x="9" y="870"/>
                  <a:pt x="5" y="870"/>
                  <a:pt x="2" y="871"/>
                </a:cubicBezTo>
                <a:cubicBezTo>
                  <a:pt x="2" y="889"/>
                  <a:pt x="2" y="889"/>
                  <a:pt x="2" y="889"/>
                </a:cubicBezTo>
                <a:cubicBezTo>
                  <a:pt x="3" y="887"/>
                  <a:pt x="4" y="885"/>
                  <a:pt x="8" y="886"/>
                </a:cubicBezTo>
                <a:close/>
                <a:moveTo>
                  <a:pt x="120" y="1060"/>
                </a:moveTo>
                <a:cubicBezTo>
                  <a:pt x="123" y="1064"/>
                  <a:pt x="130" y="1064"/>
                  <a:pt x="135" y="1065"/>
                </a:cubicBezTo>
                <a:cubicBezTo>
                  <a:pt x="143" y="1064"/>
                  <a:pt x="144" y="1071"/>
                  <a:pt x="152" y="1070"/>
                </a:cubicBezTo>
                <a:cubicBezTo>
                  <a:pt x="176" y="1071"/>
                  <a:pt x="197" y="1075"/>
                  <a:pt x="219" y="1077"/>
                </a:cubicBezTo>
                <a:cubicBezTo>
                  <a:pt x="275" y="1075"/>
                  <a:pt x="299" y="1082"/>
                  <a:pt x="347" y="1071"/>
                </a:cubicBezTo>
                <a:cubicBezTo>
                  <a:pt x="355" y="1068"/>
                  <a:pt x="367" y="1068"/>
                  <a:pt x="376" y="1065"/>
                </a:cubicBezTo>
                <a:cubicBezTo>
                  <a:pt x="383" y="1067"/>
                  <a:pt x="381" y="1059"/>
                  <a:pt x="387" y="1059"/>
                </a:cubicBezTo>
                <a:cubicBezTo>
                  <a:pt x="396" y="1061"/>
                  <a:pt x="397" y="1055"/>
                  <a:pt x="404" y="1055"/>
                </a:cubicBezTo>
                <a:cubicBezTo>
                  <a:pt x="412" y="1051"/>
                  <a:pt x="421" y="1047"/>
                  <a:pt x="430" y="1043"/>
                </a:cubicBezTo>
                <a:cubicBezTo>
                  <a:pt x="435" y="1043"/>
                  <a:pt x="440" y="1041"/>
                  <a:pt x="442" y="1037"/>
                </a:cubicBezTo>
                <a:cubicBezTo>
                  <a:pt x="447" y="1036"/>
                  <a:pt x="454" y="1036"/>
                  <a:pt x="453" y="1028"/>
                </a:cubicBezTo>
                <a:cubicBezTo>
                  <a:pt x="436" y="1034"/>
                  <a:pt x="419" y="1041"/>
                  <a:pt x="404" y="1050"/>
                </a:cubicBezTo>
                <a:cubicBezTo>
                  <a:pt x="392" y="1050"/>
                  <a:pt x="376" y="1054"/>
                  <a:pt x="372" y="1059"/>
                </a:cubicBezTo>
                <a:cubicBezTo>
                  <a:pt x="372" y="1060"/>
                  <a:pt x="368" y="1059"/>
                  <a:pt x="367" y="1059"/>
                </a:cubicBezTo>
                <a:cubicBezTo>
                  <a:pt x="362" y="1060"/>
                  <a:pt x="360" y="1059"/>
                  <a:pt x="358" y="1062"/>
                </a:cubicBezTo>
                <a:cubicBezTo>
                  <a:pt x="357" y="1063"/>
                  <a:pt x="353" y="1062"/>
                  <a:pt x="352" y="1062"/>
                </a:cubicBezTo>
                <a:cubicBezTo>
                  <a:pt x="349" y="1064"/>
                  <a:pt x="346" y="1063"/>
                  <a:pt x="344" y="1066"/>
                </a:cubicBezTo>
                <a:cubicBezTo>
                  <a:pt x="334" y="1062"/>
                  <a:pt x="321" y="1066"/>
                  <a:pt x="303" y="1067"/>
                </a:cubicBezTo>
                <a:cubicBezTo>
                  <a:pt x="285" y="1067"/>
                  <a:pt x="263" y="1067"/>
                  <a:pt x="242" y="1068"/>
                </a:cubicBezTo>
                <a:cubicBezTo>
                  <a:pt x="215" y="1066"/>
                  <a:pt x="190" y="1061"/>
                  <a:pt x="161" y="1062"/>
                </a:cubicBezTo>
                <a:cubicBezTo>
                  <a:pt x="160" y="1056"/>
                  <a:pt x="151" y="1060"/>
                  <a:pt x="149" y="1056"/>
                </a:cubicBezTo>
                <a:cubicBezTo>
                  <a:pt x="146" y="1054"/>
                  <a:pt x="141" y="1052"/>
                  <a:pt x="135" y="1054"/>
                </a:cubicBezTo>
                <a:cubicBezTo>
                  <a:pt x="136" y="1046"/>
                  <a:pt x="121" y="1056"/>
                  <a:pt x="123" y="1048"/>
                </a:cubicBezTo>
                <a:cubicBezTo>
                  <a:pt x="117" y="1048"/>
                  <a:pt x="111" y="1048"/>
                  <a:pt x="105" y="1048"/>
                </a:cubicBezTo>
                <a:cubicBezTo>
                  <a:pt x="106" y="1042"/>
                  <a:pt x="95" y="1047"/>
                  <a:pt x="91" y="1046"/>
                </a:cubicBezTo>
                <a:cubicBezTo>
                  <a:pt x="91" y="1040"/>
                  <a:pt x="81" y="1045"/>
                  <a:pt x="76" y="1043"/>
                </a:cubicBezTo>
                <a:cubicBezTo>
                  <a:pt x="69" y="1039"/>
                  <a:pt x="55" y="1040"/>
                  <a:pt x="50" y="1032"/>
                </a:cubicBezTo>
                <a:cubicBezTo>
                  <a:pt x="75" y="1033"/>
                  <a:pt x="91" y="1042"/>
                  <a:pt x="117" y="1042"/>
                </a:cubicBezTo>
                <a:cubicBezTo>
                  <a:pt x="117" y="1049"/>
                  <a:pt x="127" y="1043"/>
                  <a:pt x="131" y="1045"/>
                </a:cubicBezTo>
                <a:cubicBezTo>
                  <a:pt x="135" y="1048"/>
                  <a:pt x="142" y="1047"/>
                  <a:pt x="146" y="1050"/>
                </a:cubicBezTo>
                <a:cubicBezTo>
                  <a:pt x="158" y="1052"/>
                  <a:pt x="169" y="1054"/>
                  <a:pt x="181" y="1055"/>
                </a:cubicBezTo>
                <a:cubicBezTo>
                  <a:pt x="210" y="1054"/>
                  <a:pt x="239" y="1054"/>
                  <a:pt x="268" y="1053"/>
                </a:cubicBezTo>
                <a:cubicBezTo>
                  <a:pt x="310" y="1047"/>
                  <a:pt x="338" y="1040"/>
                  <a:pt x="378" y="1036"/>
                </a:cubicBezTo>
                <a:cubicBezTo>
                  <a:pt x="378" y="1030"/>
                  <a:pt x="387" y="1034"/>
                  <a:pt x="389" y="1030"/>
                </a:cubicBezTo>
                <a:cubicBezTo>
                  <a:pt x="398" y="1031"/>
                  <a:pt x="398" y="1024"/>
                  <a:pt x="406" y="1026"/>
                </a:cubicBezTo>
                <a:cubicBezTo>
                  <a:pt x="414" y="1020"/>
                  <a:pt x="428" y="1020"/>
                  <a:pt x="435" y="1014"/>
                </a:cubicBezTo>
                <a:cubicBezTo>
                  <a:pt x="448" y="1013"/>
                  <a:pt x="453" y="1005"/>
                  <a:pt x="464" y="1002"/>
                </a:cubicBezTo>
                <a:cubicBezTo>
                  <a:pt x="470" y="995"/>
                  <a:pt x="483" y="993"/>
                  <a:pt x="487" y="984"/>
                </a:cubicBezTo>
                <a:cubicBezTo>
                  <a:pt x="466" y="986"/>
                  <a:pt x="460" y="1001"/>
                  <a:pt x="441" y="1005"/>
                </a:cubicBezTo>
                <a:cubicBezTo>
                  <a:pt x="434" y="1009"/>
                  <a:pt x="427" y="1013"/>
                  <a:pt x="418" y="1014"/>
                </a:cubicBezTo>
                <a:cubicBezTo>
                  <a:pt x="411" y="1014"/>
                  <a:pt x="407" y="1015"/>
                  <a:pt x="406" y="1020"/>
                </a:cubicBezTo>
                <a:cubicBezTo>
                  <a:pt x="400" y="1020"/>
                  <a:pt x="395" y="1021"/>
                  <a:pt x="392" y="1024"/>
                </a:cubicBezTo>
                <a:cubicBezTo>
                  <a:pt x="372" y="1023"/>
                  <a:pt x="360" y="1029"/>
                  <a:pt x="346" y="1034"/>
                </a:cubicBezTo>
                <a:cubicBezTo>
                  <a:pt x="342" y="1033"/>
                  <a:pt x="339" y="1029"/>
                  <a:pt x="337" y="1034"/>
                </a:cubicBezTo>
                <a:cubicBezTo>
                  <a:pt x="333" y="1036"/>
                  <a:pt x="322" y="1031"/>
                  <a:pt x="323" y="1037"/>
                </a:cubicBezTo>
                <a:cubicBezTo>
                  <a:pt x="310" y="1036"/>
                  <a:pt x="301" y="1039"/>
                  <a:pt x="291" y="1041"/>
                </a:cubicBezTo>
                <a:cubicBezTo>
                  <a:pt x="281" y="1041"/>
                  <a:pt x="271" y="1041"/>
                  <a:pt x="262" y="1042"/>
                </a:cubicBezTo>
                <a:cubicBezTo>
                  <a:pt x="255" y="1043"/>
                  <a:pt x="251" y="1046"/>
                  <a:pt x="242" y="1045"/>
                </a:cubicBezTo>
                <a:cubicBezTo>
                  <a:pt x="223" y="1043"/>
                  <a:pt x="203" y="1042"/>
                  <a:pt x="181" y="1044"/>
                </a:cubicBezTo>
                <a:cubicBezTo>
                  <a:pt x="164" y="1039"/>
                  <a:pt x="156" y="1042"/>
                  <a:pt x="143" y="1036"/>
                </a:cubicBezTo>
                <a:cubicBezTo>
                  <a:pt x="132" y="1034"/>
                  <a:pt x="132" y="1036"/>
                  <a:pt x="125" y="1033"/>
                </a:cubicBezTo>
                <a:cubicBezTo>
                  <a:pt x="120" y="1034"/>
                  <a:pt x="116" y="1033"/>
                  <a:pt x="114" y="1031"/>
                </a:cubicBezTo>
                <a:cubicBezTo>
                  <a:pt x="109" y="1030"/>
                  <a:pt x="103" y="1032"/>
                  <a:pt x="102" y="1028"/>
                </a:cubicBezTo>
                <a:cubicBezTo>
                  <a:pt x="83" y="1029"/>
                  <a:pt x="73" y="1021"/>
                  <a:pt x="55" y="1021"/>
                </a:cubicBezTo>
                <a:cubicBezTo>
                  <a:pt x="46" y="1021"/>
                  <a:pt x="41" y="1018"/>
                  <a:pt x="35" y="1015"/>
                </a:cubicBezTo>
                <a:cubicBezTo>
                  <a:pt x="27" y="1013"/>
                  <a:pt x="18" y="1013"/>
                  <a:pt x="14" y="1007"/>
                </a:cubicBezTo>
                <a:cubicBezTo>
                  <a:pt x="42" y="998"/>
                  <a:pt x="61" y="1013"/>
                  <a:pt x="87" y="1014"/>
                </a:cubicBezTo>
                <a:cubicBezTo>
                  <a:pt x="112" y="1019"/>
                  <a:pt x="137" y="1023"/>
                  <a:pt x="163" y="1027"/>
                </a:cubicBezTo>
                <a:cubicBezTo>
                  <a:pt x="201" y="1026"/>
                  <a:pt x="240" y="1025"/>
                  <a:pt x="279" y="1024"/>
                </a:cubicBezTo>
                <a:cubicBezTo>
                  <a:pt x="286" y="1021"/>
                  <a:pt x="294" y="1020"/>
                  <a:pt x="305" y="1020"/>
                </a:cubicBezTo>
                <a:cubicBezTo>
                  <a:pt x="306" y="1015"/>
                  <a:pt x="309" y="1021"/>
                  <a:pt x="313" y="1020"/>
                </a:cubicBezTo>
                <a:cubicBezTo>
                  <a:pt x="313" y="1016"/>
                  <a:pt x="321" y="1016"/>
                  <a:pt x="322" y="1020"/>
                </a:cubicBezTo>
                <a:cubicBezTo>
                  <a:pt x="336" y="1013"/>
                  <a:pt x="356" y="1012"/>
                  <a:pt x="371" y="1007"/>
                </a:cubicBezTo>
                <a:cubicBezTo>
                  <a:pt x="386" y="1001"/>
                  <a:pt x="403" y="997"/>
                  <a:pt x="417" y="991"/>
                </a:cubicBezTo>
                <a:cubicBezTo>
                  <a:pt x="426" y="991"/>
                  <a:pt x="430" y="984"/>
                  <a:pt x="440" y="985"/>
                </a:cubicBezTo>
                <a:cubicBezTo>
                  <a:pt x="443" y="977"/>
                  <a:pt x="457" y="980"/>
                  <a:pt x="460" y="973"/>
                </a:cubicBezTo>
                <a:cubicBezTo>
                  <a:pt x="438" y="974"/>
                  <a:pt x="426" y="983"/>
                  <a:pt x="411" y="988"/>
                </a:cubicBezTo>
                <a:cubicBezTo>
                  <a:pt x="391" y="990"/>
                  <a:pt x="379" y="999"/>
                  <a:pt x="359" y="1001"/>
                </a:cubicBezTo>
                <a:cubicBezTo>
                  <a:pt x="353" y="1005"/>
                  <a:pt x="339" y="1003"/>
                  <a:pt x="333" y="1008"/>
                </a:cubicBezTo>
                <a:cubicBezTo>
                  <a:pt x="327" y="1007"/>
                  <a:pt x="322" y="1009"/>
                  <a:pt x="319" y="1011"/>
                </a:cubicBezTo>
                <a:cubicBezTo>
                  <a:pt x="315" y="1013"/>
                  <a:pt x="304" y="1008"/>
                  <a:pt x="305" y="1014"/>
                </a:cubicBezTo>
                <a:cubicBezTo>
                  <a:pt x="293" y="1012"/>
                  <a:pt x="272" y="1015"/>
                  <a:pt x="250" y="1016"/>
                </a:cubicBezTo>
                <a:cubicBezTo>
                  <a:pt x="227" y="1017"/>
                  <a:pt x="203" y="1017"/>
                  <a:pt x="183" y="1017"/>
                </a:cubicBezTo>
                <a:cubicBezTo>
                  <a:pt x="170" y="1013"/>
                  <a:pt x="150" y="1016"/>
                  <a:pt x="139" y="1010"/>
                </a:cubicBezTo>
                <a:cubicBezTo>
                  <a:pt x="128" y="1012"/>
                  <a:pt x="125" y="1007"/>
                  <a:pt x="116" y="1008"/>
                </a:cubicBezTo>
                <a:cubicBezTo>
                  <a:pt x="113" y="1000"/>
                  <a:pt x="93" y="1011"/>
                  <a:pt x="95" y="999"/>
                </a:cubicBezTo>
                <a:cubicBezTo>
                  <a:pt x="130" y="1003"/>
                  <a:pt x="158" y="1001"/>
                  <a:pt x="183" y="1003"/>
                </a:cubicBezTo>
                <a:cubicBezTo>
                  <a:pt x="188" y="1003"/>
                  <a:pt x="189" y="1000"/>
                  <a:pt x="194" y="1000"/>
                </a:cubicBezTo>
                <a:cubicBezTo>
                  <a:pt x="198" y="998"/>
                  <a:pt x="209" y="1003"/>
                  <a:pt x="208" y="997"/>
                </a:cubicBezTo>
                <a:cubicBezTo>
                  <a:pt x="214" y="1001"/>
                  <a:pt x="212" y="996"/>
                  <a:pt x="220" y="996"/>
                </a:cubicBezTo>
                <a:cubicBezTo>
                  <a:pt x="228" y="996"/>
                  <a:pt x="226" y="1001"/>
                  <a:pt x="232" y="996"/>
                </a:cubicBezTo>
                <a:cubicBezTo>
                  <a:pt x="244" y="996"/>
                  <a:pt x="250" y="990"/>
                  <a:pt x="263" y="992"/>
                </a:cubicBezTo>
                <a:cubicBezTo>
                  <a:pt x="267" y="984"/>
                  <a:pt x="284" y="989"/>
                  <a:pt x="289" y="983"/>
                </a:cubicBezTo>
                <a:cubicBezTo>
                  <a:pt x="311" y="981"/>
                  <a:pt x="326" y="972"/>
                  <a:pt x="347" y="970"/>
                </a:cubicBezTo>
                <a:cubicBezTo>
                  <a:pt x="368" y="964"/>
                  <a:pt x="377" y="957"/>
                  <a:pt x="399" y="957"/>
                </a:cubicBezTo>
                <a:cubicBezTo>
                  <a:pt x="403" y="951"/>
                  <a:pt x="412" y="950"/>
                  <a:pt x="419" y="948"/>
                </a:cubicBezTo>
                <a:cubicBezTo>
                  <a:pt x="421" y="939"/>
                  <a:pt x="438" y="945"/>
                  <a:pt x="436" y="933"/>
                </a:cubicBezTo>
                <a:cubicBezTo>
                  <a:pt x="435" y="928"/>
                  <a:pt x="431" y="932"/>
                  <a:pt x="430" y="936"/>
                </a:cubicBezTo>
                <a:cubicBezTo>
                  <a:pt x="422" y="934"/>
                  <a:pt x="423" y="940"/>
                  <a:pt x="416" y="939"/>
                </a:cubicBezTo>
                <a:cubicBezTo>
                  <a:pt x="411" y="946"/>
                  <a:pt x="399" y="946"/>
                  <a:pt x="393" y="951"/>
                </a:cubicBezTo>
                <a:cubicBezTo>
                  <a:pt x="358" y="958"/>
                  <a:pt x="319" y="967"/>
                  <a:pt x="280" y="977"/>
                </a:cubicBezTo>
                <a:cubicBezTo>
                  <a:pt x="256" y="981"/>
                  <a:pt x="247" y="983"/>
                  <a:pt x="226" y="987"/>
                </a:cubicBezTo>
                <a:cubicBezTo>
                  <a:pt x="223" y="979"/>
                  <a:pt x="219" y="990"/>
                  <a:pt x="214" y="988"/>
                </a:cubicBezTo>
                <a:cubicBezTo>
                  <a:pt x="208" y="988"/>
                  <a:pt x="202" y="988"/>
                  <a:pt x="197" y="988"/>
                </a:cubicBezTo>
                <a:cubicBezTo>
                  <a:pt x="191" y="988"/>
                  <a:pt x="185" y="988"/>
                  <a:pt x="179" y="989"/>
                </a:cubicBezTo>
                <a:cubicBezTo>
                  <a:pt x="174" y="987"/>
                  <a:pt x="162" y="993"/>
                  <a:pt x="162" y="986"/>
                </a:cubicBezTo>
                <a:cubicBezTo>
                  <a:pt x="181" y="984"/>
                  <a:pt x="197" y="978"/>
                  <a:pt x="214" y="973"/>
                </a:cubicBezTo>
                <a:cubicBezTo>
                  <a:pt x="232" y="970"/>
                  <a:pt x="248" y="965"/>
                  <a:pt x="266" y="960"/>
                </a:cubicBezTo>
                <a:cubicBezTo>
                  <a:pt x="270" y="954"/>
                  <a:pt x="284" y="957"/>
                  <a:pt x="288" y="951"/>
                </a:cubicBezTo>
                <a:cubicBezTo>
                  <a:pt x="299" y="950"/>
                  <a:pt x="305" y="946"/>
                  <a:pt x="314" y="945"/>
                </a:cubicBezTo>
                <a:cubicBezTo>
                  <a:pt x="323" y="943"/>
                  <a:pt x="329" y="938"/>
                  <a:pt x="337" y="935"/>
                </a:cubicBezTo>
                <a:cubicBezTo>
                  <a:pt x="345" y="932"/>
                  <a:pt x="357" y="933"/>
                  <a:pt x="357" y="923"/>
                </a:cubicBezTo>
                <a:cubicBezTo>
                  <a:pt x="342" y="925"/>
                  <a:pt x="333" y="932"/>
                  <a:pt x="320" y="936"/>
                </a:cubicBezTo>
                <a:cubicBezTo>
                  <a:pt x="306" y="939"/>
                  <a:pt x="293" y="944"/>
                  <a:pt x="280" y="948"/>
                </a:cubicBezTo>
                <a:cubicBezTo>
                  <a:pt x="253" y="957"/>
                  <a:pt x="222" y="961"/>
                  <a:pt x="196" y="971"/>
                </a:cubicBezTo>
                <a:cubicBezTo>
                  <a:pt x="173" y="971"/>
                  <a:pt x="155" y="977"/>
                  <a:pt x="139" y="984"/>
                </a:cubicBezTo>
                <a:cubicBezTo>
                  <a:pt x="127" y="980"/>
                  <a:pt x="107" y="986"/>
                  <a:pt x="86" y="988"/>
                </a:cubicBezTo>
                <a:cubicBezTo>
                  <a:pt x="74" y="986"/>
                  <a:pt x="70" y="993"/>
                  <a:pt x="58" y="992"/>
                </a:cubicBezTo>
                <a:cubicBezTo>
                  <a:pt x="52" y="992"/>
                  <a:pt x="46" y="992"/>
                  <a:pt x="40" y="992"/>
                </a:cubicBezTo>
                <a:cubicBezTo>
                  <a:pt x="42" y="997"/>
                  <a:pt x="27" y="997"/>
                  <a:pt x="29" y="992"/>
                </a:cubicBezTo>
                <a:cubicBezTo>
                  <a:pt x="41" y="990"/>
                  <a:pt x="50" y="984"/>
                  <a:pt x="66" y="986"/>
                </a:cubicBezTo>
                <a:cubicBezTo>
                  <a:pt x="77" y="975"/>
                  <a:pt x="97" y="973"/>
                  <a:pt x="112" y="967"/>
                </a:cubicBezTo>
                <a:cubicBezTo>
                  <a:pt x="126" y="959"/>
                  <a:pt x="146" y="956"/>
                  <a:pt x="164" y="951"/>
                </a:cubicBezTo>
                <a:cubicBezTo>
                  <a:pt x="168" y="945"/>
                  <a:pt x="184" y="950"/>
                  <a:pt x="187" y="942"/>
                </a:cubicBezTo>
                <a:cubicBezTo>
                  <a:pt x="200" y="944"/>
                  <a:pt x="205" y="937"/>
                  <a:pt x="216" y="935"/>
                </a:cubicBezTo>
                <a:cubicBezTo>
                  <a:pt x="233" y="930"/>
                  <a:pt x="249" y="924"/>
                  <a:pt x="267" y="920"/>
                </a:cubicBezTo>
                <a:cubicBezTo>
                  <a:pt x="285" y="916"/>
                  <a:pt x="298" y="907"/>
                  <a:pt x="316" y="904"/>
                </a:cubicBezTo>
                <a:cubicBezTo>
                  <a:pt x="319" y="896"/>
                  <a:pt x="333" y="899"/>
                  <a:pt x="336" y="892"/>
                </a:cubicBezTo>
                <a:cubicBezTo>
                  <a:pt x="345" y="894"/>
                  <a:pt x="344" y="887"/>
                  <a:pt x="351" y="888"/>
                </a:cubicBezTo>
                <a:cubicBezTo>
                  <a:pt x="352" y="884"/>
                  <a:pt x="362" y="888"/>
                  <a:pt x="362" y="882"/>
                </a:cubicBezTo>
                <a:cubicBezTo>
                  <a:pt x="381" y="878"/>
                  <a:pt x="393" y="868"/>
                  <a:pt x="411" y="864"/>
                </a:cubicBezTo>
                <a:cubicBezTo>
                  <a:pt x="415" y="858"/>
                  <a:pt x="427" y="858"/>
                  <a:pt x="431" y="852"/>
                </a:cubicBezTo>
                <a:cubicBezTo>
                  <a:pt x="436" y="851"/>
                  <a:pt x="441" y="849"/>
                  <a:pt x="442" y="846"/>
                </a:cubicBezTo>
                <a:cubicBezTo>
                  <a:pt x="445" y="845"/>
                  <a:pt x="448" y="845"/>
                  <a:pt x="448" y="842"/>
                </a:cubicBezTo>
                <a:cubicBezTo>
                  <a:pt x="448" y="841"/>
                  <a:pt x="446" y="839"/>
                  <a:pt x="445" y="843"/>
                </a:cubicBezTo>
                <a:cubicBezTo>
                  <a:pt x="425" y="848"/>
                  <a:pt x="406" y="856"/>
                  <a:pt x="388" y="864"/>
                </a:cubicBezTo>
                <a:cubicBezTo>
                  <a:pt x="378" y="862"/>
                  <a:pt x="379" y="869"/>
                  <a:pt x="373" y="871"/>
                </a:cubicBezTo>
                <a:cubicBezTo>
                  <a:pt x="372" y="876"/>
                  <a:pt x="360" y="871"/>
                  <a:pt x="359" y="877"/>
                </a:cubicBezTo>
                <a:cubicBezTo>
                  <a:pt x="348" y="879"/>
                  <a:pt x="339" y="884"/>
                  <a:pt x="330" y="889"/>
                </a:cubicBezTo>
                <a:cubicBezTo>
                  <a:pt x="311" y="890"/>
                  <a:pt x="300" y="900"/>
                  <a:pt x="281" y="902"/>
                </a:cubicBezTo>
                <a:cubicBezTo>
                  <a:pt x="268" y="909"/>
                  <a:pt x="249" y="912"/>
                  <a:pt x="233" y="918"/>
                </a:cubicBezTo>
                <a:cubicBezTo>
                  <a:pt x="214" y="920"/>
                  <a:pt x="201" y="927"/>
                  <a:pt x="184" y="930"/>
                </a:cubicBezTo>
                <a:cubicBezTo>
                  <a:pt x="174" y="932"/>
                  <a:pt x="168" y="936"/>
                  <a:pt x="158" y="937"/>
                </a:cubicBezTo>
                <a:cubicBezTo>
                  <a:pt x="157" y="941"/>
                  <a:pt x="151" y="940"/>
                  <a:pt x="146" y="940"/>
                </a:cubicBezTo>
                <a:cubicBezTo>
                  <a:pt x="148" y="945"/>
                  <a:pt x="133" y="945"/>
                  <a:pt x="135" y="940"/>
                </a:cubicBezTo>
                <a:cubicBezTo>
                  <a:pt x="143" y="938"/>
                  <a:pt x="149" y="934"/>
                  <a:pt x="157" y="931"/>
                </a:cubicBezTo>
                <a:cubicBezTo>
                  <a:pt x="158" y="927"/>
                  <a:pt x="164" y="928"/>
                  <a:pt x="166" y="925"/>
                </a:cubicBezTo>
                <a:cubicBezTo>
                  <a:pt x="167" y="920"/>
                  <a:pt x="171" y="918"/>
                  <a:pt x="177" y="919"/>
                </a:cubicBezTo>
                <a:cubicBezTo>
                  <a:pt x="181" y="912"/>
                  <a:pt x="189" y="909"/>
                  <a:pt x="197" y="907"/>
                </a:cubicBezTo>
                <a:cubicBezTo>
                  <a:pt x="199" y="898"/>
                  <a:pt x="214" y="902"/>
                  <a:pt x="214" y="892"/>
                </a:cubicBezTo>
                <a:cubicBezTo>
                  <a:pt x="223" y="890"/>
                  <a:pt x="231" y="887"/>
                  <a:pt x="234" y="880"/>
                </a:cubicBezTo>
                <a:cubicBezTo>
                  <a:pt x="245" y="880"/>
                  <a:pt x="251" y="875"/>
                  <a:pt x="257" y="871"/>
                </a:cubicBezTo>
                <a:cubicBezTo>
                  <a:pt x="271" y="862"/>
                  <a:pt x="285" y="854"/>
                  <a:pt x="300" y="846"/>
                </a:cubicBezTo>
                <a:cubicBezTo>
                  <a:pt x="326" y="830"/>
                  <a:pt x="357" y="818"/>
                  <a:pt x="386" y="803"/>
                </a:cubicBezTo>
                <a:cubicBezTo>
                  <a:pt x="401" y="797"/>
                  <a:pt x="418" y="793"/>
                  <a:pt x="432" y="785"/>
                </a:cubicBezTo>
                <a:cubicBezTo>
                  <a:pt x="437" y="785"/>
                  <a:pt x="441" y="784"/>
                  <a:pt x="444" y="782"/>
                </a:cubicBezTo>
                <a:cubicBezTo>
                  <a:pt x="441" y="774"/>
                  <a:pt x="457" y="783"/>
                  <a:pt x="455" y="776"/>
                </a:cubicBezTo>
                <a:cubicBezTo>
                  <a:pt x="461" y="775"/>
                  <a:pt x="467" y="775"/>
                  <a:pt x="473" y="775"/>
                </a:cubicBezTo>
                <a:cubicBezTo>
                  <a:pt x="472" y="772"/>
                  <a:pt x="485" y="769"/>
                  <a:pt x="475" y="766"/>
                </a:cubicBezTo>
                <a:cubicBezTo>
                  <a:pt x="468" y="775"/>
                  <a:pt x="446" y="769"/>
                  <a:pt x="441" y="779"/>
                </a:cubicBezTo>
                <a:cubicBezTo>
                  <a:pt x="423" y="778"/>
                  <a:pt x="416" y="785"/>
                  <a:pt x="403" y="789"/>
                </a:cubicBezTo>
                <a:cubicBezTo>
                  <a:pt x="395" y="789"/>
                  <a:pt x="396" y="793"/>
                  <a:pt x="392" y="795"/>
                </a:cubicBezTo>
                <a:cubicBezTo>
                  <a:pt x="390" y="795"/>
                  <a:pt x="388" y="794"/>
                  <a:pt x="386" y="795"/>
                </a:cubicBezTo>
                <a:cubicBezTo>
                  <a:pt x="381" y="797"/>
                  <a:pt x="376" y="802"/>
                  <a:pt x="369" y="801"/>
                </a:cubicBezTo>
                <a:cubicBezTo>
                  <a:pt x="368" y="808"/>
                  <a:pt x="356" y="804"/>
                  <a:pt x="354" y="810"/>
                </a:cubicBezTo>
                <a:cubicBezTo>
                  <a:pt x="349" y="813"/>
                  <a:pt x="343" y="816"/>
                  <a:pt x="337" y="819"/>
                </a:cubicBezTo>
                <a:cubicBezTo>
                  <a:pt x="302" y="827"/>
                  <a:pt x="281" y="847"/>
                  <a:pt x="251" y="859"/>
                </a:cubicBezTo>
                <a:cubicBezTo>
                  <a:pt x="247" y="865"/>
                  <a:pt x="235" y="865"/>
                  <a:pt x="231" y="871"/>
                </a:cubicBezTo>
                <a:cubicBezTo>
                  <a:pt x="221" y="872"/>
                  <a:pt x="219" y="880"/>
                  <a:pt x="208" y="881"/>
                </a:cubicBezTo>
                <a:cubicBezTo>
                  <a:pt x="202" y="885"/>
                  <a:pt x="197" y="890"/>
                  <a:pt x="188" y="893"/>
                </a:cubicBezTo>
                <a:cubicBezTo>
                  <a:pt x="188" y="897"/>
                  <a:pt x="182" y="896"/>
                  <a:pt x="180" y="899"/>
                </a:cubicBezTo>
                <a:cubicBezTo>
                  <a:pt x="176" y="897"/>
                  <a:pt x="173" y="910"/>
                  <a:pt x="171" y="902"/>
                </a:cubicBezTo>
                <a:cubicBezTo>
                  <a:pt x="172" y="894"/>
                  <a:pt x="179" y="892"/>
                  <a:pt x="185" y="890"/>
                </a:cubicBezTo>
                <a:cubicBezTo>
                  <a:pt x="191" y="886"/>
                  <a:pt x="197" y="882"/>
                  <a:pt x="203" y="878"/>
                </a:cubicBezTo>
                <a:cubicBezTo>
                  <a:pt x="210" y="867"/>
                  <a:pt x="229" y="867"/>
                  <a:pt x="234" y="854"/>
                </a:cubicBezTo>
                <a:cubicBezTo>
                  <a:pt x="251" y="852"/>
                  <a:pt x="257" y="840"/>
                  <a:pt x="271" y="835"/>
                </a:cubicBezTo>
                <a:cubicBezTo>
                  <a:pt x="280" y="826"/>
                  <a:pt x="298" y="825"/>
                  <a:pt x="305" y="814"/>
                </a:cubicBezTo>
                <a:cubicBezTo>
                  <a:pt x="321" y="812"/>
                  <a:pt x="328" y="800"/>
                  <a:pt x="346" y="799"/>
                </a:cubicBezTo>
                <a:cubicBezTo>
                  <a:pt x="349" y="794"/>
                  <a:pt x="358" y="794"/>
                  <a:pt x="363" y="790"/>
                </a:cubicBezTo>
                <a:cubicBezTo>
                  <a:pt x="369" y="786"/>
                  <a:pt x="377" y="784"/>
                  <a:pt x="383" y="780"/>
                </a:cubicBezTo>
                <a:cubicBezTo>
                  <a:pt x="396" y="775"/>
                  <a:pt x="410" y="770"/>
                  <a:pt x="423" y="765"/>
                </a:cubicBezTo>
                <a:cubicBezTo>
                  <a:pt x="428" y="760"/>
                  <a:pt x="441" y="763"/>
                  <a:pt x="443" y="756"/>
                </a:cubicBezTo>
                <a:cubicBezTo>
                  <a:pt x="448" y="751"/>
                  <a:pt x="464" y="757"/>
                  <a:pt x="463" y="746"/>
                </a:cubicBezTo>
                <a:cubicBezTo>
                  <a:pt x="440" y="749"/>
                  <a:pt x="423" y="757"/>
                  <a:pt x="403" y="762"/>
                </a:cubicBezTo>
                <a:cubicBezTo>
                  <a:pt x="402" y="768"/>
                  <a:pt x="393" y="764"/>
                  <a:pt x="391" y="769"/>
                </a:cubicBezTo>
                <a:cubicBezTo>
                  <a:pt x="393" y="777"/>
                  <a:pt x="375" y="767"/>
                  <a:pt x="377" y="775"/>
                </a:cubicBezTo>
                <a:cubicBezTo>
                  <a:pt x="367" y="777"/>
                  <a:pt x="360" y="783"/>
                  <a:pt x="348" y="784"/>
                </a:cubicBezTo>
                <a:cubicBezTo>
                  <a:pt x="332" y="793"/>
                  <a:pt x="314" y="801"/>
                  <a:pt x="296" y="809"/>
                </a:cubicBezTo>
                <a:cubicBezTo>
                  <a:pt x="286" y="811"/>
                  <a:pt x="280" y="817"/>
                  <a:pt x="271" y="821"/>
                </a:cubicBezTo>
                <a:cubicBezTo>
                  <a:pt x="265" y="827"/>
                  <a:pt x="251" y="827"/>
                  <a:pt x="248" y="836"/>
                </a:cubicBezTo>
                <a:cubicBezTo>
                  <a:pt x="229" y="842"/>
                  <a:pt x="217" y="856"/>
                  <a:pt x="199" y="863"/>
                </a:cubicBezTo>
                <a:cubicBezTo>
                  <a:pt x="195" y="872"/>
                  <a:pt x="184" y="873"/>
                  <a:pt x="176" y="878"/>
                </a:cubicBezTo>
                <a:cubicBezTo>
                  <a:pt x="175" y="882"/>
                  <a:pt x="170" y="884"/>
                  <a:pt x="165" y="885"/>
                </a:cubicBezTo>
                <a:cubicBezTo>
                  <a:pt x="163" y="889"/>
                  <a:pt x="161" y="894"/>
                  <a:pt x="154" y="894"/>
                </a:cubicBezTo>
                <a:cubicBezTo>
                  <a:pt x="147" y="899"/>
                  <a:pt x="141" y="906"/>
                  <a:pt x="131" y="909"/>
                </a:cubicBezTo>
                <a:cubicBezTo>
                  <a:pt x="126" y="916"/>
                  <a:pt x="117" y="920"/>
                  <a:pt x="108" y="924"/>
                </a:cubicBezTo>
                <a:cubicBezTo>
                  <a:pt x="101" y="930"/>
                  <a:pt x="93" y="934"/>
                  <a:pt x="85" y="939"/>
                </a:cubicBezTo>
                <a:cubicBezTo>
                  <a:pt x="75" y="942"/>
                  <a:pt x="69" y="949"/>
                  <a:pt x="56" y="951"/>
                </a:cubicBezTo>
                <a:cubicBezTo>
                  <a:pt x="52" y="956"/>
                  <a:pt x="48" y="960"/>
                  <a:pt x="42" y="963"/>
                </a:cubicBezTo>
                <a:cubicBezTo>
                  <a:pt x="35" y="962"/>
                  <a:pt x="36" y="969"/>
                  <a:pt x="28" y="966"/>
                </a:cubicBezTo>
                <a:cubicBezTo>
                  <a:pt x="30" y="974"/>
                  <a:pt x="14" y="965"/>
                  <a:pt x="16" y="972"/>
                </a:cubicBezTo>
                <a:cubicBezTo>
                  <a:pt x="12" y="975"/>
                  <a:pt x="7" y="978"/>
                  <a:pt x="2" y="979"/>
                </a:cubicBezTo>
                <a:cubicBezTo>
                  <a:pt x="2" y="1022"/>
                  <a:pt x="2" y="1022"/>
                  <a:pt x="2" y="1022"/>
                </a:cubicBezTo>
                <a:cubicBezTo>
                  <a:pt x="15" y="1020"/>
                  <a:pt x="22" y="1026"/>
                  <a:pt x="32" y="1027"/>
                </a:cubicBezTo>
                <a:cubicBezTo>
                  <a:pt x="43" y="1028"/>
                  <a:pt x="24" y="1035"/>
                  <a:pt x="27" y="1027"/>
                </a:cubicBezTo>
                <a:cubicBezTo>
                  <a:pt x="17" y="1028"/>
                  <a:pt x="9" y="1026"/>
                  <a:pt x="2" y="1024"/>
                </a:cubicBezTo>
                <a:cubicBezTo>
                  <a:pt x="2" y="1036"/>
                  <a:pt x="2" y="1036"/>
                  <a:pt x="2" y="1036"/>
                </a:cubicBezTo>
                <a:cubicBezTo>
                  <a:pt x="10" y="1038"/>
                  <a:pt x="19" y="1040"/>
                  <a:pt x="27" y="1042"/>
                </a:cubicBezTo>
                <a:cubicBezTo>
                  <a:pt x="58" y="1048"/>
                  <a:pt x="82" y="1062"/>
                  <a:pt x="120" y="1060"/>
                </a:cubicBezTo>
                <a:close/>
                <a:moveTo>
                  <a:pt x="160" y="905"/>
                </a:moveTo>
                <a:cubicBezTo>
                  <a:pt x="162" y="905"/>
                  <a:pt x="164" y="905"/>
                  <a:pt x="166" y="905"/>
                </a:cubicBezTo>
                <a:cubicBezTo>
                  <a:pt x="167" y="911"/>
                  <a:pt x="162" y="910"/>
                  <a:pt x="157" y="911"/>
                </a:cubicBezTo>
                <a:cubicBezTo>
                  <a:pt x="157" y="908"/>
                  <a:pt x="160" y="908"/>
                  <a:pt x="160" y="905"/>
                </a:cubicBezTo>
                <a:close/>
                <a:moveTo>
                  <a:pt x="128" y="926"/>
                </a:moveTo>
                <a:cubicBezTo>
                  <a:pt x="136" y="928"/>
                  <a:pt x="122" y="933"/>
                  <a:pt x="123" y="938"/>
                </a:cubicBezTo>
                <a:cubicBezTo>
                  <a:pt x="119" y="938"/>
                  <a:pt x="115" y="938"/>
                  <a:pt x="114" y="941"/>
                </a:cubicBezTo>
                <a:cubicBezTo>
                  <a:pt x="105" y="934"/>
                  <a:pt x="128" y="933"/>
                  <a:pt x="128" y="926"/>
                </a:cubicBezTo>
                <a:close/>
                <a:moveTo>
                  <a:pt x="2859" y="2158"/>
                </a:moveTo>
                <a:cubicBezTo>
                  <a:pt x="2857" y="2159"/>
                  <a:pt x="2856" y="2159"/>
                  <a:pt x="2854" y="2160"/>
                </a:cubicBezTo>
                <a:cubicBezTo>
                  <a:pt x="2877" y="2160"/>
                  <a:pt x="2877" y="2160"/>
                  <a:pt x="2877" y="2160"/>
                </a:cubicBezTo>
                <a:cubicBezTo>
                  <a:pt x="2879" y="2159"/>
                  <a:pt x="2881" y="2158"/>
                  <a:pt x="2882" y="2159"/>
                </a:cubicBezTo>
                <a:cubicBezTo>
                  <a:pt x="2882" y="2147"/>
                  <a:pt x="2882" y="2147"/>
                  <a:pt x="2882" y="2147"/>
                </a:cubicBezTo>
                <a:cubicBezTo>
                  <a:pt x="2880" y="2148"/>
                  <a:pt x="2878" y="2150"/>
                  <a:pt x="2875" y="2151"/>
                </a:cubicBezTo>
                <a:cubicBezTo>
                  <a:pt x="2870" y="2154"/>
                  <a:pt x="2864" y="2155"/>
                  <a:pt x="2859" y="2158"/>
                </a:cubicBezTo>
                <a:close/>
                <a:moveTo>
                  <a:pt x="2281" y="2042"/>
                </a:moveTo>
                <a:cubicBezTo>
                  <a:pt x="2282" y="2071"/>
                  <a:pt x="2273" y="2096"/>
                  <a:pt x="2277" y="2125"/>
                </a:cubicBezTo>
                <a:cubicBezTo>
                  <a:pt x="2273" y="2133"/>
                  <a:pt x="2270" y="2140"/>
                  <a:pt x="2269" y="2149"/>
                </a:cubicBezTo>
                <a:cubicBezTo>
                  <a:pt x="2263" y="2151"/>
                  <a:pt x="2270" y="2158"/>
                  <a:pt x="2265" y="2160"/>
                </a:cubicBezTo>
                <a:cubicBezTo>
                  <a:pt x="2280" y="2160"/>
                  <a:pt x="2280" y="2160"/>
                  <a:pt x="2280" y="2160"/>
                </a:cubicBezTo>
                <a:cubicBezTo>
                  <a:pt x="2279" y="2157"/>
                  <a:pt x="2278" y="2154"/>
                  <a:pt x="2277" y="2151"/>
                </a:cubicBezTo>
                <a:cubicBezTo>
                  <a:pt x="2286" y="2136"/>
                  <a:pt x="2279" y="2114"/>
                  <a:pt x="2286" y="2098"/>
                </a:cubicBezTo>
                <a:cubicBezTo>
                  <a:pt x="2281" y="2087"/>
                  <a:pt x="2290" y="2081"/>
                  <a:pt x="2285" y="2070"/>
                </a:cubicBezTo>
                <a:cubicBezTo>
                  <a:pt x="2287" y="2065"/>
                  <a:pt x="2287" y="2060"/>
                  <a:pt x="2288" y="2055"/>
                </a:cubicBezTo>
                <a:cubicBezTo>
                  <a:pt x="2284" y="2052"/>
                  <a:pt x="2290" y="2041"/>
                  <a:pt x="2281" y="2042"/>
                </a:cubicBezTo>
                <a:close/>
                <a:moveTo>
                  <a:pt x="2266" y="2037"/>
                </a:moveTo>
                <a:cubicBezTo>
                  <a:pt x="2265" y="2030"/>
                  <a:pt x="2264" y="2024"/>
                  <a:pt x="2266" y="2018"/>
                </a:cubicBezTo>
                <a:cubicBezTo>
                  <a:pt x="2268" y="2011"/>
                  <a:pt x="2266" y="2003"/>
                  <a:pt x="2269" y="1997"/>
                </a:cubicBezTo>
                <a:cubicBezTo>
                  <a:pt x="2269" y="1983"/>
                  <a:pt x="2269" y="1970"/>
                  <a:pt x="2268" y="1955"/>
                </a:cubicBezTo>
                <a:cubicBezTo>
                  <a:pt x="2263" y="1947"/>
                  <a:pt x="2270" y="1943"/>
                  <a:pt x="2264" y="1935"/>
                </a:cubicBezTo>
                <a:cubicBezTo>
                  <a:pt x="2268" y="1932"/>
                  <a:pt x="2262" y="1927"/>
                  <a:pt x="2265" y="1924"/>
                </a:cubicBezTo>
                <a:cubicBezTo>
                  <a:pt x="2263" y="1921"/>
                  <a:pt x="2262" y="1914"/>
                  <a:pt x="2258" y="1915"/>
                </a:cubicBezTo>
                <a:cubicBezTo>
                  <a:pt x="2259" y="1928"/>
                  <a:pt x="2262" y="1941"/>
                  <a:pt x="2260" y="1953"/>
                </a:cubicBezTo>
                <a:cubicBezTo>
                  <a:pt x="2262" y="1960"/>
                  <a:pt x="2262" y="1967"/>
                  <a:pt x="2260" y="1972"/>
                </a:cubicBezTo>
                <a:cubicBezTo>
                  <a:pt x="2262" y="1979"/>
                  <a:pt x="2262" y="1986"/>
                  <a:pt x="2260" y="1992"/>
                </a:cubicBezTo>
                <a:cubicBezTo>
                  <a:pt x="2261" y="2004"/>
                  <a:pt x="2260" y="2016"/>
                  <a:pt x="2258" y="2028"/>
                </a:cubicBezTo>
                <a:cubicBezTo>
                  <a:pt x="2251" y="2032"/>
                  <a:pt x="2259" y="2041"/>
                  <a:pt x="2254" y="2046"/>
                </a:cubicBezTo>
                <a:cubicBezTo>
                  <a:pt x="2251" y="2048"/>
                  <a:pt x="2251" y="2051"/>
                  <a:pt x="2251" y="2054"/>
                </a:cubicBezTo>
                <a:cubicBezTo>
                  <a:pt x="2255" y="2059"/>
                  <a:pt x="2250" y="2061"/>
                  <a:pt x="2250" y="2064"/>
                </a:cubicBezTo>
                <a:cubicBezTo>
                  <a:pt x="2244" y="2068"/>
                  <a:pt x="2251" y="2076"/>
                  <a:pt x="2245" y="2080"/>
                </a:cubicBezTo>
                <a:cubicBezTo>
                  <a:pt x="2247" y="2083"/>
                  <a:pt x="2246" y="2086"/>
                  <a:pt x="2246" y="2089"/>
                </a:cubicBezTo>
                <a:cubicBezTo>
                  <a:pt x="2241" y="2090"/>
                  <a:pt x="2243" y="2095"/>
                  <a:pt x="2241" y="2098"/>
                </a:cubicBezTo>
                <a:cubicBezTo>
                  <a:pt x="2239" y="2104"/>
                  <a:pt x="2241" y="2111"/>
                  <a:pt x="2237" y="2116"/>
                </a:cubicBezTo>
                <a:cubicBezTo>
                  <a:pt x="2235" y="2122"/>
                  <a:pt x="2233" y="2128"/>
                  <a:pt x="2233" y="2134"/>
                </a:cubicBezTo>
                <a:cubicBezTo>
                  <a:pt x="2229" y="2143"/>
                  <a:pt x="2225" y="2151"/>
                  <a:pt x="2221" y="2160"/>
                </a:cubicBezTo>
                <a:cubicBezTo>
                  <a:pt x="2245" y="2160"/>
                  <a:pt x="2245" y="2160"/>
                  <a:pt x="2245" y="2160"/>
                </a:cubicBezTo>
                <a:cubicBezTo>
                  <a:pt x="2245" y="2158"/>
                  <a:pt x="2246" y="2156"/>
                  <a:pt x="2246" y="2154"/>
                </a:cubicBezTo>
                <a:cubicBezTo>
                  <a:pt x="2254" y="2143"/>
                  <a:pt x="2255" y="2129"/>
                  <a:pt x="2256" y="2116"/>
                </a:cubicBezTo>
                <a:cubicBezTo>
                  <a:pt x="2264" y="2104"/>
                  <a:pt x="2259" y="2088"/>
                  <a:pt x="2266" y="2076"/>
                </a:cubicBezTo>
                <a:cubicBezTo>
                  <a:pt x="2263" y="2062"/>
                  <a:pt x="2260" y="2048"/>
                  <a:pt x="2266" y="2037"/>
                </a:cubicBezTo>
                <a:close/>
                <a:moveTo>
                  <a:pt x="2163" y="1971"/>
                </a:moveTo>
                <a:cubicBezTo>
                  <a:pt x="2157" y="1957"/>
                  <a:pt x="2162" y="1947"/>
                  <a:pt x="2160" y="1934"/>
                </a:cubicBezTo>
                <a:cubicBezTo>
                  <a:pt x="2157" y="1920"/>
                  <a:pt x="2157" y="1907"/>
                  <a:pt x="2157" y="1894"/>
                </a:cubicBezTo>
                <a:cubicBezTo>
                  <a:pt x="2155" y="1879"/>
                  <a:pt x="2153" y="1864"/>
                  <a:pt x="2150" y="1849"/>
                </a:cubicBezTo>
                <a:cubicBezTo>
                  <a:pt x="2147" y="1837"/>
                  <a:pt x="2144" y="1825"/>
                  <a:pt x="2139" y="1812"/>
                </a:cubicBezTo>
                <a:cubicBezTo>
                  <a:pt x="2135" y="1803"/>
                  <a:pt x="2131" y="1795"/>
                  <a:pt x="2126" y="1786"/>
                </a:cubicBezTo>
                <a:cubicBezTo>
                  <a:pt x="2113" y="1788"/>
                  <a:pt x="2135" y="1803"/>
                  <a:pt x="2128" y="1808"/>
                </a:cubicBezTo>
                <a:cubicBezTo>
                  <a:pt x="2137" y="1814"/>
                  <a:pt x="2133" y="1821"/>
                  <a:pt x="2139" y="1831"/>
                </a:cubicBezTo>
                <a:cubicBezTo>
                  <a:pt x="2139" y="1837"/>
                  <a:pt x="2140" y="1843"/>
                  <a:pt x="2141" y="1849"/>
                </a:cubicBezTo>
                <a:cubicBezTo>
                  <a:pt x="2141" y="1852"/>
                  <a:pt x="2142" y="1855"/>
                  <a:pt x="2143" y="1859"/>
                </a:cubicBezTo>
                <a:cubicBezTo>
                  <a:pt x="2147" y="1864"/>
                  <a:pt x="2141" y="1867"/>
                  <a:pt x="2146" y="1873"/>
                </a:cubicBezTo>
                <a:cubicBezTo>
                  <a:pt x="2138" y="1874"/>
                  <a:pt x="2154" y="1884"/>
                  <a:pt x="2146" y="1886"/>
                </a:cubicBezTo>
                <a:cubicBezTo>
                  <a:pt x="2147" y="1895"/>
                  <a:pt x="2148" y="1904"/>
                  <a:pt x="2150" y="1913"/>
                </a:cubicBezTo>
                <a:cubicBezTo>
                  <a:pt x="2151" y="1918"/>
                  <a:pt x="2149" y="1921"/>
                  <a:pt x="2150" y="1926"/>
                </a:cubicBezTo>
                <a:cubicBezTo>
                  <a:pt x="2147" y="1929"/>
                  <a:pt x="2154" y="1936"/>
                  <a:pt x="2150" y="1939"/>
                </a:cubicBezTo>
                <a:cubicBezTo>
                  <a:pt x="2154" y="1976"/>
                  <a:pt x="2153" y="2011"/>
                  <a:pt x="2150" y="2045"/>
                </a:cubicBezTo>
                <a:cubicBezTo>
                  <a:pt x="2144" y="2061"/>
                  <a:pt x="2145" y="2078"/>
                  <a:pt x="2138" y="2093"/>
                </a:cubicBezTo>
                <a:cubicBezTo>
                  <a:pt x="2141" y="2098"/>
                  <a:pt x="2133" y="2100"/>
                  <a:pt x="2138" y="2106"/>
                </a:cubicBezTo>
                <a:cubicBezTo>
                  <a:pt x="2137" y="2110"/>
                  <a:pt x="2136" y="2114"/>
                  <a:pt x="2134" y="2118"/>
                </a:cubicBezTo>
                <a:cubicBezTo>
                  <a:pt x="2132" y="2126"/>
                  <a:pt x="2133" y="2136"/>
                  <a:pt x="2128" y="2144"/>
                </a:cubicBezTo>
                <a:cubicBezTo>
                  <a:pt x="2127" y="2149"/>
                  <a:pt x="2126" y="2155"/>
                  <a:pt x="2124" y="2160"/>
                </a:cubicBezTo>
                <a:cubicBezTo>
                  <a:pt x="2136" y="2160"/>
                  <a:pt x="2136" y="2160"/>
                  <a:pt x="2136" y="2160"/>
                </a:cubicBezTo>
                <a:cubicBezTo>
                  <a:pt x="2137" y="2158"/>
                  <a:pt x="2138" y="2156"/>
                  <a:pt x="2139" y="2154"/>
                </a:cubicBezTo>
                <a:cubicBezTo>
                  <a:pt x="2139" y="2141"/>
                  <a:pt x="2144" y="2130"/>
                  <a:pt x="2147" y="2118"/>
                </a:cubicBezTo>
                <a:cubicBezTo>
                  <a:pt x="2149" y="2106"/>
                  <a:pt x="2148" y="2093"/>
                  <a:pt x="2153" y="2083"/>
                </a:cubicBezTo>
                <a:cubicBezTo>
                  <a:pt x="2156" y="2071"/>
                  <a:pt x="2156" y="2058"/>
                  <a:pt x="2161" y="2047"/>
                </a:cubicBezTo>
                <a:cubicBezTo>
                  <a:pt x="2160" y="2041"/>
                  <a:pt x="2162" y="2036"/>
                  <a:pt x="2162" y="2030"/>
                </a:cubicBezTo>
                <a:cubicBezTo>
                  <a:pt x="2165" y="2024"/>
                  <a:pt x="2161" y="2016"/>
                  <a:pt x="2162" y="2010"/>
                </a:cubicBezTo>
                <a:cubicBezTo>
                  <a:pt x="2166" y="1999"/>
                  <a:pt x="2162" y="1984"/>
                  <a:pt x="2163" y="1971"/>
                </a:cubicBezTo>
                <a:close/>
                <a:moveTo>
                  <a:pt x="2222" y="1981"/>
                </a:moveTo>
                <a:cubicBezTo>
                  <a:pt x="2224" y="1968"/>
                  <a:pt x="2226" y="1955"/>
                  <a:pt x="2225" y="1941"/>
                </a:cubicBezTo>
                <a:cubicBezTo>
                  <a:pt x="2224" y="1926"/>
                  <a:pt x="2229" y="1913"/>
                  <a:pt x="2223" y="1897"/>
                </a:cubicBezTo>
                <a:cubicBezTo>
                  <a:pt x="2225" y="1884"/>
                  <a:pt x="2218" y="1868"/>
                  <a:pt x="2218" y="1854"/>
                </a:cubicBezTo>
                <a:cubicBezTo>
                  <a:pt x="2217" y="1852"/>
                  <a:pt x="2217" y="1851"/>
                  <a:pt x="2217" y="1849"/>
                </a:cubicBezTo>
                <a:cubicBezTo>
                  <a:pt x="2216" y="1843"/>
                  <a:pt x="2219" y="1838"/>
                  <a:pt x="2213" y="1831"/>
                </a:cubicBezTo>
                <a:cubicBezTo>
                  <a:pt x="2217" y="1828"/>
                  <a:pt x="2212" y="1823"/>
                  <a:pt x="2210" y="1819"/>
                </a:cubicBezTo>
                <a:cubicBezTo>
                  <a:pt x="2214" y="1817"/>
                  <a:pt x="2210" y="1810"/>
                  <a:pt x="2207" y="1811"/>
                </a:cubicBezTo>
                <a:cubicBezTo>
                  <a:pt x="2209" y="1824"/>
                  <a:pt x="2211" y="1836"/>
                  <a:pt x="2213" y="1849"/>
                </a:cubicBezTo>
                <a:cubicBezTo>
                  <a:pt x="2214" y="1853"/>
                  <a:pt x="2214" y="1857"/>
                  <a:pt x="2215" y="1862"/>
                </a:cubicBezTo>
                <a:cubicBezTo>
                  <a:pt x="2209" y="1876"/>
                  <a:pt x="2223" y="1896"/>
                  <a:pt x="2216" y="1910"/>
                </a:cubicBezTo>
                <a:cubicBezTo>
                  <a:pt x="2220" y="1919"/>
                  <a:pt x="2214" y="1925"/>
                  <a:pt x="2219" y="1934"/>
                </a:cubicBezTo>
                <a:cubicBezTo>
                  <a:pt x="2217" y="1942"/>
                  <a:pt x="2215" y="1949"/>
                  <a:pt x="2217" y="1958"/>
                </a:cubicBezTo>
                <a:cubicBezTo>
                  <a:pt x="2219" y="1962"/>
                  <a:pt x="2212" y="1963"/>
                  <a:pt x="2216" y="1968"/>
                </a:cubicBezTo>
                <a:cubicBezTo>
                  <a:pt x="2211" y="1971"/>
                  <a:pt x="2218" y="1977"/>
                  <a:pt x="2212" y="1980"/>
                </a:cubicBezTo>
                <a:cubicBezTo>
                  <a:pt x="2216" y="1989"/>
                  <a:pt x="2207" y="1994"/>
                  <a:pt x="2214" y="2004"/>
                </a:cubicBezTo>
                <a:cubicBezTo>
                  <a:pt x="2205" y="2010"/>
                  <a:pt x="2207" y="2019"/>
                  <a:pt x="2206" y="2028"/>
                </a:cubicBezTo>
                <a:cubicBezTo>
                  <a:pt x="2206" y="2037"/>
                  <a:pt x="2199" y="2044"/>
                  <a:pt x="2200" y="2053"/>
                </a:cubicBezTo>
                <a:cubicBezTo>
                  <a:pt x="2200" y="2063"/>
                  <a:pt x="2194" y="2070"/>
                  <a:pt x="2197" y="2081"/>
                </a:cubicBezTo>
                <a:cubicBezTo>
                  <a:pt x="2188" y="2087"/>
                  <a:pt x="2191" y="2097"/>
                  <a:pt x="2186" y="2105"/>
                </a:cubicBezTo>
                <a:cubicBezTo>
                  <a:pt x="2184" y="2122"/>
                  <a:pt x="2174" y="2137"/>
                  <a:pt x="2168" y="2153"/>
                </a:cubicBezTo>
                <a:cubicBezTo>
                  <a:pt x="2166" y="2155"/>
                  <a:pt x="2165" y="2158"/>
                  <a:pt x="2164" y="2160"/>
                </a:cubicBezTo>
                <a:cubicBezTo>
                  <a:pt x="2176" y="2160"/>
                  <a:pt x="2176" y="2160"/>
                  <a:pt x="2176" y="2160"/>
                </a:cubicBezTo>
                <a:cubicBezTo>
                  <a:pt x="2180" y="2152"/>
                  <a:pt x="2184" y="2144"/>
                  <a:pt x="2189" y="2136"/>
                </a:cubicBezTo>
                <a:cubicBezTo>
                  <a:pt x="2196" y="2111"/>
                  <a:pt x="2201" y="2086"/>
                  <a:pt x="2210" y="2061"/>
                </a:cubicBezTo>
                <a:cubicBezTo>
                  <a:pt x="2214" y="2049"/>
                  <a:pt x="2211" y="2034"/>
                  <a:pt x="2217" y="2022"/>
                </a:cubicBezTo>
                <a:cubicBezTo>
                  <a:pt x="2217" y="2015"/>
                  <a:pt x="2219" y="2009"/>
                  <a:pt x="2219" y="2002"/>
                </a:cubicBezTo>
                <a:cubicBezTo>
                  <a:pt x="2223" y="1996"/>
                  <a:pt x="2220" y="1988"/>
                  <a:pt x="2222" y="1981"/>
                </a:cubicBezTo>
                <a:close/>
                <a:moveTo>
                  <a:pt x="2373" y="982"/>
                </a:moveTo>
                <a:cubicBezTo>
                  <a:pt x="2379" y="990"/>
                  <a:pt x="2390" y="991"/>
                  <a:pt x="2399" y="995"/>
                </a:cubicBezTo>
                <a:cubicBezTo>
                  <a:pt x="2406" y="1003"/>
                  <a:pt x="2417" y="1005"/>
                  <a:pt x="2423" y="1013"/>
                </a:cubicBezTo>
                <a:cubicBezTo>
                  <a:pt x="2433" y="1018"/>
                  <a:pt x="2439" y="1027"/>
                  <a:pt x="2450" y="1029"/>
                </a:cubicBezTo>
                <a:cubicBezTo>
                  <a:pt x="2455" y="1039"/>
                  <a:pt x="2465" y="1041"/>
                  <a:pt x="2470" y="1051"/>
                </a:cubicBezTo>
                <a:cubicBezTo>
                  <a:pt x="2479" y="1055"/>
                  <a:pt x="2484" y="1065"/>
                  <a:pt x="2491" y="1071"/>
                </a:cubicBezTo>
                <a:cubicBezTo>
                  <a:pt x="2497" y="1070"/>
                  <a:pt x="2496" y="1081"/>
                  <a:pt x="2502" y="1080"/>
                </a:cubicBezTo>
                <a:cubicBezTo>
                  <a:pt x="2504" y="1086"/>
                  <a:pt x="2511" y="1084"/>
                  <a:pt x="2510" y="1093"/>
                </a:cubicBezTo>
                <a:cubicBezTo>
                  <a:pt x="2518" y="1101"/>
                  <a:pt x="2525" y="1108"/>
                  <a:pt x="2533" y="1116"/>
                </a:cubicBezTo>
                <a:cubicBezTo>
                  <a:pt x="2537" y="1134"/>
                  <a:pt x="2550" y="1141"/>
                  <a:pt x="2556" y="1158"/>
                </a:cubicBezTo>
                <a:cubicBezTo>
                  <a:pt x="2550" y="1157"/>
                  <a:pt x="2543" y="1156"/>
                  <a:pt x="2537" y="1153"/>
                </a:cubicBezTo>
                <a:cubicBezTo>
                  <a:pt x="2532" y="1150"/>
                  <a:pt x="2530" y="1141"/>
                  <a:pt x="2525" y="1138"/>
                </a:cubicBezTo>
                <a:cubicBezTo>
                  <a:pt x="2520" y="1134"/>
                  <a:pt x="2520" y="1124"/>
                  <a:pt x="2513" y="1122"/>
                </a:cubicBezTo>
                <a:cubicBezTo>
                  <a:pt x="2512" y="1114"/>
                  <a:pt x="2509" y="1107"/>
                  <a:pt x="2499" y="1111"/>
                </a:cubicBezTo>
                <a:cubicBezTo>
                  <a:pt x="2491" y="1117"/>
                  <a:pt x="2508" y="1117"/>
                  <a:pt x="2505" y="1127"/>
                </a:cubicBezTo>
                <a:cubicBezTo>
                  <a:pt x="2510" y="1127"/>
                  <a:pt x="2509" y="1133"/>
                  <a:pt x="2511" y="1138"/>
                </a:cubicBezTo>
                <a:cubicBezTo>
                  <a:pt x="2515" y="1138"/>
                  <a:pt x="2515" y="1144"/>
                  <a:pt x="2516" y="1149"/>
                </a:cubicBezTo>
                <a:cubicBezTo>
                  <a:pt x="2506" y="1143"/>
                  <a:pt x="2489" y="1147"/>
                  <a:pt x="2479" y="1141"/>
                </a:cubicBezTo>
                <a:cubicBezTo>
                  <a:pt x="2464" y="1142"/>
                  <a:pt x="2453" y="1139"/>
                  <a:pt x="2437" y="1141"/>
                </a:cubicBezTo>
                <a:cubicBezTo>
                  <a:pt x="2441" y="1159"/>
                  <a:pt x="2455" y="1161"/>
                  <a:pt x="2473" y="1157"/>
                </a:cubicBezTo>
                <a:cubicBezTo>
                  <a:pt x="2474" y="1160"/>
                  <a:pt x="2476" y="1160"/>
                  <a:pt x="2477" y="1162"/>
                </a:cubicBezTo>
                <a:cubicBezTo>
                  <a:pt x="2478" y="1166"/>
                  <a:pt x="2482" y="1164"/>
                  <a:pt x="2484" y="1167"/>
                </a:cubicBezTo>
                <a:cubicBezTo>
                  <a:pt x="2491" y="1165"/>
                  <a:pt x="2496" y="1165"/>
                  <a:pt x="2497" y="1173"/>
                </a:cubicBezTo>
                <a:cubicBezTo>
                  <a:pt x="2506" y="1169"/>
                  <a:pt x="2507" y="1176"/>
                  <a:pt x="2512" y="1176"/>
                </a:cubicBezTo>
                <a:cubicBezTo>
                  <a:pt x="2517" y="1178"/>
                  <a:pt x="2522" y="1179"/>
                  <a:pt x="2525" y="1182"/>
                </a:cubicBezTo>
                <a:cubicBezTo>
                  <a:pt x="2529" y="1189"/>
                  <a:pt x="2539" y="1186"/>
                  <a:pt x="2542" y="1194"/>
                </a:cubicBezTo>
                <a:cubicBezTo>
                  <a:pt x="2558" y="1226"/>
                  <a:pt x="2579" y="1249"/>
                  <a:pt x="2589" y="1291"/>
                </a:cubicBezTo>
                <a:cubicBezTo>
                  <a:pt x="2591" y="1300"/>
                  <a:pt x="2605" y="1293"/>
                  <a:pt x="2608" y="1301"/>
                </a:cubicBezTo>
                <a:cubicBezTo>
                  <a:pt x="2610" y="1309"/>
                  <a:pt x="2609" y="1320"/>
                  <a:pt x="2620" y="1314"/>
                </a:cubicBezTo>
                <a:cubicBezTo>
                  <a:pt x="2626" y="1310"/>
                  <a:pt x="2614" y="1294"/>
                  <a:pt x="2628" y="1295"/>
                </a:cubicBezTo>
                <a:cubicBezTo>
                  <a:pt x="2627" y="1291"/>
                  <a:pt x="2625" y="1289"/>
                  <a:pt x="2623" y="1287"/>
                </a:cubicBezTo>
                <a:cubicBezTo>
                  <a:pt x="2623" y="1283"/>
                  <a:pt x="2627" y="1279"/>
                  <a:pt x="2622" y="1278"/>
                </a:cubicBezTo>
                <a:cubicBezTo>
                  <a:pt x="2616" y="1266"/>
                  <a:pt x="2625" y="1264"/>
                  <a:pt x="2626" y="1257"/>
                </a:cubicBezTo>
                <a:cubicBezTo>
                  <a:pt x="2622" y="1257"/>
                  <a:pt x="2622" y="1252"/>
                  <a:pt x="2619" y="1252"/>
                </a:cubicBezTo>
                <a:cubicBezTo>
                  <a:pt x="2615" y="1252"/>
                  <a:pt x="2615" y="1246"/>
                  <a:pt x="2614" y="1241"/>
                </a:cubicBezTo>
                <a:cubicBezTo>
                  <a:pt x="2612" y="1229"/>
                  <a:pt x="2615" y="1220"/>
                  <a:pt x="2610" y="1207"/>
                </a:cubicBezTo>
                <a:cubicBezTo>
                  <a:pt x="2611" y="1193"/>
                  <a:pt x="2612" y="1188"/>
                  <a:pt x="2607" y="1175"/>
                </a:cubicBezTo>
                <a:cubicBezTo>
                  <a:pt x="2612" y="1169"/>
                  <a:pt x="2607" y="1155"/>
                  <a:pt x="2613" y="1150"/>
                </a:cubicBezTo>
                <a:cubicBezTo>
                  <a:pt x="2613" y="1139"/>
                  <a:pt x="2617" y="1133"/>
                  <a:pt x="2620" y="1125"/>
                </a:cubicBezTo>
                <a:cubicBezTo>
                  <a:pt x="2623" y="1116"/>
                  <a:pt x="2627" y="1110"/>
                  <a:pt x="2630" y="1102"/>
                </a:cubicBezTo>
                <a:cubicBezTo>
                  <a:pt x="2635" y="1094"/>
                  <a:pt x="2646" y="1091"/>
                  <a:pt x="2644" y="1079"/>
                </a:cubicBezTo>
                <a:cubicBezTo>
                  <a:pt x="2635" y="1081"/>
                  <a:pt x="2631" y="1086"/>
                  <a:pt x="2629" y="1093"/>
                </a:cubicBezTo>
                <a:cubicBezTo>
                  <a:pt x="2621" y="1097"/>
                  <a:pt x="2622" y="1105"/>
                  <a:pt x="2614" y="1108"/>
                </a:cubicBezTo>
                <a:cubicBezTo>
                  <a:pt x="2614" y="1116"/>
                  <a:pt x="2607" y="1118"/>
                  <a:pt x="2609" y="1127"/>
                </a:cubicBezTo>
                <a:cubicBezTo>
                  <a:pt x="2601" y="1129"/>
                  <a:pt x="2606" y="1140"/>
                  <a:pt x="2600" y="1143"/>
                </a:cubicBezTo>
                <a:cubicBezTo>
                  <a:pt x="2603" y="1152"/>
                  <a:pt x="2595" y="1154"/>
                  <a:pt x="2599" y="1164"/>
                </a:cubicBezTo>
                <a:cubicBezTo>
                  <a:pt x="2592" y="1168"/>
                  <a:pt x="2599" y="1181"/>
                  <a:pt x="2591" y="1184"/>
                </a:cubicBezTo>
                <a:cubicBezTo>
                  <a:pt x="2584" y="1175"/>
                  <a:pt x="2591" y="1176"/>
                  <a:pt x="2590" y="1166"/>
                </a:cubicBezTo>
                <a:cubicBezTo>
                  <a:pt x="2586" y="1160"/>
                  <a:pt x="2583" y="1152"/>
                  <a:pt x="2582" y="1141"/>
                </a:cubicBezTo>
                <a:cubicBezTo>
                  <a:pt x="2582" y="1131"/>
                  <a:pt x="2586" y="1123"/>
                  <a:pt x="2585" y="1111"/>
                </a:cubicBezTo>
                <a:cubicBezTo>
                  <a:pt x="2591" y="1109"/>
                  <a:pt x="2583" y="1098"/>
                  <a:pt x="2591" y="1098"/>
                </a:cubicBezTo>
                <a:cubicBezTo>
                  <a:pt x="2587" y="1090"/>
                  <a:pt x="2594" y="1089"/>
                  <a:pt x="2591" y="1080"/>
                </a:cubicBezTo>
                <a:cubicBezTo>
                  <a:pt x="2594" y="1077"/>
                  <a:pt x="2593" y="1070"/>
                  <a:pt x="2593" y="1065"/>
                </a:cubicBezTo>
                <a:cubicBezTo>
                  <a:pt x="2602" y="1065"/>
                  <a:pt x="2594" y="1054"/>
                  <a:pt x="2600" y="1052"/>
                </a:cubicBezTo>
                <a:cubicBezTo>
                  <a:pt x="2598" y="1039"/>
                  <a:pt x="2603" y="1031"/>
                  <a:pt x="2602" y="1019"/>
                </a:cubicBezTo>
                <a:cubicBezTo>
                  <a:pt x="2609" y="1010"/>
                  <a:pt x="2608" y="995"/>
                  <a:pt x="2616" y="986"/>
                </a:cubicBezTo>
                <a:cubicBezTo>
                  <a:pt x="2621" y="975"/>
                  <a:pt x="2627" y="964"/>
                  <a:pt x="2633" y="954"/>
                </a:cubicBezTo>
                <a:cubicBezTo>
                  <a:pt x="2636" y="941"/>
                  <a:pt x="2645" y="932"/>
                  <a:pt x="2647" y="918"/>
                </a:cubicBezTo>
                <a:cubicBezTo>
                  <a:pt x="2647" y="911"/>
                  <a:pt x="2655" y="909"/>
                  <a:pt x="2655" y="902"/>
                </a:cubicBezTo>
                <a:cubicBezTo>
                  <a:pt x="2660" y="897"/>
                  <a:pt x="2659" y="890"/>
                  <a:pt x="2664" y="885"/>
                </a:cubicBezTo>
                <a:cubicBezTo>
                  <a:pt x="2674" y="877"/>
                  <a:pt x="2677" y="864"/>
                  <a:pt x="2684" y="855"/>
                </a:cubicBezTo>
                <a:cubicBezTo>
                  <a:pt x="2688" y="842"/>
                  <a:pt x="2698" y="834"/>
                  <a:pt x="2701" y="822"/>
                </a:cubicBezTo>
                <a:cubicBezTo>
                  <a:pt x="2711" y="813"/>
                  <a:pt x="2715" y="801"/>
                  <a:pt x="2722" y="791"/>
                </a:cubicBezTo>
                <a:cubicBezTo>
                  <a:pt x="2725" y="790"/>
                  <a:pt x="2723" y="785"/>
                  <a:pt x="2726" y="784"/>
                </a:cubicBezTo>
                <a:cubicBezTo>
                  <a:pt x="2726" y="779"/>
                  <a:pt x="2733" y="780"/>
                  <a:pt x="2730" y="774"/>
                </a:cubicBezTo>
                <a:cubicBezTo>
                  <a:pt x="2736" y="771"/>
                  <a:pt x="2736" y="763"/>
                  <a:pt x="2742" y="760"/>
                </a:cubicBezTo>
                <a:cubicBezTo>
                  <a:pt x="2743" y="754"/>
                  <a:pt x="2745" y="749"/>
                  <a:pt x="2744" y="742"/>
                </a:cubicBezTo>
                <a:cubicBezTo>
                  <a:pt x="2754" y="741"/>
                  <a:pt x="2751" y="732"/>
                  <a:pt x="2756" y="728"/>
                </a:cubicBezTo>
                <a:cubicBezTo>
                  <a:pt x="2757" y="721"/>
                  <a:pt x="2760" y="717"/>
                  <a:pt x="2762" y="712"/>
                </a:cubicBezTo>
                <a:cubicBezTo>
                  <a:pt x="2763" y="708"/>
                  <a:pt x="2773" y="698"/>
                  <a:pt x="2765" y="696"/>
                </a:cubicBezTo>
                <a:cubicBezTo>
                  <a:pt x="2769" y="708"/>
                  <a:pt x="2752" y="704"/>
                  <a:pt x="2757" y="716"/>
                </a:cubicBezTo>
                <a:cubicBezTo>
                  <a:pt x="2754" y="718"/>
                  <a:pt x="2752" y="721"/>
                  <a:pt x="2753" y="725"/>
                </a:cubicBezTo>
                <a:cubicBezTo>
                  <a:pt x="2751" y="729"/>
                  <a:pt x="2748" y="732"/>
                  <a:pt x="2746" y="736"/>
                </a:cubicBezTo>
                <a:cubicBezTo>
                  <a:pt x="2740" y="740"/>
                  <a:pt x="2738" y="746"/>
                  <a:pt x="2738" y="755"/>
                </a:cubicBezTo>
                <a:cubicBezTo>
                  <a:pt x="2729" y="758"/>
                  <a:pt x="2728" y="766"/>
                  <a:pt x="2724" y="773"/>
                </a:cubicBezTo>
                <a:cubicBezTo>
                  <a:pt x="2715" y="784"/>
                  <a:pt x="2710" y="798"/>
                  <a:pt x="2702" y="810"/>
                </a:cubicBezTo>
                <a:cubicBezTo>
                  <a:pt x="2694" y="813"/>
                  <a:pt x="2698" y="823"/>
                  <a:pt x="2691" y="827"/>
                </a:cubicBezTo>
                <a:cubicBezTo>
                  <a:pt x="2684" y="831"/>
                  <a:pt x="2683" y="840"/>
                  <a:pt x="2676" y="844"/>
                </a:cubicBezTo>
                <a:cubicBezTo>
                  <a:pt x="2674" y="851"/>
                  <a:pt x="2669" y="856"/>
                  <a:pt x="2668" y="864"/>
                </a:cubicBezTo>
                <a:cubicBezTo>
                  <a:pt x="2663" y="869"/>
                  <a:pt x="2658" y="875"/>
                  <a:pt x="2654" y="881"/>
                </a:cubicBezTo>
                <a:cubicBezTo>
                  <a:pt x="2654" y="885"/>
                  <a:pt x="2652" y="888"/>
                  <a:pt x="2647" y="889"/>
                </a:cubicBezTo>
                <a:cubicBezTo>
                  <a:pt x="2647" y="893"/>
                  <a:pt x="2649" y="898"/>
                  <a:pt x="2643" y="898"/>
                </a:cubicBezTo>
                <a:cubicBezTo>
                  <a:pt x="2644" y="903"/>
                  <a:pt x="2642" y="906"/>
                  <a:pt x="2639" y="908"/>
                </a:cubicBezTo>
                <a:cubicBezTo>
                  <a:pt x="2644" y="917"/>
                  <a:pt x="2630" y="912"/>
                  <a:pt x="2635" y="921"/>
                </a:cubicBezTo>
                <a:cubicBezTo>
                  <a:pt x="2627" y="932"/>
                  <a:pt x="2625" y="948"/>
                  <a:pt x="2617" y="960"/>
                </a:cubicBezTo>
                <a:cubicBezTo>
                  <a:pt x="2610" y="974"/>
                  <a:pt x="2603" y="987"/>
                  <a:pt x="2595" y="1000"/>
                </a:cubicBezTo>
                <a:cubicBezTo>
                  <a:pt x="2594" y="1016"/>
                  <a:pt x="2588" y="1029"/>
                  <a:pt x="2590" y="1048"/>
                </a:cubicBezTo>
                <a:cubicBezTo>
                  <a:pt x="2582" y="1052"/>
                  <a:pt x="2586" y="1065"/>
                  <a:pt x="2580" y="1071"/>
                </a:cubicBezTo>
                <a:cubicBezTo>
                  <a:pt x="2581" y="1076"/>
                  <a:pt x="2580" y="1081"/>
                  <a:pt x="2576" y="1083"/>
                </a:cubicBezTo>
                <a:cubicBezTo>
                  <a:pt x="2576" y="1089"/>
                  <a:pt x="2577" y="1095"/>
                  <a:pt x="2574" y="1099"/>
                </a:cubicBezTo>
                <a:cubicBezTo>
                  <a:pt x="2565" y="1084"/>
                  <a:pt x="2575" y="1064"/>
                  <a:pt x="2572" y="1046"/>
                </a:cubicBezTo>
                <a:cubicBezTo>
                  <a:pt x="2578" y="1039"/>
                  <a:pt x="2575" y="1027"/>
                  <a:pt x="2581" y="1020"/>
                </a:cubicBezTo>
                <a:cubicBezTo>
                  <a:pt x="2578" y="1012"/>
                  <a:pt x="2588" y="1013"/>
                  <a:pt x="2584" y="1005"/>
                </a:cubicBezTo>
                <a:cubicBezTo>
                  <a:pt x="2590" y="1003"/>
                  <a:pt x="2585" y="994"/>
                  <a:pt x="2591" y="992"/>
                </a:cubicBezTo>
                <a:cubicBezTo>
                  <a:pt x="2589" y="985"/>
                  <a:pt x="2593" y="982"/>
                  <a:pt x="2593" y="976"/>
                </a:cubicBezTo>
                <a:cubicBezTo>
                  <a:pt x="2599" y="974"/>
                  <a:pt x="2592" y="964"/>
                  <a:pt x="2600" y="963"/>
                </a:cubicBezTo>
                <a:cubicBezTo>
                  <a:pt x="2600" y="952"/>
                  <a:pt x="2607" y="945"/>
                  <a:pt x="2609" y="935"/>
                </a:cubicBezTo>
                <a:cubicBezTo>
                  <a:pt x="2608" y="929"/>
                  <a:pt x="2615" y="928"/>
                  <a:pt x="2615" y="922"/>
                </a:cubicBezTo>
                <a:cubicBezTo>
                  <a:pt x="2623" y="921"/>
                  <a:pt x="2615" y="910"/>
                  <a:pt x="2625" y="911"/>
                </a:cubicBezTo>
                <a:cubicBezTo>
                  <a:pt x="2627" y="901"/>
                  <a:pt x="2631" y="892"/>
                  <a:pt x="2637" y="885"/>
                </a:cubicBezTo>
                <a:cubicBezTo>
                  <a:pt x="2645" y="867"/>
                  <a:pt x="2659" y="853"/>
                  <a:pt x="2669" y="837"/>
                </a:cubicBezTo>
                <a:cubicBezTo>
                  <a:pt x="2673" y="835"/>
                  <a:pt x="2675" y="831"/>
                  <a:pt x="2676" y="827"/>
                </a:cubicBezTo>
                <a:cubicBezTo>
                  <a:pt x="2679" y="823"/>
                  <a:pt x="2683" y="820"/>
                  <a:pt x="2685" y="816"/>
                </a:cubicBezTo>
                <a:cubicBezTo>
                  <a:pt x="2691" y="814"/>
                  <a:pt x="2689" y="807"/>
                  <a:pt x="2695" y="805"/>
                </a:cubicBezTo>
                <a:cubicBezTo>
                  <a:pt x="2693" y="798"/>
                  <a:pt x="2706" y="801"/>
                  <a:pt x="2701" y="792"/>
                </a:cubicBezTo>
                <a:cubicBezTo>
                  <a:pt x="2710" y="786"/>
                  <a:pt x="2712" y="776"/>
                  <a:pt x="2721" y="770"/>
                </a:cubicBezTo>
                <a:cubicBezTo>
                  <a:pt x="2722" y="760"/>
                  <a:pt x="2731" y="754"/>
                  <a:pt x="2733" y="744"/>
                </a:cubicBezTo>
                <a:cubicBezTo>
                  <a:pt x="2746" y="730"/>
                  <a:pt x="2752" y="711"/>
                  <a:pt x="2761" y="694"/>
                </a:cubicBezTo>
                <a:cubicBezTo>
                  <a:pt x="2764" y="684"/>
                  <a:pt x="2770" y="677"/>
                  <a:pt x="2774" y="668"/>
                </a:cubicBezTo>
                <a:cubicBezTo>
                  <a:pt x="2777" y="664"/>
                  <a:pt x="2778" y="659"/>
                  <a:pt x="2780" y="655"/>
                </a:cubicBezTo>
                <a:cubicBezTo>
                  <a:pt x="2784" y="652"/>
                  <a:pt x="2788" y="649"/>
                  <a:pt x="2786" y="642"/>
                </a:cubicBezTo>
                <a:cubicBezTo>
                  <a:pt x="2774" y="646"/>
                  <a:pt x="2776" y="661"/>
                  <a:pt x="2768" y="669"/>
                </a:cubicBezTo>
                <a:cubicBezTo>
                  <a:pt x="2760" y="678"/>
                  <a:pt x="2758" y="691"/>
                  <a:pt x="2751" y="699"/>
                </a:cubicBezTo>
                <a:cubicBezTo>
                  <a:pt x="2752" y="707"/>
                  <a:pt x="2743" y="707"/>
                  <a:pt x="2745" y="715"/>
                </a:cubicBezTo>
                <a:cubicBezTo>
                  <a:pt x="2739" y="718"/>
                  <a:pt x="2739" y="726"/>
                  <a:pt x="2733" y="729"/>
                </a:cubicBezTo>
                <a:cubicBezTo>
                  <a:pt x="2734" y="736"/>
                  <a:pt x="2724" y="737"/>
                  <a:pt x="2727" y="745"/>
                </a:cubicBezTo>
                <a:cubicBezTo>
                  <a:pt x="2719" y="747"/>
                  <a:pt x="2721" y="756"/>
                  <a:pt x="2715" y="760"/>
                </a:cubicBezTo>
                <a:cubicBezTo>
                  <a:pt x="2716" y="763"/>
                  <a:pt x="2711" y="763"/>
                  <a:pt x="2711" y="766"/>
                </a:cubicBezTo>
                <a:cubicBezTo>
                  <a:pt x="2711" y="770"/>
                  <a:pt x="2709" y="771"/>
                  <a:pt x="2706" y="773"/>
                </a:cubicBezTo>
                <a:cubicBezTo>
                  <a:pt x="2703" y="779"/>
                  <a:pt x="2700" y="784"/>
                  <a:pt x="2698" y="790"/>
                </a:cubicBezTo>
                <a:cubicBezTo>
                  <a:pt x="2690" y="791"/>
                  <a:pt x="2694" y="800"/>
                  <a:pt x="2685" y="801"/>
                </a:cubicBezTo>
                <a:cubicBezTo>
                  <a:pt x="2684" y="808"/>
                  <a:pt x="2677" y="810"/>
                  <a:pt x="2673" y="815"/>
                </a:cubicBezTo>
                <a:cubicBezTo>
                  <a:pt x="2659" y="834"/>
                  <a:pt x="2648" y="854"/>
                  <a:pt x="2631" y="871"/>
                </a:cubicBezTo>
                <a:cubicBezTo>
                  <a:pt x="2632" y="875"/>
                  <a:pt x="2628" y="877"/>
                  <a:pt x="2627" y="881"/>
                </a:cubicBezTo>
                <a:cubicBezTo>
                  <a:pt x="2621" y="881"/>
                  <a:pt x="2626" y="890"/>
                  <a:pt x="2621" y="891"/>
                </a:cubicBezTo>
                <a:cubicBezTo>
                  <a:pt x="2620" y="900"/>
                  <a:pt x="2609" y="903"/>
                  <a:pt x="2610" y="914"/>
                </a:cubicBezTo>
                <a:cubicBezTo>
                  <a:pt x="2605" y="919"/>
                  <a:pt x="2602" y="924"/>
                  <a:pt x="2598" y="928"/>
                </a:cubicBezTo>
                <a:cubicBezTo>
                  <a:pt x="2598" y="929"/>
                  <a:pt x="2600" y="932"/>
                  <a:pt x="2600" y="934"/>
                </a:cubicBezTo>
                <a:cubicBezTo>
                  <a:pt x="2599" y="935"/>
                  <a:pt x="2595" y="936"/>
                  <a:pt x="2595" y="938"/>
                </a:cubicBezTo>
                <a:cubicBezTo>
                  <a:pt x="2592" y="942"/>
                  <a:pt x="2595" y="954"/>
                  <a:pt x="2589" y="956"/>
                </a:cubicBezTo>
                <a:cubicBezTo>
                  <a:pt x="2591" y="962"/>
                  <a:pt x="2587" y="963"/>
                  <a:pt x="2585" y="966"/>
                </a:cubicBezTo>
                <a:cubicBezTo>
                  <a:pt x="2587" y="972"/>
                  <a:pt x="2578" y="971"/>
                  <a:pt x="2582" y="979"/>
                </a:cubicBezTo>
                <a:cubicBezTo>
                  <a:pt x="2581" y="988"/>
                  <a:pt x="2575" y="994"/>
                  <a:pt x="2575" y="1004"/>
                </a:cubicBezTo>
                <a:cubicBezTo>
                  <a:pt x="2568" y="1004"/>
                  <a:pt x="2579" y="1016"/>
                  <a:pt x="2568" y="1014"/>
                </a:cubicBezTo>
                <a:cubicBezTo>
                  <a:pt x="2571" y="1020"/>
                  <a:pt x="2570" y="1025"/>
                  <a:pt x="2565" y="1026"/>
                </a:cubicBezTo>
                <a:cubicBezTo>
                  <a:pt x="2562" y="1034"/>
                  <a:pt x="2564" y="1045"/>
                  <a:pt x="2558" y="1051"/>
                </a:cubicBezTo>
                <a:cubicBezTo>
                  <a:pt x="2559" y="1044"/>
                  <a:pt x="2559" y="1035"/>
                  <a:pt x="2556" y="1025"/>
                </a:cubicBezTo>
                <a:cubicBezTo>
                  <a:pt x="2557" y="1013"/>
                  <a:pt x="2562" y="1003"/>
                  <a:pt x="2560" y="989"/>
                </a:cubicBezTo>
                <a:cubicBezTo>
                  <a:pt x="2569" y="981"/>
                  <a:pt x="2567" y="967"/>
                  <a:pt x="2572" y="957"/>
                </a:cubicBezTo>
                <a:cubicBezTo>
                  <a:pt x="2579" y="948"/>
                  <a:pt x="2578" y="935"/>
                  <a:pt x="2587" y="927"/>
                </a:cubicBezTo>
                <a:cubicBezTo>
                  <a:pt x="2583" y="912"/>
                  <a:pt x="2597" y="908"/>
                  <a:pt x="2594" y="893"/>
                </a:cubicBezTo>
                <a:cubicBezTo>
                  <a:pt x="2604" y="890"/>
                  <a:pt x="2602" y="879"/>
                  <a:pt x="2608" y="873"/>
                </a:cubicBezTo>
                <a:cubicBezTo>
                  <a:pt x="2611" y="865"/>
                  <a:pt x="2616" y="858"/>
                  <a:pt x="2622" y="852"/>
                </a:cubicBezTo>
                <a:cubicBezTo>
                  <a:pt x="2625" y="845"/>
                  <a:pt x="2629" y="838"/>
                  <a:pt x="2632" y="830"/>
                </a:cubicBezTo>
                <a:cubicBezTo>
                  <a:pt x="2639" y="829"/>
                  <a:pt x="2633" y="821"/>
                  <a:pt x="2639" y="819"/>
                </a:cubicBezTo>
                <a:cubicBezTo>
                  <a:pt x="2639" y="814"/>
                  <a:pt x="2649" y="815"/>
                  <a:pt x="2645" y="806"/>
                </a:cubicBezTo>
                <a:cubicBezTo>
                  <a:pt x="2651" y="800"/>
                  <a:pt x="2656" y="794"/>
                  <a:pt x="2659" y="786"/>
                </a:cubicBezTo>
                <a:cubicBezTo>
                  <a:pt x="2664" y="779"/>
                  <a:pt x="2671" y="773"/>
                  <a:pt x="2675" y="765"/>
                </a:cubicBezTo>
                <a:cubicBezTo>
                  <a:pt x="2672" y="757"/>
                  <a:pt x="2680" y="758"/>
                  <a:pt x="2682" y="754"/>
                </a:cubicBezTo>
                <a:cubicBezTo>
                  <a:pt x="2684" y="751"/>
                  <a:pt x="2687" y="748"/>
                  <a:pt x="2689" y="744"/>
                </a:cubicBezTo>
                <a:cubicBezTo>
                  <a:pt x="2694" y="737"/>
                  <a:pt x="2697" y="728"/>
                  <a:pt x="2705" y="723"/>
                </a:cubicBezTo>
                <a:cubicBezTo>
                  <a:pt x="2712" y="708"/>
                  <a:pt x="2721" y="694"/>
                  <a:pt x="2732" y="682"/>
                </a:cubicBezTo>
                <a:cubicBezTo>
                  <a:pt x="2733" y="673"/>
                  <a:pt x="2744" y="671"/>
                  <a:pt x="2743" y="659"/>
                </a:cubicBezTo>
                <a:cubicBezTo>
                  <a:pt x="2751" y="660"/>
                  <a:pt x="2747" y="652"/>
                  <a:pt x="2749" y="649"/>
                </a:cubicBezTo>
                <a:cubicBezTo>
                  <a:pt x="2755" y="647"/>
                  <a:pt x="2754" y="640"/>
                  <a:pt x="2759" y="638"/>
                </a:cubicBezTo>
                <a:cubicBezTo>
                  <a:pt x="2773" y="606"/>
                  <a:pt x="2793" y="579"/>
                  <a:pt x="2799" y="542"/>
                </a:cubicBezTo>
                <a:cubicBezTo>
                  <a:pt x="2808" y="534"/>
                  <a:pt x="2812" y="522"/>
                  <a:pt x="2823" y="516"/>
                </a:cubicBezTo>
                <a:cubicBezTo>
                  <a:pt x="2824" y="509"/>
                  <a:pt x="2832" y="507"/>
                  <a:pt x="2835" y="502"/>
                </a:cubicBezTo>
                <a:cubicBezTo>
                  <a:pt x="2834" y="494"/>
                  <a:pt x="2846" y="495"/>
                  <a:pt x="2844" y="485"/>
                </a:cubicBezTo>
                <a:cubicBezTo>
                  <a:pt x="2834" y="490"/>
                  <a:pt x="2828" y="498"/>
                  <a:pt x="2824" y="507"/>
                </a:cubicBezTo>
                <a:cubicBezTo>
                  <a:pt x="2813" y="511"/>
                  <a:pt x="2815" y="528"/>
                  <a:pt x="2801" y="524"/>
                </a:cubicBezTo>
                <a:cubicBezTo>
                  <a:pt x="2804" y="536"/>
                  <a:pt x="2792" y="539"/>
                  <a:pt x="2788" y="547"/>
                </a:cubicBezTo>
                <a:cubicBezTo>
                  <a:pt x="2784" y="550"/>
                  <a:pt x="2780" y="553"/>
                  <a:pt x="2782" y="560"/>
                </a:cubicBezTo>
                <a:cubicBezTo>
                  <a:pt x="2775" y="561"/>
                  <a:pt x="2774" y="566"/>
                  <a:pt x="2769" y="568"/>
                </a:cubicBezTo>
                <a:cubicBezTo>
                  <a:pt x="2759" y="584"/>
                  <a:pt x="2744" y="596"/>
                  <a:pt x="2733" y="611"/>
                </a:cubicBezTo>
                <a:cubicBezTo>
                  <a:pt x="2723" y="627"/>
                  <a:pt x="2706" y="638"/>
                  <a:pt x="2697" y="654"/>
                </a:cubicBezTo>
                <a:cubicBezTo>
                  <a:pt x="2692" y="656"/>
                  <a:pt x="2693" y="663"/>
                  <a:pt x="2688" y="665"/>
                </a:cubicBezTo>
                <a:cubicBezTo>
                  <a:pt x="2689" y="668"/>
                  <a:pt x="2684" y="667"/>
                  <a:pt x="2682" y="669"/>
                </a:cubicBezTo>
                <a:cubicBezTo>
                  <a:pt x="2681" y="671"/>
                  <a:pt x="2684" y="677"/>
                  <a:pt x="2678" y="675"/>
                </a:cubicBezTo>
                <a:cubicBezTo>
                  <a:pt x="2678" y="681"/>
                  <a:pt x="2671" y="683"/>
                  <a:pt x="2668" y="686"/>
                </a:cubicBezTo>
                <a:cubicBezTo>
                  <a:pt x="2669" y="692"/>
                  <a:pt x="2664" y="695"/>
                  <a:pt x="2662" y="699"/>
                </a:cubicBezTo>
                <a:cubicBezTo>
                  <a:pt x="2649" y="713"/>
                  <a:pt x="2639" y="728"/>
                  <a:pt x="2626" y="742"/>
                </a:cubicBezTo>
                <a:cubicBezTo>
                  <a:pt x="2617" y="758"/>
                  <a:pt x="2607" y="774"/>
                  <a:pt x="2597" y="789"/>
                </a:cubicBezTo>
                <a:cubicBezTo>
                  <a:pt x="2598" y="795"/>
                  <a:pt x="2588" y="793"/>
                  <a:pt x="2590" y="799"/>
                </a:cubicBezTo>
                <a:cubicBezTo>
                  <a:pt x="2591" y="805"/>
                  <a:pt x="2584" y="807"/>
                  <a:pt x="2584" y="813"/>
                </a:cubicBezTo>
                <a:cubicBezTo>
                  <a:pt x="2582" y="814"/>
                  <a:pt x="2581" y="816"/>
                  <a:pt x="2582" y="819"/>
                </a:cubicBezTo>
                <a:cubicBezTo>
                  <a:pt x="2583" y="823"/>
                  <a:pt x="2578" y="822"/>
                  <a:pt x="2578" y="826"/>
                </a:cubicBezTo>
                <a:cubicBezTo>
                  <a:pt x="2574" y="829"/>
                  <a:pt x="2570" y="832"/>
                  <a:pt x="2572" y="839"/>
                </a:cubicBezTo>
                <a:cubicBezTo>
                  <a:pt x="2565" y="846"/>
                  <a:pt x="2564" y="857"/>
                  <a:pt x="2559" y="865"/>
                </a:cubicBezTo>
                <a:cubicBezTo>
                  <a:pt x="2556" y="868"/>
                  <a:pt x="2555" y="874"/>
                  <a:pt x="2553" y="878"/>
                </a:cubicBezTo>
                <a:cubicBezTo>
                  <a:pt x="2547" y="881"/>
                  <a:pt x="2555" y="892"/>
                  <a:pt x="2546" y="885"/>
                </a:cubicBezTo>
                <a:cubicBezTo>
                  <a:pt x="2548" y="877"/>
                  <a:pt x="2552" y="870"/>
                  <a:pt x="2552" y="860"/>
                </a:cubicBezTo>
                <a:cubicBezTo>
                  <a:pt x="2551" y="855"/>
                  <a:pt x="2559" y="855"/>
                  <a:pt x="2556" y="848"/>
                </a:cubicBezTo>
                <a:cubicBezTo>
                  <a:pt x="2565" y="849"/>
                  <a:pt x="2560" y="840"/>
                  <a:pt x="2559" y="835"/>
                </a:cubicBezTo>
                <a:cubicBezTo>
                  <a:pt x="2565" y="832"/>
                  <a:pt x="2565" y="824"/>
                  <a:pt x="2571" y="821"/>
                </a:cubicBezTo>
                <a:cubicBezTo>
                  <a:pt x="2569" y="816"/>
                  <a:pt x="2574" y="815"/>
                  <a:pt x="2575" y="811"/>
                </a:cubicBezTo>
                <a:cubicBezTo>
                  <a:pt x="2576" y="808"/>
                  <a:pt x="2577" y="804"/>
                  <a:pt x="2579" y="802"/>
                </a:cubicBezTo>
                <a:cubicBezTo>
                  <a:pt x="2587" y="791"/>
                  <a:pt x="2592" y="779"/>
                  <a:pt x="2599" y="768"/>
                </a:cubicBezTo>
                <a:cubicBezTo>
                  <a:pt x="2598" y="760"/>
                  <a:pt x="2607" y="759"/>
                  <a:pt x="2607" y="752"/>
                </a:cubicBezTo>
                <a:cubicBezTo>
                  <a:pt x="2610" y="745"/>
                  <a:pt x="2614" y="739"/>
                  <a:pt x="2619" y="735"/>
                </a:cubicBezTo>
                <a:cubicBezTo>
                  <a:pt x="2621" y="729"/>
                  <a:pt x="2624" y="724"/>
                  <a:pt x="2627" y="718"/>
                </a:cubicBezTo>
                <a:cubicBezTo>
                  <a:pt x="2633" y="713"/>
                  <a:pt x="2636" y="708"/>
                  <a:pt x="2639" y="701"/>
                </a:cubicBezTo>
                <a:cubicBezTo>
                  <a:pt x="2642" y="696"/>
                  <a:pt x="2647" y="692"/>
                  <a:pt x="2647" y="685"/>
                </a:cubicBezTo>
                <a:cubicBezTo>
                  <a:pt x="2657" y="683"/>
                  <a:pt x="2649" y="669"/>
                  <a:pt x="2659" y="667"/>
                </a:cubicBezTo>
                <a:cubicBezTo>
                  <a:pt x="2661" y="654"/>
                  <a:pt x="2671" y="645"/>
                  <a:pt x="2675" y="632"/>
                </a:cubicBezTo>
                <a:cubicBezTo>
                  <a:pt x="2683" y="630"/>
                  <a:pt x="2676" y="617"/>
                  <a:pt x="2687" y="617"/>
                </a:cubicBezTo>
                <a:cubicBezTo>
                  <a:pt x="2686" y="609"/>
                  <a:pt x="2689" y="602"/>
                  <a:pt x="2695" y="598"/>
                </a:cubicBezTo>
                <a:cubicBezTo>
                  <a:pt x="2699" y="586"/>
                  <a:pt x="2705" y="574"/>
                  <a:pt x="2711" y="562"/>
                </a:cubicBezTo>
                <a:cubicBezTo>
                  <a:pt x="2724" y="539"/>
                  <a:pt x="2731" y="513"/>
                  <a:pt x="2744" y="491"/>
                </a:cubicBezTo>
                <a:cubicBezTo>
                  <a:pt x="2743" y="482"/>
                  <a:pt x="2750" y="479"/>
                  <a:pt x="2749" y="472"/>
                </a:cubicBezTo>
                <a:cubicBezTo>
                  <a:pt x="2751" y="465"/>
                  <a:pt x="2753" y="458"/>
                  <a:pt x="2757" y="452"/>
                </a:cubicBezTo>
                <a:cubicBezTo>
                  <a:pt x="2754" y="443"/>
                  <a:pt x="2766" y="443"/>
                  <a:pt x="2762" y="434"/>
                </a:cubicBezTo>
                <a:cubicBezTo>
                  <a:pt x="2767" y="433"/>
                  <a:pt x="2762" y="426"/>
                  <a:pt x="2766" y="424"/>
                </a:cubicBezTo>
                <a:cubicBezTo>
                  <a:pt x="2766" y="420"/>
                  <a:pt x="2770" y="418"/>
                  <a:pt x="2770" y="414"/>
                </a:cubicBezTo>
                <a:cubicBezTo>
                  <a:pt x="2769" y="406"/>
                  <a:pt x="2776" y="403"/>
                  <a:pt x="2775" y="396"/>
                </a:cubicBezTo>
                <a:cubicBezTo>
                  <a:pt x="2774" y="386"/>
                  <a:pt x="2783" y="384"/>
                  <a:pt x="2780" y="374"/>
                </a:cubicBezTo>
                <a:cubicBezTo>
                  <a:pt x="2784" y="369"/>
                  <a:pt x="2785" y="363"/>
                  <a:pt x="2785" y="355"/>
                </a:cubicBezTo>
                <a:cubicBezTo>
                  <a:pt x="2787" y="348"/>
                  <a:pt x="2793" y="344"/>
                  <a:pt x="2790" y="334"/>
                </a:cubicBezTo>
                <a:cubicBezTo>
                  <a:pt x="2795" y="330"/>
                  <a:pt x="2789" y="318"/>
                  <a:pt x="2795" y="315"/>
                </a:cubicBezTo>
                <a:cubicBezTo>
                  <a:pt x="2792" y="305"/>
                  <a:pt x="2795" y="298"/>
                  <a:pt x="2796" y="291"/>
                </a:cubicBezTo>
                <a:cubicBezTo>
                  <a:pt x="2795" y="275"/>
                  <a:pt x="2797" y="261"/>
                  <a:pt x="2799" y="246"/>
                </a:cubicBezTo>
                <a:cubicBezTo>
                  <a:pt x="2798" y="244"/>
                  <a:pt x="2796" y="243"/>
                  <a:pt x="2792" y="244"/>
                </a:cubicBezTo>
                <a:cubicBezTo>
                  <a:pt x="2792" y="241"/>
                  <a:pt x="2791" y="237"/>
                  <a:pt x="2790" y="233"/>
                </a:cubicBezTo>
                <a:cubicBezTo>
                  <a:pt x="2791" y="227"/>
                  <a:pt x="2784" y="216"/>
                  <a:pt x="2783" y="226"/>
                </a:cubicBezTo>
                <a:cubicBezTo>
                  <a:pt x="2787" y="225"/>
                  <a:pt x="2786" y="231"/>
                  <a:pt x="2784" y="234"/>
                </a:cubicBezTo>
                <a:cubicBezTo>
                  <a:pt x="2785" y="239"/>
                  <a:pt x="2786" y="244"/>
                  <a:pt x="2787" y="248"/>
                </a:cubicBezTo>
                <a:cubicBezTo>
                  <a:pt x="2783" y="254"/>
                  <a:pt x="2788" y="265"/>
                  <a:pt x="2790" y="275"/>
                </a:cubicBezTo>
                <a:cubicBezTo>
                  <a:pt x="2785" y="280"/>
                  <a:pt x="2785" y="290"/>
                  <a:pt x="2782" y="297"/>
                </a:cubicBezTo>
                <a:cubicBezTo>
                  <a:pt x="2780" y="305"/>
                  <a:pt x="2776" y="312"/>
                  <a:pt x="2775" y="322"/>
                </a:cubicBezTo>
                <a:cubicBezTo>
                  <a:pt x="2770" y="327"/>
                  <a:pt x="2773" y="338"/>
                  <a:pt x="2768" y="344"/>
                </a:cubicBezTo>
                <a:cubicBezTo>
                  <a:pt x="2767" y="353"/>
                  <a:pt x="2761" y="359"/>
                  <a:pt x="2761" y="369"/>
                </a:cubicBezTo>
                <a:cubicBezTo>
                  <a:pt x="2758" y="376"/>
                  <a:pt x="2753" y="382"/>
                  <a:pt x="2754" y="391"/>
                </a:cubicBezTo>
                <a:cubicBezTo>
                  <a:pt x="2746" y="396"/>
                  <a:pt x="2750" y="408"/>
                  <a:pt x="2744" y="414"/>
                </a:cubicBezTo>
                <a:cubicBezTo>
                  <a:pt x="2738" y="420"/>
                  <a:pt x="2740" y="431"/>
                  <a:pt x="2733" y="437"/>
                </a:cubicBezTo>
                <a:cubicBezTo>
                  <a:pt x="2735" y="447"/>
                  <a:pt x="2725" y="451"/>
                  <a:pt x="2727" y="462"/>
                </a:cubicBezTo>
                <a:cubicBezTo>
                  <a:pt x="2723" y="463"/>
                  <a:pt x="2722" y="466"/>
                  <a:pt x="2723" y="471"/>
                </a:cubicBezTo>
                <a:cubicBezTo>
                  <a:pt x="2723" y="477"/>
                  <a:pt x="2714" y="475"/>
                  <a:pt x="2716" y="482"/>
                </a:cubicBezTo>
                <a:cubicBezTo>
                  <a:pt x="2711" y="488"/>
                  <a:pt x="2713" y="499"/>
                  <a:pt x="2706" y="504"/>
                </a:cubicBezTo>
                <a:cubicBezTo>
                  <a:pt x="2701" y="511"/>
                  <a:pt x="2702" y="522"/>
                  <a:pt x="2695" y="527"/>
                </a:cubicBezTo>
                <a:cubicBezTo>
                  <a:pt x="2696" y="532"/>
                  <a:pt x="2695" y="537"/>
                  <a:pt x="2692" y="540"/>
                </a:cubicBezTo>
                <a:cubicBezTo>
                  <a:pt x="2687" y="541"/>
                  <a:pt x="2692" y="549"/>
                  <a:pt x="2685" y="550"/>
                </a:cubicBezTo>
                <a:cubicBezTo>
                  <a:pt x="2687" y="555"/>
                  <a:pt x="2682" y="556"/>
                  <a:pt x="2681" y="559"/>
                </a:cubicBezTo>
                <a:cubicBezTo>
                  <a:pt x="2676" y="561"/>
                  <a:pt x="2681" y="569"/>
                  <a:pt x="2674" y="570"/>
                </a:cubicBezTo>
                <a:cubicBezTo>
                  <a:pt x="2674" y="579"/>
                  <a:pt x="2667" y="584"/>
                  <a:pt x="2664" y="592"/>
                </a:cubicBezTo>
                <a:cubicBezTo>
                  <a:pt x="2661" y="595"/>
                  <a:pt x="2660" y="600"/>
                  <a:pt x="2661" y="605"/>
                </a:cubicBezTo>
                <a:cubicBezTo>
                  <a:pt x="2653" y="604"/>
                  <a:pt x="2656" y="612"/>
                  <a:pt x="2651" y="613"/>
                </a:cubicBezTo>
                <a:cubicBezTo>
                  <a:pt x="2654" y="620"/>
                  <a:pt x="2646" y="620"/>
                  <a:pt x="2644" y="623"/>
                </a:cubicBezTo>
                <a:cubicBezTo>
                  <a:pt x="2645" y="629"/>
                  <a:pt x="2643" y="633"/>
                  <a:pt x="2637" y="633"/>
                </a:cubicBezTo>
                <a:cubicBezTo>
                  <a:pt x="2635" y="649"/>
                  <a:pt x="2626" y="661"/>
                  <a:pt x="2622" y="675"/>
                </a:cubicBezTo>
                <a:cubicBezTo>
                  <a:pt x="2618" y="677"/>
                  <a:pt x="2617" y="680"/>
                  <a:pt x="2618" y="685"/>
                </a:cubicBezTo>
                <a:cubicBezTo>
                  <a:pt x="2612" y="685"/>
                  <a:pt x="2613" y="690"/>
                  <a:pt x="2610" y="692"/>
                </a:cubicBezTo>
                <a:cubicBezTo>
                  <a:pt x="2604" y="697"/>
                  <a:pt x="2606" y="707"/>
                  <a:pt x="2599" y="712"/>
                </a:cubicBezTo>
                <a:cubicBezTo>
                  <a:pt x="2596" y="713"/>
                  <a:pt x="2597" y="719"/>
                  <a:pt x="2595" y="722"/>
                </a:cubicBezTo>
                <a:cubicBezTo>
                  <a:pt x="2592" y="723"/>
                  <a:pt x="2590" y="726"/>
                  <a:pt x="2591" y="731"/>
                </a:cubicBezTo>
                <a:cubicBezTo>
                  <a:pt x="2580" y="733"/>
                  <a:pt x="2586" y="746"/>
                  <a:pt x="2577" y="749"/>
                </a:cubicBezTo>
                <a:cubicBezTo>
                  <a:pt x="2572" y="762"/>
                  <a:pt x="2560" y="772"/>
                  <a:pt x="2559" y="788"/>
                </a:cubicBezTo>
                <a:cubicBezTo>
                  <a:pt x="2553" y="792"/>
                  <a:pt x="2550" y="799"/>
                  <a:pt x="2551" y="807"/>
                </a:cubicBezTo>
                <a:cubicBezTo>
                  <a:pt x="2545" y="813"/>
                  <a:pt x="2545" y="822"/>
                  <a:pt x="2543" y="830"/>
                </a:cubicBezTo>
                <a:cubicBezTo>
                  <a:pt x="2532" y="840"/>
                  <a:pt x="2535" y="858"/>
                  <a:pt x="2528" y="871"/>
                </a:cubicBezTo>
                <a:cubicBezTo>
                  <a:pt x="2525" y="887"/>
                  <a:pt x="2519" y="900"/>
                  <a:pt x="2516" y="915"/>
                </a:cubicBezTo>
                <a:cubicBezTo>
                  <a:pt x="2512" y="921"/>
                  <a:pt x="2510" y="929"/>
                  <a:pt x="2505" y="935"/>
                </a:cubicBezTo>
                <a:cubicBezTo>
                  <a:pt x="2505" y="938"/>
                  <a:pt x="2503" y="942"/>
                  <a:pt x="2501" y="945"/>
                </a:cubicBezTo>
                <a:cubicBezTo>
                  <a:pt x="2504" y="949"/>
                  <a:pt x="2498" y="958"/>
                  <a:pt x="2497" y="951"/>
                </a:cubicBezTo>
                <a:cubicBezTo>
                  <a:pt x="2486" y="944"/>
                  <a:pt x="2501" y="940"/>
                  <a:pt x="2498" y="930"/>
                </a:cubicBezTo>
                <a:cubicBezTo>
                  <a:pt x="2507" y="926"/>
                  <a:pt x="2502" y="913"/>
                  <a:pt x="2509" y="908"/>
                </a:cubicBezTo>
                <a:cubicBezTo>
                  <a:pt x="2510" y="856"/>
                  <a:pt x="2528" y="817"/>
                  <a:pt x="2538" y="772"/>
                </a:cubicBezTo>
                <a:cubicBezTo>
                  <a:pt x="2544" y="763"/>
                  <a:pt x="2545" y="752"/>
                  <a:pt x="2549" y="743"/>
                </a:cubicBezTo>
                <a:cubicBezTo>
                  <a:pt x="2551" y="731"/>
                  <a:pt x="2558" y="722"/>
                  <a:pt x="2561" y="711"/>
                </a:cubicBezTo>
                <a:cubicBezTo>
                  <a:pt x="2563" y="706"/>
                  <a:pt x="2566" y="701"/>
                  <a:pt x="2570" y="697"/>
                </a:cubicBezTo>
                <a:cubicBezTo>
                  <a:pt x="2569" y="690"/>
                  <a:pt x="2579" y="690"/>
                  <a:pt x="2576" y="681"/>
                </a:cubicBezTo>
                <a:cubicBezTo>
                  <a:pt x="2583" y="673"/>
                  <a:pt x="2586" y="662"/>
                  <a:pt x="2590" y="652"/>
                </a:cubicBezTo>
                <a:cubicBezTo>
                  <a:pt x="2600" y="632"/>
                  <a:pt x="2612" y="615"/>
                  <a:pt x="2624" y="598"/>
                </a:cubicBezTo>
                <a:cubicBezTo>
                  <a:pt x="2637" y="580"/>
                  <a:pt x="2647" y="561"/>
                  <a:pt x="2657" y="541"/>
                </a:cubicBezTo>
                <a:cubicBezTo>
                  <a:pt x="2663" y="533"/>
                  <a:pt x="2664" y="521"/>
                  <a:pt x="2669" y="512"/>
                </a:cubicBezTo>
                <a:cubicBezTo>
                  <a:pt x="2676" y="503"/>
                  <a:pt x="2679" y="492"/>
                  <a:pt x="2683" y="482"/>
                </a:cubicBezTo>
                <a:cubicBezTo>
                  <a:pt x="2688" y="479"/>
                  <a:pt x="2687" y="471"/>
                  <a:pt x="2689" y="466"/>
                </a:cubicBezTo>
                <a:cubicBezTo>
                  <a:pt x="2692" y="461"/>
                  <a:pt x="2696" y="458"/>
                  <a:pt x="2695" y="450"/>
                </a:cubicBezTo>
                <a:cubicBezTo>
                  <a:pt x="2702" y="449"/>
                  <a:pt x="2697" y="438"/>
                  <a:pt x="2704" y="437"/>
                </a:cubicBezTo>
                <a:cubicBezTo>
                  <a:pt x="2699" y="430"/>
                  <a:pt x="2714" y="424"/>
                  <a:pt x="2704" y="422"/>
                </a:cubicBezTo>
                <a:cubicBezTo>
                  <a:pt x="2703" y="428"/>
                  <a:pt x="2700" y="433"/>
                  <a:pt x="2695" y="436"/>
                </a:cubicBezTo>
                <a:cubicBezTo>
                  <a:pt x="2696" y="443"/>
                  <a:pt x="2692" y="446"/>
                  <a:pt x="2689" y="451"/>
                </a:cubicBezTo>
                <a:cubicBezTo>
                  <a:pt x="2685" y="463"/>
                  <a:pt x="2682" y="474"/>
                  <a:pt x="2675" y="484"/>
                </a:cubicBezTo>
                <a:cubicBezTo>
                  <a:pt x="2671" y="495"/>
                  <a:pt x="2662" y="503"/>
                  <a:pt x="2661" y="516"/>
                </a:cubicBezTo>
                <a:cubicBezTo>
                  <a:pt x="2656" y="520"/>
                  <a:pt x="2658" y="528"/>
                  <a:pt x="2652" y="530"/>
                </a:cubicBezTo>
                <a:cubicBezTo>
                  <a:pt x="2655" y="540"/>
                  <a:pt x="2643" y="539"/>
                  <a:pt x="2646" y="549"/>
                </a:cubicBezTo>
                <a:cubicBezTo>
                  <a:pt x="2634" y="556"/>
                  <a:pt x="2634" y="571"/>
                  <a:pt x="2623" y="580"/>
                </a:cubicBezTo>
                <a:cubicBezTo>
                  <a:pt x="2625" y="588"/>
                  <a:pt x="2612" y="587"/>
                  <a:pt x="2615" y="596"/>
                </a:cubicBezTo>
                <a:cubicBezTo>
                  <a:pt x="2609" y="601"/>
                  <a:pt x="2607" y="608"/>
                  <a:pt x="2600" y="611"/>
                </a:cubicBezTo>
                <a:cubicBezTo>
                  <a:pt x="2595" y="624"/>
                  <a:pt x="2589" y="635"/>
                  <a:pt x="2580" y="645"/>
                </a:cubicBezTo>
                <a:cubicBezTo>
                  <a:pt x="2578" y="652"/>
                  <a:pt x="2576" y="659"/>
                  <a:pt x="2572" y="664"/>
                </a:cubicBezTo>
                <a:cubicBezTo>
                  <a:pt x="2568" y="670"/>
                  <a:pt x="2569" y="678"/>
                  <a:pt x="2561" y="681"/>
                </a:cubicBezTo>
                <a:cubicBezTo>
                  <a:pt x="2557" y="671"/>
                  <a:pt x="2569" y="672"/>
                  <a:pt x="2566" y="662"/>
                </a:cubicBezTo>
                <a:cubicBezTo>
                  <a:pt x="2566" y="658"/>
                  <a:pt x="2571" y="658"/>
                  <a:pt x="2573" y="655"/>
                </a:cubicBezTo>
                <a:cubicBezTo>
                  <a:pt x="2572" y="650"/>
                  <a:pt x="2574" y="647"/>
                  <a:pt x="2577" y="645"/>
                </a:cubicBezTo>
                <a:cubicBezTo>
                  <a:pt x="2578" y="630"/>
                  <a:pt x="2587" y="621"/>
                  <a:pt x="2590" y="607"/>
                </a:cubicBezTo>
                <a:cubicBezTo>
                  <a:pt x="2601" y="599"/>
                  <a:pt x="2599" y="582"/>
                  <a:pt x="2610" y="574"/>
                </a:cubicBezTo>
                <a:cubicBezTo>
                  <a:pt x="2610" y="566"/>
                  <a:pt x="2616" y="561"/>
                  <a:pt x="2618" y="554"/>
                </a:cubicBezTo>
                <a:cubicBezTo>
                  <a:pt x="2622" y="553"/>
                  <a:pt x="2622" y="549"/>
                  <a:pt x="2625" y="547"/>
                </a:cubicBezTo>
                <a:cubicBezTo>
                  <a:pt x="2623" y="542"/>
                  <a:pt x="2628" y="541"/>
                  <a:pt x="2629" y="537"/>
                </a:cubicBezTo>
                <a:cubicBezTo>
                  <a:pt x="2630" y="530"/>
                  <a:pt x="2637" y="528"/>
                  <a:pt x="2638" y="521"/>
                </a:cubicBezTo>
                <a:cubicBezTo>
                  <a:pt x="2637" y="516"/>
                  <a:pt x="2645" y="517"/>
                  <a:pt x="2642" y="511"/>
                </a:cubicBezTo>
                <a:cubicBezTo>
                  <a:pt x="2646" y="510"/>
                  <a:pt x="2646" y="506"/>
                  <a:pt x="2649" y="504"/>
                </a:cubicBezTo>
                <a:cubicBezTo>
                  <a:pt x="2648" y="495"/>
                  <a:pt x="2659" y="494"/>
                  <a:pt x="2657" y="484"/>
                </a:cubicBezTo>
                <a:cubicBezTo>
                  <a:pt x="2662" y="480"/>
                  <a:pt x="2666" y="474"/>
                  <a:pt x="2669" y="467"/>
                </a:cubicBezTo>
                <a:cubicBezTo>
                  <a:pt x="2676" y="457"/>
                  <a:pt x="2687" y="448"/>
                  <a:pt x="2688" y="434"/>
                </a:cubicBezTo>
                <a:cubicBezTo>
                  <a:pt x="2694" y="429"/>
                  <a:pt x="2697" y="423"/>
                  <a:pt x="2700" y="417"/>
                </a:cubicBezTo>
                <a:cubicBezTo>
                  <a:pt x="2704" y="415"/>
                  <a:pt x="2704" y="411"/>
                  <a:pt x="2707" y="409"/>
                </a:cubicBezTo>
                <a:cubicBezTo>
                  <a:pt x="2707" y="406"/>
                  <a:pt x="2711" y="402"/>
                  <a:pt x="2712" y="405"/>
                </a:cubicBezTo>
                <a:cubicBezTo>
                  <a:pt x="2710" y="407"/>
                  <a:pt x="2705" y="418"/>
                  <a:pt x="2712" y="417"/>
                </a:cubicBezTo>
                <a:cubicBezTo>
                  <a:pt x="2710" y="409"/>
                  <a:pt x="2719" y="409"/>
                  <a:pt x="2717" y="401"/>
                </a:cubicBezTo>
                <a:cubicBezTo>
                  <a:pt x="2721" y="400"/>
                  <a:pt x="2719" y="398"/>
                  <a:pt x="2716" y="396"/>
                </a:cubicBezTo>
                <a:cubicBezTo>
                  <a:pt x="2716" y="392"/>
                  <a:pt x="2719" y="391"/>
                  <a:pt x="2717" y="387"/>
                </a:cubicBezTo>
                <a:cubicBezTo>
                  <a:pt x="2732" y="371"/>
                  <a:pt x="2738" y="351"/>
                  <a:pt x="2748" y="333"/>
                </a:cubicBezTo>
                <a:cubicBezTo>
                  <a:pt x="2753" y="324"/>
                  <a:pt x="2757" y="314"/>
                  <a:pt x="2760" y="304"/>
                </a:cubicBezTo>
                <a:cubicBezTo>
                  <a:pt x="2762" y="293"/>
                  <a:pt x="2772" y="286"/>
                  <a:pt x="2771" y="272"/>
                </a:cubicBezTo>
                <a:cubicBezTo>
                  <a:pt x="2765" y="273"/>
                  <a:pt x="2763" y="276"/>
                  <a:pt x="2765" y="282"/>
                </a:cubicBezTo>
                <a:cubicBezTo>
                  <a:pt x="2765" y="288"/>
                  <a:pt x="2758" y="290"/>
                  <a:pt x="2758" y="296"/>
                </a:cubicBezTo>
                <a:cubicBezTo>
                  <a:pt x="2753" y="298"/>
                  <a:pt x="2758" y="307"/>
                  <a:pt x="2752" y="309"/>
                </a:cubicBezTo>
                <a:cubicBezTo>
                  <a:pt x="2752" y="314"/>
                  <a:pt x="2745" y="315"/>
                  <a:pt x="2749" y="324"/>
                </a:cubicBezTo>
                <a:cubicBezTo>
                  <a:pt x="2737" y="328"/>
                  <a:pt x="2741" y="343"/>
                  <a:pt x="2730" y="348"/>
                </a:cubicBezTo>
                <a:cubicBezTo>
                  <a:pt x="2732" y="362"/>
                  <a:pt x="2720" y="366"/>
                  <a:pt x="2719" y="377"/>
                </a:cubicBezTo>
                <a:cubicBezTo>
                  <a:pt x="2708" y="382"/>
                  <a:pt x="2711" y="397"/>
                  <a:pt x="2700" y="402"/>
                </a:cubicBezTo>
                <a:cubicBezTo>
                  <a:pt x="2700" y="408"/>
                  <a:pt x="2696" y="411"/>
                  <a:pt x="2694" y="415"/>
                </a:cubicBezTo>
                <a:cubicBezTo>
                  <a:pt x="2690" y="416"/>
                  <a:pt x="2692" y="421"/>
                  <a:pt x="2689" y="422"/>
                </a:cubicBezTo>
                <a:cubicBezTo>
                  <a:pt x="2686" y="423"/>
                  <a:pt x="2685" y="426"/>
                  <a:pt x="2684" y="429"/>
                </a:cubicBezTo>
                <a:cubicBezTo>
                  <a:pt x="2679" y="431"/>
                  <a:pt x="2680" y="437"/>
                  <a:pt x="2675" y="439"/>
                </a:cubicBezTo>
                <a:cubicBezTo>
                  <a:pt x="2675" y="446"/>
                  <a:pt x="2667" y="448"/>
                  <a:pt x="2666" y="453"/>
                </a:cubicBezTo>
                <a:cubicBezTo>
                  <a:pt x="2661" y="462"/>
                  <a:pt x="2655" y="471"/>
                  <a:pt x="2650" y="480"/>
                </a:cubicBezTo>
                <a:cubicBezTo>
                  <a:pt x="2645" y="482"/>
                  <a:pt x="2646" y="489"/>
                  <a:pt x="2644" y="493"/>
                </a:cubicBezTo>
                <a:cubicBezTo>
                  <a:pt x="2645" y="497"/>
                  <a:pt x="2640" y="497"/>
                  <a:pt x="2640" y="500"/>
                </a:cubicBezTo>
                <a:cubicBezTo>
                  <a:pt x="2640" y="503"/>
                  <a:pt x="2637" y="505"/>
                  <a:pt x="2635" y="507"/>
                </a:cubicBezTo>
                <a:cubicBezTo>
                  <a:pt x="2630" y="515"/>
                  <a:pt x="2626" y="525"/>
                  <a:pt x="2616" y="531"/>
                </a:cubicBezTo>
                <a:cubicBezTo>
                  <a:pt x="2618" y="540"/>
                  <a:pt x="2611" y="542"/>
                  <a:pt x="2611" y="550"/>
                </a:cubicBezTo>
                <a:cubicBezTo>
                  <a:pt x="2607" y="551"/>
                  <a:pt x="2607" y="555"/>
                  <a:pt x="2604" y="557"/>
                </a:cubicBezTo>
                <a:cubicBezTo>
                  <a:pt x="2606" y="563"/>
                  <a:pt x="2601" y="564"/>
                  <a:pt x="2600" y="567"/>
                </a:cubicBezTo>
                <a:cubicBezTo>
                  <a:pt x="2599" y="571"/>
                  <a:pt x="2597" y="573"/>
                  <a:pt x="2593" y="574"/>
                </a:cubicBezTo>
                <a:cubicBezTo>
                  <a:pt x="2594" y="579"/>
                  <a:pt x="2592" y="582"/>
                  <a:pt x="2589" y="584"/>
                </a:cubicBezTo>
                <a:cubicBezTo>
                  <a:pt x="2586" y="591"/>
                  <a:pt x="2587" y="599"/>
                  <a:pt x="2577" y="601"/>
                </a:cubicBezTo>
                <a:cubicBezTo>
                  <a:pt x="2580" y="618"/>
                  <a:pt x="2567" y="624"/>
                  <a:pt x="2567" y="639"/>
                </a:cubicBezTo>
                <a:cubicBezTo>
                  <a:pt x="2559" y="648"/>
                  <a:pt x="2559" y="663"/>
                  <a:pt x="2550" y="672"/>
                </a:cubicBezTo>
                <a:cubicBezTo>
                  <a:pt x="2550" y="679"/>
                  <a:pt x="2549" y="686"/>
                  <a:pt x="2541" y="688"/>
                </a:cubicBezTo>
                <a:cubicBezTo>
                  <a:pt x="2543" y="697"/>
                  <a:pt x="2536" y="699"/>
                  <a:pt x="2536" y="707"/>
                </a:cubicBezTo>
                <a:cubicBezTo>
                  <a:pt x="2529" y="717"/>
                  <a:pt x="2524" y="730"/>
                  <a:pt x="2520" y="743"/>
                </a:cubicBezTo>
                <a:cubicBezTo>
                  <a:pt x="2513" y="753"/>
                  <a:pt x="2512" y="767"/>
                  <a:pt x="2506" y="778"/>
                </a:cubicBezTo>
                <a:cubicBezTo>
                  <a:pt x="2504" y="791"/>
                  <a:pt x="2503" y="805"/>
                  <a:pt x="2496" y="815"/>
                </a:cubicBezTo>
                <a:cubicBezTo>
                  <a:pt x="2492" y="820"/>
                  <a:pt x="2499" y="832"/>
                  <a:pt x="2491" y="834"/>
                </a:cubicBezTo>
                <a:cubicBezTo>
                  <a:pt x="2493" y="843"/>
                  <a:pt x="2485" y="845"/>
                  <a:pt x="2489" y="855"/>
                </a:cubicBezTo>
                <a:cubicBezTo>
                  <a:pt x="2480" y="865"/>
                  <a:pt x="2480" y="880"/>
                  <a:pt x="2480" y="896"/>
                </a:cubicBezTo>
                <a:cubicBezTo>
                  <a:pt x="2491" y="893"/>
                  <a:pt x="2487" y="879"/>
                  <a:pt x="2493" y="872"/>
                </a:cubicBezTo>
                <a:cubicBezTo>
                  <a:pt x="2491" y="865"/>
                  <a:pt x="2495" y="863"/>
                  <a:pt x="2496" y="857"/>
                </a:cubicBezTo>
                <a:cubicBezTo>
                  <a:pt x="2501" y="855"/>
                  <a:pt x="2496" y="846"/>
                  <a:pt x="2502" y="844"/>
                </a:cubicBezTo>
                <a:cubicBezTo>
                  <a:pt x="2501" y="839"/>
                  <a:pt x="2502" y="834"/>
                  <a:pt x="2505" y="831"/>
                </a:cubicBezTo>
                <a:cubicBezTo>
                  <a:pt x="2510" y="829"/>
                  <a:pt x="2502" y="818"/>
                  <a:pt x="2508" y="816"/>
                </a:cubicBezTo>
                <a:cubicBezTo>
                  <a:pt x="2510" y="806"/>
                  <a:pt x="2517" y="799"/>
                  <a:pt x="2514" y="785"/>
                </a:cubicBezTo>
                <a:cubicBezTo>
                  <a:pt x="2525" y="771"/>
                  <a:pt x="2524" y="748"/>
                  <a:pt x="2536" y="734"/>
                </a:cubicBezTo>
                <a:cubicBezTo>
                  <a:pt x="2539" y="724"/>
                  <a:pt x="2542" y="715"/>
                  <a:pt x="2548" y="707"/>
                </a:cubicBezTo>
                <a:cubicBezTo>
                  <a:pt x="2550" y="703"/>
                  <a:pt x="2549" y="696"/>
                  <a:pt x="2554" y="694"/>
                </a:cubicBezTo>
                <a:cubicBezTo>
                  <a:pt x="2554" y="691"/>
                  <a:pt x="2556" y="690"/>
                  <a:pt x="2556" y="688"/>
                </a:cubicBezTo>
                <a:cubicBezTo>
                  <a:pt x="2559" y="688"/>
                  <a:pt x="2560" y="683"/>
                  <a:pt x="2562" y="687"/>
                </a:cubicBezTo>
                <a:cubicBezTo>
                  <a:pt x="2555" y="687"/>
                  <a:pt x="2566" y="700"/>
                  <a:pt x="2555" y="697"/>
                </a:cubicBezTo>
                <a:cubicBezTo>
                  <a:pt x="2554" y="702"/>
                  <a:pt x="2552" y="705"/>
                  <a:pt x="2552" y="710"/>
                </a:cubicBezTo>
                <a:cubicBezTo>
                  <a:pt x="2548" y="717"/>
                  <a:pt x="2543" y="724"/>
                  <a:pt x="2541" y="732"/>
                </a:cubicBezTo>
                <a:cubicBezTo>
                  <a:pt x="2535" y="738"/>
                  <a:pt x="2539" y="751"/>
                  <a:pt x="2531" y="755"/>
                </a:cubicBezTo>
                <a:cubicBezTo>
                  <a:pt x="2536" y="763"/>
                  <a:pt x="2528" y="763"/>
                  <a:pt x="2528" y="768"/>
                </a:cubicBezTo>
                <a:cubicBezTo>
                  <a:pt x="2524" y="770"/>
                  <a:pt x="2530" y="779"/>
                  <a:pt x="2524" y="780"/>
                </a:cubicBezTo>
                <a:cubicBezTo>
                  <a:pt x="2519" y="782"/>
                  <a:pt x="2525" y="790"/>
                  <a:pt x="2521" y="793"/>
                </a:cubicBezTo>
                <a:cubicBezTo>
                  <a:pt x="2520" y="797"/>
                  <a:pt x="2518" y="801"/>
                  <a:pt x="2518" y="805"/>
                </a:cubicBezTo>
                <a:cubicBezTo>
                  <a:pt x="2516" y="814"/>
                  <a:pt x="2512" y="821"/>
                  <a:pt x="2511" y="830"/>
                </a:cubicBezTo>
                <a:cubicBezTo>
                  <a:pt x="2506" y="832"/>
                  <a:pt x="2511" y="840"/>
                  <a:pt x="2507" y="843"/>
                </a:cubicBezTo>
                <a:cubicBezTo>
                  <a:pt x="2510" y="849"/>
                  <a:pt x="2503" y="850"/>
                  <a:pt x="2507" y="858"/>
                </a:cubicBezTo>
                <a:cubicBezTo>
                  <a:pt x="2496" y="855"/>
                  <a:pt x="2508" y="868"/>
                  <a:pt x="2501" y="868"/>
                </a:cubicBezTo>
                <a:cubicBezTo>
                  <a:pt x="2504" y="876"/>
                  <a:pt x="2500" y="879"/>
                  <a:pt x="2501" y="885"/>
                </a:cubicBezTo>
                <a:cubicBezTo>
                  <a:pt x="2503" y="888"/>
                  <a:pt x="2500" y="888"/>
                  <a:pt x="2499" y="889"/>
                </a:cubicBezTo>
                <a:cubicBezTo>
                  <a:pt x="2494" y="894"/>
                  <a:pt x="2497" y="903"/>
                  <a:pt x="2494" y="908"/>
                </a:cubicBezTo>
                <a:cubicBezTo>
                  <a:pt x="2491" y="916"/>
                  <a:pt x="2493" y="927"/>
                  <a:pt x="2487" y="933"/>
                </a:cubicBezTo>
                <a:cubicBezTo>
                  <a:pt x="2492" y="919"/>
                  <a:pt x="2479" y="920"/>
                  <a:pt x="2476" y="908"/>
                </a:cubicBezTo>
                <a:cubicBezTo>
                  <a:pt x="2475" y="901"/>
                  <a:pt x="2474" y="892"/>
                  <a:pt x="2469" y="889"/>
                </a:cubicBezTo>
                <a:cubicBezTo>
                  <a:pt x="2470" y="884"/>
                  <a:pt x="2478" y="885"/>
                  <a:pt x="2473" y="876"/>
                </a:cubicBezTo>
                <a:cubicBezTo>
                  <a:pt x="2471" y="869"/>
                  <a:pt x="2467" y="872"/>
                  <a:pt x="2470" y="865"/>
                </a:cubicBezTo>
                <a:cubicBezTo>
                  <a:pt x="2470" y="855"/>
                  <a:pt x="2475" y="848"/>
                  <a:pt x="2474" y="838"/>
                </a:cubicBezTo>
                <a:cubicBezTo>
                  <a:pt x="2472" y="830"/>
                  <a:pt x="2471" y="822"/>
                  <a:pt x="2469" y="815"/>
                </a:cubicBezTo>
                <a:cubicBezTo>
                  <a:pt x="2473" y="814"/>
                  <a:pt x="2471" y="808"/>
                  <a:pt x="2470" y="803"/>
                </a:cubicBezTo>
                <a:cubicBezTo>
                  <a:pt x="2473" y="800"/>
                  <a:pt x="2474" y="796"/>
                  <a:pt x="2473" y="790"/>
                </a:cubicBezTo>
                <a:cubicBezTo>
                  <a:pt x="2474" y="777"/>
                  <a:pt x="2478" y="763"/>
                  <a:pt x="2481" y="753"/>
                </a:cubicBezTo>
                <a:cubicBezTo>
                  <a:pt x="2482" y="750"/>
                  <a:pt x="2481" y="744"/>
                  <a:pt x="2484" y="741"/>
                </a:cubicBezTo>
                <a:cubicBezTo>
                  <a:pt x="2483" y="736"/>
                  <a:pt x="2484" y="731"/>
                  <a:pt x="2487" y="728"/>
                </a:cubicBezTo>
                <a:cubicBezTo>
                  <a:pt x="2491" y="726"/>
                  <a:pt x="2486" y="717"/>
                  <a:pt x="2491" y="716"/>
                </a:cubicBezTo>
                <a:cubicBezTo>
                  <a:pt x="2493" y="699"/>
                  <a:pt x="2497" y="682"/>
                  <a:pt x="2505" y="669"/>
                </a:cubicBezTo>
                <a:cubicBezTo>
                  <a:pt x="2504" y="658"/>
                  <a:pt x="2513" y="655"/>
                  <a:pt x="2512" y="644"/>
                </a:cubicBezTo>
                <a:cubicBezTo>
                  <a:pt x="2517" y="642"/>
                  <a:pt x="2512" y="634"/>
                  <a:pt x="2519" y="634"/>
                </a:cubicBezTo>
                <a:cubicBezTo>
                  <a:pt x="2522" y="631"/>
                  <a:pt x="2517" y="622"/>
                  <a:pt x="2522" y="621"/>
                </a:cubicBezTo>
                <a:cubicBezTo>
                  <a:pt x="2523" y="617"/>
                  <a:pt x="2524" y="614"/>
                  <a:pt x="2526" y="611"/>
                </a:cubicBezTo>
                <a:cubicBezTo>
                  <a:pt x="2530" y="609"/>
                  <a:pt x="2524" y="600"/>
                  <a:pt x="2529" y="599"/>
                </a:cubicBezTo>
                <a:cubicBezTo>
                  <a:pt x="2535" y="597"/>
                  <a:pt x="2529" y="589"/>
                  <a:pt x="2533" y="586"/>
                </a:cubicBezTo>
                <a:cubicBezTo>
                  <a:pt x="2541" y="587"/>
                  <a:pt x="2537" y="579"/>
                  <a:pt x="2540" y="576"/>
                </a:cubicBezTo>
                <a:cubicBezTo>
                  <a:pt x="2548" y="573"/>
                  <a:pt x="2545" y="562"/>
                  <a:pt x="2550" y="556"/>
                </a:cubicBezTo>
                <a:cubicBezTo>
                  <a:pt x="2553" y="548"/>
                  <a:pt x="2557" y="541"/>
                  <a:pt x="2561" y="533"/>
                </a:cubicBezTo>
                <a:cubicBezTo>
                  <a:pt x="2565" y="527"/>
                  <a:pt x="2569" y="521"/>
                  <a:pt x="2571" y="513"/>
                </a:cubicBezTo>
                <a:cubicBezTo>
                  <a:pt x="2576" y="507"/>
                  <a:pt x="2578" y="498"/>
                  <a:pt x="2585" y="493"/>
                </a:cubicBezTo>
                <a:cubicBezTo>
                  <a:pt x="2587" y="484"/>
                  <a:pt x="2594" y="479"/>
                  <a:pt x="2595" y="470"/>
                </a:cubicBezTo>
                <a:cubicBezTo>
                  <a:pt x="2603" y="471"/>
                  <a:pt x="2600" y="463"/>
                  <a:pt x="2602" y="460"/>
                </a:cubicBezTo>
                <a:cubicBezTo>
                  <a:pt x="2606" y="458"/>
                  <a:pt x="2608" y="454"/>
                  <a:pt x="2609" y="450"/>
                </a:cubicBezTo>
                <a:cubicBezTo>
                  <a:pt x="2620" y="438"/>
                  <a:pt x="2626" y="423"/>
                  <a:pt x="2633" y="409"/>
                </a:cubicBezTo>
                <a:cubicBezTo>
                  <a:pt x="2643" y="407"/>
                  <a:pt x="2639" y="395"/>
                  <a:pt x="2647" y="392"/>
                </a:cubicBezTo>
                <a:cubicBezTo>
                  <a:pt x="2651" y="384"/>
                  <a:pt x="2655" y="377"/>
                  <a:pt x="2661" y="371"/>
                </a:cubicBezTo>
                <a:cubicBezTo>
                  <a:pt x="2665" y="365"/>
                  <a:pt x="2666" y="357"/>
                  <a:pt x="2675" y="354"/>
                </a:cubicBezTo>
                <a:cubicBezTo>
                  <a:pt x="2670" y="345"/>
                  <a:pt x="2684" y="350"/>
                  <a:pt x="2679" y="341"/>
                </a:cubicBezTo>
                <a:cubicBezTo>
                  <a:pt x="2682" y="339"/>
                  <a:pt x="2685" y="335"/>
                  <a:pt x="2686" y="331"/>
                </a:cubicBezTo>
                <a:cubicBezTo>
                  <a:pt x="2698" y="320"/>
                  <a:pt x="2701" y="302"/>
                  <a:pt x="2713" y="290"/>
                </a:cubicBezTo>
                <a:cubicBezTo>
                  <a:pt x="2718" y="275"/>
                  <a:pt x="2729" y="263"/>
                  <a:pt x="2734" y="247"/>
                </a:cubicBezTo>
                <a:cubicBezTo>
                  <a:pt x="2744" y="235"/>
                  <a:pt x="2746" y="218"/>
                  <a:pt x="2758" y="207"/>
                </a:cubicBezTo>
                <a:cubicBezTo>
                  <a:pt x="2757" y="197"/>
                  <a:pt x="2764" y="193"/>
                  <a:pt x="2769" y="187"/>
                </a:cubicBezTo>
                <a:cubicBezTo>
                  <a:pt x="2770" y="183"/>
                  <a:pt x="2772" y="179"/>
                  <a:pt x="2776" y="177"/>
                </a:cubicBezTo>
                <a:cubicBezTo>
                  <a:pt x="2770" y="168"/>
                  <a:pt x="2785" y="173"/>
                  <a:pt x="2779" y="164"/>
                </a:cubicBezTo>
                <a:cubicBezTo>
                  <a:pt x="2783" y="162"/>
                  <a:pt x="2785" y="158"/>
                  <a:pt x="2786" y="154"/>
                </a:cubicBezTo>
                <a:cubicBezTo>
                  <a:pt x="2788" y="151"/>
                  <a:pt x="2790" y="147"/>
                  <a:pt x="2793" y="144"/>
                </a:cubicBezTo>
                <a:cubicBezTo>
                  <a:pt x="2796" y="136"/>
                  <a:pt x="2800" y="129"/>
                  <a:pt x="2806" y="123"/>
                </a:cubicBezTo>
                <a:cubicBezTo>
                  <a:pt x="2808" y="112"/>
                  <a:pt x="2812" y="102"/>
                  <a:pt x="2818" y="94"/>
                </a:cubicBezTo>
                <a:cubicBezTo>
                  <a:pt x="2819" y="82"/>
                  <a:pt x="2826" y="75"/>
                  <a:pt x="2830" y="65"/>
                </a:cubicBezTo>
                <a:cubicBezTo>
                  <a:pt x="2828" y="48"/>
                  <a:pt x="2840" y="39"/>
                  <a:pt x="2836" y="20"/>
                </a:cubicBezTo>
                <a:cubicBezTo>
                  <a:pt x="2841" y="15"/>
                  <a:pt x="2844" y="8"/>
                  <a:pt x="2846" y="1"/>
                </a:cubicBezTo>
                <a:cubicBezTo>
                  <a:pt x="2838" y="1"/>
                  <a:pt x="2838" y="1"/>
                  <a:pt x="2838" y="1"/>
                </a:cubicBezTo>
                <a:cubicBezTo>
                  <a:pt x="2834" y="5"/>
                  <a:pt x="2831" y="10"/>
                  <a:pt x="2829" y="15"/>
                </a:cubicBezTo>
                <a:cubicBezTo>
                  <a:pt x="2822" y="16"/>
                  <a:pt x="2828" y="24"/>
                  <a:pt x="2822" y="25"/>
                </a:cubicBezTo>
                <a:cubicBezTo>
                  <a:pt x="2827" y="34"/>
                  <a:pt x="2816" y="33"/>
                  <a:pt x="2816" y="39"/>
                </a:cubicBezTo>
                <a:cubicBezTo>
                  <a:pt x="2809" y="39"/>
                  <a:pt x="2815" y="47"/>
                  <a:pt x="2809" y="49"/>
                </a:cubicBezTo>
                <a:cubicBezTo>
                  <a:pt x="2812" y="56"/>
                  <a:pt x="2799" y="53"/>
                  <a:pt x="2803" y="62"/>
                </a:cubicBezTo>
                <a:cubicBezTo>
                  <a:pt x="2793" y="66"/>
                  <a:pt x="2786" y="72"/>
                  <a:pt x="2787" y="83"/>
                </a:cubicBezTo>
                <a:cubicBezTo>
                  <a:pt x="2772" y="83"/>
                  <a:pt x="2778" y="97"/>
                  <a:pt x="2769" y="101"/>
                </a:cubicBezTo>
                <a:cubicBezTo>
                  <a:pt x="2764" y="108"/>
                  <a:pt x="2755" y="113"/>
                  <a:pt x="2753" y="122"/>
                </a:cubicBezTo>
                <a:cubicBezTo>
                  <a:pt x="2739" y="134"/>
                  <a:pt x="2731" y="150"/>
                  <a:pt x="2717" y="162"/>
                </a:cubicBezTo>
                <a:cubicBezTo>
                  <a:pt x="2709" y="177"/>
                  <a:pt x="2696" y="189"/>
                  <a:pt x="2683" y="201"/>
                </a:cubicBezTo>
                <a:cubicBezTo>
                  <a:pt x="2679" y="209"/>
                  <a:pt x="2672" y="215"/>
                  <a:pt x="2667" y="222"/>
                </a:cubicBezTo>
                <a:cubicBezTo>
                  <a:pt x="2664" y="231"/>
                  <a:pt x="2658" y="238"/>
                  <a:pt x="2650" y="243"/>
                </a:cubicBezTo>
                <a:cubicBezTo>
                  <a:pt x="2648" y="253"/>
                  <a:pt x="2640" y="258"/>
                  <a:pt x="2634" y="264"/>
                </a:cubicBezTo>
                <a:cubicBezTo>
                  <a:pt x="2636" y="271"/>
                  <a:pt x="2626" y="269"/>
                  <a:pt x="2627" y="275"/>
                </a:cubicBezTo>
                <a:cubicBezTo>
                  <a:pt x="2625" y="279"/>
                  <a:pt x="2620" y="282"/>
                  <a:pt x="2617" y="285"/>
                </a:cubicBezTo>
                <a:cubicBezTo>
                  <a:pt x="2614" y="294"/>
                  <a:pt x="2609" y="301"/>
                  <a:pt x="2601" y="307"/>
                </a:cubicBezTo>
                <a:cubicBezTo>
                  <a:pt x="2600" y="311"/>
                  <a:pt x="2598" y="314"/>
                  <a:pt x="2594" y="317"/>
                </a:cubicBezTo>
                <a:cubicBezTo>
                  <a:pt x="2598" y="325"/>
                  <a:pt x="2585" y="323"/>
                  <a:pt x="2588" y="330"/>
                </a:cubicBezTo>
                <a:cubicBezTo>
                  <a:pt x="2584" y="332"/>
                  <a:pt x="2582" y="336"/>
                  <a:pt x="2581" y="340"/>
                </a:cubicBezTo>
                <a:cubicBezTo>
                  <a:pt x="2579" y="344"/>
                  <a:pt x="2571" y="343"/>
                  <a:pt x="2574" y="350"/>
                </a:cubicBezTo>
                <a:cubicBezTo>
                  <a:pt x="2564" y="354"/>
                  <a:pt x="2562" y="364"/>
                  <a:pt x="2558" y="371"/>
                </a:cubicBezTo>
                <a:cubicBezTo>
                  <a:pt x="2548" y="375"/>
                  <a:pt x="2553" y="389"/>
                  <a:pt x="2541" y="392"/>
                </a:cubicBezTo>
                <a:cubicBezTo>
                  <a:pt x="2542" y="403"/>
                  <a:pt x="2531" y="407"/>
                  <a:pt x="2528" y="416"/>
                </a:cubicBezTo>
                <a:cubicBezTo>
                  <a:pt x="2518" y="431"/>
                  <a:pt x="2510" y="446"/>
                  <a:pt x="2502" y="462"/>
                </a:cubicBezTo>
                <a:cubicBezTo>
                  <a:pt x="2493" y="467"/>
                  <a:pt x="2494" y="478"/>
                  <a:pt x="2489" y="486"/>
                </a:cubicBezTo>
                <a:cubicBezTo>
                  <a:pt x="2481" y="491"/>
                  <a:pt x="2485" y="505"/>
                  <a:pt x="2476" y="509"/>
                </a:cubicBezTo>
                <a:cubicBezTo>
                  <a:pt x="2464" y="543"/>
                  <a:pt x="2448" y="574"/>
                  <a:pt x="2444" y="613"/>
                </a:cubicBezTo>
                <a:cubicBezTo>
                  <a:pt x="2442" y="623"/>
                  <a:pt x="2440" y="632"/>
                  <a:pt x="2437" y="641"/>
                </a:cubicBezTo>
                <a:cubicBezTo>
                  <a:pt x="2438" y="652"/>
                  <a:pt x="2429" y="657"/>
                  <a:pt x="2431" y="669"/>
                </a:cubicBezTo>
                <a:cubicBezTo>
                  <a:pt x="2426" y="670"/>
                  <a:pt x="2431" y="679"/>
                  <a:pt x="2428" y="681"/>
                </a:cubicBezTo>
                <a:cubicBezTo>
                  <a:pt x="2428" y="687"/>
                  <a:pt x="2423" y="690"/>
                  <a:pt x="2425" y="697"/>
                </a:cubicBezTo>
                <a:cubicBezTo>
                  <a:pt x="2420" y="704"/>
                  <a:pt x="2426" y="719"/>
                  <a:pt x="2419" y="725"/>
                </a:cubicBezTo>
                <a:cubicBezTo>
                  <a:pt x="2416" y="715"/>
                  <a:pt x="2416" y="708"/>
                  <a:pt x="2414" y="702"/>
                </a:cubicBezTo>
                <a:cubicBezTo>
                  <a:pt x="2413" y="699"/>
                  <a:pt x="2411" y="700"/>
                  <a:pt x="2411" y="700"/>
                </a:cubicBezTo>
                <a:cubicBezTo>
                  <a:pt x="2410" y="698"/>
                  <a:pt x="2413" y="696"/>
                  <a:pt x="2413" y="696"/>
                </a:cubicBezTo>
                <a:cubicBezTo>
                  <a:pt x="2412" y="692"/>
                  <a:pt x="2411" y="690"/>
                  <a:pt x="2408" y="688"/>
                </a:cubicBezTo>
                <a:cubicBezTo>
                  <a:pt x="2415" y="682"/>
                  <a:pt x="2411" y="668"/>
                  <a:pt x="2411" y="658"/>
                </a:cubicBezTo>
                <a:cubicBezTo>
                  <a:pt x="2418" y="651"/>
                  <a:pt x="2414" y="637"/>
                  <a:pt x="2420" y="630"/>
                </a:cubicBezTo>
                <a:cubicBezTo>
                  <a:pt x="2416" y="615"/>
                  <a:pt x="2427" y="611"/>
                  <a:pt x="2423" y="597"/>
                </a:cubicBezTo>
                <a:cubicBezTo>
                  <a:pt x="2429" y="595"/>
                  <a:pt x="2427" y="588"/>
                  <a:pt x="2425" y="581"/>
                </a:cubicBezTo>
                <a:cubicBezTo>
                  <a:pt x="2431" y="579"/>
                  <a:pt x="2429" y="573"/>
                  <a:pt x="2432" y="568"/>
                </a:cubicBezTo>
                <a:cubicBezTo>
                  <a:pt x="2433" y="558"/>
                  <a:pt x="2433" y="546"/>
                  <a:pt x="2441" y="540"/>
                </a:cubicBezTo>
                <a:cubicBezTo>
                  <a:pt x="2437" y="526"/>
                  <a:pt x="2449" y="523"/>
                  <a:pt x="2446" y="509"/>
                </a:cubicBezTo>
                <a:cubicBezTo>
                  <a:pt x="2455" y="503"/>
                  <a:pt x="2454" y="491"/>
                  <a:pt x="2459" y="483"/>
                </a:cubicBezTo>
                <a:cubicBezTo>
                  <a:pt x="2464" y="481"/>
                  <a:pt x="2459" y="472"/>
                  <a:pt x="2465" y="470"/>
                </a:cubicBezTo>
                <a:cubicBezTo>
                  <a:pt x="2465" y="464"/>
                  <a:pt x="2470" y="461"/>
                  <a:pt x="2468" y="454"/>
                </a:cubicBezTo>
                <a:cubicBezTo>
                  <a:pt x="2478" y="445"/>
                  <a:pt x="2481" y="432"/>
                  <a:pt x="2488" y="421"/>
                </a:cubicBezTo>
                <a:cubicBezTo>
                  <a:pt x="2497" y="411"/>
                  <a:pt x="2497" y="396"/>
                  <a:pt x="2511" y="390"/>
                </a:cubicBezTo>
                <a:cubicBezTo>
                  <a:pt x="2513" y="375"/>
                  <a:pt x="2523" y="367"/>
                  <a:pt x="2531" y="356"/>
                </a:cubicBezTo>
                <a:cubicBezTo>
                  <a:pt x="2531" y="348"/>
                  <a:pt x="2543" y="347"/>
                  <a:pt x="2542" y="339"/>
                </a:cubicBezTo>
                <a:cubicBezTo>
                  <a:pt x="2545" y="333"/>
                  <a:pt x="2553" y="329"/>
                  <a:pt x="2554" y="322"/>
                </a:cubicBezTo>
                <a:cubicBezTo>
                  <a:pt x="2557" y="322"/>
                  <a:pt x="2557" y="317"/>
                  <a:pt x="2559" y="321"/>
                </a:cubicBezTo>
                <a:cubicBezTo>
                  <a:pt x="2563" y="319"/>
                  <a:pt x="2561" y="314"/>
                  <a:pt x="2563" y="311"/>
                </a:cubicBezTo>
                <a:cubicBezTo>
                  <a:pt x="2571" y="308"/>
                  <a:pt x="2568" y="298"/>
                  <a:pt x="2578" y="296"/>
                </a:cubicBezTo>
                <a:cubicBezTo>
                  <a:pt x="2585" y="285"/>
                  <a:pt x="2597" y="276"/>
                  <a:pt x="2604" y="264"/>
                </a:cubicBezTo>
                <a:cubicBezTo>
                  <a:pt x="2615" y="256"/>
                  <a:pt x="2620" y="244"/>
                  <a:pt x="2631" y="235"/>
                </a:cubicBezTo>
                <a:cubicBezTo>
                  <a:pt x="2639" y="225"/>
                  <a:pt x="2650" y="215"/>
                  <a:pt x="2657" y="204"/>
                </a:cubicBezTo>
                <a:cubicBezTo>
                  <a:pt x="2667" y="195"/>
                  <a:pt x="2677" y="185"/>
                  <a:pt x="2684" y="175"/>
                </a:cubicBezTo>
                <a:cubicBezTo>
                  <a:pt x="2687" y="173"/>
                  <a:pt x="2688" y="169"/>
                  <a:pt x="2694" y="169"/>
                </a:cubicBezTo>
                <a:cubicBezTo>
                  <a:pt x="2695" y="166"/>
                  <a:pt x="2696" y="162"/>
                  <a:pt x="2698" y="160"/>
                </a:cubicBezTo>
                <a:cubicBezTo>
                  <a:pt x="2698" y="155"/>
                  <a:pt x="2706" y="157"/>
                  <a:pt x="2706" y="152"/>
                </a:cubicBezTo>
                <a:cubicBezTo>
                  <a:pt x="2706" y="148"/>
                  <a:pt x="2711" y="148"/>
                  <a:pt x="2713" y="145"/>
                </a:cubicBezTo>
                <a:cubicBezTo>
                  <a:pt x="2725" y="121"/>
                  <a:pt x="2747" y="103"/>
                  <a:pt x="2763" y="82"/>
                </a:cubicBezTo>
                <a:cubicBezTo>
                  <a:pt x="2764" y="76"/>
                  <a:pt x="2774" y="75"/>
                  <a:pt x="2771" y="65"/>
                </a:cubicBezTo>
                <a:cubicBezTo>
                  <a:pt x="2777" y="61"/>
                  <a:pt x="2779" y="54"/>
                  <a:pt x="2786" y="50"/>
                </a:cubicBezTo>
                <a:cubicBezTo>
                  <a:pt x="2791" y="38"/>
                  <a:pt x="2802" y="28"/>
                  <a:pt x="2805" y="14"/>
                </a:cubicBezTo>
                <a:cubicBezTo>
                  <a:pt x="2810" y="10"/>
                  <a:pt x="2814" y="6"/>
                  <a:pt x="2817" y="1"/>
                </a:cubicBezTo>
                <a:cubicBezTo>
                  <a:pt x="2791" y="1"/>
                  <a:pt x="2791" y="1"/>
                  <a:pt x="2791" y="1"/>
                </a:cubicBezTo>
                <a:cubicBezTo>
                  <a:pt x="2778" y="17"/>
                  <a:pt x="2765" y="33"/>
                  <a:pt x="2754" y="51"/>
                </a:cubicBezTo>
                <a:cubicBezTo>
                  <a:pt x="2744" y="55"/>
                  <a:pt x="2742" y="65"/>
                  <a:pt x="2734" y="70"/>
                </a:cubicBezTo>
                <a:cubicBezTo>
                  <a:pt x="2730" y="73"/>
                  <a:pt x="2726" y="76"/>
                  <a:pt x="2724" y="81"/>
                </a:cubicBezTo>
                <a:cubicBezTo>
                  <a:pt x="2724" y="82"/>
                  <a:pt x="2722" y="84"/>
                  <a:pt x="2721" y="81"/>
                </a:cubicBezTo>
                <a:cubicBezTo>
                  <a:pt x="2717" y="82"/>
                  <a:pt x="2720" y="87"/>
                  <a:pt x="2717" y="88"/>
                </a:cubicBezTo>
                <a:cubicBezTo>
                  <a:pt x="2711" y="95"/>
                  <a:pt x="2704" y="101"/>
                  <a:pt x="2700" y="109"/>
                </a:cubicBezTo>
                <a:cubicBezTo>
                  <a:pt x="2686" y="111"/>
                  <a:pt x="2689" y="125"/>
                  <a:pt x="2677" y="128"/>
                </a:cubicBezTo>
                <a:cubicBezTo>
                  <a:pt x="2680" y="135"/>
                  <a:pt x="2670" y="133"/>
                  <a:pt x="2671" y="139"/>
                </a:cubicBezTo>
                <a:cubicBezTo>
                  <a:pt x="2661" y="138"/>
                  <a:pt x="2669" y="149"/>
                  <a:pt x="2661" y="150"/>
                </a:cubicBezTo>
                <a:cubicBezTo>
                  <a:pt x="2651" y="154"/>
                  <a:pt x="2649" y="165"/>
                  <a:pt x="2642" y="171"/>
                </a:cubicBezTo>
                <a:cubicBezTo>
                  <a:pt x="2633" y="177"/>
                  <a:pt x="2634" y="189"/>
                  <a:pt x="2622" y="193"/>
                </a:cubicBezTo>
                <a:cubicBezTo>
                  <a:pt x="2621" y="197"/>
                  <a:pt x="2620" y="203"/>
                  <a:pt x="2613" y="204"/>
                </a:cubicBezTo>
                <a:cubicBezTo>
                  <a:pt x="2612" y="206"/>
                  <a:pt x="2614" y="209"/>
                  <a:pt x="2611" y="210"/>
                </a:cubicBezTo>
                <a:cubicBezTo>
                  <a:pt x="2607" y="211"/>
                  <a:pt x="2609" y="215"/>
                  <a:pt x="2606" y="217"/>
                </a:cubicBezTo>
                <a:cubicBezTo>
                  <a:pt x="2602" y="220"/>
                  <a:pt x="2599" y="225"/>
                  <a:pt x="2594" y="228"/>
                </a:cubicBezTo>
                <a:cubicBezTo>
                  <a:pt x="2594" y="235"/>
                  <a:pt x="2581" y="232"/>
                  <a:pt x="2585" y="242"/>
                </a:cubicBezTo>
                <a:cubicBezTo>
                  <a:pt x="2570" y="246"/>
                  <a:pt x="2573" y="262"/>
                  <a:pt x="2557" y="265"/>
                </a:cubicBezTo>
                <a:cubicBezTo>
                  <a:pt x="2553" y="275"/>
                  <a:pt x="2544" y="283"/>
                  <a:pt x="2535" y="290"/>
                </a:cubicBezTo>
                <a:cubicBezTo>
                  <a:pt x="2537" y="298"/>
                  <a:pt x="2529" y="299"/>
                  <a:pt x="2526" y="304"/>
                </a:cubicBezTo>
                <a:cubicBezTo>
                  <a:pt x="2526" y="311"/>
                  <a:pt x="2518" y="313"/>
                  <a:pt x="2518" y="320"/>
                </a:cubicBezTo>
                <a:cubicBezTo>
                  <a:pt x="2511" y="322"/>
                  <a:pt x="2508" y="327"/>
                  <a:pt x="2509" y="334"/>
                </a:cubicBezTo>
                <a:cubicBezTo>
                  <a:pt x="2500" y="334"/>
                  <a:pt x="2503" y="343"/>
                  <a:pt x="2496" y="345"/>
                </a:cubicBezTo>
                <a:cubicBezTo>
                  <a:pt x="2491" y="355"/>
                  <a:pt x="2486" y="366"/>
                  <a:pt x="2479" y="375"/>
                </a:cubicBezTo>
                <a:cubicBezTo>
                  <a:pt x="2470" y="383"/>
                  <a:pt x="2467" y="395"/>
                  <a:pt x="2458" y="403"/>
                </a:cubicBezTo>
                <a:cubicBezTo>
                  <a:pt x="2463" y="413"/>
                  <a:pt x="2448" y="410"/>
                  <a:pt x="2452" y="419"/>
                </a:cubicBezTo>
                <a:cubicBezTo>
                  <a:pt x="2446" y="422"/>
                  <a:pt x="2446" y="430"/>
                  <a:pt x="2440" y="433"/>
                </a:cubicBezTo>
                <a:cubicBezTo>
                  <a:pt x="2440" y="442"/>
                  <a:pt x="2436" y="449"/>
                  <a:pt x="2433" y="456"/>
                </a:cubicBezTo>
                <a:cubicBezTo>
                  <a:pt x="2434" y="461"/>
                  <a:pt x="2426" y="461"/>
                  <a:pt x="2429" y="468"/>
                </a:cubicBezTo>
                <a:cubicBezTo>
                  <a:pt x="2425" y="467"/>
                  <a:pt x="2425" y="481"/>
                  <a:pt x="2421" y="473"/>
                </a:cubicBezTo>
                <a:cubicBezTo>
                  <a:pt x="2426" y="463"/>
                  <a:pt x="2431" y="453"/>
                  <a:pt x="2433" y="441"/>
                </a:cubicBezTo>
                <a:cubicBezTo>
                  <a:pt x="2435" y="436"/>
                  <a:pt x="2439" y="432"/>
                  <a:pt x="2438" y="425"/>
                </a:cubicBezTo>
                <a:cubicBezTo>
                  <a:pt x="2444" y="421"/>
                  <a:pt x="2445" y="415"/>
                  <a:pt x="2443" y="406"/>
                </a:cubicBezTo>
                <a:cubicBezTo>
                  <a:pt x="2453" y="399"/>
                  <a:pt x="2452" y="384"/>
                  <a:pt x="2458" y="374"/>
                </a:cubicBezTo>
                <a:cubicBezTo>
                  <a:pt x="2464" y="364"/>
                  <a:pt x="2467" y="352"/>
                  <a:pt x="2472" y="341"/>
                </a:cubicBezTo>
                <a:cubicBezTo>
                  <a:pt x="2477" y="339"/>
                  <a:pt x="2476" y="332"/>
                  <a:pt x="2483" y="336"/>
                </a:cubicBezTo>
                <a:cubicBezTo>
                  <a:pt x="2482" y="330"/>
                  <a:pt x="2489" y="329"/>
                  <a:pt x="2492" y="325"/>
                </a:cubicBezTo>
                <a:cubicBezTo>
                  <a:pt x="2496" y="321"/>
                  <a:pt x="2493" y="313"/>
                  <a:pt x="2501" y="312"/>
                </a:cubicBezTo>
                <a:cubicBezTo>
                  <a:pt x="2500" y="303"/>
                  <a:pt x="2506" y="300"/>
                  <a:pt x="2510" y="295"/>
                </a:cubicBezTo>
                <a:cubicBezTo>
                  <a:pt x="2514" y="291"/>
                  <a:pt x="2518" y="286"/>
                  <a:pt x="2522" y="281"/>
                </a:cubicBezTo>
                <a:cubicBezTo>
                  <a:pt x="2523" y="274"/>
                  <a:pt x="2530" y="272"/>
                  <a:pt x="2534" y="267"/>
                </a:cubicBezTo>
                <a:cubicBezTo>
                  <a:pt x="2536" y="254"/>
                  <a:pt x="2548" y="249"/>
                  <a:pt x="2551" y="237"/>
                </a:cubicBezTo>
                <a:cubicBezTo>
                  <a:pt x="2563" y="230"/>
                  <a:pt x="2565" y="216"/>
                  <a:pt x="2579" y="210"/>
                </a:cubicBezTo>
                <a:cubicBezTo>
                  <a:pt x="2581" y="206"/>
                  <a:pt x="2578" y="197"/>
                  <a:pt x="2588" y="197"/>
                </a:cubicBezTo>
                <a:cubicBezTo>
                  <a:pt x="2586" y="188"/>
                  <a:pt x="2592" y="185"/>
                  <a:pt x="2596" y="180"/>
                </a:cubicBezTo>
                <a:cubicBezTo>
                  <a:pt x="2601" y="169"/>
                  <a:pt x="2609" y="159"/>
                  <a:pt x="2617" y="150"/>
                </a:cubicBezTo>
                <a:cubicBezTo>
                  <a:pt x="2618" y="144"/>
                  <a:pt x="2626" y="143"/>
                  <a:pt x="2626" y="136"/>
                </a:cubicBezTo>
                <a:cubicBezTo>
                  <a:pt x="2631" y="132"/>
                  <a:pt x="2632" y="126"/>
                  <a:pt x="2641" y="124"/>
                </a:cubicBezTo>
                <a:cubicBezTo>
                  <a:pt x="2640" y="116"/>
                  <a:pt x="2649" y="114"/>
                  <a:pt x="2650" y="107"/>
                </a:cubicBezTo>
                <a:cubicBezTo>
                  <a:pt x="2660" y="107"/>
                  <a:pt x="2654" y="96"/>
                  <a:pt x="2665" y="96"/>
                </a:cubicBezTo>
                <a:cubicBezTo>
                  <a:pt x="2670" y="85"/>
                  <a:pt x="2679" y="77"/>
                  <a:pt x="2686" y="68"/>
                </a:cubicBezTo>
                <a:cubicBezTo>
                  <a:pt x="2693" y="65"/>
                  <a:pt x="2695" y="59"/>
                  <a:pt x="2698" y="53"/>
                </a:cubicBezTo>
                <a:cubicBezTo>
                  <a:pt x="2704" y="50"/>
                  <a:pt x="2704" y="42"/>
                  <a:pt x="2710" y="39"/>
                </a:cubicBezTo>
                <a:cubicBezTo>
                  <a:pt x="2720" y="27"/>
                  <a:pt x="2728" y="13"/>
                  <a:pt x="2738" y="1"/>
                </a:cubicBezTo>
                <a:cubicBezTo>
                  <a:pt x="2724" y="1"/>
                  <a:pt x="2724" y="1"/>
                  <a:pt x="2724" y="1"/>
                </a:cubicBezTo>
                <a:cubicBezTo>
                  <a:pt x="2721" y="6"/>
                  <a:pt x="2719" y="11"/>
                  <a:pt x="2714" y="15"/>
                </a:cubicBezTo>
                <a:cubicBezTo>
                  <a:pt x="2707" y="15"/>
                  <a:pt x="2712" y="24"/>
                  <a:pt x="2707" y="25"/>
                </a:cubicBezTo>
                <a:cubicBezTo>
                  <a:pt x="2701" y="27"/>
                  <a:pt x="2700" y="32"/>
                  <a:pt x="2697" y="36"/>
                </a:cubicBezTo>
                <a:cubicBezTo>
                  <a:pt x="2686" y="49"/>
                  <a:pt x="2676" y="63"/>
                  <a:pt x="2664" y="75"/>
                </a:cubicBezTo>
                <a:cubicBezTo>
                  <a:pt x="2656" y="91"/>
                  <a:pt x="2636" y="99"/>
                  <a:pt x="2631" y="117"/>
                </a:cubicBezTo>
                <a:cubicBezTo>
                  <a:pt x="2621" y="121"/>
                  <a:pt x="2619" y="131"/>
                  <a:pt x="2611" y="136"/>
                </a:cubicBezTo>
                <a:cubicBezTo>
                  <a:pt x="2606" y="144"/>
                  <a:pt x="2604" y="153"/>
                  <a:pt x="2594" y="157"/>
                </a:cubicBezTo>
                <a:cubicBezTo>
                  <a:pt x="2595" y="168"/>
                  <a:pt x="2587" y="173"/>
                  <a:pt x="2581" y="180"/>
                </a:cubicBezTo>
                <a:cubicBezTo>
                  <a:pt x="2579" y="184"/>
                  <a:pt x="2583" y="191"/>
                  <a:pt x="2575" y="191"/>
                </a:cubicBezTo>
                <a:cubicBezTo>
                  <a:pt x="2575" y="193"/>
                  <a:pt x="2573" y="194"/>
                  <a:pt x="2573" y="197"/>
                </a:cubicBezTo>
                <a:cubicBezTo>
                  <a:pt x="2570" y="197"/>
                  <a:pt x="2569" y="202"/>
                  <a:pt x="2567" y="198"/>
                </a:cubicBezTo>
                <a:cubicBezTo>
                  <a:pt x="2581" y="179"/>
                  <a:pt x="2589" y="155"/>
                  <a:pt x="2609" y="139"/>
                </a:cubicBezTo>
                <a:cubicBezTo>
                  <a:pt x="2619" y="118"/>
                  <a:pt x="2636" y="100"/>
                  <a:pt x="2647" y="78"/>
                </a:cubicBezTo>
                <a:cubicBezTo>
                  <a:pt x="2659" y="58"/>
                  <a:pt x="2669" y="36"/>
                  <a:pt x="2685" y="18"/>
                </a:cubicBezTo>
                <a:cubicBezTo>
                  <a:pt x="2685" y="11"/>
                  <a:pt x="2688" y="7"/>
                  <a:pt x="2694" y="4"/>
                </a:cubicBezTo>
                <a:cubicBezTo>
                  <a:pt x="2694" y="3"/>
                  <a:pt x="2694" y="2"/>
                  <a:pt x="2694" y="1"/>
                </a:cubicBezTo>
                <a:cubicBezTo>
                  <a:pt x="2680" y="1"/>
                  <a:pt x="2680" y="1"/>
                  <a:pt x="2680" y="1"/>
                </a:cubicBezTo>
                <a:cubicBezTo>
                  <a:pt x="2677" y="6"/>
                  <a:pt x="2673" y="12"/>
                  <a:pt x="2670" y="18"/>
                </a:cubicBezTo>
                <a:cubicBezTo>
                  <a:pt x="2671" y="23"/>
                  <a:pt x="2661" y="21"/>
                  <a:pt x="2663" y="28"/>
                </a:cubicBezTo>
                <a:cubicBezTo>
                  <a:pt x="2656" y="28"/>
                  <a:pt x="2662" y="37"/>
                  <a:pt x="2656" y="38"/>
                </a:cubicBezTo>
                <a:cubicBezTo>
                  <a:pt x="2654" y="47"/>
                  <a:pt x="2645" y="52"/>
                  <a:pt x="2647" y="64"/>
                </a:cubicBezTo>
                <a:cubicBezTo>
                  <a:pt x="2634" y="65"/>
                  <a:pt x="2638" y="78"/>
                  <a:pt x="2630" y="82"/>
                </a:cubicBezTo>
                <a:cubicBezTo>
                  <a:pt x="2626" y="90"/>
                  <a:pt x="2624" y="100"/>
                  <a:pt x="2617" y="105"/>
                </a:cubicBezTo>
                <a:cubicBezTo>
                  <a:pt x="2614" y="114"/>
                  <a:pt x="2606" y="119"/>
                  <a:pt x="2603" y="129"/>
                </a:cubicBezTo>
                <a:cubicBezTo>
                  <a:pt x="2595" y="134"/>
                  <a:pt x="2594" y="143"/>
                  <a:pt x="2584" y="147"/>
                </a:cubicBezTo>
                <a:cubicBezTo>
                  <a:pt x="2586" y="154"/>
                  <a:pt x="2581" y="157"/>
                  <a:pt x="2577" y="160"/>
                </a:cubicBezTo>
                <a:cubicBezTo>
                  <a:pt x="2579" y="168"/>
                  <a:pt x="2570" y="168"/>
                  <a:pt x="2572" y="176"/>
                </a:cubicBezTo>
                <a:cubicBezTo>
                  <a:pt x="2564" y="177"/>
                  <a:pt x="2567" y="186"/>
                  <a:pt x="2559" y="188"/>
                </a:cubicBezTo>
                <a:cubicBezTo>
                  <a:pt x="2558" y="193"/>
                  <a:pt x="2555" y="198"/>
                  <a:pt x="2550" y="201"/>
                </a:cubicBezTo>
                <a:cubicBezTo>
                  <a:pt x="2545" y="211"/>
                  <a:pt x="2539" y="221"/>
                  <a:pt x="2532" y="229"/>
                </a:cubicBezTo>
                <a:cubicBezTo>
                  <a:pt x="2530" y="234"/>
                  <a:pt x="2522" y="235"/>
                  <a:pt x="2523" y="242"/>
                </a:cubicBezTo>
                <a:cubicBezTo>
                  <a:pt x="2519" y="246"/>
                  <a:pt x="2517" y="252"/>
                  <a:pt x="2514" y="256"/>
                </a:cubicBezTo>
                <a:cubicBezTo>
                  <a:pt x="2516" y="263"/>
                  <a:pt x="2503" y="260"/>
                  <a:pt x="2508" y="269"/>
                </a:cubicBezTo>
                <a:cubicBezTo>
                  <a:pt x="2503" y="273"/>
                  <a:pt x="2500" y="277"/>
                  <a:pt x="2498" y="283"/>
                </a:cubicBezTo>
                <a:cubicBezTo>
                  <a:pt x="2488" y="289"/>
                  <a:pt x="2482" y="298"/>
                  <a:pt x="2480" y="310"/>
                </a:cubicBezTo>
                <a:cubicBezTo>
                  <a:pt x="2472" y="318"/>
                  <a:pt x="2468" y="328"/>
                  <a:pt x="2462" y="337"/>
                </a:cubicBezTo>
                <a:cubicBezTo>
                  <a:pt x="2461" y="343"/>
                  <a:pt x="2458" y="347"/>
                  <a:pt x="2453" y="351"/>
                </a:cubicBezTo>
                <a:cubicBezTo>
                  <a:pt x="2454" y="355"/>
                  <a:pt x="2453" y="357"/>
                  <a:pt x="2452" y="360"/>
                </a:cubicBezTo>
                <a:cubicBezTo>
                  <a:pt x="2449" y="360"/>
                  <a:pt x="2448" y="365"/>
                  <a:pt x="2446" y="361"/>
                </a:cubicBezTo>
                <a:cubicBezTo>
                  <a:pt x="2453" y="348"/>
                  <a:pt x="2457" y="332"/>
                  <a:pt x="2458" y="315"/>
                </a:cubicBezTo>
                <a:cubicBezTo>
                  <a:pt x="2463" y="311"/>
                  <a:pt x="2464" y="305"/>
                  <a:pt x="2463" y="299"/>
                </a:cubicBezTo>
                <a:cubicBezTo>
                  <a:pt x="2474" y="296"/>
                  <a:pt x="2469" y="283"/>
                  <a:pt x="2480" y="280"/>
                </a:cubicBezTo>
                <a:cubicBezTo>
                  <a:pt x="2480" y="272"/>
                  <a:pt x="2483" y="266"/>
                  <a:pt x="2488" y="261"/>
                </a:cubicBezTo>
                <a:cubicBezTo>
                  <a:pt x="2488" y="253"/>
                  <a:pt x="2491" y="247"/>
                  <a:pt x="2496" y="242"/>
                </a:cubicBezTo>
                <a:cubicBezTo>
                  <a:pt x="2498" y="235"/>
                  <a:pt x="2502" y="229"/>
                  <a:pt x="2507" y="225"/>
                </a:cubicBezTo>
                <a:cubicBezTo>
                  <a:pt x="2504" y="214"/>
                  <a:pt x="2518" y="214"/>
                  <a:pt x="2515" y="203"/>
                </a:cubicBezTo>
                <a:cubicBezTo>
                  <a:pt x="2522" y="199"/>
                  <a:pt x="2522" y="191"/>
                  <a:pt x="2526" y="185"/>
                </a:cubicBezTo>
                <a:cubicBezTo>
                  <a:pt x="2531" y="180"/>
                  <a:pt x="2531" y="172"/>
                  <a:pt x="2538" y="168"/>
                </a:cubicBezTo>
                <a:cubicBezTo>
                  <a:pt x="2546" y="157"/>
                  <a:pt x="2551" y="143"/>
                  <a:pt x="2560" y="131"/>
                </a:cubicBezTo>
                <a:cubicBezTo>
                  <a:pt x="2560" y="128"/>
                  <a:pt x="2562" y="125"/>
                  <a:pt x="2567" y="124"/>
                </a:cubicBezTo>
                <a:cubicBezTo>
                  <a:pt x="2566" y="119"/>
                  <a:pt x="2568" y="116"/>
                  <a:pt x="2571" y="114"/>
                </a:cubicBezTo>
                <a:cubicBezTo>
                  <a:pt x="2573" y="108"/>
                  <a:pt x="2577" y="102"/>
                  <a:pt x="2582" y="97"/>
                </a:cubicBezTo>
                <a:cubicBezTo>
                  <a:pt x="2588" y="84"/>
                  <a:pt x="2599" y="74"/>
                  <a:pt x="2605" y="60"/>
                </a:cubicBezTo>
                <a:cubicBezTo>
                  <a:pt x="2616" y="52"/>
                  <a:pt x="2617" y="35"/>
                  <a:pt x="2627" y="26"/>
                </a:cubicBezTo>
                <a:cubicBezTo>
                  <a:pt x="2625" y="21"/>
                  <a:pt x="2630" y="20"/>
                  <a:pt x="2631" y="17"/>
                </a:cubicBezTo>
                <a:cubicBezTo>
                  <a:pt x="2631" y="12"/>
                  <a:pt x="2635" y="11"/>
                  <a:pt x="2635" y="7"/>
                </a:cubicBezTo>
                <a:cubicBezTo>
                  <a:pt x="2638" y="5"/>
                  <a:pt x="2639" y="3"/>
                  <a:pt x="2641" y="1"/>
                </a:cubicBezTo>
                <a:cubicBezTo>
                  <a:pt x="2625" y="1"/>
                  <a:pt x="2625" y="1"/>
                  <a:pt x="2625" y="1"/>
                </a:cubicBezTo>
                <a:cubicBezTo>
                  <a:pt x="2623" y="17"/>
                  <a:pt x="2608" y="25"/>
                  <a:pt x="2607" y="42"/>
                </a:cubicBezTo>
                <a:cubicBezTo>
                  <a:pt x="2601" y="42"/>
                  <a:pt x="2602" y="47"/>
                  <a:pt x="2599" y="50"/>
                </a:cubicBezTo>
                <a:cubicBezTo>
                  <a:pt x="2596" y="52"/>
                  <a:pt x="2593" y="55"/>
                  <a:pt x="2593" y="60"/>
                </a:cubicBezTo>
                <a:cubicBezTo>
                  <a:pt x="2589" y="66"/>
                  <a:pt x="2582" y="71"/>
                  <a:pt x="2582" y="80"/>
                </a:cubicBezTo>
                <a:cubicBezTo>
                  <a:pt x="2569" y="89"/>
                  <a:pt x="2566" y="105"/>
                  <a:pt x="2557" y="117"/>
                </a:cubicBezTo>
                <a:cubicBezTo>
                  <a:pt x="2550" y="122"/>
                  <a:pt x="2550" y="130"/>
                  <a:pt x="2543" y="135"/>
                </a:cubicBezTo>
                <a:cubicBezTo>
                  <a:pt x="2544" y="140"/>
                  <a:pt x="2542" y="143"/>
                  <a:pt x="2539" y="145"/>
                </a:cubicBezTo>
                <a:cubicBezTo>
                  <a:pt x="2532" y="145"/>
                  <a:pt x="2537" y="153"/>
                  <a:pt x="2532" y="155"/>
                </a:cubicBezTo>
                <a:cubicBezTo>
                  <a:pt x="2533" y="165"/>
                  <a:pt x="2521" y="166"/>
                  <a:pt x="2521" y="175"/>
                </a:cubicBezTo>
                <a:cubicBezTo>
                  <a:pt x="2521" y="179"/>
                  <a:pt x="2515" y="179"/>
                  <a:pt x="2514" y="182"/>
                </a:cubicBezTo>
                <a:cubicBezTo>
                  <a:pt x="2517" y="189"/>
                  <a:pt x="2509" y="189"/>
                  <a:pt x="2510" y="195"/>
                </a:cubicBezTo>
                <a:cubicBezTo>
                  <a:pt x="2505" y="200"/>
                  <a:pt x="2504" y="208"/>
                  <a:pt x="2500" y="214"/>
                </a:cubicBezTo>
                <a:cubicBezTo>
                  <a:pt x="2496" y="221"/>
                  <a:pt x="2487" y="224"/>
                  <a:pt x="2489" y="234"/>
                </a:cubicBezTo>
                <a:cubicBezTo>
                  <a:pt x="2479" y="246"/>
                  <a:pt x="2474" y="261"/>
                  <a:pt x="2467" y="274"/>
                </a:cubicBezTo>
                <a:cubicBezTo>
                  <a:pt x="2468" y="279"/>
                  <a:pt x="2460" y="278"/>
                  <a:pt x="2463" y="284"/>
                </a:cubicBezTo>
                <a:cubicBezTo>
                  <a:pt x="2464" y="289"/>
                  <a:pt x="2454" y="288"/>
                  <a:pt x="2456" y="294"/>
                </a:cubicBezTo>
                <a:cubicBezTo>
                  <a:pt x="2452" y="300"/>
                  <a:pt x="2451" y="309"/>
                  <a:pt x="2446" y="314"/>
                </a:cubicBezTo>
                <a:cubicBezTo>
                  <a:pt x="2449" y="323"/>
                  <a:pt x="2442" y="325"/>
                  <a:pt x="2447" y="334"/>
                </a:cubicBezTo>
                <a:cubicBezTo>
                  <a:pt x="2439" y="339"/>
                  <a:pt x="2439" y="349"/>
                  <a:pt x="2437" y="357"/>
                </a:cubicBezTo>
                <a:cubicBezTo>
                  <a:pt x="2431" y="364"/>
                  <a:pt x="2435" y="376"/>
                  <a:pt x="2426" y="380"/>
                </a:cubicBezTo>
                <a:cubicBezTo>
                  <a:pt x="2424" y="399"/>
                  <a:pt x="2413" y="412"/>
                  <a:pt x="2413" y="433"/>
                </a:cubicBezTo>
                <a:cubicBezTo>
                  <a:pt x="2410" y="436"/>
                  <a:pt x="2409" y="440"/>
                  <a:pt x="2410" y="445"/>
                </a:cubicBezTo>
                <a:cubicBezTo>
                  <a:pt x="2402" y="445"/>
                  <a:pt x="2415" y="458"/>
                  <a:pt x="2406" y="458"/>
                </a:cubicBezTo>
                <a:cubicBezTo>
                  <a:pt x="2406" y="462"/>
                  <a:pt x="2404" y="466"/>
                  <a:pt x="2403" y="470"/>
                </a:cubicBezTo>
                <a:cubicBezTo>
                  <a:pt x="2399" y="473"/>
                  <a:pt x="2405" y="481"/>
                  <a:pt x="2400" y="483"/>
                </a:cubicBezTo>
                <a:cubicBezTo>
                  <a:pt x="2395" y="484"/>
                  <a:pt x="2400" y="493"/>
                  <a:pt x="2396" y="495"/>
                </a:cubicBezTo>
                <a:cubicBezTo>
                  <a:pt x="2396" y="500"/>
                  <a:pt x="2394" y="503"/>
                  <a:pt x="2393" y="508"/>
                </a:cubicBezTo>
                <a:cubicBezTo>
                  <a:pt x="2394" y="520"/>
                  <a:pt x="2385" y="524"/>
                  <a:pt x="2390" y="538"/>
                </a:cubicBezTo>
                <a:cubicBezTo>
                  <a:pt x="2386" y="542"/>
                  <a:pt x="2381" y="545"/>
                  <a:pt x="2384" y="554"/>
                </a:cubicBezTo>
                <a:cubicBezTo>
                  <a:pt x="2382" y="555"/>
                  <a:pt x="2381" y="557"/>
                  <a:pt x="2379" y="558"/>
                </a:cubicBezTo>
                <a:cubicBezTo>
                  <a:pt x="2378" y="556"/>
                  <a:pt x="2378" y="552"/>
                  <a:pt x="2375" y="553"/>
                </a:cubicBezTo>
                <a:cubicBezTo>
                  <a:pt x="2375" y="558"/>
                  <a:pt x="2382" y="569"/>
                  <a:pt x="2376" y="571"/>
                </a:cubicBezTo>
                <a:cubicBezTo>
                  <a:pt x="2372" y="535"/>
                  <a:pt x="2347" y="494"/>
                  <a:pt x="2361" y="467"/>
                </a:cubicBezTo>
                <a:cubicBezTo>
                  <a:pt x="2347" y="465"/>
                  <a:pt x="2356" y="442"/>
                  <a:pt x="2349" y="437"/>
                </a:cubicBezTo>
                <a:cubicBezTo>
                  <a:pt x="2354" y="431"/>
                  <a:pt x="2350" y="420"/>
                  <a:pt x="2356" y="415"/>
                </a:cubicBezTo>
                <a:cubicBezTo>
                  <a:pt x="2349" y="391"/>
                  <a:pt x="2362" y="380"/>
                  <a:pt x="2357" y="358"/>
                </a:cubicBezTo>
                <a:cubicBezTo>
                  <a:pt x="2363" y="353"/>
                  <a:pt x="2357" y="339"/>
                  <a:pt x="2360" y="331"/>
                </a:cubicBezTo>
                <a:cubicBezTo>
                  <a:pt x="2361" y="321"/>
                  <a:pt x="2362" y="313"/>
                  <a:pt x="2364" y="304"/>
                </a:cubicBezTo>
                <a:cubicBezTo>
                  <a:pt x="2363" y="293"/>
                  <a:pt x="2368" y="287"/>
                  <a:pt x="2367" y="277"/>
                </a:cubicBezTo>
                <a:cubicBezTo>
                  <a:pt x="2371" y="269"/>
                  <a:pt x="2368" y="258"/>
                  <a:pt x="2374" y="252"/>
                </a:cubicBezTo>
                <a:cubicBezTo>
                  <a:pt x="2377" y="234"/>
                  <a:pt x="2386" y="220"/>
                  <a:pt x="2391" y="204"/>
                </a:cubicBezTo>
                <a:cubicBezTo>
                  <a:pt x="2397" y="198"/>
                  <a:pt x="2393" y="185"/>
                  <a:pt x="2401" y="181"/>
                </a:cubicBezTo>
                <a:cubicBezTo>
                  <a:pt x="2404" y="173"/>
                  <a:pt x="2405" y="164"/>
                  <a:pt x="2411" y="158"/>
                </a:cubicBezTo>
                <a:cubicBezTo>
                  <a:pt x="2411" y="148"/>
                  <a:pt x="2422" y="146"/>
                  <a:pt x="2418" y="133"/>
                </a:cubicBezTo>
                <a:cubicBezTo>
                  <a:pt x="2426" y="129"/>
                  <a:pt x="2425" y="118"/>
                  <a:pt x="2428" y="111"/>
                </a:cubicBezTo>
                <a:cubicBezTo>
                  <a:pt x="2433" y="104"/>
                  <a:pt x="2431" y="93"/>
                  <a:pt x="2439" y="88"/>
                </a:cubicBezTo>
                <a:cubicBezTo>
                  <a:pt x="2435" y="80"/>
                  <a:pt x="2443" y="81"/>
                  <a:pt x="2445" y="78"/>
                </a:cubicBezTo>
                <a:cubicBezTo>
                  <a:pt x="2440" y="69"/>
                  <a:pt x="2448" y="70"/>
                  <a:pt x="2449" y="65"/>
                </a:cubicBezTo>
                <a:cubicBezTo>
                  <a:pt x="2454" y="64"/>
                  <a:pt x="2449" y="55"/>
                  <a:pt x="2452" y="52"/>
                </a:cubicBezTo>
                <a:cubicBezTo>
                  <a:pt x="2456" y="50"/>
                  <a:pt x="2458" y="47"/>
                  <a:pt x="2459" y="42"/>
                </a:cubicBezTo>
                <a:cubicBezTo>
                  <a:pt x="2464" y="36"/>
                  <a:pt x="2463" y="26"/>
                  <a:pt x="2469" y="19"/>
                </a:cubicBezTo>
                <a:cubicBezTo>
                  <a:pt x="2469" y="12"/>
                  <a:pt x="2473" y="7"/>
                  <a:pt x="2475" y="1"/>
                </a:cubicBezTo>
                <a:cubicBezTo>
                  <a:pt x="2461" y="1"/>
                  <a:pt x="2461" y="1"/>
                  <a:pt x="2461" y="1"/>
                </a:cubicBezTo>
                <a:cubicBezTo>
                  <a:pt x="2460" y="5"/>
                  <a:pt x="2462" y="12"/>
                  <a:pt x="2456" y="13"/>
                </a:cubicBezTo>
                <a:cubicBezTo>
                  <a:pt x="2455" y="26"/>
                  <a:pt x="2446" y="35"/>
                  <a:pt x="2445" y="48"/>
                </a:cubicBezTo>
                <a:cubicBezTo>
                  <a:pt x="2440" y="51"/>
                  <a:pt x="2439" y="57"/>
                  <a:pt x="2440" y="64"/>
                </a:cubicBezTo>
                <a:cubicBezTo>
                  <a:pt x="2431" y="65"/>
                  <a:pt x="2431" y="73"/>
                  <a:pt x="2431" y="80"/>
                </a:cubicBezTo>
                <a:cubicBezTo>
                  <a:pt x="2423" y="82"/>
                  <a:pt x="2426" y="90"/>
                  <a:pt x="2422" y="94"/>
                </a:cubicBezTo>
                <a:cubicBezTo>
                  <a:pt x="2420" y="99"/>
                  <a:pt x="2421" y="106"/>
                  <a:pt x="2416" y="110"/>
                </a:cubicBezTo>
                <a:cubicBezTo>
                  <a:pt x="2417" y="117"/>
                  <a:pt x="2408" y="117"/>
                  <a:pt x="2411" y="126"/>
                </a:cubicBezTo>
                <a:cubicBezTo>
                  <a:pt x="2409" y="132"/>
                  <a:pt x="2404" y="136"/>
                  <a:pt x="2406" y="145"/>
                </a:cubicBezTo>
                <a:cubicBezTo>
                  <a:pt x="2399" y="154"/>
                  <a:pt x="2396" y="166"/>
                  <a:pt x="2391" y="177"/>
                </a:cubicBezTo>
                <a:cubicBezTo>
                  <a:pt x="2388" y="181"/>
                  <a:pt x="2389" y="189"/>
                  <a:pt x="2386" y="193"/>
                </a:cubicBezTo>
                <a:cubicBezTo>
                  <a:pt x="2386" y="196"/>
                  <a:pt x="2384" y="198"/>
                  <a:pt x="2381" y="200"/>
                </a:cubicBezTo>
                <a:cubicBezTo>
                  <a:pt x="2381" y="203"/>
                  <a:pt x="2378" y="208"/>
                  <a:pt x="2376" y="204"/>
                </a:cubicBezTo>
                <a:cubicBezTo>
                  <a:pt x="2390" y="181"/>
                  <a:pt x="2389" y="148"/>
                  <a:pt x="2402" y="125"/>
                </a:cubicBezTo>
                <a:cubicBezTo>
                  <a:pt x="2400" y="115"/>
                  <a:pt x="2409" y="113"/>
                  <a:pt x="2406" y="103"/>
                </a:cubicBezTo>
                <a:cubicBezTo>
                  <a:pt x="2411" y="98"/>
                  <a:pt x="2410" y="90"/>
                  <a:pt x="2414" y="84"/>
                </a:cubicBezTo>
                <a:cubicBezTo>
                  <a:pt x="2410" y="73"/>
                  <a:pt x="2419" y="71"/>
                  <a:pt x="2419" y="62"/>
                </a:cubicBezTo>
                <a:cubicBezTo>
                  <a:pt x="2420" y="55"/>
                  <a:pt x="2420" y="47"/>
                  <a:pt x="2423" y="41"/>
                </a:cubicBezTo>
                <a:cubicBezTo>
                  <a:pt x="2428" y="40"/>
                  <a:pt x="2423" y="32"/>
                  <a:pt x="2427" y="31"/>
                </a:cubicBezTo>
                <a:cubicBezTo>
                  <a:pt x="2427" y="27"/>
                  <a:pt x="2430" y="25"/>
                  <a:pt x="2428" y="19"/>
                </a:cubicBezTo>
                <a:cubicBezTo>
                  <a:pt x="2432" y="14"/>
                  <a:pt x="2432" y="6"/>
                  <a:pt x="2435" y="1"/>
                </a:cubicBezTo>
                <a:cubicBezTo>
                  <a:pt x="2423" y="1"/>
                  <a:pt x="2423" y="1"/>
                  <a:pt x="2423" y="1"/>
                </a:cubicBezTo>
                <a:cubicBezTo>
                  <a:pt x="2421" y="8"/>
                  <a:pt x="2419" y="15"/>
                  <a:pt x="2416" y="21"/>
                </a:cubicBezTo>
                <a:cubicBezTo>
                  <a:pt x="2411" y="32"/>
                  <a:pt x="2415" y="48"/>
                  <a:pt x="2406" y="56"/>
                </a:cubicBezTo>
                <a:cubicBezTo>
                  <a:pt x="2406" y="70"/>
                  <a:pt x="2401" y="81"/>
                  <a:pt x="2398" y="93"/>
                </a:cubicBezTo>
                <a:cubicBezTo>
                  <a:pt x="2397" y="107"/>
                  <a:pt x="2386" y="115"/>
                  <a:pt x="2388" y="130"/>
                </a:cubicBezTo>
                <a:cubicBezTo>
                  <a:pt x="2380" y="139"/>
                  <a:pt x="2379" y="152"/>
                  <a:pt x="2377" y="165"/>
                </a:cubicBezTo>
                <a:cubicBezTo>
                  <a:pt x="2375" y="170"/>
                  <a:pt x="2368" y="176"/>
                  <a:pt x="2374" y="180"/>
                </a:cubicBezTo>
                <a:cubicBezTo>
                  <a:pt x="2371" y="186"/>
                  <a:pt x="2368" y="191"/>
                  <a:pt x="2366" y="197"/>
                </a:cubicBezTo>
                <a:cubicBezTo>
                  <a:pt x="2373" y="198"/>
                  <a:pt x="2362" y="206"/>
                  <a:pt x="2366" y="212"/>
                </a:cubicBezTo>
                <a:cubicBezTo>
                  <a:pt x="2360" y="215"/>
                  <a:pt x="2364" y="225"/>
                  <a:pt x="2361" y="231"/>
                </a:cubicBezTo>
                <a:cubicBezTo>
                  <a:pt x="2360" y="237"/>
                  <a:pt x="2357" y="243"/>
                  <a:pt x="2359" y="252"/>
                </a:cubicBezTo>
                <a:cubicBezTo>
                  <a:pt x="2350" y="253"/>
                  <a:pt x="2359" y="266"/>
                  <a:pt x="2351" y="268"/>
                </a:cubicBezTo>
                <a:cubicBezTo>
                  <a:pt x="2353" y="256"/>
                  <a:pt x="2349" y="240"/>
                  <a:pt x="2353" y="235"/>
                </a:cubicBezTo>
                <a:cubicBezTo>
                  <a:pt x="2353" y="235"/>
                  <a:pt x="2354" y="226"/>
                  <a:pt x="2354" y="226"/>
                </a:cubicBezTo>
                <a:cubicBezTo>
                  <a:pt x="2354" y="217"/>
                  <a:pt x="2354" y="212"/>
                  <a:pt x="2352" y="203"/>
                </a:cubicBezTo>
                <a:cubicBezTo>
                  <a:pt x="2362" y="200"/>
                  <a:pt x="2352" y="198"/>
                  <a:pt x="2356" y="190"/>
                </a:cubicBezTo>
                <a:cubicBezTo>
                  <a:pt x="2363" y="188"/>
                  <a:pt x="2358" y="179"/>
                  <a:pt x="2361" y="174"/>
                </a:cubicBezTo>
                <a:cubicBezTo>
                  <a:pt x="2363" y="162"/>
                  <a:pt x="2363" y="149"/>
                  <a:pt x="2369" y="140"/>
                </a:cubicBezTo>
                <a:cubicBezTo>
                  <a:pt x="2373" y="129"/>
                  <a:pt x="2370" y="115"/>
                  <a:pt x="2377" y="106"/>
                </a:cubicBezTo>
                <a:cubicBezTo>
                  <a:pt x="2374" y="97"/>
                  <a:pt x="2379" y="94"/>
                  <a:pt x="2379" y="88"/>
                </a:cubicBezTo>
                <a:cubicBezTo>
                  <a:pt x="2385" y="84"/>
                  <a:pt x="2377" y="72"/>
                  <a:pt x="2385" y="69"/>
                </a:cubicBezTo>
                <a:cubicBezTo>
                  <a:pt x="2387" y="45"/>
                  <a:pt x="2395" y="23"/>
                  <a:pt x="2400" y="1"/>
                </a:cubicBezTo>
                <a:cubicBezTo>
                  <a:pt x="2400" y="1"/>
                  <a:pt x="2400" y="1"/>
                  <a:pt x="2400" y="1"/>
                </a:cubicBezTo>
                <a:cubicBezTo>
                  <a:pt x="2388" y="1"/>
                  <a:pt x="2388" y="1"/>
                  <a:pt x="2388" y="1"/>
                </a:cubicBezTo>
                <a:cubicBezTo>
                  <a:pt x="2387" y="9"/>
                  <a:pt x="2386" y="18"/>
                  <a:pt x="2382" y="25"/>
                </a:cubicBezTo>
                <a:cubicBezTo>
                  <a:pt x="2378" y="42"/>
                  <a:pt x="2377" y="60"/>
                  <a:pt x="2371" y="75"/>
                </a:cubicBezTo>
                <a:cubicBezTo>
                  <a:pt x="2366" y="90"/>
                  <a:pt x="2365" y="107"/>
                  <a:pt x="2360" y="121"/>
                </a:cubicBezTo>
                <a:cubicBezTo>
                  <a:pt x="2360" y="131"/>
                  <a:pt x="2354" y="136"/>
                  <a:pt x="2356" y="146"/>
                </a:cubicBezTo>
                <a:cubicBezTo>
                  <a:pt x="2351" y="153"/>
                  <a:pt x="2354" y="164"/>
                  <a:pt x="2349" y="171"/>
                </a:cubicBezTo>
                <a:cubicBezTo>
                  <a:pt x="2340" y="203"/>
                  <a:pt x="2342" y="242"/>
                  <a:pt x="2338" y="277"/>
                </a:cubicBezTo>
                <a:cubicBezTo>
                  <a:pt x="2338" y="291"/>
                  <a:pt x="2339" y="306"/>
                  <a:pt x="2340" y="320"/>
                </a:cubicBezTo>
                <a:cubicBezTo>
                  <a:pt x="2339" y="330"/>
                  <a:pt x="2343" y="328"/>
                  <a:pt x="2340" y="335"/>
                </a:cubicBezTo>
                <a:cubicBezTo>
                  <a:pt x="2334" y="339"/>
                  <a:pt x="2347" y="354"/>
                  <a:pt x="2335" y="354"/>
                </a:cubicBezTo>
                <a:cubicBezTo>
                  <a:pt x="2333" y="318"/>
                  <a:pt x="2332" y="282"/>
                  <a:pt x="2322" y="241"/>
                </a:cubicBezTo>
                <a:cubicBezTo>
                  <a:pt x="2318" y="233"/>
                  <a:pt x="2329" y="233"/>
                  <a:pt x="2324" y="223"/>
                </a:cubicBezTo>
                <a:cubicBezTo>
                  <a:pt x="2320" y="214"/>
                  <a:pt x="2323" y="210"/>
                  <a:pt x="2323" y="203"/>
                </a:cubicBezTo>
                <a:cubicBezTo>
                  <a:pt x="2321" y="188"/>
                  <a:pt x="2323" y="177"/>
                  <a:pt x="2324" y="164"/>
                </a:cubicBezTo>
                <a:cubicBezTo>
                  <a:pt x="2322" y="150"/>
                  <a:pt x="2327" y="140"/>
                  <a:pt x="2325" y="125"/>
                </a:cubicBezTo>
                <a:cubicBezTo>
                  <a:pt x="2331" y="116"/>
                  <a:pt x="2328" y="100"/>
                  <a:pt x="2336" y="91"/>
                </a:cubicBezTo>
                <a:cubicBezTo>
                  <a:pt x="2332" y="81"/>
                  <a:pt x="2338" y="77"/>
                  <a:pt x="2334" y="67"/>
                </a:cubicBezTo>
                <a:cubicBezTo>
                  <a:pt x="2340" y="56"/>
                  <a:pt x="2343" y="44"/>
                  <a:pt x="2344" y="30"/>
                </a:cubicBezTo>
                <a:cubicBezTo>
                  <a:pt x="2346" y="20"/>
                  <a:pt x="2349" y="11"/>
                  <a:pt x="2350" y="1"/>
                </a:cubicBezTo>
                <a:cubicBezTo>
                  <a:pt x="2339" y="1"/>
                  <a:pt x="2339" y="1"/>
                  <a:pt x="2339" y="1"/>
                </a:cubicBezTo>
                <a:cubicBezTo>
                  <a:pt x="2339" y="2"/>
                  <a:pt x="2339" y="3"/>
                  <a:pt x="2339" y="4"/>
                </a:cubicBezTo>
                <a:cubicBezTo>
                  <a:pt x="2335" y="6"/>
                  <a:pt x="2340" y="13"/>
                  <a:pt x="2335" y="14"/>
                </a:cubicBezTo>
                <a:cubicBezTo>
                  <a:pt x="2336" y="19"/>
                  <a:pt x="2333" y="21"/>
                  <a:pt x="2334" y="26"/>
                </a:cubicBezTo>
                <a:cubicBezTo>
                  <a:pt x="2331" y="31"/>
                  <a:pt x="2329" y="37"/>
                  <a:pt x="2329" y="45"/>
                </a:cubicBezTo>
                <a:cubicBezTo>
                  <a:pt x="2326" y="57"/>
                  <a:pt x="2322" y="69"/>
                  <a:pt x="2323" y="84"/>
                </a:cubicBezTo>
                <a:cubicBezTo>
                  <a:pt x="2313" y="80"/>
                  <a:pt x="2319" y="64"/>
                  <a:pt x="2317" y="56"/>
                </a:cubicBezTo>
                <a:cubicBezTo>
                  <a:pt x="2316" y="46"/>
                  <a:pt x="2321" y="41"/>
                  <a:pt x="2317" y="29"/>
                </a:cubicBezTo>
                <a:cubicBezTo>
                  <a:pt x="2320" y="22"/>
                  <a:pt x="2318" y="11"/>
                  <a:pt x="2321" y="5"/>
                </a:cubicBezTo>
                <a:cubicBezTo>
                  <a:pt x="2320" y="3"/>
                  <a:pt x="2320" y="2"/>
                  <a:pt x="2320" y="1"/>
                </a:cubicBezTo>
                <a:cubicBezTo>
                  <a:pt x="2311" y="1"/>
                  <a:pt x="2311" y="1"/>
                  <a:pt x="2311" y="1"/>
                </a:cubicBezTo>
                <a:cubicBezTo>
                  <a:pt x="2310" y="6"/>
                  <a:pt x="2310" y="12"/>
                  <a:pt x="2309" y="16"/>
                </a:cubicBezTo>
                <a:cubicBezTo>
                  <a:pt x="2311" y="35"/>
                  <a:pt x="2302" y="46"/>
                  <a:pt x="2307" y="67"/>
                </a:cubicBezTo>
                <a:cubicBezTo>
                  <a:pt x="2297" y="67"/>
                  <a:pt x="2305" y="53"/>
                  <a:pt x="2299" y="42"/>
                </a:cubicBezTo>
                <a:cubicBezTo>
                  <a:pt x="2303" y="36"/>
                  <a:pt x="2299" y="24"/>
                  <a:pt x="2303" y="17"/>
                </a:cubicBezTo>
                <a:cubicBezTo>
                  <a:pt x="2305" y="12"/>
                  <a:pt x="2306" y="6"/>
                  <a:pt x="2307" y="1"/>
                </a:cubicBezTo>
                <a:cubicBezTo>
                  <a:pt x="2293" y="1"/>
                  <a:pt x="2293" y="1"/>
                  <a:pt x="2293" y="1"/>
                </a:cubicBezTo>
                <a:cubicBezTo>
                  <a:pt x="2291" y="5"/>
                  <a:pt x="2289" y="10"/>
                  <a:pt x="2291" y="17"/>
                </a:cubicBezTo>
                <a:cubicBezTo>
                  <a:pt x="2291" y="21"/>
                  <a:pt x="2288" y="25"/>
                  <a:pt x="2288" y="29"/>
                </a:cubicBezTo>
                <a:cubicBezTo>
                  <a:pt x="2293" y="35"/>
                  <a:pt x="2283" y="41"/>
                  <a:pt x="2290" y="41"/>
                </a:cubicBezTo>
                <a:cubicBezTo>
                  <a:pt x="2288" y="49"/>
                  <a:pt x="2286" y="58"/>
                  <a:pt x="2290" y="70"/>
                </a:cubicBezTo>
                <a:cubicBezTo>
                  <a:pt x="2291" y="76"/>
                  <a:pt x="2283" y="75"/>
                  <a:pt x="2287" y="83"/>
                </a:cubicBezTo>
                <a:cubicBezTo>
                  <a:pt x="2286" y="87"/>
                  <a:pt x="2293" y="97"/>
                  <a:pt x="2287" y="98"/>
                </a:cubicBezTo>
                <a:cubicBezTo>
                  <a:pt x="2284" y="84"/>
                  <a:pt x="2281" y="71"/>
                  <a:pt x="2279" y="58"/>
                </a:cubicBezTo>
                <a:cubicBezTo>
                  <a:pt x="2284" y="55"/>
                  <a:pt x="2275" y="42"/>
                  <a:pt x="2281" y="40"/>
                </a:cubicBezTo>
                <a:cubicBezTo>
                  <a:pt x="2283" y="34"/>
                  <a:pt x="2279" y="25"/>
                  <a:pt x="2283" y="21"/>
                </a:cubicBezTo>
                <a:cubicBezTo>
                  <a:pt x="2281" y="11"/>
                  <a:pt x="2280" y="6"/>
                  <a:pt x="2280" y="1"/>
                </a:cubicBezTo>
                <a:cubicBezTo>
                  <a:pt x="2247" y="1"/>
                  <a:pt x="2247" y="1"/>
                  <a:pt x="2247" y="1"/>
                </a:cubicBezTo>
                <a:cubicBezTo>
                  <a:pt x="2253" y="26"/>
                  <a:pt x="2258" y="47"/>
                  <a:pt x="2269" y="69"/>
                </a:cubicBezTo>
                <a:cubicBezTo>
                  <a:pt x="2270" y="73"/>
                  <a:pt x="2270" y="78"/>
                  <a:pt x="2269" y="81"/>
                </a:cubicBezTo>
                <a:cubicBezTo>
                  <a:pt x="2266" y="88"/>
                  <a:pt x="2278" y="90"/>
                  <a:pt x="2271" y="92"/>
                </a:cubicBezTo>
                <a:cubicBezTo>
                  <a:pt x="2272" y="97"/>
                  <a:pt x="2273" y="101"/>
                  <a:pt x="2274" y="106"/>
                </a:cubicBezTo>
                <a:cubicBezTo>
                  <a:pt x="2273" y="111"/>
                  <a:pt x="2280" y="120"/>
                  <a:pt x="2274" y="121"/>
                </a:cubicBezTo>
                <a:cubicBezTo>
                  <a:pt x="2269" y="97"/>
                  <a:pt x="2262" y="91"/>
                  <a:pt x="2258" y="74"/>
                </a:cubicBezTo>
                <a:cubicBezTo>
                  <a:pt x="2256" y="63"/>
                  <a:pt x="2254" y="53"/>
                  <a:pt x="2252" y="42"/>
                </a:cubicBezTo>
                <a:cubicBezTo>
                  <a:pt x="2243" y="31"/>
                  <a:pt x="2245" y="24"/>
                  <a:pt x="2237" y="10"/>
                </a:cubicBezTo>
                <a:cubicBezTo>
                  <a:pt x="2237" y="6"/>
                  <a:pt x="2236" y="3"/>
                  <a:pt x="2235" y="1"/>
                </a:cubicBezTo>
                <a:cubicBezTo>
                  <a:pt x="2222" y="1"/>
                  <a:pt x="2222" y="1"/>
                  <a:pt x="2222" y="1"/>
                </a:cubicBezTo>
                <a:cubicBezTo>
                  <a:pt x="2225" y="2"/>
                  <a:pt x="2228" y="0"/>
                  <a:pt x="2224" y="7"/>
                </a:cubicBezTo>
                <a:cubicBezTo>
                  <a:pt x="2227" y="9"/>
                  <a:pt x="2228" y="12"/>
                  <a:pt x="2229" y="17"/>
                </a:cubicBezTo>
                <a:cubicBezTo>
                  <a:pt x="2233" y="23"/>
                  <a:pt x="2231" y="30"/>
                  <a:pt x="2239" y="36"/>
                </a:cubicBezTo>
                <a:cubicBezTo>
                  <a:pt x="2245" y="72"/>
                  <a:pt x="2257" y="98"/>
                  <a:pt x="2266" y="128"/>
                </a:cubicBezTo>
                <a:cubicBezTo>
                  <a:pt x="2271" y="150"/>
                  <a:pt x="2275" y="172"/>
                  <a:pt x="2279" y="194"/>
                </a:cubicBezTo>
                <a:cubicBezTo>
                  <a:pt x="2281" y="205"/>
                  <a:pt x="2288" y="208"/>
                  <a:pt x="2288" y="221"/>
                </a:cubicBezTo>
                <a:cubicBezTo>
                  <a:pt x="2290" y="228"/>
                  <a:pt x="2290" y="233"/>
                  <a:pt x="2288" y="236"/>
                </a:cubicBezTo>
                <a:cubicBezTo>
                  <a:pt x="2290" y="238"/>
                  <a:pt x="2294" y="243"/>
                  <a:pt x="2290" y="245"/>
                </a:cubicBezTo>
                <a:cubicBezTo>
                  <a:pt x="2292" y="254"/>
                  <a:pt x="2300" y="254"/>
                  <a:pt x="2300" y="266"/>
                </a:cubicBezTo>
                <a:cubicBezTo>
                  <a:pt x="2304" y="286"/>
                  <a:pt x="2308" y="306"/>
                  <a:pt x="2312" y="326"/>
                </a:cubicBezTo>
                <a:cubicBezTo>
                  <a:pt x="2319" y="342"/>
                  <a:pt x="2316" y="356"/>
                  <a:pt x="2322" y="377"/>
                </a:cubicBezTo>
                <a:cubicBezTo>
                  <a:pt x="2315" y="374"/>
                  <a:pt x="2315" y="361"/>
                  <a:pt x="2309" y="356"/>
                </a:cubicBezTo>
                <a:cubicBezTo>
                  <a:pt x="2306" y="350"/>
                  <a:pt x="2298" y="341"/>
                  <a:pt x="2302" y="334"/>
                </a:cubicBezTo>
                <a:cubicBezTo>
                  <a:pt x="2298" y="318"/>
                  <a:pt x="2287" y="296"/>
                  <a:pt x="2289" y="283"/>
                </a:cubicBezTo>
                <a:cubicBezTo>
                  <a:pt x="2282" y="273"/>
                  <a:pt x="2282" y="252"/>
                  <a:pt x="2273" y="236"/>
                </a:cubicBezTo>
                <a:cubicBezTo>
                  <a:pt x="2269" y="216"/>
                  <a:pt x="2259" y="206"/>
                  <a:pt x="2257" y="183"/>
                </a:cubicBezTo>
                <a:cubicBezTo>
                  <a:pt x="2252" y="179"/>
                  <a:pt x="2250" y="171"/>
                  <a:pt x="2247" y="165"/>
                </a:cubicBezTo>
                <a:cubicBezTo>
                  <a:pt x="2240" y="163"/>
                  <a:pt x="2244" y="146"/>
                  <a:pt x="2237" y="146"/>
                </a:cubicBezTo>
                <a:cubicBezTo>
                  <a:pt x="2234" y="140"/>
                  <a:pt x="2232" y="132"/>
                  <a:pt x="2228" y="127"/>
                </a:cubicBezTo>
                <a:cubicBezTo>
                  <a:pt x="2225" y="120"/>
                  <a:pt x="2223" y="112"/>
                  <a:pt x="2218" y="108"/>
                </a:cubicBezTo>
                <a:cubicBezTo>
                  <a:pt x="2213" y="94"/>
                  <a:pt x="2204" y="85"/>
                  <a:pt x="2199" y="71"/>
                </a:cubicBezTo>
                <a:cubicBezTo>
                  <a:pt x="2197" y="62"/>
                  <a:pt x="2192" y="58"/>
                  <a:pt x="2189" y="52"/>
                </a:cubicBezTo>
                <a:cubicBezTo>
                  <a:pt x="2187" y="45"/>
                  <a:pt x="2185" y="39"/>
                  <a:pt x="2180" y="36"/>
                </a:cubicBezTo>
                <a:cubicBezTo>
                  <a:pt x="2177" y="20"/>
                  <a:pt x="2169" y="11"/>
                  <a:pt x="2162" y="1"/>
                </a:cubicBezTo>
                <a:cubicBezTo>
                  <a:pt x="2150" y="1"/>
                  <a:pt x="2150" y="1"/>
                  <a:pt x="2150" y="1"/>
                </a:cubicBezTo>
                <a:cubicBezTo>
                  <a:pt x="2151" y="2"/>
                  <a:pt x="2152" y="3"/>
                  <a:pt x="2153" y="3"/>
                </a:cubicBezTo>
                <a:cubicBezTo>
                  <a:pt x="2154" y="14"/>
                  <a:pt x="2162" y="17"/>
                  <a:pt x="2166" y="24"/>
                </a:cubicBezTo>
                <a:cubicBezTo>
                  <a:pt x="2167" y="28"/>
                  <a:pt x="2167" y="32"/>
                  <a:pt x="2170" y="32"/>
                </a:cubicBezTo>
                <a:cubicBezTo>
                  <a:pt x="2171" y="35"/>
                  <a:pt x="2167" y="38"/>
                  <a:pt x="2171" y="38"/>
                </a:cubicBezTo>
                <a:cubicBezTo>
                  <a:pt x="2173" y="45"/>
                  <a:pt x="2176" y="51"/>
                  <a:pt x="2180" y="54"/>
                </a:cubicBezTo>
                <a:cubicBezTo>
                  <a:pt x="2181" y="73"/>
                  <a:pt x="2194" y="76"/>
                  <a:pt x="2197" y="92"/>
                </a:cubicBezTo>
                <a:cubicBezTo>
                  <a:pt x="2205" y="101"/>
                  <a:pt x="2209" y="116"/>
                  <a:pt x="2216" y="127"/>
                </a:cubicBezTo>
                <a:cubicBezTo>
                  <a:pt x="2216" y="136"/>
                  <a:pt x="2222" y="137"/>
                  <a:pt x="2225" y="143"/>
                </a:cubicBezTo>
                <a:cubicBezTo>
                  <a:pt x="2230" y="145"/>
                  <a:pt x="2229" y="158"/>
                  <a:pt x="2235" y="161"/>
                </a:cubicBezTo>
                <a:cubicBezTo>
                  <a:pt x="2245" y="186"/>
                  <a:pt x="2257" y="217"/>
                  <a:pt x="2264" y="235"/>
                </a:cubicBezTo>
                <a:cubicBezTo>
                  <a:pt x="2270" y="247"/>
                  <a:pt x="2271" y="266"/>
                  <a:pt x="2278" y="277"/>
                </a:cubicBezTo>
                <a:cubicBezTo>
                  <a:pt x="2280" y="284"/>
                  <a:pt x="2281" y="292"/>
                  <a:pt x="2283" y="299"/>
                </a:cubicBezTo>
                <a:cubicBezTo>
                  <a:pt x="2286" y="301"/>
                  <a:pt x="2293" y="316"/>
                  <a:pt x="2287" y="319"/>
                </a:cubicBezTo>
                <a:cubicBezTo>
                  <a:pt x="2287" y="310"/>
                  <a:pt x="2278" y="315"/>
                  <a:pt x="2278" y="306"/>
                </a:cubicBezTo>
                <a:cubicBezTo>
                  <a:pt x="2280" y="295"/>
                  <a:pt x="2270" y="302"/>
                  <a:pt x="2270" y="293"/>
                </a:cubicBezTo>
                <a:cubicBezTo>
                  <a:pt x="2264" y="286"/>
                  <a:pt x="2269" y="278"/>
                  <a:pt x="2264" y="265"/>
                </a:cubicBezTo>
                <a:cubicBezTo>
                  <a:pt x="2258" y="266"/>
                  <a:pt x="2261" y="255"/>
                  <a:pt x="2258" y="251"/>
                </a:cubicBezTo>
                <a:cubicBezTo>
                  <a:pt x="2257" y="245"/>
                  <a:pt x="2256" y="240"/>
                  <a:pt x="2255" y="234"/>
                </a:cubicBezTo>
                <a:cubicBezTo>
                  <a:pt x="2248" y="222"/>
                  <a:pt x="2244" y="204"/>
                  <a:pt x="2237" y="190"/>
                </a:cubicBezTo>
                <a:cubicBezTo>
                  <a:pt x="2232" y="187"/>
                  <a:pt x="2233" y="174"/>
                  <a:pt x="2228" y="171"/>
                </a:cubicBezTo>
                <a:cubicBezTo>
                  <a:pt x="2226" y="167"/>
                  <a:pt x="2227" y="161"/>
                  <a:pt x="2223" y="161"/>
                </a:cubicBezTo>
                <a:cubicBezTo>
                  <a:pt x="2221" y="157"/>
                  <a:pt x="2221" y="150"/>
                  <a:pt x="2217" y="150"/>
                </a:cubicBezTo>
                <a:cubicBezTo>
                  <a:pt x="2213" y="133"/>
                  <a:pt x="2205" y="122"/>
                  <a:pt x="2198" y="110"/>
                </a:cubicBezTo>
                <a:cubicBezTo>
                  <a:pt x="2192" y="94"/>
                  <a:pt x="2184" y="84"/>
                  <a:pt x="2178" y="69"/>
                </a:cubicBezTo>
                <a:cubicBezTo>
                  <a:pt x="2174" y="64"/>
                  <a:pt x="2170" y="59"/>
                  <a:pt x="2166" y="54"/>
                </a:cubicBezTo>
                <a:cubicBezTo>
                  <a:pt x="2165" y="48"/>
                  <a:pt x="2161" y="48"/>
                  <a:pt x="2161" y="43"/>
                </a:cubicBezTo>
                <a:cubicBezTo>
                  <a:pt x="2156" y="44"/>
                  <a:pt x="2157" y="35"/>
                  <a:pt x="2153" y="36"/>
                </a:cubicBezTo>
                <a:cubicBezTo>
                  <a:pt x="2148" y="20"/>
                  <a:pt x="2134" y="17"/>
                  <a:pt x="2129" y="2"/>
                </a:cubicBezTo>
                <a:cubicBezTo>
                  <a:pt x="2127" y="2"/>
                  <a:pt x="2126" y="1"/>
                  <a:pt x="2126" y="1"/>
                </a:cubicBezTo>
                <a:cubicBezTo>
                  <a:pt x="2114" y="1"/>
                  <a:pt x="2114" y="1"/>
                  <a:pt x="2114" y="1"/>
                </a:cubicBezTo>
                <a:cubicBezTo>
                  <a:pt x="2117" y="4"/>
                  <a:pt x="2120" y="7"/>
                  <a:pt x="2122" y="12"/>
                </a:cubicBezTo>
                <a:cubicBezTo>
                  <a:pt x="2125" y="12"/>
                  <a:pt x="2126" y="16"/>
                  <a:pt x="2126" y="20"/>
                </a:cubicBezTo>
                <a:cubicBezTo>
                  <a:pt x="2130" y="21"/>
                  <a:pt x="2133" y="23"/>
                  <a:pt x="2134" y="28"/>
                </a:cubicBezTo>
                <a:cubicBezTo>
                  <a:pt x="2141" y="30"/>
                  <a:pt x="2143" y="39"/>
                  <a:pt x="2149" y="43"/>
                </a:cubicBezTo>
                <a:cubicBezTo>
                  <a:pt x="2156" y="55"/>
                  <a:pt x="2165" y="65"/>
                  <a:pt x="2171" y="79"/>
                </a:cubicBezTo>
                <a:cubicBezTo>
                  <a:pt x="2176" y="82"/>
                  <a:pt x="2178" y="91"/>
                  <a:pt x="2183" y="95"/>
                </a:cubicBezTo>
                <a:cubicBezTo>
                  <a:pt x="2184" y="105"/>
                  <a:pt x="2191" y="107"/>
                  <a:pt x="2193" y="116"/>
                </a:cubicBezTo>
                <a:cubicBezTo>
                  <a:pt x="2201" y="128"/>
                  <a:pt x="2206" y="144"/>
                  <a:pt x="2213" y="157"/>
                </a:cubicBezTo>
                <a:cubicBezTo>
                  <a:pt x="2229" y="181"/>
                  <a:pt x="2238" y="215"/>
                  <a:pt x="2251" y="244"/>
                </a:cubicBezTo>
                <a:cubicBezTo>
                  <a:pt x="2252" y="250"/>
                  <a:pt x="2254" y="257"/>
                  <a:pt x="2255" y="264"/>
                </a:cubicBezTo>
                <a:cubicBezTo>
                  <a:pt x="2255" y="269"/>
                  <a:pt x="2266" y="276"/>
                  <a:pt x="2259" y="281"/>
                </a:cubicBezTo>
                <a:cubicBezTo>
                  <a:pt x="2252" y="262"/>
                  <a:pt x="2236" y="257"/>
                  <a:pt x="2232" y="236"/>
                </a:cubicBezTo>
                <a:cubicBezTo>
                  <a:pt x="2225" y="239"/>
                  <a:pt x="2225" y="231"/>
                  <a:pt x="2222" y="229"/>
                </a:cubicBezTo>
                <a:cubicBezTo>
                  <a:pt x="2217" y="227"/>
                  <a:pt x="2214" y="222"/>
                  <a:pt x="2211" y="219"/>
                </a:cubicBezTo>
                <a:cubicBezTo>
                  <a:pt x="2208" y="214"/>
                  <a:pt x="2207" y="207"/>
                  <a:pt x="2200" y="210"/>
                </a:cubicBezTo>
                <a:cubicBezTo>
                  <a:pt x="2199" y="202"/>
                  <a:pt x="2194" y="202"/>
                  <a:pt x="2191" y="197"/>
                </a:cubicBezTo>
                <a:cubicBezTo>
                  <a:pt x="2180" y="180"/>
                  <a:pt x="2166" y="168"/>
                  <a:pt x="2158" y="147"/>
                </a:cubicBezTo>
                <a:cubicBezTo>
                  <a:pt x="2152" y="144"/>
                  <a:pt x="2149" y="139"/>
                  <a:pt x="2146" y="132"/>
                </a:cubicBezTo>
                <a:cubicBezTo>
                  <a:pt x="2139" y="130"/>
                  <a:pt x="2137" y="121"/>
                  <a:pt x="2131" y="117"/>
                </a:cubicBezTo>
                <a:cubicBezTo>
                  <a:pt x="2126" y="101"/>
                  <a:pt x="2113" y="97"/>
                  <a:pt x="2107" y="83"/>
                </a:cubicBezTo>
                <a:cubicBezTo>
                  <a:pt x="2103" y="81"/>
                  <a:pt x="2101" y="77"/>
                  <a:pt x="2101" y="70"/>
                </a:cubicBezTo>
                <a:cubicBezTo>
                  <a:pt x="2095" y="71"/>
                  <a:pt x="2093" y="64"/>
                  <a:pt x="2092" y="57"/>
                </a:cubicBezTo>
                <a:cubicBezTo>
                  <a:pt x="2086" y="56"/>
                  <a:pt x="2083" y="51"/>
                  <a:pt x="2081" y="44"/>
                </a:cubicBezTo>
                <a:cubicBezTo>
                  <a:pt x="2077" y="45"/>
                  <a:pt x="2077" y="40"/>
                  <a:pt x="2074" y="40"/>
                </a:cubicBezTo>
                <a:cubicBezTo>
                  <a:pt x="2074" y="34"/>
                  <a:pt x="2069" y="35"/>
                  <a:pt x="2067" y="32"/>
                </a:cubicBezTo>
                <a:cubicBezTo>
                  <a:pt x="2072" y="25"/>
                  <a:pt x="2061" y="25"/>
                  <a:pt x="2060" y="16"/>
                </a:cubicBezTo>
                <a:cubicBezTo>
                  <a:pt x="2057" y="10"/>
                  <a:pt x="2052" y="7"/>
                  <a:pt x="2049" y="1"/>
                </a:cubicBezTo>
                <a:cubicBezTo>
                  <a:pt x="2037" y="1"/>
                  <a:pt x="2037" y="1"/>
                  <a:pt x="2037" y="1"/>
                </a:cubicBezTo>
                <a:cubicBezTo>
                  <a:pt x="2038" y="3"/>
                  <a:pt x="2040" y="5"/>
                  <a:pt x="2041" y="8"/>
                </a:cubicBezTo>
                <a:cubicBezTo>
                  <a:pt x="2052" y="19"/>
                  <a:pt x="2059" y="37"/>
                  <a:pt x="2070" y="49"/>
                </a:cubicBezTo>
                <a:cubicBezTo>
                  <a:pt x="2074" y="57"/>
                  <a:pt x="2080" y="62"/>
                  <a:pt x="2085" y="67"/>
                </a:cubicBezTo>
                <a:cubicBezTo>
                  <a:pt x="2089" y="75"/>
                  <a:pt x="2094" y="81"/>
                  <a:pt x="2099" y="88"/>
                </a:cubicBezTo>
                <a:cubicBezTo>
                  <a:pt x="2103" y="94"/>
                  <a:pt x="2108" y="100"/>
                  <a:pt x="2112" y="109"/>
                </a:cubicBezTo>
                <a:cubicBezTo>
                  <a:pt x="2116" y="110"/>
                  <a:pt x="2118" y="114"/>
                  <a:pt x="2120" y="119"/>
                </a:cubicBezTo>
                <a:cubicBezTo>
                  <a:pt x="2122" y="119"/>
                  <a:pt x="2130" y="127"/>
                  <a:pt x="2124" y="127"/>
                </a:cubicBezTo>
                <a:cubicBezTo>
                  <a:pt x="2118" y="120"/>
                  <a:pt x="2112" y="113"/>
                  <a:pt x="2105" y="107"/>
                </a:cubicBezTo>
                <a:cubicBezTo>
                  <a:pt x="2102" y="96"/>
                  <a:pt x="2095" y="91"/>
                  <a:pt x="2087" y="87"/>
                </a:cubicBezTo>
                <a:cubicBezTo>
                  <a:pt x="2082" y="78"/>
                  <a:pt x="2075" y="73"/>
                  <a:pt x="2068" y="68"/>
                </a:cubicBezTo>
                <a:cubicBezTo>
                  <a:pt x="2062" y="59"/>
                  <a:pt x="2054" y="54"/>
                  <a:pt x="2046" y="48"/>
                </a:cubicBezTo>
                <a:cubicBezTo>
                  <a:pt x="2033" y="30"/>
                  <a:pt x="2017" y="15"/>
                  <a:pt x="2001" y="1"/>
                </a:cubicBezTo>
                <a:cubicBezTo>
                  <a:pt x="1985" y="1"/>
                  <a:pt x="1985" y="1"/>
                  <a:pt x="1985" y="1"/>
                </a:cubicBezTo>
                <a:cubicBezTo>
                  <a:pt x="1986" y="1"/>
                  <a:pt x="1986" y="1"/>
                  <a:pt x="1986" y="1"/>
                </a:cubicBezTo>
                <a:cubicBezTo>
                  <a:pt x="1995" y="8"/>
                  <a:pt x="2003" y="16"/>
                  <a:pt x="2012" y="23"/>
                </a:cubicBezTo>
                <a:cubicBezTo>
                  <a:pt x="2024" y="43"/>
                  <a:pt x="2042" y="55"/>
                  <a:pt x="2057" y="73"/>
                </a:cubicBezTo>
                <a:cubicBezTo>
                  <a:pt x="2063" y="74"/>
                  <a:pt x="2064" y="82"/>
                  <a:pt x="2068" y="85"/>
                </a:cubicBezTo>
                <a:cubicBezTo>
                  <a:pt x="2075" y="85"/>
                  <a:pt x="2077" y="93"/>
                  <a:pt x="2082" y="94"/>
                </a:cubicBezTo>
                <a:cubicBezTo>
                  <a:pt x="2086" y="108"/>
                  <a:pt x="2098" y="110"/>
                  <a:pt x="2103" y="123"/>
                </a:cubicBezTo>
                <a:cubicBezTo>
                  <a:pt x="2121" y="136"/>
                  <a:pt x="2134" y="157"/>
                  <a:pt x="2153" y="169"/>
                </a:cubicBezTo>
                <a:cubicBezTo>
                  <a:pt x="2173" y="192"/>
                  <a:pt x="2191" y="216"/>
                  <a:pt x="2211" y="237"/>
                </a:cubicBezTo>
                <a:cubicBezTo>
                  <a:pt x="2216" y="243"/>
                  <a:pt x="2219" y="250"/>
                  <a:pt x="2224" y="255"/>
                </a:cubicBezTo>
                <a:cubicBezTo>
                  <a:pt x="2231" y="257"/>
                  <a:pt x="2233" y="269"/>
                  <a:pt x="2239" y="273"/>
                </a:cubicBezTo>
                <a:cubicBezTo>
                  <a:pt x="2247" y="288"/>
                  <a:pt x="2257" y="300"/>
                  <a:pt x="2268" y="311"/>
                </a:cubicBezTo>
                <a:cubicBezTo>
                  <a:pt x="2270" y="316"/>
                  <a:pt x="2268" y="329"/>
                  <a:pt x="2274" y="328"/>
                </a:cubicBezTo>
                <a:cubicBezTo>
                  <a:pt x="2273" y="325"/>
                  <a:pt x="2274" y="320"/>
                  <a:pt x="2276" y="324"/>
                </a:cubicBezTo>
                <a:cubicBezTo>
                  <a:pt x="2277" y="332"/>
                  <a:pt x="2282" y="332"/>
                  <a:pt x="2285" y="337"/>
                </a:cubicBezTo>
                <a:cubicBezTo>
                  <a:pt x="2286" y="345"/>
                  <a:pt x="2289" y="351"/>
                  <a:pt x="2294" y="353"/>
                </a:cubicBezTo>
                <a:cubicBezTo>
                  <a:pt x="2294" y="363"/>
                  <a:pt x="2304" y="358"/>
                  <a:pt x="2303" y="369"/>
                </a:cubicBezTo>
                <a:cubicBezTo>
                  <a:pt x="2303" y="374"/>
                  <a:pt x="2314" y="382"/>
                  <a:pt x="2306" y="386"/>
                </a:cubicBezTo>
                <a:cubicBezTo>
                  <a:pt x="2301" y="377"/>
                  <a:pt x="2295" y="369"/>
                  <a:pt x="2289" y="360"/>
                </a:cubicBezTo>
                <a:cubicBezTo>
                  <a:pt x="2287" y="355"/>
                  <a:pt x="2280" y="357"/>
                  <a:pt x="2281" y="347"/>
                </a:cubicBezTo>
                <a:cubicBezTo>
                  <a:pt x="2273" y="350"/>
                  <a:pt x="2280" y="331"/>
                  <a:pt x="2272" y="334"/>
                </a:cubicBezTo>
                <a:cubicBezTo>
                  <a:pt x="2273" y="336"/>
                  <a:pt x="2271" y="338"/>
                  <a:pt x="2269" y="335"/>
                </a:cubicBezTo>
                <a:cubicBezTo>
                  <a:pt x="2269" y="332"/>
                  <a:pt x="2266" y="332"/>
                  <a:pt x="2265" y="330"/>
                </a:cubicBezTo>
                <a:cubicBezTo>
                  <a:pt x="2264" y="324"/>
                  <a:pt x="2257" y="327"/>
                  <a:pt x="2257" y="319"/>
                </a:cubicBezTo>
                <a:cubicBezTo>
                  <a:pt x="2252" y="312"/>
                  <a:pt x="2246" y="307"/>
                  <a:pt x="2241" y="299"/>
                </a:cubicBezTo>
                <a:cubicBezTo>
                  <a:pt x="2234" y="295"/>
                  <a:pt x="2230" y="287"/>
                  <a:pt x="2226" y="278"/>
                </a:cubicBezTo>
                <a:cubicBezTo>
                  <a:pt x="2219" y="274"/>
                  <a:pt x="2214" y="267"/>
                  <a:pt x="2210" y="258"/>
                </a:cubicBezTo>
                <a:cubicBezTo>
                  <a:pt x="2189" y="245"/>
                  <a:pt x="2174" y="225"/>
                  <a:pt x="2156" y="210"/>
                </a:cubicBezTo>
                <a:cubicBezTo>
                  <a:pt x="2149" y="198"/>
                  <a:pt x="2139" y="191"/>
                  <a:pt x="2129" y="182"/>
                </a:cubicBezTo>
                <a:cubicBezTo>
                  <a:pt x="2126" y="177"/>
                  <a:pt x="2119" y="176"/>
                  <a:pt x="2117" y="167"/>
                </a:cubicBezTo>
                <a:cubicBezTo>
                  <a:pt x="2108" y="169"/>
                  <a:pt x="2108" y="158"/>
                  <a:pt x="2103" y="155"/>
                </a:cubicBezTo>
                <a:cubicBezTo>
                  <a:pt x="2082" y="145"/>
                  <a:pt x="2068" y="122"/>
                  <a:pt x="2047" y="110"/>
                </a:cubicBezTo>
                <a:cubicBezTo>
                  <a:pt x="2045" y="102"/>
                  <a:pt x="2038" y="101"/>
                  <a:pt x="2033" y="98"/>
                </a:cubicBezTo>
                <a:cubicBezTo>
                  <a:pt x="2031" y="90"/>
                  <a:pt x="2024" y="89"/>
                  <a:pt x="2018" y="86"/>
                </a:cubicBezTo>
                <a:cubicBezTo>
                  <a:pt x="2011" y="75"/>
                  <a:pt x="2000" y="69"/>
                  <a:pt x="1992" y="59"/>
                </a:cubicBezTo>
                <a:cubicBezTo>
                  <a:pt x="1989" y="59"/>
                  <a:pt x="1988" y="55"/>
                  <a:pt x="1988" y="51"/>
                </a:cubicBezTo>
                <a:cubicBezTo>
                  <a:pt x="1984" y="52"/>
                  <a:pt x="1981" y="52"/>
                  <a:pt x="1981" y="47"/>
                </a:cubicBezTo>
                <a:cubicBezTo>
                  <a:pt x="1974" y="46"/>
                  <a:pt x="1971" y="40"/>
                  <a:pt x="1967" y="35"/>
                </a:cubicBezTo>
                <a:cubicBezTo>
                  <a:pt x="1960" y="34"/>
                  <a:pt x="1960" y="22"/>
                  <a:pt x="1952" y="23"/>
                </a:cubicBezTo>
                <a:cubicBezTo>
                  <a:pt x="1951" y="14"/>
                  <a:pt x="1943" y="15"/>
                  <a:pt x="1940" y="7"/>
                </a:cubicBezTo>
                <a:cubicBezTo>
                  <a:pt x="1938" y="6"/>
                  <a:pt x="1936" y="3"/>
                  <a:pt x="1934" y="1"/>
                </a:cubicBezTo>
                <a:cubicBezTo>
                  <a:pt x="1918" y="1"/>
                  <a:pt x="1918" y="1"/>
                  <a:pt x="1918" y="1"/>
                </a:cubicBezTo>
                <a:cubicBezTo>
                  <a:pt x="1918" y="1"/>
                  <a:pt x="1919" y="2"/>
                  <a:pt x="1919" y="3"/>
                </a:cubicBezTo>
                <a:cubicBezTo>
                  <a:pt x="1928" y="10"/>
                  <a:pt x="1937" y="17"/>
                  <a:pt x="1944" y="27"/>
                </a:cubicBezTo>
                <a:cubicBezTo>
                  <a:pt x="1953" y="37"/>
                  <a:pt x="1962" y="45"/>
                  <a:pt x="1971" y="55"/>
                </a:cubicBezTo>
                <a:cubicBezTo>
                  <a:pt x="1989" y="70"/>
                  <a:pt x="2004" y="90"/>
                  <a:pt x="2025" y="103"/>
                </a:cubicBezTo>
                <a:cubicBezTo>
                  <a:pt x="2033" y="111"/>
                  <a:pt x="2041" y="120"/>
                  <a:pt x="2050" y="127"/>
                </a:cubicBezTo>
                <a:cubicBezTo>
                  <a:pt x="2054" y="127"/>
                  <a:pt x="2055" y="130"/>
                  <a:pt x="2057" y="132"/>
                </a:cubicBezTo>
                <a:cubicBezTo>
                  <a:pt x="2057" y="138"/>
                  <a:pt x="2062" y="137"/>
                  <a:pt x="2065" y="139"/>
                </a:cubicBezTo>
                <a:cubicBezTo>
                  <a:pt x="2070" y="143"/>
                  <a:pt x="2072" y="150"/>
                  <a:pt x="2079" y="151"/>
                </a:cubicBezTo>
                <a:cubicBezTo>
                  <a:pt x="2088" y="158"/>
                  <a:pt x="2095" y="168"/>
                  <a:pt x="2104" y="176"/>
                </a:cubicBezTo>
                <a:cubicBezTo>
                  <a:pt x="2111" y="177"/>
                  <a:pt x="2113" y="184"/>
                  <a:pt x="2119" y="188"/>
                </a:cubicBezTo>
                <a:cubicBezTo>
                  <a:pt x="2122" y="194"/>
                  <a:pt x="2128" y="196"/>
                  <a:pt x="2133" y="199"/>
                </a:cubicBezTo>
                <a:cubicBezTo>
                  <a:pt x="2140" y="210"/>
                  <a:pt x="2148" y="219"/>
                  <a:pt x="2158" y="224"/>
                </a:cubicBezTo>
                <a:cubicBezTo>
                  <a:pt x="2164" y="237"/>
                  <a:pt x="2176" y="242"/>
                  <a:pt x="2182" y="255"/>
                </a:cubicBezTo>
                <a:cubicBezTo>
                  <a:pt x="2195" y="257"/>
                  <a:pt x="2197" y="274"/>
                  <a:pt x="2210" y="276"/>
                </a:cubicBezTo>
                <a:cubicBezTo>
                  <a:pt x="2205" y="284"/>
                  <a:pt x="2216" y="282"/>
                  <a:pt x="2219" y="289"/>
                </a:cubicBezTo>
                <a:cubicBezTo>
                  <a:pt x="2220" y="292"/>
                  <a:pt x="2223" y="292"/>
                  <a:pt x="2223" y="297"/>
                </a:cubicBezTo>
                <a:cubicBezTo>
                  <a:pt x="2224" y="301"/>
                  <a:pt x="2231" y="297"/>
                  <a:pt x="2231" y="304"/>
                </a:cubicBezTo>
                <a:cubicBezTo>
                  <a:pt x="2238" y="314"/>
                  <a:pt x="2247" y="322"/>
                  <a:pt x="2252" y="335"/>
                </a:cubicBezTo>
                <a:cubicBezTo>
                  <a:pt x="2258" y="336"/>
                  <a:pt x="2263" y="340"/>
                  <a:pt x="2264" y="351"/>
                </a:cubicBezTo>
                <a:cubicBezTo>
                  <a:pt x="2270" y="352"/>
                  <a:pt x="2274" y="357"/>
                  <a:pt x="2276" y="366"/>
                </a:cubicBezTo>
                <a:cubicBezTo>
                  <a:pt x="2280" y="370"/>
                  <a:pt x="2286" y="370"/>
                  <a:pt x="2287" y="378"/>
                </a:cubicBezTo>
                <a:cubicBezTo>
                  <a:pt x="2293" y="380"/>
                  <a:pt x="2294" y="391"/>
                  <a:pt x="2299" y="394"/>
                </a:cubicBezTo>
                <a:cubicBezTo>
                  <a:pt x="2303" y="409"/>
                  <a:pt x="2317" y="413"/>
                  <a:pt x="2315" y="429"/>
                </a:cubicBezTo>
                <a:cubicBezTo>
                  <a:pt x="2317" y="434"/>
                  <a:pt x="2319" y="426"/>
                  <a:pt x="2321" y="431"/>
                </a:cubicBezTo>
                <a:cubicBezTo>
                  <a:pt x="2322" y="436"/>
                  <a:pt x="2326" y="436"/>
                  <a:pt x="2326" y="441"/>
                </a:cubicBezTo>
                <a:cubicBezTo>
                  <a:pt x="2330" y="444"/>
                  <a:pt x="2336" y="461"/>
                  <a:pt x="2331" y="464"/>
                </a:cubicBezTo>
                <a:cubicBezTo>
                  <a:pt x="2332" y="451"/>
                  <a:pt x="2319" y="453"/>
                  <a:pt x="2324" y="445"/>
                </a:cubicBezTo>
                <a:cubicBezTo>
                  <a:pt x="2315" y="446"/>
                  <a:pt x="2314" y="435"/>
                  <a:pt x="2311" y="427"/>
                </a:cubicBezTo>
                <a:cubicBezTo>
                  <a:pt x="2306" y="425"/>
                  <a:pt x="2305" y="417"/>
                  <a:pt x="2298" y="418"/>
                </a:cubicBezTo>
                <a:cubicBezTo>
                  <a:pt x="2294" y="413"/>
                  <a:pt x="2289" y="411"/>
                  <a:pt x="2286" y="405"/>
                </a:cubicBezTo>
                <a:cubicBezTo>
                  <a:pt x="2283" y="401"/>
                  <a:pt x="2278" y="398"/>
                  <a:pt x="2275" y="393"/>
                </a:cubicBezTo>
                <a:cubicBezTo>
                  <a:pt x="2272" y="393"/>
                  <a:pt x="2271" y="389"/>
                  <a:pt x="2271" y="385"/>
                </a:cubicBezTo>
                <a:cubicBezTo>
                  <a:pt x="2270" y="381"/>
                  <a:pt x="2265" y="383"/>
                  <a:pt x="2264" y="380"/>
                </a:cubicBezTo>
                <a:cubicBezTo>
                  <a:pt x="2254" y="376"/>
                  <a:pt x="2250" y="361"/>
                  <a:pt x="2239" y="359"/>
                </a:cubicBezTo>
                <a:cubicBezTo>
                  <a:pt x="2232" y="349"/>
                  <a:pt x="2223" y="342"/>
                  <a:pt x="2218" y="330"/>
                </a:cubicBezTo>
                <a:cubicBezTo>
                  <a:pt x="2196" y="316"/>
                  <a:pt x="2178" y="294"/>
                  <a:pt x="2157" y="277"/>
                </a:cubicBezTo>
                <a:cubicBezTo>
                  <a:pt x="2156" y="267"/>
                  <a:pt x="2144" y="275"/>
                  <a:pt x="2145" y="262"/>
                </a:cubicBezTo>
                <a:cubicBezTo>
                  <a:pt x="2135" y="264"/>
                  <a:pt x="2134" y="254"/>
                  <a:pt x="2128" y="251"/>
                </a:cubicBezTo>
                <a:cubicBezTo>
                  <a:pt x="2119" y="239"/>
                  <a:pt x="2106" y="234"/>
                  <a:pt x="2099" y="221"/>
                </a:cubicBezTo>
                <a:cubicBezTo>
                  <a:pt x="2093" y="221"/>
                  <a:pt x="2090" y="217"/>
                  <a:pt x="2086" y="215"/>
                </a:cubicBezTo>
                <a:cubicBezTo>
                  <a:pt x="2084" y="208"/>
                  <a:pt x="2074" y="213"/>
                  <a:pt x="2072" y="206"/>
                </a:cubicBezTo>
                <a:cubicBezTo>
                  <a:pt x="2065" y="208"/>
                  <a:pt x="2067" y="195"/>
                  <a:pt x="2059" y="200"/>
                </a:cubicBezTo>
                <a:cubicBezTo>
                  <a:pt x="2058" y="190"/>
                  <a:pt x="2050" y="194"/>
                  <a:pt x="2047" y="187"/>
                </a:cubicBezTo>
                <a:cubicBezTo>
                  <a:pt x="2039" y="182"/>
                  <a:pt x="2034" y="170"/>
                  <a:pt x="2023" y="168"/>
                </a:cubicBezTo>
                <a:cubicBezTo>
                  <a:pt x="2019" y="155"/>
                  <a:pt x="2004" y="159"/>
                  <a:pt x="2001" y="146"/>
                </a:cubicBezTo>
                <a:cubicBezTo>
                  <a:pt x="1991" y="143"/>
                  <a:pt x="1986" y="131"/>
                  <a:pt x="1976" y="127"/>
                </a:cubicBezTo>
                <a:cubicBezTo>
                  <a:pt x="1977" y="118"/>
                  <a:pt x="1967" y="123"/>
                  <a:pt x="1968" y="114"/>
                </a:cubicBezTo>
                <a:cubicBezTo>
                  <a:pt x="1959" y="118"/>
                  <a:pt x="1961" y="105"/>
                  <a:pt x="1954" y="105"/>
                </a:cubicBezTo>
                <a:cubicBezTo>
                  <a:pt x="1947" y="98"/>
                  <a:pt x="1940" y="89"/>
                  <a:pt x="1932" y="83"/>
                </a:cubicBezTo>
                <a:cubicBezTo>
                  <a:pt x="1930" y="77"/>
                  <a:pt x="1925" y="77"/>
                  <a:pt x="1921" y="73"/>
                </a:cubicBezTo>
                <a:cubicBezTo>
                  <a:pt x="1917" y="70"/>
                  <a:pt x="1915" y="62"/>
                  <a:pt x="1910" y="61"/>
                </a:cubicBezTo>
                <a:cubicBezTo>
                  <a:pt x="1911" y="64"/>
                  <a:pt x="1907" y="66"/>
                  <a:pt x="1911" y="67"/>
                </a:cubicBezTo>
                <a:cubicBezTo>
                  <a:pt x="1915" y="66"/>
                  <a:pt x="1915" y="71"/>
                  <a:pt x="1918" y="71"/>
                </a:cubicBezTo>
                <a:cubicBezTo>
                  <a:pt x="1917" y="82"/>
                  <a:pt x="1926" y="78"/>
                  <a:pt x="1927" y="87"/>
                </a:cubicBezTo>
                <a:cubicBezTo>
                  <a:pt x="1934" y="86"/>
                  <a:pt x="1934" y="97"/>
                  <a:pt x="1938" y="100"/>
                </a:cubicBezTo>
                <a:cubicBezTo>
                  <a:pt x="1948" y="98"/>
                  <a:pt x="1940" y="104"/>
                  <a:pt x="1946" y="110"/>
                </a:cubicBezTo>
                <a:cubicBezTo>
                  <a:pt x="1957" y="114"/>
                  <a:pt x="1962" y="126"/>
                  <a:pt x="1971" y="131"/>
                </a:cubicBezTo>
                <a:cubicBezTo>
                  <a:pt x="1980" y="140"/>
                  <a:pt x="1988" y="148"/>
                  <a:pt x="1997" y="156"/>
                </a:cubicBezTo>
                <a:cubicBezTo>
                  <a:pt x="2006" y="162"/>
                  <a:pt x="2013" y="170"/>
                  <a:pt x="2022" y="177"/>
                </a:cubicBezTo>
                <a:cubicBezTo>
                  <a:pt x="2024" y="184"/>
                  <a:pt x="2033" y="181"/>
                  <a:pt x="2033" y="190"/>
                </a:cubicBezTo>
                <a:cubicBezTo>
                  <a:pt x="2041" y="189"/>
                  <a:pt x="2041" y="201"/>
                  <a:pt x="2047" y="202"/>
                </a:cubicBezTo>
                <a:cubicBezTo>
                  <a:pt x="2051" y="206"/>
                  <a:pt x="2056" y="209"/>
                  <a:pt x="2061" y="211"/>
                </a:cubicBezTo>
                <a:cubicBezTo>
                  <a:pt x="2062" y="219"/>
                  <a:pt x="2071" y="216"/>
                  <a:pt x="2073" y="223"/>
                </a:cubicBezTo>
                <a:cubicBezTo>
                  <a:pt x="2081" y="220"/>
                  <a:pt x="2082" y="230"/>
                  <a:pt x="2088" y="229"/>
                </a:cubicBezTo>
                <a:cubicBezTo>
                  <a:pt x="2091" y="237"/>
                  <a:pt x="2099" y="235"/>
                  <a:pt x="2103" y="241"/>
                </a:cubicBezTo>
                <a:cubicBezTo>
                  <a:pt x="2105" y="248"/>
                  <a:pt x="2113" y="248"/>
                  <a:pt x="2115" y="256"/>
                </a:cubicBezTo>
                <a:cubicBezTo>
                  <a:pt x="2119" y="256"/>
                  <a:pt x="2119" y="262"/>
                  <a:pt x="2122" y="264"/>
                </a:cubicBezTo>
                <a:cubicBezTo>
                  <a:pt x="2126" y="264"/>
                  <a:pt x="2129" y="266"/>
                  <a:pt x="2129" y="271"/>
                </a:cubicBezTo>
                <a:cubicBezTo>
                  <a:pt x="2138" y="271"/>
                  <a:pt x="2139" y="282"/>
                  <a:pt x="2146" y="282"/>
                </a:cubicBezTo>
                <a:cubicBezTo>
                  <a:pt x="2150" y="290"/>
                  <a:pt x="2158" y="290"/>
                  <a:pt x="2161" y="297"/>
                </a:cubicBezTo>
                <a:cubicBezTo>
                  <a:pt x="2165" y="305"/>
                  <a:pt x="2175" y="302"/>
                  <a:pt x="2176" y="312"/>
                </a:cubicBezTo>
                <a:cubicBezTo>
                  <a:pt x="2181" y="316"/>
                  <a:pt x="2189" y="317"/>
                  <a:pt x="2191" y="327"/>
                </a:cubicBezTo>
                <a:cubicBezTo>
                  <a:pt x="2200" y="325"/>
                  <a:pt x="2198" y="341"/>
                  <a:pt x="2208" y="338"/>
                </a:cubicBezTo>
                <a:cubicBezTo>
                  <a:pt x="2210" y="348"/>
                  <a:pt x="2219" y="346"/>
                  <a:pt x="2220" y="356"/>
                </a:cubicBezTo>
                <a:cubicBezTo>
                  <a:pt x="2232" y="364"/>
                  <a:pt x="2239" y="378"/>
                  <a:pt x="2250" y="386"/>
                </a:cubicBezTo>
                <a:cubicBezTo>
                  <a:pt x="2256" y="389"/>
                  <a:pt x="2261" y="395"/>
                  <a:pt x="2265" y="401"/>
                </a:cubicBezTo>
                <a:cubicBezTo>
                  <a:pt x="2266" y="405"/>
                  <a:pt x="2273" y="401"/>
                  <a:pt x="2272" y="408"/>
                </a:cubicBezTo>
                <a:cubicBezTo>
                  <a:pt x="2277" y="407"/>
                  <a:pt x="2275" y="416"/>
                  <a:pt x="2280" y="415"/>
                </a:cubicBezTo>
                <a:cubicBezTo>
                  <a:pt x="2284" y="421"/>
                  <a:pt x="2290" y="425"/>
                  <a:pt x="2294" y="430"/>
                </a:cubicBezTo>
                <a:cubicBezTo>
                  <a:pt x="2299" y="429"/>
                  <a:pt x="2298" y="438"/>
                  <a:pt x="2302" y="438"/>
                </a:cubicBezTo>
                <a:cubicBezTo>
                  <a:pt x="2304" y="441"/>
                  <a:pt x="2307" y="442"/>
                  <a:pt x="2307" y="448"/>
                </a:cubicBezTo>
                <a:cubicBezTo>
                  <a:pt x="2318" y="456"/>
                  <a:pt x="2322" y="475"/>
                  <a:pt x="2332" y="485"/>
                </a:cubicBezTo>
                <a:cubicBezTo>
                  <a:pt x="2332" y="495"/>
                  <a:pt x="2338" y="495"/>
                  <a:pt x="2339" y="504"/>
                </a:cubicBezTo>
                <a:cubicBezTo>
                  <a:pt x="2341" y="511"/>
                  <a:pt x="2343" y="517"/>
                  <a:pt x="2348" y="520"/>
                </a:cubicBezTo>
                <a:cubicBezTo>
                  <a:pt x="2351" y="537"/>
                  <a:pt x="2356" y="550"/>
                  <a:pt x="2362" y="561"/>
                </a:cubicBezTo>
                <a:cubicBezTo>
                  <a:pt x="2361" y="570"/>
                  <a:pt x="2362" y="577"/>
                  <a:pt x="2367" y="584"/>
                </a:cubicBezTo>
                <a:cubicBezTo>
                  <a:pt x="2368" y="589"/>
                  <a:pt x="2369" y="594"/>
                  <a:pt x="2370" y="598"/>
                </a:cubicBezTo>
                <a:cubicBezTo>
                  <a:pt x="2372" y="602"/>
                  <a:pt x="2369" y="614"/>
                  <a:pt x="2375" y="612"/>
                </a:cubicBezTo>
                <a:cubicBezTo>
                  <a:pt x="2375" y="624"/>
                  <a:pt x="2378" y="623"/>
                  <a:pt x="2380" y="638"/>
                </a:cubicBezTo>
                <a:cubicBezTo>
                  <a:pt x="2380" y="648"/>
                  <a:pt x="2393" y="655"/>
                  <a:pt x="2382" y="661"/>
                </a:cubicBezTo>
                <a:cubicBezTo>
                  <a:pt x="2379" y="642"/>
                  <a:pt x="2371" y="631"/>
                  <a:pt x="2365" y="617"/>
                </a:cubicBezTo>
                <a:cubicBezTo>
                  <a:pt x="2358" y="602"/>
                  <a:pt x="2346" y="596"/>
                  <a:pt x="2342" y="577"/>
                </a:cubicBezTo>
                <a:cubicBezTo>
                  <a:pt x="2337" y="572"/>
                  <a:pt x="2334" y="565"/>
                  <a:pt x="2329" y="559"/>
                </a:cubicBezTo>
                <a:cubicBezTo>
                  <a:pt x="2327" y="550"/>
                  <a:pt x="2318" y="551"/>
                  <a:pt x="2317" y="541"/>
                </a:cubicBezTo>
                <a:cubicBezTo>
                  <a:pt x="2306" y="532"/>
                  <a:pt x="2296" y="522"/>
                  <a:pt x="2287" y="511"/>
                </a:cubicBezTo>
                <a:cubicBezTo>
                  <a:pt x="2268" y="492"/>
                  <a:pt x="2254" y="465"/>
                  <a:pt x="2235" y="445"/>
                </a:cubicBezTo>
                <a:cubicBezTo>
                  <a:pt x="2229" y="442"/>
                  <a:pt x="2229" y="430"/>
                  <a:pt x="2221" y="430"/>
                </a:cubicBezTo>
                <a:cubicBezTo>
                  <a:pt x="2218" y="422"/>
                  <a:pt x="2212" y="419"/>
                  <a:pt x="2208" y="412"/>
                </a:cubicBezTo>
                <a:cubicBezTo>
                  <a:pt x="2208" y="406"/>
                  <a:pt x="2203" y="407"/>
                  <a:pt x="2201" y="405"/>
                </a:cubicBezTo>
                <a:cubicBezTo>
                  <a:pt x="2200" y="400"/>
                  <a:pt x="2197" y="398"/>
                  <a:pt x="2193" y="397"/>
                </a:cubicBezTo>
                <a:cubicBezTo>
                  <a:pt x="2191" y="388"/>
                  <a:pt x="2184" y="386"/>
                  <a:pt x="2178" y="382"/>
                </a:cubicBezTo>
                <a:cubicBezTo>
                  <a:pt x="2172" y="375"/>
                  <a:pt x="2166" y="366"/>
                  <a:pt x="2159" y="360"/>
                </a:cubicBezTo>
                <a:cubicBezTo>
                  <a:pt x="2160" y="350"/>
                  <a:pt x="2151" y="355"/>
                  <a:pt x="2148" y="350"/>
                </a:cubicBezTo>
                <a:cubicBezTo>
                  <a:pt x="2147" y="342"/>
                  <a:pt x="2140" y="343"/>
                  <a:pt x="2139" y="334"/>
                </a:cubicBezTo>
                <a:cubicBezTo>
                  <a:pt x="2129" y="332"/>
                  <a:pt x="2126" y="319"/>
                  <a:pt x="2118" y="315"/>
                </a:cubicBezTo>
                <a:cubicBezTo>
                  <a:pt x="2111" y="315"/>
                  <a:pt x="2113" y="305"/>
                  <a:pt x="2107" y="305"/>
                </a:cubicBezTo>
                <a:cubicBezTo>
                  <a:pt x="2102" y="303"/>
                  <a:pt x="2101" y="294"/>
                  <a:pt x="2093" y="296"/>
                </a:cubicBezTo>
                <a:cubicBezTo>
                  <a:pt x="2094" y="287"/>
                  <a:pt x="2087" y="288"/>
                  <a:pt x="2082" y="286"/>
                </a:cubicBezTo>
                <a:cubicBezTo>
                  <a:pt x="2077" y="285"/>
                  <a:pt x="2080" y="272"/>
                  <a:pt x="2071" y="277"/>
                </a:cubicBezTo>
                <a:cubicBezTo>
                  <a:pt x="2070" y="270"/>
                  <a:pt x="2065" y="269"/>
                  <a:pt x="2061" y="267"/>
                </a:cubicBezTo>
                <a:cubicBezTo>
                  <a:pt x="2059" y="260"/>
                  <a:pt x="2053" y="258"/>
                  <a:pt x="2049" y="255"/>
                </a:cubicBezTo>
                <a:cubicBezTo>
                  <a:pt x="2047" y="249"/>
                  <a:pt x="2042" y="248"/>
                  <a:pt x="2038" y="245"/>
                </a:cubicBezTo>
                <a:cubicBezTo>
                  <a:pt x="2036" y="239"/>
                  <a:pt x="2031" y="237"/>
                  <a:pt x="2027" y="233"/>
                </a:cubicBezTo>
                <a:cubicBezTo>
                  <a:pt x="2019" y="226"/>
                  <a:pt x="2011" y="219"/>
                  <a:pt x="2003" y="214"/>
                </a:cubicBezTo>
                <a:cubicBezTo>
                  <a:pt x="1996" y="206"/>
                  <a:pt x="1988" y="201"/>
                  <a:pt x="1981" y="194"/>
                </a:cubicBezTo>
                <a:cubicBezTo>
                  <a:pt x="1972" y="189"/>
                  <a:pt x="1967" y="179"/>
                  <a:pt x="1959" y="172"/>
                </a:cubicBezTo>
                <a:cubicBezTo>
                  <a:pt x="1951" y="166"/>
                  <a:pt x="1945" y="157"/>
                  <a:pt x="1937" y="150"/>
                </a:cubicBezTo>
                <a:cubicBezTo>
                  <a:pt x="1931" y="141"/>
                  <a:pt x="1919" y="139"/>
                  <a:pt x="1914" y="128"/>
                </a:cubicBezTo>
                <a:cubicBezTo>
                  <a:pt x="1905" y="125"/>
                  <a:pt x="1899" y="116"/>
                  <a:pt x="1893" y="109"/>
                </a:cubicBezTo>
                <a:cubicBezTo>
                  <a:pt x="1888" y="107"/>
                  <a:pt x="1883" y="106"/>
                  <a:pt x="1882" y="99"/>
                </a:cubicBezTo>
                <a:cubicBezTo>
                  <a:pt x="1880" y="92"/>
                  <a:pt x="1871" y="96"/>
                  <a:pt x="1871" y="87"/>
                </a:cubicBezTo>
                <a:cubicBezTo>
                  <a:pt x="1863" y="80"/>
                  <a:pt x="1854" y="74"/>
                  <a:pt x="1851" y="61"/>
                </a:cubicBezTo>
                <a:cubicBezTo>
                  <a:pt x="1843" y="64"/>
                  <a:pt x="1846" y="51"/>
                  <a:pt x="1840" y="51"/>
                </a:cubicBezTo>
                <a:cubicBezTo>
                  <a:pt x="1836" y="51"/>
                  <a:pt x="1837" y="48"/>
                  <a:pt x="1839" y="46"/>
                </a:cubicBezTo>
                <a:cubicBezTo>
                  <a:pt x="1838" y="42"/>
                  <a:pt x="1833" y="44"/>
                  <a:pt x="1832" y="41"/>
                </a:cubicBezTo>
                <a:cubicBezTo>
                  <a:pt x="1829" y="23"/>
                  <a:pt x="1817" y="20"/>
                  <a:pt x="1815" y="1"/>
                </a:cubicBezTo>
                <a:cubicBezTo>
                  <a:pt x="1809" y="1"/>
                  <a:pt x="1809" y="1"/>
                  <a:pt x="1809" y="1"/>
                </a:cubicBezTo>
                <a:cubicBezTo>
                  <a:pt x="1811" y="5"/>
                  <a:pt x="1813" y="10"/>
                  <a:pt x="1815" y="15"/>
                </a:cubicBezTo>
                <a:cubicBezTo>
                  <a:pt x="1816" y="20"/>
                  <a:pt x="1817" y="24"/>
                  <a:pt x="1820" y="26"/>
                </a:cubicBezTo>
                <a:cubicBezTo>
                  <a:pt x="1824" y="27"/>
                  <a:pt x="1823" y="37"/>
                  <a:pt x="1828" y="36"/>
                </a:cubicBezTo>
                <a:cubicBezTo>
                  <a:pt x="1832" y="41"/>
                  <a:pt x="1821" y="47"/>
                  <a:pt x="1830" y="47"/>
                </a:cubicBezTo>
                <a:cubicBezTo>
                  <a:pt x="1837" y="46"/>
                  <a:pt x="1833" y="57"/>
                  <a:pt x="1832" y="59"/>
                </a:cubicBezTo>
                <a:cubicBezTo>
                  <a:pt x="1838" y="59"/>
                  <a:pt x="1840" y="65"/>
                  <a:pt x="1843" y="68"/>
                </a:cubicBezTo>
                <a:cubicBezTo>
                  <a:pt x="1846" y="72"/>
                  <a:pt x="1853" y="76"/>
                  <a:pt x="1852" y="84"/>
                </a:cubicBezTo>
                <a:cubicBezTo>
                  <a:pt x="1863" y="88"/>
                  <a:pt x="1867" y="102"/>
                  <a:pt x="1875" y="109"/>
                </a:cubicBezTo>
                <a:cubicBezTo>
                  <a:pt x="1881" y="120"/>
                  <a:pt x="1890" y="127"/>
                  <a:pt x="1893" y="141"/>
                </a:cubicBezTo>
                <a:cubicBezTo>
                  <a:pt x="1903" y="147"/>
                  <a:pt x="1907" y="161"/>
                  <a:pt x="1916" y="166"/>
                </a:cubicBezTo>
                <a:cubicBezTo>
                  <a:pt x="1920" y="170"/>
                  <a:pt x="1922" y="177"/>
                  <a:pt x="1927" y="179"/>
                </a:cubicBezTo>
                <a:cubicBezTo>
                  <a:pt x="1932" y="181"/>
                  <a:pt x="1932" y="192"/>
                  <a:pt x="1939" y="191"/>
                </a:cubicBezTo>
                <a:cubicBezTo>
                  <a:pt x="1940" y="195"/>
                  <a:pt x="1944" y="193"/>
                  <a:pt x="1946" y="196"/>
                </a:cubicBezTo>
                <a:cubicBezTo>
                  <a:pt x="1947" y="199"/>
                  <a:pt x="1947" y="204"/>
                  <a:pt x="1950" y="204"/>
                </a:cubicBezTo>
                <a:cubicBezTo>
                  <a:pt x="1953" y="209"/>
                  <a:pt x="1958" y="212"/>
                  <a:pt x="1962" y="216"/>
                </a:cubicBezTo>
                <a:cubicBezTo>
                  <a:pt x="1969" y="215"/>
                  <a:pt x="1968" y="226"/>
                  <a:pt x="1975" y="225"/>
                </a:cubicBezTo>
                <a:cubicBezTo>
                  <a:pt x="1975" y="230"/>
                  <a:pt x="1978" y="232"/>
                  <a:pt x="1980" y="233"/>
                </a:cubicBezTo>
                <a:cubicBezTo>
                  <a:pt x="1981" y="235"/>
                  <a:pt x="1985" y="236"/>
                  <a:pt x="1987" y="238"/>
                </a:cubicBezTo>
                <a:cubicBezTo>
                  <a:pt x="1994" y="246"/>
                  <a:pt x="2002" y="254"/>
                  <a:pt x="2009" y="263"/>
                </a:cubicBezTo>
                <a:cubicBezTo>
                  <a:pt x="2014" y="265"/>
                  <a:pt x="2016" y="273"/>
                  <a:pt x="2021" y="275"/>
                </a:cubicBezTo>
                <a:cubicBezTo>
                  <a:pt x="2023" y="282"/>
                  <a:pt x="2032" y="278"/>
                  <a:pt x="2032" y="288"/>
                </a:cubicBezTo>
                <a:cubicBezTo>
                  <a:pt x="2043" y="292"/>
                  <a:pt x="2047" y="305"/>
                  <a:pt x="2055" y="313"/>
                </a:cubicBezTo>
                <a:cubicBezTo>
                  <a:pt x="2064" y="319"/>
                  <a:pt x="2068" y="333"/>
                  <a:pt x="2078" y="338"/>
                </a:cubicBezTo>
                <a:cubicBezTo>
                  <a:pt x="2077" y="342"/>
                  <a:pt x="2081" y="344"/>
                  <a:pt x="2082" y="346"/>
                </a:cubicBezTo>
                <a:cubicBezTo>
                  <a:pt x="2084" y="347"/>
                  <a:pt x="2088" y="348"/>
                  <a:pt x="2089" y="350"/>
                </a:cubicBezTo>
                <a:cubicBezTo>
                  <a:pt x="2090" y="359"/>
                  <a:pt x="2097" y="358"/>
                  <a:pt x="2098" y="366"/>
                </a:cubicBezTo>
                <a:cubicBezTo>
                  <a:pt x="2103" y="369"/>
                  <a:pt x="2105" y="376"/>
                  <a:pt x="2110" y="379"/>
                </a:cubicBezTo>
                <a:cubicBezTo>
                  <a:pt x="2114" y="381"/>
                  <a:pt x="2114" y="392"/>
                  <a:pt x="2121" y="391"/>
                </a:cubicBezTo>
                <a:cubicBezTo>
                  <a:pt x="2123" y="398"/>
                  <a:pt x="2128" y="400"/>
                  <a:pt x="2132" y="404"/>
                </a:cubicBezTo>
                <a:cubicBezTo>
                  <a:pt x="2137" y="406"/>
                  <a:pt x="2136" y="417"/>
                  <a:pt x="2144" y="416"/>
                </a:cubicBezTo>
                <a:cubicBezTo>
                  <a:pt x="2152" y="424"/>
                  <a:pt x="2156" y="437"/>
                  <a:pt x="2167" y="441"/>
                </a:cubicBezTo>
                <a:cubicBezTo>
                  <a:pt x="2167" y="445"/>
                  <a:pt x="2169" y="447"/>
                  <a:pt x="2171" y="449"/>
                </a:cubicBezTo>
                <a:cubicBezTo>
                  <a:pt x="2172" y="452"/>
                  <a:pt x="2168" y="454"/>
                  <a:pt x="2172" y="455"/>
                </a:cubicBezTo>
                <a:cubicBezTo>
                  <a:pt x="2176" y="455"/>
                  <a:pt x="2177" y="457"/>
                  <a:pt x="2179" y="459"/>
                </a:cubicBezTo>
                <a:cubicBezTo>
                  <a:pt x="2179" y="462"/>
                  <a:pt x="2184" y="463"/>
                  <a:pt x="2180" y="465"/>
                </a:cubicBezTo>
                <a:cubicBezTo>
                  <a:pt x="2166" y="461"/>
                  <a:pt x="2162" y="443"/>
                  <a:pt x="2148" y="439"/>
                </a:cubicBezTo>
                <a:cubicBezTo>
                  <a:pt x="2147" y="435"/>
                  <a:pt x="2143" y="434"/>
                  <a:pt x="2143" y="428"/>
                </a:cubicBezTo>
                <a:cubicBezTo>
                  <a:pt x="2138" y="429"/>
                  <a:pt x="2135" y="427"/>
                  <a:pt x="2134" y="424"/>
                </a:cubicBezTo>
                <a:cubicBezTo>
                  <a:pt x="2130" y="417"/>
                  <a:pt x="2123" y="415"/>
                  <a:pt x="2119" y="409"/>
                </a:cubicBezTo>
                <a:cubicBezTo>
                  <a:pt x="2099" y="389"/>
                  <a:pt x="2078" y="370"/>
                  <a:pt x="2057" y="351"/>
                </a:cubicBezTo>
                <a:cubicBezTo>
                  <a:pt x="2035" y="333"/>
                  <a:pt x="2012" y="317"/>
                  <a:pt x="1992" y="296"/>
                </a:cubicBezTo>
                <a:cubicBezTo>
                  <a:pt x="1981" y="287"/>
                  <a:pt x="1971" y="278"/>
                  <a:pt x="1961" y="270"/>
                </a:cubicBezTo>
                <a:cubicBezTo>
                  <a:pt x="1952" y="270"/>
                  <a:pt x="1951" y="259"/>
                  <a:pt x="1943" y="258"/>
                </a:cubicBezTo>
                <a:cubicBezTo>
                  <a:pt x="1943" y="253"/>
                  <a:pt x="1940" y="251"/>
                  <a:pt x="1936" y="251"/>
                </a:cubicBezTo>
                <a:cubicBezTo>
                  <a:pt x="1938" y="241"/>
                  <a:pt x="1930" y="245"/>
                  <a:pt x="1928" y="241"/>
                </a:cubicBezTo>
                <a:cubicBezTo>
                  <a:pt x="1909" y="218"/>
                  <a:pt x="1887" y="202"/>
                  <a:pt x="1866" y="182"/>
                </a:cubicBezTo>
                <a:cubicBezTo>
                  <a:pt x="1854" y="175"/>
                  <a:pt x="1847" y="161"/>
                  <a:pt x="1834" y="156"/>
                </a:cubicBezTo>
                <a:cubicBezTo>
                  <a:pt x="1831" y="149"/>
                  <a:pt x="1826" y="144"/>
                  <a:pt x="1819" y="141"/>
                </a:cubicBezTo>
                <a:cubicBezTo>
                  <a:pt x="1819" y="136"/>
                  <a:pt x="1816" y="134"/>
                  <a:pt x="1812" y="134"/>
                </a:cubicBezTo>
                <a:cubicBezTo>
                  <a:pt x="1811" y="129"/>
                  <a:pt x="1808" y="125"/>
                  <a:pt x="1804" y="124"/>
                </a:cubicBezTo>
                <a:cubicBezTo>
                  <a:pt x="1784" y="103"/>
                  <a:pt x="1766" y="79"/>
                  <a:pt x="1747" y="58"/>
                </a:cubicBezTo>
                <a:cubicBezTo>
                  <a:pt x="1742" y="59"/>
                  <a:pt x="1743" y="51"/>
                  <a:pt x="1739" y="51"/>
                </a:cubicBezTo>
                <a:cubicBezTo>
                  <a:pt x="1739" y="45"/>
                  <a:pt x="1735" y="45"/>
                  <a:pt x="1734" y="40"/>
                </a:cubicBezTo>
                <a:cubicBezTo>
                  <a:pt x="1728" y="37"/>
                  <a:pt x="1725" y="29"/>
                  <a:pt x="1719" y="25"/>
                </a:cubicBezTo>
                <a:cubicBezTo>
                  <a:pt x="1717" y="16"/>
                  <a:pt x="1708" y="17"/>
                  <a:pt x="1707" y="7"/>
                </a:cubicBezTo>
                <a:cubicBezTo>
                  <a:pt x="1705" y="5"/>
                  <a:pt x="1704" y="3"/>
                  <a:pt x="1702" y="1"/>
                </a:cubicBezTo>
                <a:cubicBezTo>
                  <a:pt x="1697" y="1"/>
                  <a:pt x="1697" y="1"/>
                  <a:pt x="1697" y="1"/>
                </a:cubicBezTo>
                <a:cubicBezTo>
                  <a:pt x="1699" y="3"/>
                  <a:pt x="1701" y="6"/>
                  <a:pt x="1702" y="11"/>
                </a:cubicBezTo>
                <a:cubicBezTo>
                  <a:pt x="1706" y="10"/>
                  <a:pt x="1705" y="19"/>
                  <a:pt x="1709" y="18"/>
                </a:cubicBezTo>
                <a:cubicBezTo>
                  <a:pt x="1711" y="22"/>
                  <a:pt x="1714" y="23"/>
                  <a:pt x="1714" y="29"/>
                </a:cubicBezTo>
                <a:cubicBezTo>
                  <a:pt x="1725" y="37"/>
                  <a:pt x="1731" y="53"/>
                  <a:pt x="1741" y="62"/>
                </a:cubicBezTo>
                <a:cubicBezTo>
                  <a:pt x="1751" y="73"/>
                  <a:pt x="1760" y="84"/>
                  <a:pt x="1769" y="95"/>
                </a:cubicBezTo>
                <a:cubicBezTo>
                  <a:pt x="1780" y="105"/>
                  <a:pt x="1788" y="118"/>
                  <a:pt x="1799" y="128"/>
                </a:cubicBezTo>
                <a:cubicBezTo>
                  <a:pt x="1809" y="137"/>
                  <a:pt x="1816" y="151"/>
                  <a:pt x="1829" y="157"/>
                </a:cubicBezTo>
                <a:cubicBezTo>
                  <a:pt x="1830" y="167"/>
                  <a:pt x="1840" y="164"/>
                  <a:pt x="1843" y="172"/>
                </a:cubicBezTo>
                <a:cubicBezTo>
                  <a:pt x="1849" y="176"/>
                  <a:pt x="1852" y="183"/>
                  <a:pt x="1858" y="187"/>
                </a:cubicBezTo>
                <a:cubicBezTo>
                  <a:pt x="1867" y="197"/>
                  <a:pt x="1879" y="204"/>
                  <a:pt x="1888" y="216"/>
                </a:cubicBezTo>
                <a:cubicBezTo>
                  <a:pt x="1893" y="215"/>
                  <a:pt x="1892" y="221"/>
                  <a:pt x="1895" y="224"/>
                </a:cubicBezTo>
                <a:cubicBezTo>
                  <a:pt x="1896" y="224"/>
                  <a:pt x="1900" y="222"/>
                  <a:pt x="1901" y="222"/>
                </a:cubicBezTo>
                <a:cubicBezTo>
                  <a:pt x="1902" y="223"/>
                  <a:pt x="1902" y="229"/>
                  <a:pt x="1905" y="227"/>
                </a:cubicBezTo>
                <a:cubicBezTo>
                  <a:pt x="1909" y="234"/>
                  <a:pt x="1913" y="242"/>
                  <a:pt x="1920" y="245"/>
                </a:cubicBezTo>
                <a:cubicBezTo>
                  <a:pt x="1937" y="270"/>
                  <a:pt x="1961" y="283"/>
                  <a:pt x="1982" y="301"/>
                </a:cubicBezTo>
                <a:cubicBezTo>
                  <a:pt x="1988" y="304"/>
                  <a:pt x="1991" y="312"/>
                  <a:pt x="1996" y="316"/>
                </a:cubicBezTo>
                <a:cubicBezTo>
                  <a:pt x="2000" y="323"/>
                  <a:pt x="2010" y="320"/>
                  <a:pt x="2011" y="330"/>
                </a:cubicBezTo>
                <a:cubicBezTo>
                  <a:pt x="2015" y="331"/>
                  <a:pt x="2018" y="333"/>
                  <a:pt x="2019" y="338"/>
                </a:cubicBezTo>
                <a:cubicBezTo>
                  <a:pt x="2022" y="338"/>
                  <a:pt x="2026" y="339"/>
                  <a:pt x="2028" y="342"/>
                </a:cubicBezTo>
                <a:cubicBezTo>
                  <a:pt x="2034" y="346"/>
                  <a:pt x="2039" y="353"/>
                  <a:pt x="2046" y="356"/>
                </a:cubicBezTo>
                <a:cubicBezTo>
                  <a:pt x="2057" y="364"/>
                  <a:pt x="2066" y="375"/>
                  <a:pt x="2078" y="382"/>
                </a:cubicBezTo>
                <a:cubicBezTo>
                  <a:pt x="2087" y="393"/>
                  <a:pt x="2097" y="405"/>
                  <a:pt x="2108" y="414"/>
                </a:cubicBezTo>
                <a:cubicBezTo>
                  <a:pt x="2114" y="418"/>
                  <a:pt x="2116" y="426"/>
                  <a:pt x="2125" y="426"/>
                </a:cubicBezTo>
                <a:cubicBezTo>
                  <a:pt x="2128" y="434"/>
                  <a:pt x="2133" y="439"/>
                  <a:pt x="2140" y="441"/>
                </a:cubicBezTo>
                <a:cubicBezTo>
                  <a:pt x="2148" y="454"/>
                  <a:pt x="2160" y="461"/>
                  <a:pt x="2172" y="469"/>
                </a:cubicBezTo>
                <a:cubicBezTo>
                  <a:pt x="2178" y="481"/>
                  <a:pt x="2188" y="487"/>
                  <a:pt x="2196" y="497"/>
                </a:cubicBezTo>
                <a:cubicBezTo>
                  <a:pt x="2200" y="500"/>
                  <a:pt x="2202" y="507"/>
                  <a:pt x="2207" y="510"/>
                </a:cubicBezTo>
                <a:cubicBezTo>
                  <a:pt x="2212" y="514"/>
                  <a:pt x="2217" y="517"/>
                  <a:pt x="2221" y="522"/>
                </a:cubicBezTo>
                <a:cubicBezTo>
                  <a:pt x="2224" y="532"/>
                  <a:pt x="2231" y="536"/>
                  <a:pt x="2235" y="546"/>
                </a:cubicBezTo>
                <a:cubicBezTo>
                  <a:pt x="2239" y="547"/>
                  <a:pt x="2241" y="551"/>
                  <a:pt x="2243" y="556"/>
                </a:cubicBezTo>
                <a:cubicBezTo>
                  <a:pt x="2248" y="556"/>
                  <a:pt x="2250" y="559"/>
                  <a:pt x="2251" y="566"/>
                </a:cubicBezTo>
                <a:cubicBezTo>
                  <a:pt x="2259" y="569"/>
                  <a:pt x="2263" y="577"/>
                  <a:pt x="2269" y="583"/>
                </a:cubicBezTo>
                <a:cubicBezTo>
                  <a:pt x="2274" y="582"/>
                  <a:pt x="2273" y="592"/>
                  <a:pt x="2279" y="590"/>
                </a:cubicBezTo>
                <a:cubicBezTo>
                  <a:pt x="2280" y="592"/>
                  <a:pt x="2280" y="595"/>
                  <a:pt x="2283" y="595"/>
                </a:cubicBezTo>
                <a:cubicBezTo>
                  <a:pt x="2284" y="598"/>
                  <a:pt x="2288" y="599"/>
                  <a:pt x="2284" y="601"/>
                </a:cubicBezTo>
                <a:cubicBezTo>
                  <a:pt x="2276" y="599"/>
                  <a:pt x="2274" y="589"/>
                  <a:pt x="2267" y="587"/>
                </a:cubicBezTo>
                <a:cubicBezTo>
                  <a:pt x="2262" y="580"/>
                  <a:pt x="2254" y="579"/>
                  <a:pt x="2249" y="572"/>
                </a:cubicBezTo>
                <a:cubicBezTo>
                  <a:pt x="2245" y="572"/>
                  <a:pt x="2245" y="567"/>
                  <a:pt x="2242" y="565"/>
                </a:cubicBezTo>
                <a:cubicBezTo>
                  <a:pt x="2236" y="567"/>
                  <a:pt x="2232" y="564"/>
                  <a:pt x="2231" y="558"/>
                </a:cubicBezTo>
                <a:cubicBezTo>
                  <a:pt x="2227" y="558"/>
                  <a:pt x="2226" y="554"/>
                  <a:pt x="2222" y="554"/>
                </a:cubicBezTo>
                <a:cubicBezTo>
                  <a:pt x="2221" y="547"/>
                  <a:pt x="2213" y="553"/>
                  <a:pt x="2212" y="547"/>
                </a:cubicBezTo>
                <a:cubicBezTo>
                  <a:pt x="2215" y="546"/>
                  <a:pt x="2214" y="542"/>
                  <a:pt x="2213" y="538"/>
                </a:cubicBezTo>
                <a:cubicBezTo>
                  <a:pt x="2212" y="535"/>
                  <a:pt x="2208" y="535"/>
                  <a:pt x="2208" y="530"/>
                </a:cubicBezTo>
                <a:cubicBezTo>
                  <a:pt x="2204" y="530"/>
                  <a:pt x="2200" y="527"/>
                  <a:pt x="2198" y="523"/>
                </a:cubicBezTo>
                <a:cubicBezTo>
                  <a:pt x="2196" y="518"/>
                  <a:pt x="2188" y="523"/>
                  <a:pt x="2188" y="517"/>
                </a:cubicBezTo>
                <a:cubicBezTo>
                  <a:pt x="2182" y="511"/>
                  <a:pt x="2175" y="506"/>
                  <a:pt x="2167" y="503"/>
                </a:cubicBezTo>
                <a:cubicBezTo>
                  <a:pt x="2168" y="495"/>
                  <a:pt x="2160" y="498"/>
                  <a:pt x="2159" y="493"/>
                </a:cubicBezTo>
                <a:cubicBezTo>
                  <a:pt x="2153" y="495"/>
                  <a:pt x="2154" y="485"/>
                  <a:pt x="2149" y="486"/>
                </a:cubicBezTo>
                <a:cubicBezTo>
                  <a:pt x="2143" y="480"/>
                  <a:pt x="2137" y="474"/>
                  <a:pt x="2133" y="466"/>
                </a:cubicBezTo>
                <a:cubicBezTo>
                  <a:pt x="2111" y="456"/>
                  <a:pt x="2097" y="433"/>
                  <a:pt x="2074" y="424"/>
                </a:cubicBezTo>
                <a:cubicBezTo>
                  <a:pt x="2075" y="414"/>
                  <a:pt x="2062" y="423"/>
                  <a:pt x="2063" y="412"/>
                </a:cubicBezTo>
                <a:cubicBezTo>
                  <a:pt x="2056" y="411"/>
                  <a:pt x="2054" y="404"/>
                  <a:pt x="2047" y="403"/>
                </a:cubicBezTo>
                <a:cubicBezTo>
                  <a:pt x="2045" y="394"/>
                  <a:pt x="2038" y="393"/>
                  <a:pt x="2035" y="388"/>
                </a:cubicBezTo>
                <a:cubicBezTo>
                  <a:pt x="2029" y="386"/>
                  <a:pt x="2026" y="378"/>
                  <a:pt x="2020" y="376"/>
                </a:cubicBezTo>
                <a:cubicBezTo>
                  <a:pt x="2003" y="358"/>
                  <a:pt x="1984" y="344"/>
                  <a:pt x="1966" y="328"/>
                </a:cubicBezTo>
                <a:cubicBezTo>
                  <a:pt x="1961" y="326"/>
                  <a:pt x="1959" y="319"/>
                  <a:pt x="1955" y="315"/>
                </a:cubicBezTo>
                <a:cubicBezTo>
                  <a:pt x="1948" y="314"/>
                  <a:pt x="1946" y="306"/>
                  <a:pt x="1941" y="303"/>
                </a:cubicBezTo>
                <a:cubicBezTo>
                  <a:pt x="1935" y="300"/>
                  <a:pt x="1931" y="295"/>
                  <a:pt x="1929" y="288"/>
                </a:cubicBezTo>
                <a:cubicBezTo>
                  <a:pt x="1922" y="287"/>
                  <a:pt x="1920" y="279"/>
                  <a:pt x="1915" y="276"/>
                </a:cubicBezTo>
                <a:cubicBezTo>
                  <a:pt x="1908" y="265"/>
                  <a:pt x="1896" y="261"/>
                  <a:pt x="1891" y="248"/>
                </a:cubicBezTo>
                <a:cubicBezTo>
                  <a:pt x="1884" y="247"/>
                  <a:pt x="1881" y="241"/>
                  <a:pt x="1877" y="236"/>
                </a:cubicBezTo>
                <a:cubicBezTo>
                  <a:pt x="1874" y="229"/>
                  <a:pt x="1865" y="232"/>
                  <a:pt x="1865" y="221"/>
                </a:cubicBezTo>
                <a:cubicBezTo>
                  <a:pt x="1854" y="217"/>
                  <a:pt x="1849" y="203"/>
                  <a:pt x="1839" y="196"/>
                </a:cubicBezTo>
                <a:cubicBezTo>
                  <a:pt x="1833" y="184"/>
                  <a:pt x="1822" y="178"/>
                  <a:pt x="1815" y="166"/>
                </a:cubicBezTo>
                <a:cubicBezTo>
                  <a:pt x="1808" y="167"/>
                  <a:pt x="1809" y="156"/>
                  <a:pt x="1804" y="153"/>
                </a:cubicBezTo>
                <a:cubicBezTo>
                  <a:pt x="1796" y="154"/>
                  <a:pt x="1797" y="142"/>
                  <a:pt x="1790" y="141"/>
                </a:cubicBezTo>
                <a:cubicBezTo>
                  <a:pt x="1782" y="131"/>
                  <a:pt x="1773" y="123"/>
                  <a:pt x="1766" y="110"/>
                </a:cubicBezTo>
                <a:cubicBezTo>
                  <a:pt x="1761" y="107"/>
                  <a:pt x="1756" y="103"/>
                  <a:pt x="1752" y="99"/>
                </a:cubicBezTo>
                <a:cubicBezTo>
                  <a:pt x="1751" y="88"/>
                  <a:pt x="1740" y="94"/>
                  <a:pt x="1740" y="83"/>
                </a:cubicBezTo>
                <a:cubicBezTo>
                  <a:pt x="1735" y="80"/>
                  <a:pt x="1733" y="71"/>
                  <a:pt x="1728" y="68"/>
                </a:cubicBezTo>
                <a:cubicBezTo>
                  <a:pt x="1723" y="64"/>
                  <a:pt x="1721" y="55"/>
                  <a:pt x="1716" y="53"/>
                </a:cubicBezTo>
                <a:cubicBezTo>
                  <a:pt x="1716" y="63"/>
                  <a:pt x="1722" y="66"/>
                  <a:pt x="1726" y="71"/>
                </a:cubicBezTo>
                <a:cubicBezTo>
                  <a:pt x="1728" y="78"/>
                  <a:pt x="1732" y="84"/>
                  <a:pt x="1738" y="87"/>
                </a:cubicBezTo>
                <a:cubicBezTo>
                  <a:pt x="1740" y="94"/>
                  <a:pt x="1744" y="99"/>
                  <a:pt x="1749" y="102"/>
                </a:cubicBezTo>
                <a:cubicBezTo>
                  <a:pt x="1752" y="109"/>
                  <a:pt x="1756" y="114"/>
                  <a:pt x="1761" y="117"/>
                </a:cubicBezTo>
                <a:cubicBezTo>
                  <a:pt x="1763" y="126"/>
                  <a:pt x="1770" y="127"/>
                  <a:pt x="1773" y="133"/>
                </a:cubicBezTo>
                <a:cubicBezTo>
                  <a:pt x="1775" y="141"/>
                  <a:pt x="1783" y="141"/>
                  <a:pt x="1785" y="148"/>
                </a:cubicBezTo>
                <a:cubicBezTo>
                  <a:pt x="1788" y="155"/>
                  <a:pt x="1798" y="152"/>
                  <a:pt x="1797" y="163"/>
                </a:cubicBezTo>
                <a:cubicBezTo>
                  <a:pt x="1804" y="166"/>
                  <a:pt x="1809" y="171"/>
                  <a:pt x="1812" y="178"/>
                </a:cubicBezTo>
                <a:cubicBezTo>
                  <a:pt x="1815" y="178"/>
                  <a:pt x="1816" y="182"/>
                  <a:pt x="1817" y="186"/>
                </a:cubicBezTo>
                <a:cubicBezTo>
                  <a:pt x="1820" y="187"/>
                  <a:pt x="1823" y="189"/>
                  <a:pt x="1824" y="193"/>
                </a:cubicBezTo>
                <a:cubicBezTo>
                  <a:pt x="1830" y="196"/>
                  <a:pt x="1832" y="203"/>
                  <a:pt x="1838" y="205"/>
                </a:cubicBezTo>
                <a:cubicBezTo>
                  <a:pt x="1840" y="214"/>
                  <a:pt x="1846" y="214"/>
                  <a:pt x="1847" y="218"/>
                </a:cubicBezTo>
                <a:cubicBezTo>
                  <a:pt x="1848" y="222"/>
                  <a:pt x="1849" y="219"/>
                  <a:pt x="1850" y="221"/>
                </a:cubicBezTo>
                <a:cubicBezTo>
                  <a:pt x="1854" y="225"/>
                  <a:pt x="1858" y="234"/>
                  <a:pt x="1865" y="235"/>
                </a:cubicBezTo>
                <a:cubicBezTo>
                  <a:pt x="1865" y="246"/>
                  <a:pt x="1876" y="240"/>
                  <a:pt x="1877" y="251"/>
                </a:cubicBezTo>
                <a:cubicBezTo>
                  <a:pt x="1881" y="256"/>
                  <a:pt x="1887" y="257"/>
                  <a:pt x="1889" y="266"/>
                </a:cubicBezTo>
                <a:cubicBezTo>
                  <a:pt x="1901" y="271"/>
                  <a:pt x="1908" y="285"/>
                  <a:pt x="1918" y="293"/>
                </a:cubicBezTo>
                <a:cubicBezTo>
                  <a:pt x="1927" y="302"/>
                  <a:pt x="1936" y="310"/>
                  <a:pt x="1944" y="320"/>
                </a:cubicBezTo>
                <a:cubicBezTo>
                  <a:pt x="1955" y="327"/>
                  <a:pt x="1963" y="339"/>
                  <a:pt x="1973" y="347"/>
                </a:cubicBezTo>
                <a:cubicBezTo>
                  <a:pt x="1983" y="354"/>
                  <a:pt x="1992" y="363"/>
                  <a:pt x="2002" y="371"/>
                </a:cubicBezTo>
                <a:cubicBezTo>
                  <a:pt x="2011" y="381"/>
                  <a:pt x="2020" y="390"/>
                  <a:pt x="2031" y="397"/>
                </a:cubicBezTo>
                <a:cubicBezTo>
                  <a:pt x="2032" y="406"/>
                  <a:pt x="2039" y="407"/>
                  <a:pt x="2045" y="409"/>
                </a:cubicBezTo>
                <a:cubicBezTo>
                  <a:pt x="2047" y="418"/>
                  <a:pt x="2053" y="419"/>
                  <a:pt x="2059" y="421"/>
                </a:cubicBezTo>
                <a:cubicBezTo>
                  <a:pt x="2060" y="431"/>
                  <a:pt x="2069" y="428"/>
                  <a:pt x="2073" y="433"/>
                </a:cubicBezTo>
                <a:cubicBezTo>
                  <a:pt x="2078" y="438"/>
                  <a:pt x="2083" y="443"/>
                  <a:pt x="2088" y="448"/>
                </a:cubicBezTo>
                <a:cubicBezTo>
                  <a:pt x="2101" y="451"/>
                  <a:pt x="2106" y="466"/>
                  <a:pt x="2119" y="468"/>
                </a:cubicBezTo>
                <a:cubicBezTo>
                  <a:pt x="2124" y="483"/>
                  <a:pt x="2140" y="483"/>
                  <a:pt x="2146" y="499"/>
                </a:cubicBezTo>
                <a:cubicBezTo>
                  <a:pt x="2138" y="492"/>
                  <a:pt x="2128" y="488"/>
                  <a:pt x="2119" y="483"/>
                </a:cubicBezTo>
                <a:cubicBezTo>
                  <a:pt x="2111" y="477"/>
                  <a:pt x="2103" y="470"/>
                  <a:pt x="2094" y="464"/>
                </a:cubicBezTo>
                <a:cubicBezTo>
                  <a:pt x="2087" y="457"/>
                  <a:pt x="2078" y="451"/>
                  <a:pt x="2070" y="446"/>
                </a:cubicBezTo>
                <a:cubicBezTo>
                  <a:pt x="2063" y="448"/>
                  <a:pt x="2065" y="435"/>
                  <a:pt x="2057" y="439"/>
                </a:cubicBezTo>
                <a:cubicBezTo>
                  <a:pt x="2052" y="437"/>
                  <a:pt x="2051" y="428"/>
                  <a:pt x="2043" y="430"/>
                </a:cubicBezTo>
                <a:cubicBezTo>
                  <a:pt x="2041" y="425"/>
                  <a:pt x="2034" y="426"/>
                  <a:pt x="2032" y="421"/>
                </a:cubicBezTo>
                <a:cubicBezTo>
                  <a:pt x="2025" y="421"/>
                  <a:pt x="2024" y="413"/>
                  <a:pt x="2019" y="412"/>
                </a:cubicBezTo>
                <a:cubicBezTo>
                  <a:pt x="2013" y="412"/>
                  <a:pt x="2011" y="405"/>
                  <a:pt x="2008" y="402"/>
                </a:cubicBezTo>
                <a:cubicBezTo>
                  <a:pt x="2006" y="395"/>
                  <a:pt x="1997" y="399"/>
                  <a:pt x="1996" y="389"/>
                </a:cubicBezTo>
                <a:cubicBezTo>
                  <a:pt x="1986" y="386"/>
                  <a:pt x="1981" y="376"/>
                  <a:pt x="1972" y="371"/>
                </a:cubicBezTo>
                <a:cubicBezTo>
                  <a:pt x="1968" y="367"/>
                  <a:pt x="1963" y="367"/>
                  <a:pt x="1961" y="361"/>
                </a:cubicBezTo>
                <a:cubicBezTo>
                  <a:pt x="1956" y="359"/>
                  <a:pt x="1951" y="356"/>
                  <a:pt x="1948" y="352"/>
                </a:cubicBezTo>
                <a:cubicBezTo>
                  <a:pt x="1945" y="348"/>
                  <a:pt x="1942" y="346"/>
                  <a:pt x="1940" y="342"/>
                </a:cubicBezTo>
                <a:cubicBezTo>
                  <a:pt x="1932" y="345"/>
                  <a:pt x="1935" y="332"/>
                  <a:pt x="1929" y="332"/>
                </a:cubicBezTo>
                <a:cubicBezTo>
                  <a:pt x="1922" y="325"/>
                  <a:pt x="1915" y="318"/>
                  <a:pt x="1907" y="313"/>
                </a:cubicBezTo>
                <a:cubicBezTo>
                  <a:pt x="1901" y="305"/>
                  <a:pt x="1896" y="297"/>
                  <a:pt x="1888" y="293"/>
                </a:cubicBezTo>
                <a:cubicBezTo>
                  <a:pt x="1885" y="290"/>
                  <a:pt x="1882" y="285"/>
                  <a:pt x="1878" y="283"/>
                </a:cubicBezTo>
                <a:cubicBezTo>
                  <a:pt x="1878" y="274"/>
                  <a:pt x="1867" y="281"/>
                  <a:pt x="1867" y="274"/>
                </a:cubicBezTo>
                <a:cubicBezTo>
                  <a:pt x="1856" y="256"/>
                  <a:pt x="1839" y="248"/>
                  <a:pt x="1829" y="231"/>
                </a:cubicBezTo>
                <a:cubicBezTo>
                  <a:pt x="1820" y="228"/>
                  <a:pt x="1816" y="219"/>
                  <a:pt x="1808" y="215"/>
                </a:cubicBezTo>
                <a:cubicBezTo>
                  <a:pt x="1805" y="209"/>
                  <a:pt x="1804" y="202"/>
                  <a:pt x="1797" y="205"/>
                </a:cubicBezTo>
                <a:cubicBezTo>
                  <a:pt x="1796" y="198"/>
                  <a:pt x="1791" y="197"/>
                  <a:pt x="1786" y="195"/>
                </a:cubicBezTo>
                <a:cubicBezTo>
                  <a:pt x="1796" y="213"/>
                  <a:pt x="1808" y="226"/>
                  <a:pt x="1821" y="238"/>
                </a:cubicBezTo>
                <a:cubicBezTo>
                  <a:pt x="1826" y="247"/>
                  <a:pt x="1835" y="249"/>
                  <a:pt x="1840" y="258"/>
                </a:cubicBezTo>
                <a:cubicBezTo>
                  <a:pt x="1848" y="263"/>
                  <a:pt x="1852" y="275"/>
                  <a:pt x="1862" y="278"/>
                </a:cubicBezTo>
                <a:cubicBezTo>
                  <a:pt x="1861" y="286"/>
                  <a:pt x="1868" y="282"/>
                  <a:pt x="1870" y="288"/>
                </a:cubicBezTo>
                <a:cubicBezTo>
                  <a:pt x="1871" y="290"/>
                  <a:pt x="1873" y="291"/>
                  <a:pt x="1876" y="289"/>
                </a:cubicBezTo>
                <a:cubicBezTo>
                  <a:pt x="1877" y="293"/>
                  <a:pt x="1877" y="298"/>
                  <a:pt x="1880" y="297"/>
                </a:cubicBezTo>
                <a:cubicBezTo>
                  <a:pt x="1887" y="303"/>
                  <a:pt x="1892" y="311"/>
                  <a:pt x="1899" y="317"/>
                </a:cubicBezTo>
                <a:cubicBezTo>
                  <a:pt x="1904" y="317"/>
                  <a:pt x="1907" y="321"/>
                  <a:pt x="1907" y="328"/>
                </a:cubicBezTo>
                <a:cubicBezTo>
                  <a:pt x="1916" y="323"/>
                  <a:pt x="1913" y="336"/>
                  <a:pt x="1918" y="337"/>
                </a:cubicBezTo>
                <a:cubicBezTo>
                  <a:pt x="1927" y="342"/>
                  <a:pt x="1931" y="353"/>
                  <a:pt x="1940" y="357"/>
                </a:cubicBezTo>
                <a:cubicBezTo>
                  <a:pt x="1939" y="362"/>
                  <a:pt x="1933" y="363"/>
                  <a:pt x="1937" y="372"/>
                </a:cubicBezTo>
                <a:cubicBezTo>
                  <a:pt x="1948" y="375"/>
                  <a:pt x="1952" y="388"/>
                  <a:pt x="1962" y="393"/>
                </a:cubicBezTo>
                <a:cubicBezTo>
                  <a:pt x="1970" y="400"/>
                  <a:pt x="1979" y="406"/>
                  <a:pt x="1987" y="415"/>
                </a:cubicBezTo>
                <a:cubicBezTo>
                  <a:pt x="1996" y="420"/>
                  <a:pt x="2001" y="433"/>
                  <a:pt x="2012" y="437"/>
                </a:cubicBezTo>
                <a:cubicBezTo>
                  <a:pt x="2018" y="448"/>
                  <a:pt x="2029" y="453"/>
                  <a:pt x="2035" y="464"/>
                </a:cubicBezTo>
                <a:cubicBezTo>
                  <a:pt x="2048" y="469"/>
                  <a:pt x="2056" y="480"/>
                  <a:pt x="2069" y="484"/>
                </a:cubicBezTo>
                <a:cubicBezTo>
                  <a:pt x="2073" y="490"/>
                  <a:pt x="2079" y="494"/>
                  <a:pt x="2084" y="499"/>
                </a:cubicBezTo>
                <a:cubicBezTo>
                  <a:pt x="2088" y="498"/>
                  <a:pt x="2087" y="506"/>
                  <a:pt x="2093" y="503"/>
                </a:cubicBezTo>
                <a:cubicBezTo>
                  <a:pt x="2095" y="507"/>
                  <a:pt x="2099" y="507"/>
                  <a:pt x="2101" y="510"/>
                </a:cubicBezTo>
                <a:cubicBezTo>
                  <a:pt x="2108" y="511"/>
                  <a:pt x="2112" y="519"/>
                  <a:pt x="2118" y="522"/>
                </a:cubicBezTo>
                <a:cubicBezTo>
                  <a:pt x="2124" y="525"/>
                  <a:pt x="2127" y="532"/>
                  <a:pt x="2135" y="533"/>
                </a:cubicBezTo>
                <a:cubicBezTo>
                  <a:pt x="2136" y="543"/>
                  <a:pt x="2146" y="541"/>
                  <a:pt x="2150" y="548"/>
                </a:cubicBezTo>
                <a:cubicBezTo>
                  <a:pt x="2154" y="547"/>
                  <a:pt x="2153" y="556"/>
                  <a:pt x="2157" y="555"/>
                </a:cubicBezTo>
                <a:cubicBezTo>
                  <a:pt x="2159" y="559"/>
                  <a:pt x="2162" y="560"/>
                  <a:pt x="2162" y="566"/>
                </a:cubicBezTo>
                <a:cubicBezTo>
                  <a:pt x="2174" y="563"/>
                  <a:pt x="2174" y="578"/>
                  <a:pt x="2185" y="576"/>
                </a:cubicBezTo>
                <a:cubicBezTo>
                  <a:pt x="2190" y="584"/>
                  <a:pt x="2197" y="590"/>
                  <a:pt x="2206" y="593"/>
                </a:cubicBezTo>
                <a:cubicBezTo>
                  <a:pt x="2218" y="606"/>
                  <a:pt x="2232" y="615"/>
                  <a:pt x="2243" y="630"/>
                </a:cubicBezTo>
                <a:cubicBezTo>
                  <a:pt x="2252" y="631"/>
                  <a:pt x="2255" y="642"/>
                  <a:pt x="2266" y="640"/>
                </a:cubicBezTo>
                <a:cubicBezTo>
                  <a:pt x="2268" y="644"/>
                  <a:pt x="2271" y="646"/>
                  <a:pt x="2276" y="647"/>
                </a:cubicBezTo>
                <a:cubicBezTo>
                  <a:pt x="2278" y="652"/>
                  <a:pt x="2283" y="653"/>
                  <a:pt x="2287" y="656"/>
                </a:cubicBezTo>
                <a:cubicBezTo>
                  <a:pt x="2289" y="666"/>
                  <a:pt x="2297" y="668"/>
                  <a:pt x="2300" y="677"/>
                </a:cubicBezTo>
                <a:cubicBezTo>
                  <a:pt x="2307" y="683"/>
                  <a:pt x="2314" y="689"/>
                  <a:pt x="2321" y="694"/>
                </a:cubicBezTo>
                <a:cubicBezTo>
                  <a:pt x="2325" y="704"/>
                  <a:pt x="2334" y="707"/>
                  <a:pt x="2337" y="717"/>
                </a:cubicBezTo>
                <a:cubicBezTo>
                  <a:pt x="2344" y="723"/>
                  <a:pt x="2350" y="730"/>
                  <a:pt x="2356" y="737"/>
                </a:cubicBezTo>
                <a:cubicBezTo>
                  <a:pt x="2365" y="741"/>
                  <a:pt x="2370" y="751"/>
                  <a:pt x="2378" y="756"/>
                </a:cubicBezTo>
                <a:cubicBezTo>
                  <a:pt x="2389" y="773"/>
                  <a:pt x="2401" y="787"/>
                  <a:pt x="2411" y="806"/>
                </a:cubicBezTo>
                <a:cubicBezTo>
                  <a:pt x="2417" y="805"/>
                  <a:pt x="2415" y="815"/>
                  <a:pt x="2422" y="813"/>
                </a:cubicBezTo>
                <a:cubicBezTo>
                  <a:pt x="2424" y="817"/>
                  <a:pt x="2425" y="824"/>
                  <a:pt x="2430" y="826"/>
                </a:cubicBezTo>
                <a:cubicBezTo>
                  <a:pt x="2431" y="833"/>
                  <a:pt x="2432" y="840"/>
                  <a:pt x="2439" y="839"/>
                </a:cubicBezTo>
                <a:cubicBezTo>
                  <a:pt x="2445" y="849"/>
                  <a:pt x="2426" y="842"/>
                  <a:pt x="2432" y="852"/>
                </a:cubicBezTo>
                <a:cubicBezTo>
                  <a:pt x="2428" y="853"/>
                  <a:pt x="2429" y="844"/>
                  <a:pt x="2425" y="845"/>
                </a:cubicBezTo>
                <a:cubicBezTo>
                  <a:pt x="2421" y="843"/>
                  <a:pt x="2418" y="840"/>
                  <a:pt x="2417" y="834"/>
                </a:cubicBezTo>
                <a:cubicBezTo>
                  <a:pt x="2411" y="828"/>
                  <a:pt x="2405" y="822"/>
                  <a:pt x="2401" y="814"/>
                </a:cubicBezTo>
                <a:cubicBezTo>
                  <a:pt x="2389" y="803"/>
                  <a:pt x="2377" y="793"/>
                  <a:pt x="2368" y="779"/>
                </a:cubicBezTo>
                <a:cubicBezTo>
                  <a:pt x="2343" y="759"/>
                  <a:pt x="2322" y="734"/>
                  <a:pt x="2296" y="717"/>
                </a:cubicBezTo>
                <a:cubicBezTo>
                  <a:pt x="2288" y="715"/>
                  <a:pt x="2285" y="705"/>
                  <a:pt x="2278" y="702"/>
                </a:cubicBezTo>
                <a:cubicBezTo>
                  <a:pt x="2274" y="694"/>
                  <a:pt x="2263" y="696"/>
                  <a:pt x="2260" y="685"/>
                </a:cubicBezTo>
                <a:cubicBezTo>
                  <a:pt x="2255" y="687"/>
                  <a:pt x="2254" y="683"/>
                  <a:pt x="2250" y="681"/>
                </a:cubicBezTo>
                <a:cubicBezTo>
                  <a:pt x="2249" y="676"/>
                  <a:pt x="2242" y="679"/>
                  <a:pt x="2242" y="671"/>
                </a:cubicBezTo>
                <a:cubicBezTo>
                  <a:pt x="2235" y="675"/>
                  <a:pt x="2235" y="667"/>
                  <a:pt x="2230" y="668"/>
                </a:cubicBezTo>
                <a:cubicBezTo>
                  <a:pt x="2231" y="658"/>
                  <a:pt x="2220" y="668"/>
                  <a:pt x="2222" y="658"/>
                </a:cubicBezTo>
                <a:cubicBezTo>
                  <a:pt x="2217" y="659"/>
                  <a:pt x="2214" y="657"/>
                  <a:pt x="2212" y="654"/>
                </a:cubicBezTo>
                <a:cubicBezTo>
                  <a:pt x="2209" y="651"/>
                  <a:pt x="2205" y="649"/>
                  <a:pt x="2202" y="647"/>
                </a:cubicBezTo>
                <a:cubicBezTo>
                  <a:pt x="2194" y="645"/>
                  <a:pt x="2191" y="634"/>
                  <a:pt x="2181" y="633"/>
                </a:cubicBezTo>
                <a:cubicBezTo>
                  <a:pt x="2180" y="629"/>
                  <a:pt x="2175" y="631"/>
                  <a:pt x="2172" y="629"/>
                </a:cubicBezTo>
                <a:cubicBezTo>
                  <a:pt x="2169" y="625"/>
                  <a:pt x="2166" y="623"/>
                  <a:pt x="2162" y="622"/>
                </a:cubicBezTo>
                <a:cubicBezTo>
                  <a:pt x="2156" y="616"/>
                  <a:pt x="2149" y="612"/>
                  <a:pt x="2141" y="609"/>
                </a:cubicBezTo>
                <a:cubicBezTo>
                  <a:pt x="2138" y="596"/>
                  <a:pt x="2125" y="599"/>
                  <a:pt x="2122" y="586"/>
                </a:cubicBezTo>
                <a:cubicBezTo>
                  <a:pt x="2117" y="584"/>
                  <a:pt x="2110" y="586"/>
                  <a:pt x="2111" y="576"/>
                </a:cubicBezTo>
                <a:cubicBezTo>
                  <a:pt x="2101" y="582"/>
                  <a:pt x="2104" y="567"/>
                  <a:pt x="2095" y="571"/>
                </a:cubicBezTo>
                <a:cubicBezTo>
                  <a:pt x="2087" y="565"/>
                  <a:pt x="2081" y="555"/>
                  <a:pt x="2071" y="552"/>
                </a:cubicBezTo>
                <a:cubicBezTo>
                  <a:pt x="2064" y="544"/>
                  <a:pt x="2057" y="536"/>
                  <a:pt x="2048" y="530"/>
                </a:cubicBezTo>
                <a:cubicBezTo>
                  <a:pt x="2045" y="527"/>
                  <a:pt x="2044" y="520"/>
                  <a:pt x="2038" y="520"/>
                </a:cubicBezTo>
                <a:cubicBezTo>
                  <a:pt x="2033" y="518"/>
                  <a:pt x="2030" y="514"/>
                  <a:pt x="2027" y="511"/>
                </a:cubicBezTo>
                <a:cubicBezTo>
                  <a:pt x="2016" y="507"/>
                  <a:pt x="2011" y="497"/>
                  <a:pt x="2002" y="492"/>
                </a:cubicBezTo>
                <a:cubicBezTo>
                  <a:pt x="1986" y="479"/>
                  <a:pt x="1972" y="463"/>
                  <a:pt x="1958" y="447"/>
                </a:cubicBezTo>
                <a:cubicBezTo>
                  <a:pt x="1950" y="442"/>
                  <a:pt x="1945" y="433"/>
                  <a:pt x="1936" y="428"/>
                </a:cubicBezTo>
                <a:cubicBezTo>
                  <a:pt x="1932" y="416"/>
                  <a:pt x="1922" y="413"/>
                  <a:pt x="1916" y="403"/>
                </a:cubicBezTo>
                <a:cubicBezTo>
                  <a:pt x="1908" y="397"/>
                  <a:pt x="1903" y="385"/>
                  <a:pt x="1894" y="380"/>
                </a:cubicBezTo>
                <a:cubicBezTo>
                  <a:pt x="1888" y="371"/>
                  <a:pt x="1882" y="362"/>
                  <a:pt x="1874" y="355"/>
                </a:cubicBezTo>
                <a:cubicBezTo>
                  <a:pt x="1863" y="335"/>
                  <a:pt x="1848" y="323"/>
                  <a:pt x="1837" y="303"/>
                </a:cubicBezTo>
                <a:cubicBezTo>
                  <a:pt x="1832" y="302"/>
                  <a:pt x="1831" y="295"/>
                  <a:pt x="1829" y="290"/>
                </a:cubicBezTo>
                <a:cubicBezTo>
                  <a:pt x="1823" y="288"/>
                  <a:pt x="1821" y="282"/>
                  <a:pt x="1820" y="274"/>
                </a:cubicBezTo>
                <a:cubicBezTo>
                  <a:pt x="1810" y="270"/>
                  <a:pt x="1809" y="253"/>
                  <a:pt x="1800" y="249"/>
                </a:cubicBezTo>
                <a:cubicBezTo>
                  <a:pt x="1801" y="261"/>
                  <a:pt x="1805" y="268"/>
                  <a:pt x="1810" y="273"/>
                </a:cubicBezTo>
                <a:cubicBezTo>
                  <a:pt x="1815" y="280"/>
                  <a:pt x="1816" y="292"/>
                  <a:pt x="1824" y="294"/>
                </a:cubicBezTo>
                <a:cubicBezTo>
                  <a:pt x="1827" y="303"/>
                  <a:pt x="1832" y="309"/>
                  <a:pt x="1837" y="315"/>
                </a:cubicBezTo>
                <a:cubicBezTo>
                  <a:pt x="1842" y="322"/>
                  <a:pt x="1845" y="332"/>
                  <a:pt x="1853" y="336"/>
                </a:cubicBezTo>
                <a:cubicBezTo>
                  <a:pt x="1871" y="364"/>
                  <a:pt x="1891" y="388"/>
                  <a:pt x="1912" y="412"/>
                </a:cubicBezTo>
                <a:cubicBezTo>
                  <a:pt x="1917" y="419"/>
                  <a:pt x="1923" y="424"/>
                  <a:pt x="1928" y="430"/>
                </a:cubicBezTo>
                <a:cubicBezTo>
                  <a:pt x="1933" y="436"/>
                  <a:pt x="1938" y="442"/>
                  <a:pt x="1943" y="448"/>
                </a:cubicBezTo>
                <a:cubicBezTo>
                  <a:pt x="1948" y="454"/>
                  <a:pt x="1955" y="456"/>
                  <a:pt x="1958" y="465"/>
                </a:cubicBezTo>
                <a:cubicBezTo>
                  <a:pt x="1969" y="465"/>
                  <a:pt x="1969" y="480"/>
                  <a:pt x="1977" y="482"/>
                </a:cubicBezTo>
                <a:cubicBezTo>
                  <a:pt x="1998" y="505"/>
                  <a:pt x="2023" y="523"/>
                  <a:pt x="2048" y="542"/>
                </a:cubicBezTo>
                <a:cubicBezTo>
                  <a:pt x="2055" y="554"/>
                  <a:pt x="2068" y="559"/>
                  <a:pt x="2075" y="572"/>
                </a:cubicBezTo>
                <a:cubicBezTo>
                  <a:pt x="2090" y="577"/>
                  <a:pt x="2102" y="588"/>
                  <a:pt x="2113" y="600"/>
                </a:cubicBezTo>
                <a:cubicBezTo>
                  <a:pt x="2121" y="601"/>
                  <a:pt x="2126" y="610"/>
                  <a:pt x="2133" y="613"/>
                </a:cubicBezTo>
                <a:cubicBezTo>
                  <a:pt x="2139" y="620"/>
                  <a:pt x="2147" y="622"/>
                  <a:pt x="2151" y="630"/>
                </a:cubicBezTo>
                <a:cubicBezTo>
                  <a:pt x="2165" y="633"/>
                  <a:pt x="2175" y="642"/>
                  <a:pt x="2185" y="650"/>
                </a:cubicBezTo>
                <a:cubicBezTo>
                  <a:pt x="2200" y="652"/>
                  <a:pt x="2202" y="672"/>
                  <a:pt x="2218" y="670"/>
                </a:cubicBezTo>
                <a:cubicBezTo>
                  <a:pt x="2220" y="678"/>
                  <a:pt x="2227" y="679"/>
                  <a:pt x="2233" y="682"/>
                </a:cubicBezTo>
                <a:cubicBezTo>
                  <a:pt x="2236" y="683"/>
                  <a:pt x="2239" y="685"/>
                  <a:pt x="2240" y="689"/>
                </a:cubicBezTo>
                <a:cubicBezTo>
                  <a:pt x="2245" y="687"/>
                  <a:pt x="2247" y="692"/>
                  <a:pt x="2250" y="693"/>
                </a:cubicBezTo>
                <a:cubicBezTo>
                  <a:pt x="2259" y="704"/>
                  <a:pt x="2272" y="710"/>
                  <a:pt x="2279" y="723"/>
                </a:cubicBezTo>
                <a:cubicBezTo>
                  <a:pt x="2287" y="726"/>
                  <a:pt x="2294" y="731"/>
                  <a:pt x="2300" y="737"/>
                </a:cubicBezTo>
                <a:cubicBezTo>
                  <a:pt x="2308" y="741"/>
                  <a:pt x="2313" y="748"/>
                  <a:pt x="2323" y="750"/>
                </a:cubicBezTo>
                <a:cubicBezTo>
                  <a:pt x="2323" y="759"/>
                  <a:pt x="2329" y="758"/>
                  <a:pt x="2332" y="763"/>
                </a:cubicBezTo>
                <a:cubicBezTo>
                  <a:pt x="2338" y="762"/>
                  <a:pt x="2336" y="773"/>
                  <a:pt x="2342" y="772"/>
                </a:cubicBezTo>
                <a:cubicBezTo>
                  <a:pt x="2345" y="778"/>
                  <a:pt x="2350" y="778"/>
                  <a:pt x="2351" y="785"/>
                </a:cubicBezTo>
                <a:cubicBezTo>
                  <a:pt x="2355" y="785"/>
                  <a:pt x="2355" y="790"/>
                  <a:pt x="2358" y="790"/>
                </a:cubicBezTo>
                <a:cubicBezTo>
                  <a:pt x="2359" y="794"/>
                  <a:pt x="2363" y="792"/>
                  <a:pt x="2365" y="795"/>
                </a:cubicBezTo>
                <a:cubicBezTo>
                  <a:pt x="2378" y="812"/>
                  <a:pt x="2395" y="822"/>
                  <a:pt x="2407" y="842"/>
                </a:cubicBezTo>
                <a:cubicBezTo>
                  <a:pt x="2400" y="838"/>
                  <a:pt x="2395" y="831"/>
                  <a:pt x="2389" y="825"/>
                </a:cubicBezTo>
                <a:cubicBezTo>
                  <a:pt x="2382" y="828"/>
                  <a:pt x="2388" y="812"/>
                  <a:pt x="2378" y="818"/>
                </a:cubicBezTo>
                <a:cubicBezTo>
                  <a:pt x="2379" y="809"/>
                  <a:pt x="2369" y="815"/>
                  <a:pt x="2370" y="805"/>
                </a:cubicBezTo>
                <a:cubicBezTo>
                  <a:pt x="2359" y="800"/>
                  <a:pt x="2349" y="795"/>
                  <a:pt x="2342" y="784"/>
                </a:cubicBezTo>
                <a:cubicBezTo>
                  <a:pt x="2338" y="785"/>
                  <a:pt x="2335" y="784"/>
                  <a:pt x="2333" y="783"/>
                </a:cubicBezTo>
                <a:cubicBezTo>
                  <a:pt x="2333" y="777"/>
                  <a:pt x="2328" y="778"/>
                  <a:pt x="2325" y="776"/>
                </a:cubicBezTo>
                <a:cubicBezTo>
                  <a:pt x="2319" y="775"/>
                  <a:pt x="2317" y="766"/>
                  <a:pt x="2309" y="767"/>
                </a:cubicBezTo>
                <a:cubicBezTo>
                  <a:pt x="2301" y="758"/>
                  <a:pt x="2289" y="756"/>
                  <a:pt x="2279" y="750"/>
                </a:cubicBezTo>
                <a:cubicBezTo>
                  <a:pt x="2276" y="743"/>
                  <a:pt x="2268" y="744"/>
                  <a:pt x="2265" y="738"/>
                </a:cubicBezTo>
                <a:cubicBezTo>
                  <a:pt x="2256" y="739"/>
                  <a:pt x="2258" y="725"/>
                  <a:pt x="2248" y="729"/>
                </a:cubicBezTo>
                <a:cubicBezTo>
                  <a:pt x="2241" y="719"/>
                  <a:pt x="2228" y="718"/>
                  <a:pt x="2218" y="712"/>
                </a:cubicBezTo>
                <a:cubicBezTo>
                  <a:pt x="2206" y="707"/>
                  <a:pt x="2196" y="700"/>
                  <a:pt x="2185" y="695"/>
                </a:cubicBezTo>
                <a:cubicBezTo>
                  <a:pt x="2179" y="693"/>
                  <a:pt x="2174" y="690"/>
                  <a:pt x="2168" y="686"/>
                </a:cubicBezTo>
                <a:cubicBezTo>
                  <a:pt x="2163" y="684"/>
                  <a:pt x="2157" y="681"/>
                  <a:pt x="2152" y="678"/>
                </a:cubicBezTo>
                <a:cubicBezTo>
                  <a:pt x="2142" y="670"/>
                  <a:pt x="2128" y="670"/>
                  <a:pt x="2119" y="661"/>
                </a:cubicBezTo>
                <a:cubicBezTo>
                  <a:pt x="2111" y="663"/>
                  <a:pt x="2111" y="653"/>
                  <a:pt x="2103" y="655"/>
                </a:cubicBezTo>
                <a:cubicBezTo>
                  <a:pt x="2098" y="652"/>
                  <a:pt x="2092" y="649"/>
                  <a:pt x="2087" y="646"/>
                </a:cubicBezTo>
                <a:cubicBezTo>
                  <a:pt x="2081" y="643"/>
                  <a:pt x="2076" y="640"/>
                  <a:pt x="2070" y="638"/>
                </a:cubicBezTo>
                <a:cubicBezTo>
                  <a:pt x="2067" y="632"/>
                  <a:pt x="2060" y="631"/>
                  <a:pt x="2054" y="629"/>
                </a:cubicBezTo>
                <a:cubicBezTo>
                  <a:pt x="2049" y="615"/>
                  <a:pt x="2033" y="619"/>
                  <a:pt x="2028" y="605"/>
                </a:cubicBezTo>
                <a:cubicBezTo>
                  <a:pt x="2015" y="602"/>
                  <a:pt x="2009" y="589"/>
                  <a:pt x="1997" y="584"/>
                </a:cubicBezTo>
                <a:cubicBezTo>
                  <a:pt x="1990" y="575"/>
                  <a:pt x="1981" y="567"/>
                  <a:pt x="1972" y="560"/>
                </a:cubicBezTo>
                <a:cubicBezTo>
                  <a:pt x="1968" y="554"/>
                  <a:pt x="1962" y="552"/>
                  <a:pt x="1957" y="548"/>
                </a:cubicBezTo>
                <a:cubicBezTo>
                  <a:pt x="1956" y="540"/>
                  <a:pt x="1948" y="540"/>
                  <a:pt x="1945" y="533"/>
                </a:cubicBezTo>
                <a:cubicBezTo>
                  <a:pt x="1936" y="524"/>
                  <a:pt x="1928" y="514"/>
                  <a:pt x="1919" y="505"/>
                </a:cubicBezTo>
                <a:cubicBezTo>
                  <a:pt x="1909" y="499"/>
                  <a:pt x="1905" y="483"/>
                  <a:pt x="1893" y="478"/>
                </a:cubicBezTo>
                <a:cubicBezTo>
                  <a:pt x="1900" y="501"/>
                  <a:pt x="1917" y="509"/>
                  <a:pt x="1927" y="528"/>
                </a:cubicBezTo>
                <a:cubicBezTo>
                  <a:pt x="1936" y="530"/>
                  <a:pt x="1941" y="538"/>
                  <a:pt x="1945" y="548"/>
                </a:cubicBezTo>
                <a:cubicBezTo>
                  <a:pt x="1955" y="551"/>
                  <a:pt x="1960" y="561"/>
                  <a:pt x="1967" y="567"/>
                </a:cubicBezTo>
                <a:cubicBezTo>
                  <a:pt x="1974" y="572"/>
                  <a:pt x="1980" y="580"/>
                  <a:pt x="1986" y="587"/>
                </a:cubicBezTo>
                <a:cubicBezTo>
                  <a:pt x="1994" y="593"/>
                  <a:pt x="2002" y="596"/>
                  <a:pt x="2007" y="606"/>
                </a:cubicBezTo>
                <a:cubicBezTo>
                  <a:pt x="2026" y="613"/>
                  <a:pt x="2036" y="632"/>
                  <a:pt x="2055" y="638"/>
                </a:cubicBezTo>
                <a:cubicBezTo>
                  <a:pt x="2069" y="651"/>
                  <a:pt x="2087" y="658"/>
                  <a:pt x="2102" y="667"/>
                </a:cubicBezTo>
                <a:cubicBezTo>
                  <a:pt x="2110" y="672"/>
                  <a:pt x="2119" y="674"/>
                  <a:pt x="2128" y="676"/>
                </a:cubicBezTo>
                <a:cubicBezTo>
                  <a:pt x="2131" y="680"/>
                  <a:pt x="2133" y="687"/>
                  <a:pt x="2141" y="683"/>
                </a:cubicBezTo>
                <a:cubicBezTo>
                  <a:pt x="2140" y="692"/>
                  <a:pt x="2151" y="685"/>
                  <a:pt x="2152" y="692"/>
                </a:cubicBezTo>
                <a:cubicBezTo>
                  <a:pt x="2158" y="691"/>
                  <a:pt x="2157" y="699"/>
                  <a:pt x="2164" y="696"/>
                </a:cubicBezTo>
                <a:cubicBezTo>
                  <a:pt x="2170" y="696"/>
                  <a:pt x="2169" y="706"/>
                  <a:pt x="2178" y="702"/>
                </a:cubicBezTo>
                <a:cubicBezTo>
                  <a:pt x="2183" y="711"/>
                  <a:pt x="2196" y="709"/>
                  <a:pt x="2201" y="718"/>
                </a:cubicBezTo>
                <a:cubicBezTo>
                  <a:pt x="2210" y="722"/>
                  <a:pt x="2219" y="727"/>
                  <a:pt x="2228" y="730"/>
                </a:cubicBezTo>
                <a:cubicBezTo>
                  <a:pt x="2233" y="740"/>
                  <a:pt x="2245" y="738"/>
                  <a:pt x="2254" y="743"/>
                </a:cubicBezTo>
                <a:cubicBezTo>
                  <a:pt x="2256" y="751"/>
                  <a:pt x="2265" y="749"/>
                  <a:pt x="2268" y="755"/>
                </a:cubicBezTo>
                <a:cubicBezTo>
                  <a:pt x="2271" y="761"/>
                  <a:pt x="2279" y="761"/>
                  <a:pt x="2282" y="767"/>
                </a:cubicBezTo>
                <a:cubicBezTo>
                  <a:pt x="2304" y="776"/>
                  <a:pt x="2323" y="789"/>
                  <a:pt x="2343" y="802"/>
                </a:cubicBezTo>
                <a:cubicBezTo>
                  <a:pt x="2347" y="805"/>
                  <a:pt x="2348" y="814"/>
                  <a:pt x="2356" y="811"/>
                </a:cubicBezTo>
                <a:cubicBezTo>
                  <a:pt x="2359" y="817"/>
                  <a:pt x="2363" y="823"/>
                  <a:pt x="2370" y="823"/>
                </a:cubicBezTo>
                <a:cubicBezTo>
                  <a:pt x="2375" y="837"/>
                  <a:pt x="2388" y="838"/>
                  <a:pt x="2394" y="851"/>
                </a:cubicBezTo>
                <a:cubicBezTo>
                  <a:pt x="2399" y="852"/>
                  <a:pt x="2404" y="855"/>
                  <a:pt x="2407" y="860"/>
                </a:cubicBezTo>
                <a:cubicBezTo>
                  <a:pt x="2410" y="866"/>
                  <a:pt x="2420" y="864"/>
                  <a:pt x="2419" y="875"/>
                </a:cubicBezTo>
                <a:cubicBezTo>
                  <a:pt x="2429" y="881"/>
                  <a:pt x="2438" y="889"/>
                  <a:pt x="2443" y="903"/>
                </a:cubicBezTo>
                <a:cubicBezTo>
                  <a:pt x="2450" y="902"/>
                  <a:pt x="2449" y="913"/>
                  <a:pt x="2454" y="916"/>
                </a:cubicBezTo>
                <a:cubicBezTo>
                  <a:pt x="2461" y="917"/>
                  <a:pt x="2461" y="927"/>
                  <a:pt x="2466" y="931"/>
                </a:cubicBezTo>
                <a:cubicBezTo>
                  <a:pt x="2469" y="936"/>
                  <a:pt x="2473" y="940"/>
                  <a:pt x="2475" y="947"/>
                </a:cubicBezTo>
                <a:cubicBezTo>
                  <a:pt x="2477" y="951"/>
                  <a:pt x="2488" y="960"/>
                  <a:pt x="2481" y="963"/>
                </a:cubicBezTo>
                <a:cubicBezTo>
                  <a:pt x="2475" y="946"/>
                  <a:pt x="2460" y="941"/>
                  <a:pt x="2453" y="925"/>
                </a:cubicBezTo>
                <a:cubicBezTo>
                  <a:pt x="2443" y="923"/>
                  <a:pt x="2438" y="912"/>
                  <a:pt x="2429" y="909"/>
                </a:cubicBezTo>
                <a:cubicBezTo>
                  <a:pt x="2424" y="899"/>
                  <a:pt x="2417" y="892"/>
                  <a:pt x="2407" y="889"/>
                </a:cubicBezTo>
                <a:cubicBezTo>
                  <a:pt x="2402" y="880"/>
                  <a:pt x="2395" y="874"/>
                  <a:pt x="2386" y="870"/>
                </a:cubicBezTo>
                <a:cubicBezTo>
                  <a:pt x="2381" y="859"/>
                  <a:pt x="2368" y="860"/>
                  <a:pt x="2364" y="848"/>
                </a:cubicBezTo>
                <a:cubicBezTo>
                  <a:pt x="2355" y="852"/>
                  <a:pt x="2358" y="839"/>
                  <a:pt x="2351" y="842"/>
                </a:cubicBezTo>
                <a:cubicBezTo>
                  <a:pt x="2349" y="840"/>
                  <a:pt x="2349" y="836"/>
                  <a:pt x="2347" y="837"/>
                </a:cubicBezTo>
                <a:cubicBezTo>
                  <a:pt x="2343" y="837"/>
                  <a:pt x="2343" y="832"/>
                  <a:pt x="2340" y="832"/>
                </a:cubicBezTo>
                <a:cubicBezTo>
                  <a:pt x="2336" y="829"/>
                  <a:pt x="2335" y="822"/>
                  <a:pt x="2329" y="822"/>
                </a:cubicBezTo>
                <a:cubicBezTo>
                  <a:pt x="2324" y="820"/>
                  <a:pt x="2323" y="811"/>
                  <a:pt x="2315" y="813"/>
                </a:cubicBezTo>
                <a:cubicBezTo>
                  <a:pt x="2300" y="800"/>
                  <a:pt x="2282" y="792"/>
                  <a:pt x="2267" y="779"/>
                </a:cubicBezTo>
                <a:cubicBezTo>
                  <a:pt x="2260" y="781"/>
                  <a:pt x="2257" y="776"/>
                  <a:pt x="2254" y="772"/>
                </a:cubicBezTo>
                <a:cubicBezTo>
                  <a:pt x="2250" y="769"/>
                  <a:pt x="2245" y="768"/>
                  <a:pt x="2241" y="766"/>
                </a:cubicBezTo>
                <a:cubicBezTo>
                  <a:pt x="2237" y="763"/>
                  <a:pt x="2235" y="758"/>
                  <a:pt x="2228" y="760"/>
                </a:cubicBezTo>
                <a:cubicBezTo>
                  <a:pt x="2222" y="758"/>
                  <a:pt x="2221" y="750"/>
                  <a:pt x="2214" y="751"/>
                </a:cubicBezTo>
                <a:cubicBezTo>
                  <a:pt x="2205" y="747"/>
                  <a:pt x="2197" y="742"/>
                  <a:pt x="2188" y="738"/>
                </a:cubicBezTo>
                <a:cubicBezTo>
                  <a:pt x="2187" y="736"/>
                  <a:pt x="2185" y="736"/>
                  <a:pt x="2182" y="737"/>
                </a:cubicBezTo>
                <a:cubicBezTo>
                  <a:pt x="2178" y="737"/>
                  <a:pt x="2178" y="732"/>
                  <a:pt x="2175" y="732"/>
                </a:cubicBezTo>
                <a:cubicBezTo>
                  <a:pt x="2170" y="730"/>
                  <a:pt x="2166" y="725"/>
                  <a:pt x="2159" y="726"/>
                </a:cubicBezTo>
                <a:cubicBezTo>
                  <a:pt x="2143" y="715"/>
                  <a:pt x="2123" y="709"/>
                  <a:pt x="2106" y="699"/>
                </a:cubicBezTo>
                <a:cubicBezTo>
                  <a:pt x="2102" y="695"/>
                  <a:pt x="2097" y="695"/>
                  <a:pt x="2093" y="692"/>
                </a:cubicBezTo>
                <a:cubicBezTo>
                  <a:pt x="2089" y="689"/>
                  <a:pt x="2087" y="684"/>
                  <a:pt x="2080" y="686"/>
                </a:cubicBezTo>
                <a:cubicBezTo>
                  <a:pt x="2074" y="677"/>
                  <a:pt x="2063" y="674"/>
                  <a:pt x="2053" y="671"/>
                </a:cubicBezTo>
                <a:cubicBezTo>
                  <a:pt x="2050" y="665"/>
                  <a:pt x="2045" y="663"/>
                  <a:pt x="2042" y="658"/>
                </a:cubicBezTo>
                <a:cubicBezTo>
                  <a:pt x="2035" y="659"/>
                  <a:pt x="2033" y="651"/>
                  <a:pt x="2028" y="649"/>
                </a:cubicBezTo>
                <a:cubicBezTo>
                  <a:pt x="2021" y="640"/>
                  <a:pt x="2011" y="635"/>
                  <a:pt x="2003" y="628"/>
                </a:cubicBezTo>
                <a:cubicBezTo>
                  <a:pt x="1986" y="606"/>
                  <a:pt x="1967" y="587"/>
                  <a:pt x="1949" y="567"/>
                </a:cubicBezTo>
                <a:cubicBezTo>
                  <a:pt x="1943" y="554"/>
                  <a:pt x="1930" y="550"/>
                  <a:pt x="1925" y="534"/>
                </a:cubicBezTo>
                <a:cubicBezTo>
                  <a:pt x="1912" y="529"/>
                  <a:pt x="1910" y="510"/>
                  <a:pt x="1898" y="504"/>
                </a:cubicBezTo>
                <a:cubicBezTo>
                  <a:pt x="1900" y="515"/>
                  <a:pt x="1903" y="523"/>
                  <a:pt x="1911" y="525"/>
                </a:cubicBezTo>
                <a:cubicBezTo>
                  <a:pt x="1914" y="536"/>
                  <a:pt x="1921" y="540"/>
                  <a:pt x="1925" y="549"/>
                </a:cubicBezTo>
                <a:cubicBezTo>
                  <a:pt x="1930" y="548"/>
                  <a:pt x="1929" y="558"/>
                  <a:pt x="1933" y="559"/>
                </a:cubicBezTo>
                <a:cubicBezTo>
                  <a:pt x="1935" y="563"/>
                  <a:pt x="1939" y="565"/>
                  <a:pt x="1941" y="569"/>
                </a:cubicBezTo>
                <a:cubicBezTo>
                  <a:pt x="1948" y="574"/>
                  <a:pt x="1952" y="582"/>
                  <a:pt x="1957" y="590"/>
                </a:cubicBezTo>
                <a:cubicBezTo>
                  <a:pt x="1970" y="598"/>
                  <a:pt x="1978" y="614"/>
                  <a:pt x="1990" y="624"/>
                </a:cubicBezTo>
                <a:cubicBezTo>
                  <a:pt x="2001" y="639"/>
                  <a:pt x="2015" y="646"/>
                  <a:pt x="2025" y="662"/>
                </a:cubicBezTo>
                <a:cubicBezTo>
                  <a:pt x="2033" y="664"/>
                  <a:pt x="2038" y="671"/>
                  <a:pt x="2045" y="675"/>
                </a:cubicBezTo>
                <a:cubicBezTo>
                  <a:pt x="2049" y="676"/>
                  <a:pt x="2053" y="678"/>
                  <a:pt x="2055" y="682"/>
                </a:cubicBezTo>
                <a:cubicBezTo>
                  <a:pt x="2059" y="685"/>
                  <a:pt x="2062" y="687"/>
                  <a:pt x="2066" y="689"/>
                </a:cubicBezTo>
                <a:cubicBezTo>
                  <a:pt x="2081" y="696"/>
                  <a:pt x="2097" y="704"/>
                  <a:pt x="2109" y="716"/>
                </a:cubicBezTo>
                <a:cubicBezTo>
                  <a:pt x="2118" y="715"/>
                  <a:pt x="2127" y="724"/>
                  <a:pt x="2132" y="726"/>
                </a:cubicBezTo>
                <a:cubicBezTo>
                  <a:pt x="2140" y="730"/>
                  <a:pt x="2149" y="733"/>
                  <a:pt x="2158" y="736"/>
                </a:cubicBezTo>
                <a:cubicBezTo>
                  <a:pt x="2172" y="745"/>
                  <a:pt x="2188" y="752"/>
                  <a:pt x="2204" y="759"/>
                </a:cubicBezTo>
                <a:cubicBezTo>
                  <a:pt x="2207" y="761"/>
                  <a:pt x="2211" y="763"/>
                  <a:pt x="2214" y="766"/>
                </a:cubicBezTo>
                <a:cubicBezTo>
                  <a:pt x="2215" y="771"/>
                  <a:pt x="2224" y="766"/>
                  <a:pt x="2224" y="772"/>
                </a:cubicBezTo>
                <a:cubicBezTo>
                  <a:pt x="2234" y="774"/>
                  <a:pt x="2241" y="779"/>
                  <a:pt x="2248" y="786"/>
                </a:cubicBezTo>
                <a:cubicBezTo>
                  <a:pt x="2254" y="784"/>
                  <a:pt x="2257" y="786"/>
                  <a:pt x="2258" y="792"/>
                </a:cubicBezTo>
                <a:cubicBezTo>
                  <a:pt x="2265" y="789"/>
                  <a:pt x="2265" y="797"/>
                  <a:pt x="2270" y="796"/>
                </a:cubicBezTo>
                <a:cubicBezTo>
                  <a:pt x="2276" y="803"/>
                  <a:pt x="2286" y="805"/>
                  <a:pt x="2291" y="812"/>
                </a:cubicBezTo>
                <a:cubicBezTo>
                  <a:pt x="2299" y="809"/>
                  <a:pt x="2298" y="817"/>
                  <a:pt x="2302" y="819"/>
                </a:cubicBezTo>
                <a:cubicBezTo>
                  <a:pt x="2309" y="816"/>
                  <a:pt x="2308" y="824"/>
                  <a:pt x="2312" y="826"/>
                </a:cubicBezTo>
                <a:cubicBezTo>
                  <a:pt x="2321" y="828"/>
                  <a:pt x="2326" y="837"/>
                  <a:pt x="2333" y="842"/>
                </a:cubicBezTo>
                <a:cubicBezTo>
                  <a:pt x="2340" y="847"/>
                  <a:pt x="2347" y="851"/>
                  <a:pt x="2351" y="859"/>
                </a:cubicBezTo>
                <a:cubicBezTo>
                  <a:pt x="2356" y="860"/>
                  <a:pt x="2359" y="862"/>
                  <a:pt x="2361" y="866"/>
                </a:cubicBezTo>
                <a:cubicBezTo>
                  <a:pt x="2364" y="866"/>
                  <a:pt x="2367" y="865"/>
                  <a:pt x="2368" y="868"/>
                </a:cubicBezTo>
                <a:cubicBezTo>
                  <a:pt x="2368" y="871"/>
                  <a:pt x="2373" y="871"/>
                  <a:pt x="2369" y="874"/>
                </a:cubicBezTo>
                <a:cubicBezTo>
                  <a:pt x="2364" y="874"/>
                  <a:pt x="2365" y="867"/>
                  <a:pt x="2359" y="870"/>
                </a:cubicBezTo>
                <a:cubicBezTo>
                  <a:pt x="2355" y="870"/>
                  <a:pt x="2355" y="864"/>
                  <a:pt x="2352" y="862"/>
                </a:cubicBezTo>
                <a:cubicBezTo>
                  <a:pt x="2343" y="862"/>
                  <a:pt x="2336" y="858"/>
                  <a:pt x="2329" y="855"/>
                </a:cubicBezTo>
                <a:cubicBezTo>
                  <a:pt x="2317" y="846"/>
                  <a:pt x="2300" y="845"/>
                  <a:pt x="2287" y="837"/>
                </a:cubicBezTo>
                <a:cubicBezTo>
                  <a:pt x="2278" y="837"/>
                  <a:pt x="2273" y="831"/>
                  <a:pt x="2263" y="833"/>
                </a:cubicBezTo>
                <a:cubicBezTo>
                  <a:pt x="2258" y="827"/>
                  <a:pt x="2247" y="829"/>
                  <a:pt x="2243" y="822"/>
                </a:cubicBezTo>
                <a:cubicBezTo>
                  <a:pt x="2226" y="821"/>
                  <a:pt x="2215" y="810"/>
                  <a:pt x="2196" y="811"/>
                </a:cubicBezTo>
                <a:cubicBezTo>
                  <a:pt x="2191" y="804"/>
                  <a:pt x="2183" y="801"/>
                  <a:pt x="2174" y="800"/>
                </a:cubicBezTo>
                <a:cubicBezTo>
                  <a:pt x="2171" y="789"/>
                  <a:pt x="2160" y="791"/>
                  <a:pt x="2153" y="787"/>
                </a:cubicBezTo>
                <a:cubicBezTo>
                  <a:pt x="2137" y="780"/>
                  <a:pt x="2122" y="772"/>
                  <a:pt x="2109" y="760"/>
                </a:cubicBezTo>
                <a:cubicBezTo>
                  <a:pt x="2102" y="757"/>
                  <a:pt x="2093" y="755"/>
                  <a:pt x="2089" y="746"/>
                </a:cubicBezTo>
                <a:cubicBezTo>
                  <a:pt x="2076" y="749"/>
                  <a:pt x="2076" y="734"/>
                  <a:pt x="2066" y="733"/>
                </a:cubicBezTo>
                <a:cubicBezTo>
                  <a:pt x="2052" y="723"/>
                  <a:pt x="2038" y="713"/>
                  <a:pt x="2024" y="703"/>
                </a:cubicBezTo>
                <a:cubicBezTo>
                  <a:pt x="2013" y="696"/>
                  <a:pt x="2008" y="681"/>
                  <a:pt x="1995" y="677"/>
                </a:cubicBezTo>
                <a:cubicBezTo>
                  <a:pt x="1997" y="688"/>
                  <a:pt x="2005" y="689"/>
                  <a:pt x="2008" y="698"/>
                </a:cubicBezTo>
                <a:cubicBezTo>
                  <a:pt x="2014" y="702"/>
                  <a:pt x="2021" y="706"/>
                  <a:pt x="2023" y="715"/>
                </a:cubicBezTo>
                <a:cubicBezTo>
                  <a:pt x="2038" y="721"/>
                  <a:pt x="2049" y="733"/>
                  <a:pt x="2062" y="743"/>
                </a:cubicBezTo>
                <a:cubicBezTo>
                  <a:pt x="2068" y="747"/>
                  <a:pt x="2076" y="748"/>
                  <a:pt x="2079" y="757"/>
                </a:cubicBezTo>
                <a:cubicBezTo>
                  <a:pt x="2088" y="758"/>
                  <a:pt x="2093" y="766"/>
                  <a:pt x="2100" y="771"/>
                </a:cubicBezTo>
                <a:cubicBezTo>
                  <a:pt x="2107" y="774"/>
                  <a:pt x="2113" y="778"/>
                  <a:pt x="2120" y="782"/>
                </a:cubicBezTo>
                <a:cubicBezTo>
                  <a:pt x="2124" y="782"/>
                  <a:pt x="2127" y="785"/>
                  <a:pt x="2130" y="788"/>
                </a:cubicBezTo>
                <a:cubicBezTo>
                  <a:pt x="2131" y="794"/>
                  <a:pt x="2140" y="789"/>
                  <a:pt x="2140" y="795"/>
                </a:cubicBezTo>
                <a:cubicBezTo>
                  <a:pt x="2149" y="790"/>
                  <a:pt x="2144" y="804"/>
                  <a:pt x="2153" y="799"/>
                </a:cubicBezTo>
                <a:cubicBezTo>
                  <a:pt x="2155" y="802"/>
                  <a:pt x="2158" y="805"/>
                  <a:pt x="2163" y="806"/>
                </a:cubicBezTo>
                <a:cubicBezTo>
                  <a:pt x="2170" y="810"/>
                  <a:pt x="2179" y="811"/>
                  <a:pt x="2186" y="816"/>
                </a:cubicBezTo>
                <a:cubicBezTo>
                  <a:pt x="2192" y="819"/>
                  <a:pt x="2201" y="820"/>
                  <a:pt x="2206" y="827"/>
                </a:cubicBezTo>
                <a:cubicBezTo>
                  <a:pt x="2218" y="823"/>
                  <a:pt x="2220" y="834"/>
                  <a:pt x="2231" y="833"/>
                </a:cubicBezTo>
                <a:cubicBezTo>
                  <a:pt x="2241" y="832"/>
                  <a:pt x="2245" y="842"/>
                  <a:pt x="2256" y="840"/>
                </a:cubicBezTo>
                <a:cubicBezTo>
                  <a:pt x="2263" y="844"/>
                  <a:pt x="2271" y="847"/>
                  <a:pt x="2281" y="847"/>
                </a:cubicBezTo>
                <a:cubicBezTo>
                  <a:pt x="2284" y="855"/>
                  <a:pt x="2297" y="849"/>
                  <a:pt x="2300" y="858"/>
                </a:cubicBezTo>
                <a:cubicBezTo>
                  <a:pt x="2312" y="855"/>
                  <a:pt x="2315" y="866"/>
                  <a:pt x="2326" y="864"/>
                </a:cubicBezTo>
                <a:cubicBezTo>
                  <a:pt x="2328" y="875"/>
                  <a:pt x="2342" y="870"/>
                  <a:pt x="2346" y="878"/>
                </a:cubicBezTo>
                <a:cubicBezTo>
                  <a:pt x="2350" y="879"/>
                  <a:pt x="2354" y="881"/>
                  <a:pt x="2359" y="882"/>
                </a:cubicBezTo>
                <a:cubicBezTo>
                  <a:pt x="2358" y="886"/>
                  <a:pt x="2371" y="886"/>
                  <a:pt x="2363" y="889"/>
                </a:cubicBezTo>
                <a:cubicBezTo>
                  <a:pt x="2359" y="886"/>
                  <a:pt x="2354" y="885"/>
                  <a:pt x="2350" y="883"/>
                </a:cubicBezTo>
                <a:cubicBezTo>
                  <a:pt x="2343" y="884"/>
                  <a:pt x="2343" y="874"/>
                  <a:pt x="2334" y="878"/>
                </a:cubicBezTo>
                <a:cubicBezTo>
                  <a:pt x="2324" y="874"/>
                  <a:pt x="2312" y="874"/>
                  <a:pt x="2303" y="869"/>
                </a:cubicBezTo>
                <a:cubicBezTo>
                  <a:pt x="2292" y="866"/>
                  <a:pt x="2282" y="863"/>
                  <a:pt x="2271" y="861"/>
                </a:cubicBezTo>
                <a:cubicBezTo>
                  <a:pt x="2258" y="863"/>
                  <a:pt x="2252" y="853"/>
                  <a:pt x="2238" y="855"/>
                </a:cubicBezTo>
                <a:cubicBezTo>
                  <a:pt x="2221" y="844"/>
                  <a:pt x="2195" y="846"/>
                  <a:pt x="2180" y="832"/>
                </a:cubicBezTo>
                <a:cubicBezTo>
                  <a:pt x="2169" y="829"/>
                  <a:pt x="2160" y="824"/>
                  <a:pt x="2151" y="820"/>
                </a:cubicBezTo>
                <a:cubicBezTo>
                  <a:pt x="2149" y="813"/>
                  <a:pt x="2141" y="815"/>
                  <a:pt x="2137" y="811"/>
                </a:cubicBezTo>
                <a:cubicBezTo>
                  <a:pt x="2132" y="808"/>
                  <a:pt x="2132" y="799"/>
                  <a:pt x="2124" y="802"/>
                </a:cubicBezTo>
                <a:cubicBezTo>
                  <a:pt x="2124" y="815"/>
                  <a:pt x="2135" y="811"/>
                  <a:pt x="2139" y="819"/>
                </a:cubicBezTo>
                <a:cubicBezTo>
                  <a:pt x="2147" y="821"/>
                  <a:pt x="2151" y="829"/>
                  <a:pt x="2159" y="830"/>
                </a:cubicBezTo>
                <a:cubicBezTo>
                  <a:pt x="2164" y="836"/>
                  <a:pt x="2171" y="839"/>
                  <a:pt x="2179" y="841"/>
                </a:cubicBezTo>
                <a:cubicBezTo>
                  <a:pt x="2186" y="845"/>
                  <a:pt x="2191" y="852"/>
                  <a:pt x="2202" y="851"/>
                </a:cubicBezTo>
                <a:cubicBezTo>
                  <a:pt x="2209" y="867"/>
                  <a:pt x="2225" y="870"/>
                  <a:pt x="2235" y="883"/>
                </a:cubicBezTo>
                <a:cubicBezTo>
                  <a:pt x="2256" y="891"/>
                  <a:pt x="2273" y="906"/>
                  <a:pt x="2294" y="915"/>
                </a:cubicBezTo>
                <a:cubicBezTo>
                  <a:pt x="2304" y="921"/>
                  <a:pt x="2316" y="924"/>
                  <a:pt x="2327" y="929"/>
                </a:cubicBezTo>
                <a:cubicBezTo>
                  <a:pt x="2328" y="937"/>
                  <a:pt x="2338" y="932"/>
                  <a:pt x="2343" y="935"/>
                </a:cubicBezTo>
                <a:cubicBezTo>
                  <a:pt x="2343" y="939"/>
                  <a:pt x="2348" y="937"/>
                  <a:pt x="2349" y="940"/>
                </a:cubicBezTo>
                <a:cubicBezTo>
                  <a:pt x="2354" y="939"/>
                  <a:pt x="2355" y="943"/>
                  <a:pt x="2359" y="943"/>
                </a:cubicBezTo>
                <a:cubicBezTo>
                  <a:pt x="2368" y="940"/>
                  <a:pt x="2368" y="950"/>
                  <a:pt x="2375" y="949"/>
                </a:cubicBezTo>
                <a:cubicBezTo>
                  <a:pt x="2382" y="949"/>
                  <a:pt x="2387" y="954"/>
                  <a:pt x="2392" y="958"/>
                </a:cubicBezTo>
                <a:cubicBezTo>
                  <a:pt x="2402" y="953"/>
                  <a:pt x="2398" y="967"/>
                  <a:pt x="2407" y="963"/>
                </a:cubicBezTo>
                <a:cubicBezTo>
                  <a:pt x="2409" y="973"/>
                  <a:pt x="2420" y="967"/>
                  <a:pt x="2422" y="975"/>
                </a:cubicBezTo>
                <a:cubicBezTo>
                  <a:pt x="2435" y="976"/>
                  <a:pt x="2442" y="986"/>
                  <a:pt x="2452" y="993"/>
                </a:cubicBezTo>
                <a:cubicBezTo>
                  <a:pt x="2461" y="1000"/>
                  <a:pt x="2471" y="1006"/>
                  <a:pt x="2480" y="1014"/>
                </a:cubicBezTo>
                <a:cubicBezTo>
                  <a:pt x="2482" y="1018"/>
                  <a:pt x="2485" y="1020"/>
                  <a:pt x="2488" y="1024"/>
                </a:cubicBezTo>
                <a:cubicBezTo>
                  <a:pt x="2494" y="1024"/>
                  <a:pt x="2491" y="1037"/>
                  <a:pt x="2498" y="1034"/>
                </a:cubicBezTo>
                <a:cubicBezTo>
                  <a:pt x="2501" y="1045"/>
                  <a:pt x="2508" y="1051"/>
                  <a:pt x="2515" y="1057"/>
                </a:cubicBezTo>
                <a:cubicBezTo>
                  <a:pt x="2519" y="1068"/>
                  <a:pt x="2527" y="1070"/>
                  <a:pt x="2532" y="1080"/>
                </a:cubicBezTo>
                <a:cubicBezTo>
                  <a:pt x="2535" y="1083"/>
                  <a:pt x="2537" y="1087"/>
                  <a:pt x="2537" y="1094"/>
                </a:cubicBezTo>
                <a:cubicBezTo>
                  <a:pt x="2542" y="1092"/>
                  <a:pt x="2545" y="1109"/>
                  <a:pt x="2540" y="1108"/>
                </a:cubicBezTo>
                <a:cubicBezTo>
                  <a:pt x="2539" y="1098"/>
                  <a:pt x="2529" y="1100"/>
                  <a:pt x="2528" y="1090"/>
                </a:cubicBezTo>
                <a:cubicBezTo>
                  <a:pt x="2525" y="1080"/>
                  <a:pt x="2515" y="1081"/>
                  <a:pt x="2512" y="1072"/>
                </a:cubicBezTo>
                <a:cubicBezTo>
                  <a:pt x="2507" y="1073"/>
                  <a:pt x="2509" y="1065"/>
                  <a:pt x="2505" y="1065"/>
                </a:cubicBezTo>
                <a:cubicBezTo>
                  <a:pt x="2501" y="1064"/>
                  <a:pt x="2498" y="1060"/>
                  <a:pt x="2497" y="1055"/>
                </a:cubicBezTo>
                <a:cubicBezTo>
                  <a:pt x="2489" y="1053"/>
                  <a:pt x="2485" y="1045"/>
                  <a:pt x="2479" y="1041"/>
                </a:cubicBezTo>
                <a:cubicBezTo>
                  <a:pt x="2468" y="1030"/>
                  <a:pt x="2458" y="1018"/>
                  <a:pt x="2444" y="1012"/>
                </a:cubicBezTo>
                <a:cubicBezTo>
                  <a:pt x="2434" y="1000"/>
                  <a:pt x="2417" y="999"/>
                  <a:pt x="2409" y="984"/>
                </a:cubicBezTo>
                <a:cubicBezTo>
                  <a:pt x="2395" y="988"/>
                  <a:pt x="2391" y="975"/>
                  <a:pt x="2380" y="975"/>
                </a:cubicBezTo>
                <a:cubicBezTo>
                  <a:pt x="2372" y="969"/>
                  <a:pt x="2359" y="970"/>
                  <a:pt x="2351" y="963"/>
                </a:cubicBezTo>
                <a:cubicBezTo>
                  <a:pt x="2340" y="961"/>
                  <a:pt x="2331" y="956"/>
                  <a:pt x="2322" y="951"/>
                </a:cubicBezTo>
                <a:cubicBezTo>
                  <a:pt x="2318" y="949"/>
                  <a:pt x="2311" y="950"/>
                  <a:pt x="2309" y="945"/>
                </a:cubicBezTo>
                <a:cubicBezTo>
                  <a:pt x="2306" y="945"/>
                  <a:pt x="2296" y="935"/>
                  <a:pt x="2294" y="945"/>
                </a:cubicBezTo>
                <a:cubicBezTo>
                  <a:pt x="2299" y="947"/>
                  <a:pt x="2304" y="948"/>
                  <a:pt x="2307" y="951"/>
                </a:cubicBezTo>
                <a:cubicBezTo>
                  <a:pt x="2309" y="957"/>
                  <a:pt x="2316" y="955"/>
                  <a:pt x="2320" y="957"/>
                </a:cubicBezTo>
                <a:cubicBezTo>
                  <a:pt x="2326" y="966"/>
                  <a:pt x="2338" y="966"/>
                  <a:pt x="2344" y="973"/>
                </a:cubicBezTo>
                <a:cubicBezTo>
                  <a:pt x="2356" y="972"/>
                  <a:pt x="2360" y="983"/>
                  <a:pt x="2373" y="982"/>
                </a:cubicBezTo>
                <a:close/>
                <a:moveTo>
                  <a:pt x="2568" y="1103"/>
                </a:moveTo>
                <a:cubicBezTo>
                  <a:pt x="2580" y="1099"/>
                  <a:pt x="2571" y="1115"/>
                  <a:pt x="2572" y="1120"/>
                </a:cubicBezTo>
                <a:cubicBezTo>
                  <a:pt x="2563" y="1118"/>
                  <a:pt x="2570" y="1107"/>
                  <a:pt x="2568" y="1103"/>
                </a:cubicBezTo>
                <a:close/>
                <a:moveTo>
                  <a:pt x="2571" y="1205"/>
                </a:moveTo>
                <a:cubicBezTo>
                  <a:pt x="2575" y="1209"/>
                  <a:pt x="2578" y="1213"/>
                  <a:pt x="2582" y="1215"/>
                </a:cubicBezTo>
                <a:cubicBezTo>
                  <a:pt x="2584" y="1223"/>
                  <a:pt x="2585" y="1230"/>
                  <a:pt x="2587" y="1238"/>
                </a:cubicBezTo>
                <a:cubicBezTo>
                  <a:pt x="2587" y="1243"/>
                  <a:pt x="2590" y="1242"/>
                  <a:pt x="2591" y="1246"/>
                </a:cubicBezTo>
                <a:cubicBezTo>
                  <a:pt x="2592" y="1249"/>
                  <a:pt x="2592" y="1251"/>
                  <a:pt x="2593" y="1254"/>
                </a:cubicBezTo>
                <a:cubicBezTo>
                  <a:pt x="2594" y="1257"/>
                  <a:pt x="2594" y="1260"/>
                  <a:pt x="2595" y="1263"/>
                </a:cubicBezTo>
                <a:cubicBezTo>
                  <a:pt x="2591" y="1263"/>
                  <a:pt x="2591" y="1256"/>
                  <a:pt x="2590" y="1252"/>
                </a:cubicBezTo>
                <a:cubicBezTo>
                  <a:pt x="2587" y="1245"/>
                  <a:pt x="2583" y="1240"/>
                  <a:pt x="2578" y="1237"/>
                </a:cubicBezTo>
                <a:cubicBezTo>
                  <a:pt x="2578" y="1228"/>
                  <a:pt x="2573" y="1227"/>
                  <a:pt x="2571" y="1220"/>
                </a:cubicBezTo>
                <a:cubicBezTo>
                  <a:pt x="2569" y="1215"/>
                  <a:pt x="2568" y="1209"/>
                  <a:pt x="2563" y="1207"/>
                </a:cubicBezTo>
                <a:cubicBezTo>
                  <a:pt x="2564" y="1202"/>
                  <a:pt x="2568" y="1206"/>
                  <a:pt x="2571" y="1205"/>
                </a:cubicBezTo>
                <a:close/>
                <a:moveTo>
                  <a:pt x="2594" y="743"/>
                </a:moveTo>
                <a:cubicBezTo>
                  <a:pt x="2598" y="739"/>
                  <a:pt x="2601" y="734"/>
                  <a:pt x="2603" y="729"/>
                </a:cubicBezTo>
                <a:cubicBezTo>
                  <a:pt x="2604" y="726"/>
                  <a:pt x="2604" y="723"/>
                  <a:pt x="2607" y="722"/>
                </a:cubicBezTo>
                <a:cubicBezTo>
                  <a:pt x="2610" y="721"/>
                  <a:pt x="2608" y="716"/>
                  <a:pt x="2612" y="715"/>
                </a:cubicBezTo>
                <a:cubicBezTo>
                  <a:pt x="2615" y="704"/>
                  <a:pt x="2626" y="698"/>
                  <a:pt x="2627" y="686"/>
                </a:cubicBezTo>
                <a:cubicBezTo>
                  <a:pt x="2640" y="668"/>
                  <a:pt x="2645" y="645"/>
                  <a:pt x="2660" y="629"/>
                </a:cubicBezTo>
                <a:cubicBezTo>
                  <a:pt x="2661" y="616"/>
                  <a:pt x="2667" y="607"/>
                  <a:pt x="2674" y="599"/>
                </a:cubicBezTo>
                <a:cubicBezTo>
                  <a:pt x="2674" y="586"/>
                  <a:pt x="2682" y="578"/>
                  <a:pt x="2689" y="570"/>
                </a:cubicBezTo>
                <a:cubicBezTo>
                  <a:pt x="2690" y="557"/>
                  <a:pt x="2697" y="549"/>
                  <a:pt x="2700" y="538"/>
                </a:cubicBezTo>
                <a:cubicBezTo>
                  <a:pt x="2707" y="529"/>
                  <a:pt x="2707" y="516"/>
                  <a:pt x="2715" y="508"/>
                </a:cubicBezTo>
                <a:cubicBezTo>
                  <a:pt x="2716" y="496"/>
                  <a:pt x="2723" y="487"/>
                  <a:pt x="2727" y="476"/>
                </a:cubicBezTo>
                <a:cubicBezTo>
                  <a:pt x="2731" y="473"/>
                  <a:pt x="2730" y="465"/>
                  <a:pt x="2732" y="460"/>
                </a:cubicBezTo>
                <a:cubicBezTo>
                  <a:pt x="2735" y="456"/>
                  <a:pt x="2739" y="452"/>
                  <a:pt x="2738" y="445"/>
                </a:cubicBezTo>
                <a:cubicBezTo>
                  <a:pt x="2744" y="436"/>
                  <a:pt x="2748" y="425"/>
                  <a:pt x="2749" y="413"/>
                </a:cubicBezTo>
                <a:cubicBezTo>
                  <a:pt x="2758" y="405"/>
                  <a:pt x="2755" y="390"/>
                  <a:pt x="2764" y="383"/>
                </a:cubicBezTo>
                <a:cubicBezTo>
                  <a:pt x="2762" y="368"/>
                  <a:pt x="2772" y="362"/>
                  <a:pt x="2772" y="349"/>
                </a:cubicBezTo>
                <a:cubicBezTo>
                  <a:pt x="2776" y="345"/>
                  <a:pt x="2775" y="338"/>
                  <a:pt x="2778" y="333"/>
                </a:cubicBezTo>
                <a:cubicBezTo>
                  <a:pt x="2781" y="329"/>
                  <a:pt x="2780" y="321"/>
                  <a:pt x="2783" y="317"/>
                </a:cubicBezTo>
                <a:cubicBezTo>
                  <a:pt x="2784" y="312"/>
                  <a:pt x="2786" y="316"/>
                  <a:pt x="2787" y="319"/>
                </a:cubicBezTo>
                <a:cubicBezTo>
                  <a:pt x="2784" y="320"/>
                  <a:pt x="2785" y="323"/>
                  <a:pt x="2785" y="326"/>
                </a:cubicBezTo>
                <a:cubicBezTo>
                  <a:pt x="2784" y="330"/>
                  <a:pt x="2782" y="334"/>
                  <a:pt x="2782" y="338"/>
                </a:cubicBezTo>
                <a:cubicBezTo>
                  <a:pt x="2781" y="348"/>
                  <a:pt x="2779" y="356"/>
                  <a:pt x="2775" y="363"/>
                </a:cubicBezTo>
                <a:cubicBezTo>
                  <a:pt x="2774" y="383"/>
                  <a:pt x="2763" y="395"/>
                  <a:pt x="2761" y="413"/>
                </a:cubicBezTo>
                <a:cubicBezTo>
                  <a:pt x="2756" y="415"/>
                  <a:pt x="2763" y="426"/>
                  <a:pt x="2755" y="426"/>
                </a:cubicBezTo>
                <a:cubicBezTo>
                  <a:pt x="2756" y="432"/>
                  <a:pt x="2755" y="436"/>
                  <a:pt x="2752" y="439"/>
                </a:cubicBezTo>
                <a:cubicBezTo>
                  <a:pt x="2749" y="447"/>
                  <a:pt x="2744" y="454"/>
                  <a:pt x="2745" y="464"/>
                </a:cubicBezTo>
                <a:cubicBezTo>
                  <a:pt x="2737" y="469"/>
                  <a:pt x="2737" y="479"/>
                  <a:pt x="2735" y="487"/>
                </a:cubicBezTo>
                <a:cubicBezTo>
                  <a:pt x="2734" y="496"/>
                  <a:pt x="2726" y="501"/>
                  <a:pt x="2728" y="512"/>
                </a:cubicBezTo>
                <a:cubicBezTo>
                  <a:pt x="2716" y="521"/>
                  <a:pt x="2712" y="536"/>
                  <a:pt x="2709" y="551"/>
                </a:cubicBezTo>
                <a:cubicBezTo>
                  <a:pt x="2700" y="561"/>
                  <a:pt x="2695" y="575"/>
                  <a:pt x="2690" y="587"/>
                </a:cubicBezTo>
                <a:cubicBezTo>
                  <a:pt x="2681" y="598"/>
                  <a:pt x="2678" y="612"/>
                  <a:pt x="2667" y="621"/>
                </a:cubicBezTo>
                <a:cubicBezTo>
                  <a:pt x="2669" y="627"/>
                  <a:pt x="2668" y="630"/>
                  <a:pt x="2663" y="631"/>
                </a:cubicBezTo>
                <a:cubicBezTo>
                  <a:pt x="2664" y="636"/>
                  <a:pt x="2662" y="639"/>
                  <a:pt x="2659" y="641"/>
                </a:cubicBezTo>
                <a:cubicBezTo>
                  <a:pt x="2658" y="644"/>
                  <a:pt x="2655" y="646"/>
                  <a:pt x="2652" y="648"/>
                </a:cubicBezTo>
                <a:cubicBezTo>
                  <a:pt x="2653" y="653"/>
                  <a:pt x="2651" y="656"/>
                  <a:pt x="2648" y="658"/>
                </a:cubicBezTo>
                <a:cubicBezTo>
                  <a:pt x="2643" y="672"/>
                  <a:pt x="2634" y="683"/>
                  <a:pt x="2629" y="697"/>
                </a:cubicBezTo>
                <a:cubicBezTo>
                  <a:pt x="2624" y="702"/>
                  <a:pt x="2620" y="707"/>
                  <a:pt x="2618" y="714"/>
                </a:cubicBezTo>
                <a:cubicBezTo>
                  <a:pt x="2614" y="720"/>
                  <a:pt x="2610" y="726"/>
                  <a:pt x="2606" y="731"/>
                </a:cubicBezTo>
                <a:cubicBezTo>
                  <a:pt x="2595" y="740"/>
                  <a:pt x="2595" y="757"/>
                  <a:pt x="2584" y="765"/>
                </a:cubicBezTo>
                <a:cubicBezTo>
                  <a:pt x="2582" y="772"/>
                  <a:pt x="2580" y="780"/>
                  <a:pt x="2576" y="785"/>
                </a:cubicBezTo>
                <a:cubicBezTo>
                  <a:pt x="2571" y="790"/>
                  <a:pt x="2574" y="800"/>
                  <a:pt x="2564" y="802"/>
                </a:cubicBezTo>
                <a:cubicBezTo>
                  <a:pt x="2570" y="780"/>
                  <a:pt x="2587" y="764"/>
                  <a:pt x="2594" y="743"/>
                </a:cubicBezTo>
                <a:close/>
                <a:moveTo>
                  <a:pt x="2430" y="412"/>
                </a:moveTo>
                <a:cubicBezTo>
                  <a:pt x="2426" y="404"/>
                  <a:pt x="2434" y="405"/>
                  <a:pt x="2433" y="399"/>
                </a:cubicBezTo>
                <a:cubicBezTo>
                  <a:pt x="2435" y="390"/>
                  <a:pt x="2440" y="382"/>
                  <a:pt x="2443" y="374"/>
                </a:cubicBezTo>
                <a:cubicBezTo>
                  <a:pt x="2447" y="374"/>
                  <a:pt x="2444" y="379"/>
                  <a:pt x="2441" y="380"/>
                </a:cubicBezTo>
                <a:cubicBezTo>
                  <a:pt x="2441" y="397"/>
                  <a:pt x="2431" y="408"/>
                  <a:pt x="2429" y="424"/>
                </a:cubicBezTo>
                <a:cubicBezTo>
                  <a:pt x="2422" y="424"/>
                  <a:pt x="2427" y="413"/>
                  <a:pt x="2430" y="412"/>
                </a:cubicBezTo>
                <a:close/>
                <a:moveTo>
                  <a:pt x="2310" y="226"/>
                </a:moveTo>
                <a:cubicBezTo>
                  <a:pt x="2310" y="231"/>
                  <a:pt x="2315" y="240"/>
                  <a:pt x="2306" y="239"/>
                </a:cubicBezTo>
                <a:cubicBezTo>
                  <a:pt x="2311" y="232"/>
                  <a:pt x="2302" y="232"/>
                  <a:pt x="2303" y="221"/>
                </a:cubicBezTo>
                <a:cubicBezTo>
                  <a:pt x="2299" y="213"/>
                  <a:pt x="2306" y="212"/>
                  <a:pt x="2302" y="204"/>
                </a:cubicBezTo>
                <a:cubicBezTo>
                  <a:pt x="2300" y="193"/>
                  <a:pt x="2298" y="183"/>
                  <a:pt x="2296" y="173"/>
                </a:cubicBezTo>
                <a:cubicBezTo>
                  <a:pt x="2296" y="137"/>
                  <a:pt x="2301" y="105"/>
                  <a:pt x="2302" y="71"/>
                </a:cubicBezTo>
                <a:cubicBezTo>
                  <a:pt x="2305" y="70"/>
                  <a:pt x="2305" y="74"/>
                  <a:pt x="2306" y="76"/>
                </a:cubicBezTo>
                <a:cubicBezTo>
                  <a:pt x="2308" y="101"/>
                  <a:pt x="2305" y="123"/>
                  <a:pt x="2312" y="152"/>
                </a:cubicBezTo>
                <a:cubicBezTo>
                  <a:pt x="2313" y="162"/>
                  <a:pt x="2309" y="169"/>
                  <a:pt x="2312" y="181"/>
                </a:cubicBezTo>
                <a:cubicBezTo>
                  <a:pt x="2318" y="187"/>
                  <a:pt x="2301" y="191"/>
                  <a:pt x="2312" y="193"/>
                </a:cubicBezTo>
                <a:cubicBezTo>
                  <a:pt x="2310" y="197"/>
                  <a:pt x="2311" y="204"/>
                  <a:pt x="2309" y="208"/>
                </a:cubicBezTo>
                <a:cubicBezTo>
                  <a:pt x="2308" y="214"/>
                  <a:pt x="2316" y="224"/>
                  <a:pt x="2310" y="226"/>
                </a:cubicBezTo>
                <a:close/>
                <a:moveTo>
                  <a:pt x="2315" y="281"/>
                </a:moveTo>
                <a:cubicBezTo>
                  <a:pt x="2314" y="277"/>
                  <a:pt x="2313" y="274"/>
                  <a:pt x="2312" y="270"/>
                </a:cubicBezTo>
                <a:cubicBezTo>
                  <a:pt x="2313" y="265"/>
                  <a:pt x="2315" y="269"/>
                  <a:pt x="2316" y="272"/>
                </a:cubicBezTo>
                <a:cubicBezTo>
                  <a:pt x="2317" y="276"/>
                  <a:pt x="2317" y="280"/>
                  <a:pt x="2318" y="283"/>
                </a:cubicBezTo>
                <a:cubicBezTo>
                  <a:pt x="2318" y="288"/>
                  <a:pt x="2315" y="284"/>
                  <a:pt x="2315" y="281"/>
                </a:cubicBezTo>
                <a:close/>
                <a:moveTo>
                  <a:pt x="2320" y="100"/>
                </a:moveTo>
                <a:cubicBezTo>
                  <a:pt x="2314" y="99"/>
                  <a:pt x="2318" y="95"/>
                  <a:pt x="2318" y="91"/>
                </a:cubicBezTo>
                <a:cubicBezTo>
                  <a:pt x="2322" y="83"/>
                  <a:pt x="2319" y="96"/>
                  <a:pt x="2320" y="100"/>
                </a:cubicBezTo>
                <a:close/>
                <a:moveTo>
                  <a:pt x="2315" y="385"/>
                </a:moveTo>
                <a:cubicBezTo>
                  <a:pt x="2321" y="373"/>
                  <a:pt x="2327" y="393"/>
                  <a:pt x="2327" y="403"/>
                </a:cubicBezTo>
                <a:cubicBezTo>
                  <a:pt x="2320" y="401"/>
                  <a:pt x="2322" y="387"/>
                  <a:pt x="2315" y="385"/>
                </a:cubicBezTo>
                <a:close/>
                <a:moveTo>
                  <a:pt x="2328" y="420"/>
                </a:moveTo>
                <a:cubicBezTo>
                  <a:pt x="2327" y="417"/>
                  <a:pt x="2326" y="413"/>
                  <a:pt x="2326" y="409"/>
                </a:cubicBezTo>
                <a:cubicBezTo>
                  <a:pt x="2326" y="404"/>
                  <a:pt x="2329" y="408"/>
                  <a:pt x="2329" y="411"/>
                </a:cubicBezTo>
                <a:cubicBezTo>
                  <a:pt x="2330" y="415"/>
                  <a:pt x="2331" y="419"/>
                  <a:pt x="2331" y="423"/>
                </a:cubicBezTo>
                <a:cubicBezTo>
                  <a:pt x="2331" y="427"/>
                  <a:pt x="2328" y="423"/>
                  <a:pt x="2328" y="420"/>
                </a:cubicBezTo>
                <a:close/>
                <a:moveTo>
                  <a:pt x="1944" y="365"/>
                </a:moveTo>
                <a:cubicBezTo>
                  <a:pt x="1950" y="367"/>
                  <a:pt x="1957" y="368"/>
                  <a:pt x="1958" y="376"/>
                </a:cubicBezTo>
                <a:cubicBezTo>
                  <a:pt x="1953" y="374"/>
                  <a:pt x="1946" y="373"/>
                  <a:pt x="1944" y="365"/>
                </a:cubicBezTo>
                <a:close/>
                <a:moveTo>
                  <a:pt x="1973" y="391"/>
                </a:moveTo>
                <a:cubicBezTo>
                  <a:pt x="1968" y="390"/>
                  <a:pt x="1966" y="382"/>
                  <a:pt x="1960" y="382"/>
                </a:cubicBezTo>
                <a:cubicBezTo>
                  <a:pt x="1961" y="374"/>
                  <a:pt x="1967" y="387"/>
                  <a:pt x="1972" y="385"/>
                </a:cubicBezTo>
                <a:cubicBezTo>
                  <a:pt x="1976" y="390"/>
                  <a:pt x="1980" y="393"/>
                  <a:pt x="1986" y="395"/>
                </a:cubicBezTo>
                <a:cubicBezTo>
                  <a:pt x="1985" y="403"/>
                  <a:pt x="1975" y="394"/>
                  <a:pt x="1973" y="391"/>
                </a:cubicBezTo>
                <a:close/>
                <a:moveTo>
                  <a:pt x="2396" y="596"/>
                </a:moveTo>
                <a:cubicBezTo>
                  <a:pt x="2404" y="592"/>
                  <a:pt x="2394" y="577"/>
                  <a:pt x="2403" y="574"/>
                </a:cubicBezTo>
                <a:cubicBezTo>
                  <a:pt x="2400" y="562"/>
                  <a:pt x="2412" y="560"/>
                  <a:pt x="2410" y="549"/>
                </a:cubicBezTo>
                <a:cubicBezTo>
                  <a:pt x="2416" y="544"/>
                  <a:pt x="2414" y="533"/>
                  <a:pt x="2421" y="529"/>
                </a:cubicBezTo>
                <a:cubicBezTo>
                  <a:pt x="2416" y="518"/>
                  <a:pt x="2424" y="514"/>
                  <a:pt x="2422" y="505"/>
                </a:cubicBezTo>
                <a:cubicBezTo>
                  <a:pt x="2430" y="494"/>
                  <a:pt x="2433" y="479"/>
                  <a:pt x="2441" y="469"/>
                </a:cubicBezTo>
                <a:cubicBezTo>
                  <a:pt x="2444" y="455"/>
                  <a:pt x="2453" y="445"/>
                  <a:pt x="2454" y="431"/>
                </a:cubicBezTo>
                <a:cubicBezTo>
                  <a:pt x="2471" y="414"/>
                  <a:pt x="2479" y="391"/>
                  <a:pt x="2493" y="373"/>
                </a:cubicBezTo>
                <a:cubicBezTo>
                  <a:pt x="2499" y="363"/>
                  <a:pt x="2506" y="353"/>
                  <a:pt x="2514" y="345"/>
                </a:cubicBezTo>
                <a:cubicBezTo>
                  <a:pt x="2518" y="335"/>
                  <a:pt x="2525" y="326"/>
                  <a:pt x="2532" y="317"/>
                </a:cubicBezTo>
                <a:cubicBezTo>
                  <a:pt x="2545" y="298"/>
                  <a:pt x="2559" y="280"/>
                  <a:pt x="2577" y="264"/>
                </a:cubicBezTo>
                <a:cubicBezTo>
                  <a:pt x="2578" y="257"/>
                  <a:pt x="2586" y="255"/>
                  <a:pt x="2589" y="250"/>
                </a:cubicBezTo>
                <a:cubicBezTo>
                  <a:pt x="2596" y="247"/>
                  <a:pt x="2593" y="239"/>
                  <a:pt x="2602" y="238"/>
                </a:cubicBezTo>
                <a:cubicBezTo>
                  <a:pt x="2604" y="233"/>
                  <a:pt x="2607" y="229"/>
                  <a:pt x="2611" y="225"/>
                </a:cubicBezTo>
                <a:cubicBezTo>
                  <a:pt x="2620" y="224"/>
                  <a:pt x="2617" y="215"/>
                  <a:pt x="2623" y="213"/>
                </a:cubicBezTo>
                <a:cubicBezTo>
                  <a:pt x="2631" y="211"/>
                  <a:pt x="2625" y="201"/>
                  <a:pt x="2633" y="200"/>
                </a:cubicBezTo>
                <a:cubicBezTo>
                  <a:pt x="2635" y="198"/>
                  <a:pt x="2633" y="194"/>
                  <a:pt x="2637" y="193"/>
                </a:cubicBezTo>
                <a:cubicBezTo>
                  <a:pt x="2640" y="192"/>
                  <a:pt x="2639" y="189"/>
                  <a:pt x="2639" y="186"/>
                </a:cubicBezTo>
                <a:cubicBezTo>
                  <a:pt x="2656" y="176"/>
                  <a:pt x="2664" y="159"/>
                  <a:pt x="2678" y="146"/>
                </a:cubicBezTo>
                <a:cubicBezTo>
                  <a:pt x="2685" y="139"/>
                  <a:pt x="2692" y="132"/>
                  <a:pt x="2697" y="124"/>
                </a:cubicBezTo>
                <a:cubicBezTo>
                  <a:pt x="2702" y="122"/>
                  <a:pt x="2709" y="121"/>
                  <a:pt x="2707" y="114"/>
                </a:cubicBezTo>
                <a:cubicBezTo>
                  <a:pt x="2715" y="114"/>
                  <a:pt x="2712" y="107"/>
                  <a:pt x="2717" y="106"/>
                </a:cubicBezTo>
                <a:cubicBezTo>
                  <a:pt x="2720" y="96"/>
                  <a:pt x="2732" y="92"/>
                  <a:pt x="2736" y="84"/>
                </a:cubicBezTo>
                <a:cubicBezTo>
                  <a:pt x="2745" y="79"/>
                  <a:pt x="2746" y="69"/>
                  <a:pt x="2756" y="65"/>
                </a:cubicBezTo>
                <a:cubicBezTo>
                  <a:pt x="2754" y="58"/>
                  <a:pt x="2767" y="61"/>
                  <a:pt x="2763" y="52"/>
                </a:cubicBezTo>
                <a:cubicBezTo>
                  <a:pt x="2770" y="51"/>
                  <a:pt x="2771" y="46"/>
                  <a:pt x="2772" y="41"/>
                </a:cubicBezTo>
                <a:cubicBezTo>
                  <a:pt x="2780" y="36"/>
                  <a:pt x="2786" y="29"/>
                  <a:pt x="2789" y="20"/>
                </a:cubicBezTo>
                <a:cubicBezTo>
                  <a:pt x="2797" y="20"/>
                  <a:pt x="2785" y="26"/>
                  <a:pt x="2788" y="29"/>
                </a:cubicBezTo>
                <a:cubicBezTo>
                  <a:pt x="2784" y="32"/>
                  <a:pt x="2782" y="35"/>
                  <a:pt x="2781" y="40"/>
                </a:cubicBezTo>
                <a:cubicBezTo>
                  <a:pt x="2776" y="45"/>
                  <a:pt x="2774" y="53"/>
                  <a:pt x="2767" y="57"/>
                </a:cubicBezTo>
                <a:cubicBezTo>
                  <a:pt x="2760" y="72"/>
                  <a:pt x="2747" y="82"/>
                  <a:pt x="2739" y="95"/>
                </a:cubicBezTo>
                <a:cubicBezTo>
                  <a:pt x="2726" y="106"/>
                  <a:pt x="2717" y="119"/>
                  <a:pt x="2708" y="131"/>
                </a:cubicBezTo>
                <a:cubicBezTo>
                  <a:pt x="2705" y="135"/>
                  <a:pt x="2704" y="138"/>
                  <a:pt x="2701" y="142"/>
                </a:cubicBezTo>
                <a:cubicBezTo>
                  <a:pt x="2699" y="144"/>
                  <a:pt x="2696" y="148"/>
                  <a:pt x="2693" y="149"/>
                </a:cubicBezTo>
                <a:cubicBezTo>
                  <a:pt x="2689" y="150"/>
                  <a:pt x="2683" y="164"/>
                  <a:pt x="2676" y="167"/>
                </a:cubicBezTo>
                <a:cubicBezTo>
                  <a:pt x="2669" y="181"/>
                  <a:pt x="2652" y="189"/>
                  <a:pt x="2645" y="203"/>
                </a:cubicBezTo>
                <a:cubicBezTo>
                  <a:pt x="2632" y="213"/>
                  <a:pt x="2624" y="227"/>
                  <a:pt x="2614" y="239"/>
                </a:cubicBezTo>
                <a:cubicBezTo>
                  <a:pt x="2607" y="244"/>
                  <a:pt x="2603" y="251"/>
                  <a:pt x="2597" y="257"/>
                </a:cubicBezTo>
                <a:cubicBezTo>
                  <a:pt x="2594" y="258"/>
                  <a:pt x="2595" y="261"/>
                  <a:pt x="2595" y="263"/>
                </a:cubicBezTo>
                <a:cubicBezTo>
                  <a:pt x="2592" y="264"/>
                  <a:pt x="2590" y="265"/>
                  <a:pt x="2590" y="267"/>
                </a:cubicBezTo>
                <a:cubicBezTo>
                  <a:pt x="2585" y="268"/>
                  <a:pt x="2583" y="271"/>
                  <a:pt x="2583" y="275"/>
                </a:cubicBezTo>
                <a:cubicBezTo>
                  <a:pt x="2569" y="284"/>
                  <a:pt x="2564" y="298"/>
                  <a:pt x="2551" y="308"/>
                </a:cubicBezTo>
                <a:cubicBezTo>
                  <a:pt x="2553" y="314"/>
                  <a:pt x="2543" y="312"/>
                  <a:pt x="2544" y="318"/>
                </a:cubicBezTo>
                <a:cubicBezTo>
                  <a:pt x="2546" y="324"/>
                  <a:pt x="2536" y="323"/>
                  <a:pt x="2537" y="328"/>
                </a:cubicBezTo>
                <a:cubicBezTo>
                  <a:pt x="2530" y="333"/>
                  <a:pt x="2530" y="341"/>
                  <a:pt x="2523" y="346"/>
                </a:cubicBezTo>
                <a:cubicBezTo>
                  <a:pt x="2520" y="354"/>
                  <a:pt x="2515" y="360"/>
                  <a:pt x="2509" y="366"/>
                </a:cubicBezTo>
                <a:cubicBezTo>
                  <a:pt x="2507" y="370"/>
                  <a:pt x="2505" y="373"/>
                  <a:pt x="2502" y="377"/>
                </a:cubicBezTo>
                <a:cubicBezTo>
                  <a:pt x="2501" y="380"/>
                  <a:pt x="2497" y="381"/>
                  <a:pt x="2499" y="386"/>
                </a:cubicBezTo>
                <a:cubicBezTo>
                  <a:pt x="2492" y="392"/>
                  <a:pt x="2487" y="398"/>
                  <a:pt x="2485" y="407"/>
                </a:cubicBezTo>
                <a:cubicBezTo>
                  <a:pt x="2480" y="408"/>
                  <a:pt x="2485" y="416"/>
                  <a:pt x="2478" y="417"/>
                </a:cubicBezTo>
                <a:cubicBezTo>
                  <a:pt x="2475" y="419"/>
                  <a:pt x="2473" y="422"/>
                  <a:pt x="2474" y="427"/>
                </a:cubicBezTo>
                <a:cubicBezTo>
                  <a:pt x="2469" y="433"/>
                  <a:pt x="2470" y="443"/>
                  <a:pt x="2460" y="447"/>
                </a:cubicBezTo>
                <a:cubicBezTo>
                  <a:pt x="2461" y="457"/>
                  <a:pt x="2455" y="461"/>
                  <a:pt x="2453" y="469"/>
                </a:cubicBezTo>
                <a:cubicBezTo>
                  <a:pt x="2449" y="476"/>
                  <a:pt x="2447" y="485"/>
                  <a:pt x="2443" y="492"/>
                </a:cubicBezTo>
                <a:cubicBezTo>
                  <a:pt x="2444" y="502"/>
                  <a:pt x="2437" y="506"/>
                  <a:pt x="2436" y="514"/>
                </a:cubicBezTo>
                <a:cubicBezTo>
                  <a:pt x="2436" y="524"/>
                  <a:pt x="2425" y="527"/>
                  <a:pt x="2429" y="539"/>
                </a:cubicBezTo>
                <a:cubicBezTo>
                  <a:pt x="2424" y="545"/>
                  <a:pt x="2424" y="554"/>
                  <a:pt x="2421" y="561"/>
                </a:cubicBezTo>
                <a:cubicBezTo>
                  <a:pt x="2421" y="580"/>
                  <a:pt x="2413" y="593"/>
                  <a:pt x="2411" y="611"/>
                </a:cubicBezTo>
                <a:cubicBezTo>
                  <a:pt x="2409" y="628"/>
                  <a:pt x="2403" y="642"/>
                  <a:pt x="2403" y="660"/>
                </a:cubicBezTo>
                <a:cubicBezTo>
                  <a:pt x="2396" y="660"/>
                  <a:pt x="2399" y="646"/>
                  <a:pt x="2396" y="640"/>
                </a:cubicBezTo>
                <a:cubicBezTo>
                  <a:pt x="2389" y="640"/>
                  <a:pt x="2392" y="627"/>
                  <a:pt x="2389" y="621"/>
                </a:cubicBezTo>
                <a:cubicBezTo>
                  <a:pt x="2384" y="608"/>
                  <a:pt x="2399" y="608"/>
                  <a:pt x="2396" y="596"/>
                </a:cubicBezTo>
                <a:close/>
                <a:moveTo>
                  <a:pt x="2398" y="693"/>
                </a:moveTo>
                <a:cubicBezTo>
                  <a:pt x="2396" y="699"/>
                  <a:pt x="2394" y="692"/>
                  <a:pt x="2394" y="688"/>
                </a:cubicBezTo>
                <a:cubicBezTo>
                  <a:pt x="2395" y="683"/>
                  <a:pt x="2397" y="689"/>
                  <a:pt x="2398" y="693"/>
                </a:cubicBezTo>
                <a:close/>
                <a:moveTo>
                  <a:pt x="1893" y="123"/>
                </a:moveTo>
                <a:cubicBezTo>
                  <a:pt x="1901" y="123"/>
                  <a:pt x="1900" y="134"/>
                  <a:pt x="1907" y="135"/>
                </a:cubicBezTo>
                <a:cubicBezTo>
                  <a:pt x="1905" y="142"/>
                  <a:pt x="1894" y="130"/>
                  <a:pt x="1893" y="123"/>
                </a:cubicBezTo>
                <a:close/>
                <a:moveTo>
                  <a:pt x="2222" y="513"/>
                </a:moveTo>
                <a:cubicBezTo>
                  <a:pt x="2220" y="511"/>
                  <a:pt x="2218" y="509"/>
                  <a:pt x="2218" y="505"/>
                </a:cubicBezTo>
                <a:cubicBezTo>
                  <a:pt x="2210" y="506"/>
                  <a:pt x="2211" y="494"/>
                  <a:pt x="2204" y="496"/>
                </a:cubicBezTo>
                <a:cubicBezTo>
                  <a:pt x="2198" y="485"/>
                  <a:pt x="2190" y="477"/>
                  <a:pt x="2181" y="471"/>
                </a:cubicBezTo>
                <a:cubicBezTo>
                  <a:pt x="2182" y="465"/>
                  <a:pt x="2187" y="468"/>
                  <a:pt x="2188" y="472"/>
                </a:cubicBezTo>
                <a:cubicBezTo>
                  <a:pt x="2192" y="473"/>
                  <a:pt x="2193" y="476"/>
                  <a:pt x="2197" y="476"/>
                </a:cubicBezTo>
                <a:cubicBezTo>
                  <a:pt x="2206" y="492"/>
                  <a:pt x="2219" y="500"/>
                  <a:pt x="2229" y="514"/>
                </a:cubicBezTo>
                <a:cubicBezTo>
                  <a:pt x="2227" y="520"/>
                  <a:pt x="2226" y="512"/>
                  <a:pt x="2222" y="513"/>
                </a:cubicBezTo>
                <a:close/>
                <a:moveTo>
                  <a:pt x="2255" y="556"/>
                </a:moveTo>
                <a:cubicBezTo>
                  <a:pt x="2254" y="542"/>
                  <a:pt x="2242" y="546"/>
                  <a:pt x="2241" y="533"/>
                </a:cubicBezTo>
                <a:cubicBezTo>
                  <a:pt x="2249" y="536"/>
                  <a:pt x="2252" y="549"/>
                  <a:pt x="2260" y="552"/>
                </a:cubicBezTo>
                <a:cubicBezTo>
                  <a:pt x="2264" y="561"/>
                  <a:pt x="2272" y="564"/>
                  <a:pt x="2276" y="573"/>
                </a:cubicBezTo>
                <a:cubicBezTo>
                  <a:pt x="2266" y="571"/>
                  <a:pt x="2265" y="557"/>
                  <a:pt x="2255" y="556"/>
                </a:cubicBezTo>
                <a:close/>
                <a:moveTo>
                  <a:pt x="2244" y="517"/>
                </a:moveTo>
                <a:cubicBezTo>
                  <a:pt x="2234" y="499"/>
                  <a:pt x="2217" y="490"/>
                  <a:pt x="2208" y="471"/>
                </a:cubicBezTo>
                <a:cubicBezTo>
                  <a:pt x="2200" y="467"/>
                  <a:pt x="2195" y="459"/>
                  <a:pt x="2189" y="451"/>
                </a:cubicBezTo>
                <a:cubicBezTo>
                  <a:pt x="2182" y="446"/>
                  <a:pt x="2176" y="438"/>
                  <a:pt x="2170" y="431"/>
                </a:cubicBezTo>
                <a:cubicBezTo>
                  <a:pt x="2161" y="429"/>
                  <a:pt x="2161" y="413"/>
                  <a:pt x="2152" y="412"/>
                </a:cubicBezTo>
                <a:cubicBezTo>
                  <a:pt x="2147" y="402"/>
                  <a:pt x="2140" y="397"/>
                  <a:pt x="2133" y="392"/>
                </a:cubicBezTo>
                <a:cubicBezTo>
                  <a:pt x="2130" y="380"/>
                  <a:pt x="2119" y="380"/>
                  <a:pt x="2116" y="368"/>
                </a:cubicBezTo>
                <a:cubicBezTo>
                  <a:pt x="2109" y="364"/>
                  <a:pt x="2107" y="351"/>
                  <a:pt x="2100" y="345"/>
                </a:cubicBezTo>
                <a:cubicBezTo>
                  <a:pt x="2092" y="337"/>
                  <a:pt x="2086" y="327"/>
                  <a:pt x="2077" y="320"/>
                </a:cubicBezTo>
                <a:cubicBezTo>
                  <a:pt x="2068" y="315"/>
                  <a:pt x="2064" y="301"/>
                  <a:pt x="2054" y="295"/>
                </a:cubicBezTo>
                <a:cubicBezTo>
                  <a:pt x="2049" y="284"/>
                  <a:pt x="2039" y="279"/>
                  <a:pt x="2032" y="270"/>
                </a:cubicBezTo>
                <a:cubicBezTo>
                  <a:pt x="2024" y="262"/>
                  <a:pt x="2016" y="254"/>
                  <a:pt x="2009" y="245"/>
                </a:cubicBezTo>
                <a:cubicBezTo>
                  <a:pt x="1999" y="240"/>
                  <a:pt x="1994" y="227"/>
                  <a:pt x="1984" y="223"/>
                </a:cubicBezTo>
                <a:cubicBezTo>
                  <a:pt x="1983" y="214"/>
                  <a:pt x="1975" y="217"/>
                  <a:pt x="1972" y="211"/>
                </a:cubicBezTo>
                <a:cubicBezTo>
                  <a:pt x="1971" y="204"/>
                  <a:pt x="1960" y="210"/>
                  <a:pt x="1961" y="198"/>
                </a:cubicBezTo>
                <a:cubicBezTo>
                  <a:pt x="1956" y="197"/>
                  <a:pt x="1954" y="189"/>
                  <a:pt x="1947" y="189"/>
                </a:cubicBezTo>
                <a:cubicBezTo>
                  <a:pt x="1943" y="186"/>
                  <a:pt x="1942" y="178"/>
                  <a:pt x="1936" y="177"/>
                </a:cubicBezTo>
                <a:cubicBezTo>
                  <a:pt x="1933" y="171"/>
                  <a:pt x="1928" y="169"/>
                  <a:pt x="1925" y="164"/>
                </a:cubicBezTo>
                <a:cubicBezTo>
                  <a:pt x="1924" y="155"/>
                  <a:pt x="1915" y="160"/>
                  <a:pt x="1916" y="148"/>
                </a:cubicBezTo>
                <a:cubicBezTo>
                  <a:pt x="1912" y="148"/>
                  <a:pt x="1909" y="146"/>
                  <a:pt x="1908" y="141"/>
                </a:cubicBezTo>
                <a:cubicBezTo>
                  <a:pt x="1911" y="142"/>
                  <a:pt x="1913" y="143"/>
                  <a:pt x="1917" y="142"/>
                </a:cubicBezTo>
                <a:cubicBezTo>
                  <a:pt x="1925" y="157"/>
                  <a:pt x="1942" y="160"/>
                  <a:pt x="1948" y="177"/>
                </a:cubicBezTo>
                <a:cubicBezTo>
                  <a:pt x="1957" y="177"/>
                  <a:pt x="1957" y="192"/>
                  <a:pt x="1966" y="192"/>
                </a:cubicBezTo>
                <a:cubicBezTo>
                  <a:pt x="1972" y="194"/>
                  <a:pt x="1973" y="206"/>
                  <a:pt x="1980" y="206"/>
                </a:cubicBezTo>
                <a:cubicBezTo>
                  <a:pt x="1991" y="217"/>
                  <a:pt x="2001" y="227"/>
                  <a:pt x="2013" y="235"/>
                </a:cubicBezTo>
                <a:cubicBezTo>
                  <a:pt x="2024" y="244"/>
                  <a:pt x="2033" y="256"/>
                  <a:pt x="2045" y="264"/>
                </a:cubicBezTo>
                <a:cubicBezTo>
                  <a:pt x="2049" y="266"/>
                  <a:pt x="2048" y="275"/>
                  <a:pt x="2056" y="271"/>
                </a:cubicBezTo>
                <a:cubicBezTo>
                  <a:pt x="2056" y="276"/>
                  <a:pt x="2059" y="278"/>
                  <a:pt x="2063" y="279"/>
                </a:cubicBezTo>
                <a:cubicBezTo>
                  <a:pt x="2067" y="286"/>
                  <a:pt x="2073" y="291"/>
                  <a:pt x="2078" y="296"/>
                </a:cubicBezTo>
                <a:cubicBezTo>
                  <a:pt x="2089" y="306"/>
                  <a:pt x="2101" y="314"/>
                  <a:pt x="2111" y="325"/>
                </a:cubicBezTo>
                <a:cubicBezTo>
                  <a:pt x="2131" y="346"/>
                  <a:pt x="2151" y="368"/>
                  <a:pt x="2171" y="390"/>
                </a:cubicBezTo>
                <a:cubicBezTo>
                  <a:pt x="2174" y="397"/>
                  <a:pt x="2182" y="399"/>
                  <a:pt x="2188" y="401"/>
                </a:cubicBezTo>
                <a:cubicBezTo>
                  <a:pt x="2189" y="412"/>
                  <a:pt x="2199" y="410"/>
                  <a:pt x="2201" y="419"/>
                </a:cubicBezTo>
                <a:cubicBezTo>
                  <a:pt x="2211" y="427"/>
                  <a:pt x="2217" y="442"/>
                  <a:pt x="2227" y="450"/>
                </a:cubicBezTo>
                <a:cubicBezTo>
                  <a:pt x="2229" y="460"/>
                  <a:pt x="2238" y="458"/>
                  <a:pt x="2240" y="468"/>
                </a:cubicBezTo>
                <a:cubicBezTo>
                  <a:pt x="2242" y="476"/>
                  <a:pt x="2249" y="479"/>
                  <a:pt x="2252" y="486"/>
                </a:cubicBezTo>
                <a:cubicBezTo>
                  <a:pt x="2261" y="496"/>
                  <a:pt x="2270" y="506"/>
                  <a:pt x="2277" y="519"/>
                </a:cubicBezTo>
                <a:cubicBezTo>
                  <a:pt x="2284" y="528"/>
                  <a:pt x="2293" y="532"/>
                  <a:pt x="2299" y="542"/>
                </a:cubicBezTo>
                <a:cubicBezTo>
                  <a:pt x="2309" y="545"/>
                  <a:pt x="2311" y="560"/>
                  <a:pt x="2321" y="564"/>
                </a:cubicBezTo>
                <a:cubicBezTo>
                  <a:pt x="2325" y="580"/>
                  <a:pt x="2335" y="588"/>
                  <a:pt x="2341" y="601"/>
                </a:cubicBezTo>
                <a:cubicBezTo>
                  <a:pt x="2346" y="605"/>
                  <a:pt x="2348" y="613"/>
                  <a:pt x="2350" y="620"/>
                </a:cubicBezTo>
                <a:cubicBezTo>
                  <a:pt x="2357" y="621"/>
                  <a:pt x="2356" y="634"/>
                  <a:pt x="2362" y="635"/>
                </a:cubicBezTo>
                <a:cubicBezTo>
                  <a:pt x="2367" y="659"/>
                  <a:pt x="2380" y="671"/>
                  <a:pt x="2383" y="696"/>
                </a:cubicBezTo>
                <a:cubicBezTo>
                  <a:pt x="2377" y="697"/>
                  <a:pt x="2379" y="686"/>
                  <a:pt x="2373" y="686"/>
                </a:cubicBezTo>
                <a:cubicBezTo>
                  <a:pt x="2370" y="682"/>
                  <a:pt x="2369" y="675"/>
                  <a:pt x="2364" y="673"/>
                </a:cubicBezTo>
                <a:cubicBezTo>
                  <a:pt x="2365" y="664"/>
                  <a:pt x="2358" y="666"/>
                  <a:pt x="2355" y="660"/>
                </a:cubicBezTo>
                <a:cubicBezTo>
                  <a:pt x="2354" y="655"/>
                  <a:pt x="2352" y="651"/>
                  <a:pt x="2348" y="650"/>
                </a:cubicBezTo>
                <a:cubicBezTo>
                  <a:pt x="2347" y="643"/>
                  <a:pt x="2344" y="639"/>
                  <a:pt x="2339" y="637"/>
                </a:cubicBezTo>
                <a:cubicBezTo>
                  <a:pt x="2335" y="636"/>
                  <a:pt x="2336" y="626"/>
                  <a:pt x="2331" y="627"/>
                </a:cubicBezTo>
                <a:cubicBezTo>
                  <a:pt x="2327" y="617"/>
                  <a:pt x="2318" y="615"/>
                  <a:pt x="2314" y="604"/>
                </a:cubicBezTo>
                <a:cubicBezTo>
                  <a:pt x="2290" y="576"/>
                  <a:pt x="2269" y="543"/>
                  <a:pt x="2244" y="517"/>
                </a:cubicBezTo>
                <a:close/>
                <a:moveTo>
                  <a:pt x="2284" y="583"/>
                </a:moveTo>
                <a:cubicBezTo>
                  <a:pt x="2296" y="588"/>
                  <a:pt x="2297" y="610"/>
                  <a:pt x="2311" y="613"/>
                </a:cubicBezTo>
                <a:cubicBezTo>
                  <a:pt x="2311" y="624"/>
                  <a:pt x="2319" y="623"/>
                  <a:pt x="2320" y="632"/>
                </a:cubicBezTo>
                <a:cubicBezTo>
                  <a:pt x="2309" y="627"/>
                  <a:pt x="2302" y="615"/>
                  <a:pt x="2292" y="608"/>
                </a:cubicBezTo>
                <a:cubicBezTo>
                  <a:pt x="2293" y="596"/>
                  <a:pt x="2289" y="594"/>
                  <a:pt x="2284" y="583"/>
                </a:cubicBezTo>
                <a:close/>
                <a:moveTo>
                  <a:pt x="2405" y="775"/>
                </a:moveTo>
                <a:cubicBezTo>
                  <a:pt x="2397" y="766"/>
                  <a:pt x="2390" y="755"/>
                  <a:pt x="2384" y="743"/>
                </a:cubicBezTo>
                <a:cubicBezTo>
                  <a:pt x="2375" y="738"/>
                  <a:pt x="2368" y="729"/>
                  <a:pt x="2359" y="722"/>
                </a:cubicBezTo>
                <a:cubicBezTo>
                  <a:pt x="2351" y="715"/>
                  <a:pt x="2344" y="708"/>
                  <a:pt x="2339" y="696"/>
                </a:cubicBezTo>
                <a:cubicBezTo>
                  <a:pt x="2329" y="688"/>
                  <a:pt x="2320" y="677"/>
                  <a:pt x="2310" y="669"/>
                </a:cubicBezTo>
                <a:cubicBezTo>
                  <a:pt x="2307" y="662"/>
                  <a:pt x="2300" y="663"/>
                  <a:pt x="2298" y="654"/>
                </a:cubicBezTo>
                <a:cubicBezTo>
                  <a:pt x="2295" y="648"/>
                  <a:pt x="2286" y="650"/>
                  <a:pt x="2286" y="639"/>
                </a:cubicBezTo>
                <a:cubicBezTo>
                  <a:pt x="2274" y="634"/>
                  <a:pt x="2264" y="627"/>
                  <a:pt x="2253" y="622"/>
                </a:cubicBezTo>
                <a:cubicBezTo>
                  <a:pt x="2248" y="614"/>
                  <a:pt x="2240" y="609"/>
                  <a:pt x="2234" y="602"/>
                </a:cubicBezTo>
                <a:cubicBezTo>
                  <a:pt x="2231" y="599"/>
                  <a:pt x="2226" y="598"/>
                  <a:pt x="2224" y="592"/>
                </a:cubicBezTo>
                <a:cubicBezTo>
                  <a:pt x="2221" y="588"/>
                  <a:pt x="2218" y="586"/>
                  <a:pt x="2213" y="585"/>
                </a:cubicBezTo>
                <a:cubicBezTo>
                  <a:pt x="2209" y="576"/>
                  <a:pt x="2197" y="577"/>
                  <a:pt x="2192" y="569"/>
                </a:cubicBezTo>
                <a:cubicBezTo>
                  <a:pt x="2184" y="567"/>
                  <a:pt x="2181" y="556"/>
                  <a:pt x="2172" y="555"/>
                </a:cubicBezTo>
                <a:cubicBezTo>
                  <a:pt x="2168" y="546"/>
                  <a:pt x="2160" y="543"/>
                  <a:pt x="2156" y="535"/>
                </a:cubicBezTo>
                <a:cubicBezTo>
                  <a:pt x="2150" y="527"/>
                  <a:pt x="2140" y="526"/>
                  <a:pt x="2135" y="518"/>
                </a:cubicBezTo>
                <a:cubicBezTo>
                  <a:pt x="2125" y="518"/>
                  <a:pt x="2123" y="507"/>
                  <a:pt x="2114" y="505"/>
                </a:cubicBezTo>
                <a:cubicBezTo>
                  <a:pt x="2103" y="491"/>
                  <a:pt x="2083" y="490"/>
                  <a:pt x="2075" y="471"/>
                </a:cubicBezTo>
                <a:cubicBezTo>
                  <a:pt x="2062" y="466"/>
                  <a:pt x="2051" y="458"/>
                  <a:pt x="2039" y="452"/>
                </a:cubicBezTo>
                <a:cubicBezTo>
                  <a:pt x="2037" y="442"/>
                  <a:pt x="2027" y="444"/>
                  <a:pt x="2026" y="434"/>
                </a:cubicBezTo>
                <a:cubicBezTo>
                  <a:pt x="2018" y="433"/>
                  <a:pt x="2017" y="422"/>
                  <a:pt x="2009" y="422"/>
                </a:cubicBezTo>
                <a:cubicBezTo>
                  <a:pt x="2007" y="415"/>
                  <a:pt x="2012" y="417"/>
                  <a:pt x="2012" y="422"/>
                </a:cubicBezTo>
                <a:cubicBezTo>
                  <a:pt x="2016" y="422"/>
                  <a:pt x="2017" y="426"/>
                  <a:pt x="2022" y="426"/>
                </a:cubicBezTo>
                <a:cubicBezTo>
                  <a:pt x="2026" y="431"/>
                  <a:pt x="2032" y="435"/>
                  <a:pt x="2039" y="437"/>
                </a:cubicBezTo>
                <a:cubicBezTo>
                  <a:pt x="2049" y="445"/>
                  <a:pt x="2057" y="456"/>
                  <a:pt x="2070" y="460"/>
                </a:cubicBezTo>
                <a:cubicBezTo>
                  <a:pt x="2073" y="468"/>
                  <a:pt x="2083" y="465"/>
                  <a:pt x="2087" y="472"/>
                </a:cubicBezTo>
                <a:cubicBezTo>
                  <a:pt x="2092" y="477"/>
                  <a:pt x="2097" y="481"/>
                  <a:pt x="2104" y="483"/>
                </a:cubicBezTo>
                <a:cubicBezTo>
                  <a:pt x="2113" y="493"/>
                  <a:pt x="2126" y="497"/>
                  <a:pt x="2135" y="506"/>
                </a:cubicBezTo>
                <a:cubicBezTo>
                  <a:pt x="2148" y="513"/>
                  <a:pt x="2159" y="520"/>
                  <a:pt x="2169" y="529"/>
                </a:cubicBezTo>
                <a:cubicBezTo>
                  <a:pt x="2173" y="528"/>
                  <a:pt x="2172" y="534"/>
                  <a:pt x="2173" y="534"/>
                </a:cubicBezTo>
                <a:cubicBezTo>
                  <a:pt x="2176" y="536"/>
                  <a:pt x="2184" y="533"/>
                  <a:pt x="2187" y="541"/>
                </a:cubicBezTo>
                <a:cubicBezTo>
                  <a:pt x="2191" y="545"/>
                  <a:pt x="2196" y="549"/>
                  <a:pt x="2201" y="552"/>
                </a:cubicBezTo>
                <a:cubicBezTo>
                  <a:pt x="2205" y="559"/>
                  <a:pt x="2213" y="559"/>
                  <a:pt x="2218" y="564"/>
                </a:cubicBezTo>
                <a:cubicBezTo>
                  <a:pt x="2221" y="570"/>
                  <a:pt x="2229" y="570"/>
                  <a:pt x="2232" y="576"/>
                </a:cubicBezTo>
                <a:cubicBezTo>
                  <a:pt x="2245" y="580"/>
                  <a:pt x="2253" y="591"/>
                  <a:pt x="2266" y="596"/>
                </a:cubicBezTo>
                <a:cubicBezTo>
                  <a:pt x="2273" y="608"/>
                  <a:pt x="2282" y="618"/>
                  <a:pt x="2295" y="622"/>
                </a:cubicBezTo>
                <a:cubicBezTo>
                  <a:pt x="2301" y="635"/>
                  <a:pt x="2312" y="641"/>
                  <a:pt x="2323" y="646"/>
                </a:cubicBezTo>
                <a:cubicBezTo>
                  <a:pt x="2328" y="660"/>
                  <a:pt x="2340" y="663"/>
                  <a:pt x="2346" y="674"/>
                </a:cubicBezTo>
                <a:cubicBezTo>
                  <a:pt x="2356" y="681"/>
                  <a:pt x="2361" y="694"/>
                  <a:pt x="2372" y="698"/>
                </a:cubicBezTo>
                <a:cubicBezTo>
                  <a:pt x="2375" y="712"/>
                  <a:pt x="2385" y="714"/>
                  <a:pt x="2387" y="728"/>
                </a:cubicBezTo>
                <a:cubicBezTo>
                  <a:pt x="2393" y="732"/>
                  <a:pt x="2397" y="740"/>
                  <a:pt x="2404" y="742"/>
                </a:cubicBezTo>
                <a:cubicBezTo>
                  <a:pt x="2404" y="751"/>
                  <a:pt x="2411" y="750"/>
                  <a:pt x="2411" y="759"/>
                </a:cubicBezTo>
                <a:cubicBezTo>
                  <a:pt x="2413" y="764"/>
                  <a:pt x="2420" y="762"/>
                  <a:pt x="2419" y="772"/>
                </a:cubicBezTo>
                <a:cubicBezTo>
                  <a:pt x="2422" y="784"/>
                  <a:pt x="2429" y="788"/>
                  <a:pt x="2431" y="802"/>
                </a:cubicBezTo>
                <a:cubicBezTo>
                  <a:pt x="2419" y="798"/>
                  <a:pt x="2412" y="786"/>
                  <a:pt x="2405" y="775"/>
                </a:cubicBezTo>
                <a:close/>
                <a:moveTo>
                  <a:pt x="2433" y="769"/>
                </a:moveTo>
                <a:cubicBezTo>
                  <a:pt x="2433" y="759"/>
                  <a:pt x="2429" y="756"/>
                  <a:pt x="2427" y="750"/>
                </a:cubicBezTo>
                <a:cubicBezTo>
                  <a:pt x="2427" y="741"/>
                  <a:pt x="2430" y="734"/>
                  <a:pt x="2431" y="725"/>
                </a:cubicBezTo>
                <a:cubicBezTo>
                  <a:pt x="2436" y="719"/>
                  <a:pt x="2432" y="708"/>
                  <a:pt x="2438" y="703"/>
                </a:cubicBezTo>
                <a:cubicBezTo>
                  <a:pt x="2434" y="682"/>
                  <a:pt x="2445" y="671"/>
                  <a:pt x="2442" y="652"/>
                </a:cubicBezTo>
                <a:cubicBezTo>
                  <a:pt x="2450" y="648"/>
                  <a:pt x="2446" y="636"/>
                  <a:pt x="2450" y="630"/>
                </a:cubicBezTo>
                <a:cubicBezTo>
                  <a:pt x="2458" y="630"/>
                  <a:pt x="2445" y="617"/>
                  <a:pt x="2453" y="617"/>
                </a:cubicBezTo>
                <a:cubicBezTo>
                  <a:pt x="2455" y="614"/>
                  <a:pt x="2455" y="610"/>
                  <a:pt x="2454" y="605"/>
                </a:cubicBezTo>
                <a:cubicBezTo>
                  <a:pt x="2459" y="599"/>
                  <a:pt x="2458" y="590"/>
                  <a:pt x="2461" y="583"/>
                </a:cubicBezTo>
                <a:cubicBezTo>
                  <a:pt x="2456" y="574"/>
                  <a:pt x="2470" y="579"/>
                  <a:pt x="2465" y="570"/>
                </a:cubicBezTo>
                <a:cubicBezTo>
                  <a:pt x="2465" y="566"/>
                  <a:pt x="2469" y="565"/>
                  <a:pt x="2469" y="561"/>
                </a:cubicBezTo>
                <a:cubicBezTo>
                  <a:pt x="2476" y="530"/>
                  <a:pt x="2495" y="506"/>
                  <a:pt x="2505" y="477"/>
                </a:cubicBezTo>
                <a:cubicBezTo>
                  <a:pt x="2514" y="474"/>
                  <a:pt x="2508" y="460"/>
                  <a:pt x="2519" y="459"/>
                </a:cubicBezTo>
                <a:cubicBezTo>
                  <a:pt x="2515" y="452"/>
                  <a:pt x="2524" y="452"/>
                  <a:pt x="2522" y="446"/>
                </a:cubicBezTo>
                <a:cubicBezTo>
                  <a:pt x="2525" y="444"/>
                  <a:pt x="2524" y="439"/>
                  <a:pt x="2530" y="439"/>
                </a:cubicBezTo>
                <a:cubicBezTo>
                  <a:pt x="2535" y="425"/>
                  <a:pt x="2542" y="413"/>
                  <a:pt x="2552" y="402"/>
                </a:cubicBezTo>
                <a:cubicBezTo>
                  <a:pt x="2557" y="387"/>
                  <a:pt x="2568" y="376"/>
                  <a:pt x="2577" y="365"/>
                </a:cubicBezTo>
                <a:cubicBezTo>
                  <a:pt x="2576" y="355"/>
                  <a:pt x="2586" y="352"/>
                  <a:pt x="2588" y="345"/>
                </a:cubicBezTo>
                <a:cubicBezTo>
                  <a:pt x="2596" y="341"/>
                  <a:pt x="2593" y="330"/>
                  <a:pt x="2602" y="327"/>
                </a:cubicBezTo>
                <a:cubicBezTo>
                  <a:pt x="2603" y="318"/>
                  <a:pt x="2613" y="317"/>
                  <a:pt x="2613" y="307"/>
                </a:cubicBezTo>
                <a:cubicBezTo>
                  <a:pt x="2622" y="304"/>
                  <a:pt x="2621" y="294"/>
                  <a:pt x="2630" y="292"/>
                </a:cubicBezTo>
                <a:cubicBezTo>
                  <a:pt x="2634" y="285"/>
                  <a:pt x="2634" y="276"/>
                  <a:pt x="2645" y="274"/>
                </a:cubicBezTo>
                <a:cubicBezTo>
                  <a:pt x="2647" y="267"/>
                  <a:pt x="2651" y="262"/>
                  <a:pt x="2656" y="257"/>
                </a:cubicBezTo>
                <a:cubicBezTo>
                  <a:pt x="2668" y="247"/>
                  <a:pt x="2669" y="230"/>
                  <a:pt x="2684" y="222"/>
                </a:cubicBezTo>
                <a:cubicBezTo>
                  <a:pt x="2691" y="208"/>
                  <a:pt x="2703" y="198"/>
                  <a:pt x="2713" y="186"/>
                </a:cubicBezTo>
                <a:cubicBezTo>
                  <a:pt x="2732" y="164"/>
                  <a:pt x="2748" y="139"/>
                  <a:pt x="2770" y="119"/>
                </a:cubicBezTo>
                <a:cubicBezTo>
                  <a:pt x="2770" y="115"/>
                  <a:pt x="2774" y="113"/>
                  <a:pt x="2774" y="109"/>
                </a:cubicBezTo>
                <a:cubicBezTo>
                  <a:pt x="2782" y="110"/>
                  <a:pt x="2774" y="120"/>
                  <a:pt x="2771" y="122"/>
                </a:cubicBezTo>
                <a:cubicBezTo>
                  <a:pt x="2774" y="130"/>
                  <a:pt x="2764" y="131"/>
                  <a:pt x="2765" y="137"/>
                </a:cubicBezTo>
                <a:cubicBezTo>
                  <a:pt x="2763" y="139"/>
                  <a:pt x="2760" y="141"/>
                  <a:pt x="2760" y="144"/>
                </a:cubicBezTo>
                <a:cubicBezTo>
                  <a:pt x="2760" y="148"/>
                  <a:pt x="2755" y="147"/>
                  <a:pt x="2756" y="151"/>
                </a:cubicBezTo>
                <a:cubicBezTo>
                  <a:pt x="2754" y="157"/>
                  <a:pt x="2751" y="161"/>
                  <a:pt x="2747" y="165"/>
                </a:cubicBezTo>
                <a:cubicBezTo>
                  <a:pt x="2740" y="186"/>
                  <a:pt x="2725" y="201"/>
                  <a:pt x="2717" y="221"/>
                </a:cubicBezTo>
                <a:cubicBezTo>
                  <a:pt x="2711" y="226"/>
                  <a:pt x="2707" y="231"/>
                  <a:pt x="2702" y="236"/>
                </a:cubicBezTo>
                <a:cubicBezTo>
                  <a:pt x="2698" y="241"/>
                  <a:pt x="2696" y="247"/>
                  <a:pt x="2690" y="250"/>
                </a:cubicBezTo>
                <a:cubicBezTo>
                  <a:pt x="2689" y="258"/>
                  <a:pt x="2682" y="261"/>
                  <a:pt x="2679" y="267"/>
                </a:cubicBezTo>
                <a:cubicBezTo>
                  <a:pt x="2678" y="274"/>
                  <a:pt x="2670" y="276"/>
                  <a:pt x="2667" y="281"/>
                </a:cubicBezTo>
                <a:cubicBezTo>
                  <a:pt x="2664" y="288"/>
                  <a:pt x="2661" y="294"/>
                  <a:pt x="2655" y="299"/>
                </a:cubicBezTo>
                <a:cubicBezTo>
                  <a:pt x="2658" y="308"/>
                  <a:pt x="2646" y="307"/>
                  <a:pt x="2647" y="315"/>
                </a:cubicBezTo>
                <a:cubicBezTo>
                  <a:pt x="2638" y="324"/>
                  <a:pt x="2634" y="338"/>
                  <a:pt x="2627" y="349"/>
                </a:cubicBezTo>
                <a:cubicBezTo>
                  <a:pt x="2627" y="357"/>
                  <a:pt x="2621" y="361"/>
                  <a:pt x="2616" y="366"/>
                </a:cubicBezTo>
                <a:cubicBezTo>
                  <a:pt x="2615" y="373"/>
                  <a:pt x="2608" y="375"/>
                  <a:pt x="2607" y="382"/>
                </a:cubicBezTo>
                <a:cubicBezTo>
                  <a:pt x="2597" y="391"/>
                  <a:pt x="2594" y="404"/>
                  <a:pt x="2584" y="413"/>
                </a:cubicBezTo>
                <a:cubicBezTo>
                  <a:pt x="2583" y="417"/>
                  <a:pt x="2581" y="420"/>
                  <a:pt x="2576" y="421"/>
                </a:cubicBezTo>
                <a:cubicBezTo>
                  <a:pt x="2574" y="424"/>
                  <a:pt x="2576" y="429"/>
                  <a:pt x="2572" y="430"/>
                </a:cubicBezTo>
                <a:cubicBezTo>
                  <a:pt x="2568" y="435"/>
                  <a:pt x="2569" y="443"/>
                  <a:pt x="2564" y="447"/>
                </a:cubicBezTo>
                <a:cubicBezTo>
                  <a:pt x="2560" y="447"/>
                  <a:pt x="2564" y="452"/>
                  <a:pt x="2562" y="453"/>
                </a:cubicBezTo>
                <a:cubicBezTo>
                  <a:pt x="2561" y="454"/>
                  <a:pt x="2557" y="453"/>
                  <a:pt x="2557" y="454"/>
                </a:cubicBezTo>
                <a:cubicBezTo>
                  <a:pt x="2555" y="458"/>
                  <a:pt x="2558" y="463"/>
                  <a:pt x="2553" y="464"/>
                </a:cubicBezTo>
                <a:cubicBezTo>
                  <a:pt x="2554" y="472"/>
                  <a:pt x="2540" y="470"/>
                  <a:pt x="2544" y="481"/>
                </a:cubicBezTo>
                <a:cubicBezTo>
                  <a:pt x="2535" y="482"/>
                  <a:pt x="2539" y="493"/>
                  <a:pt x="2533" y="498"/>
                </a:cubicBezTo>
                <a:cubicBezTo>
                  <a:pt x="2529" y="502"/>
                  <a:pt x="2523" y="506"/>
                  <a:pt x="2524" y="514"/>
                </a:cubicBezTo>
                <a:cubicBezTo>
                  <a:pt x="2516" y="524"/>
                  <a:pt x="2510" y="536"/>
                  <a:pt x="2508" y="550"/>
                </a:cubicBezTo>
                <a:cubicBezTo>
                  <a:pt x="2497" y="558"/>
                  <a:pt x="2499" y="576"/>
                  <a:pt x="2488" y="583"/>
                </a:cubicBezTo>
                <a:cubicBezTo>
                  <a:pt x="2485" y="597"/>
                  <a:pt x="2476" y="607"/>
                  <a:pt x="2475" y="622"/>
                </a:cubicBezTo>
                <a:cubicBezTo>
                  <a:pt x="2462" y="644"/>
                  <a:pt x="2456" y="671"/>
                  <a:pt x="2452" y="700"/>
                </a:cubicBezTo>
                <a:cubicBezTo>
                  <a:pt x="2448" y="706"/>
                  <a:pt x="2452" y="716"/>
                  <a:pt x="2448" y="722"/>
                </a:cubicBezTo>
                <a:cubicBezTo>
                  <a:pt x="2447" y="728"/>
                  <a:pt x="2444" y="734"/>
                  <a:pt x="2446" y="743"/>
                </a:cubicBezTo>
                <a:cubicBezTo>
                  <a:pt x="2444" y="756"/>
                  <a:pt x="2443" y="770"/>
                  <a:pt x="2443" y="785"/>
                </a:cubicBezTo>
                <a:cubicBezTo>
                  <a:pt x="2437" y="783"/>
                  <a:pt x="2437" y="773"/>
                  <a:pt x="2433" y="769"/>
                </a:cubicBezTo>
                <a:close/>
                <a:moveTo>
                  <a:pt x="2440" y="862"/>
                </a:moveTo>
                <a:cubicBezTo>
                  <a:pt x="2443" y="862"/>
                  <a:pt x="2446" y="861"/>
                  <a:pt x="2449" y="860"/>
                </a:cubicBezTo>
                <a:cubicBezTo>
                  <a:pt x="2453" y="863"/>
                  <a:pt x="2454" y="870"/>
                  <a:pt x="2455" y="877"/>
                </a:cubicBezTo>
                <a:cubicBezTo>
                  <a:pt x="2449" y="874"/>
                  <a:pt x="2444" y="869"/>
                  <a:pt x="2440" y="862"/>
                </a:cubicBezTo>
                <a:close/>
                <a:moveTo>
                  <a:pt x="2463" y="855"/>
                </a:moveTo>
                <a:cubicBezTo>
                  <a:pt x="2452" y="849"/>
                  <a:pt x="2458" y="839"/>
                  <a:pt x="2452" y="830"/>
                </a:cubicBezTo>
                <a:cubicBezTo>
                  <a:pt x="2455" y="830"/>
                  <a:pt x="2457" y="829"/>
                  <a:pt x="2457" y="826"/>
                </a:cubicBezTo>
                <a:cubicBezTo>
                  <a:pt x="2465" y="830"/>
                  <a:pt x="2463" y="848"/>
                  <a:pt x="2463" y="855"/>
                </a:cubicBezTo>
                <a:close/>
                <a:moveTo>
                  <a:pt x="2461" y="819"/>
                </a:moveTo>
                <a:cubicBezTo>
                  <a:pt x="2451" y="819"/>
                  <a:pt x="2460" y="813"/>
                  <a:pt x="2455" y="803"/>
                </a:cubicBezTo>
                <a:cubicBezTo>
                  <a:pt x="2454" y="796"/>
                  <a:pt x="2454" y="789"/>
                  <a:pt x="2457" y="785"/>
                </a:cubicBezTo>
                <a:cubicBezTo>
                  <a:pt x="2452" y="767"/>
                  <a:pt x="2458" y="757"/>
                  <a:pt x="2454" y="741"/>
                </a:cubicBezTo>
                <a:cubicBezTo>
                  <a:pt x="2458" y="736"/>
                  <a:pt x="2456" y="727"/>
                  <a:pt x="2460" y="722"/>
                </a:cubicBezTo>
                <a:cubicBezTo>
                  <a:pt x="2457" y="714"/>
                  <a:pt x="2464" y="712"/>
                  <a:pt x="2462" y="704"/>
                </a:cubicBezTo>
                <a:cubicBezTo>
                  <a:pt x="2466" y="703"/>
                  <a:pt x="2461" y="695"/>
                  <a:pt x="2466" y="694"/>
                </a:cubicBezTo>
                <a:cubicBezTo>
                  <a:pt x="2467" y="691"/>
                  <a:pt x="2468" y="689"/>
                  <a:pt x="2465" y="689"/>
                </a:cubicBezTo>
                <a:cubicBezTo>
                  <a:pt x="2465" y="682"/>
                  <a:pt x="2470" y="679"/>
                  <a:pt x="2467" y="671"/>
                </a:cubicBezTo>
                <a:cubicBezTo>
                  <a:pt x="2472" y="665"/>
                  <a:pt x="2476" y="659"/>
                  <a:pt x="2474" y="648"/>
                </a:cubicBezTo>
                <a:cubicBezTo>
                  <a:pt x="2477" y="646"/>
                  <a:pt x="2478" y="642"/>
                  <a:pt x="2478" y="639"/>
                </a:cubicBezTo>
                <a:cubicBezTo>
                  <a:pt x="2482" y="637"/>
                  <a:pt x="2483" y="634"/>
                  <a:pt x="2482" y="629"/>
                </a:cubicBezTo>
                <a:cubicBezTo>
                  <a:pt x="2484" y="622"/>
                  <a:pt x="2490" y="618"/>
                  <a:pt x="2490" y="610"/>
                </a:cubicBezTo>
                <a:cubicBezTo>
                  <a:pt x="2492" y="607"/>
                  <a:pt x="2493" y="604"/>
                  <a:pt x="2494" y="600"/>
                </a:cubicBezTo>
                <a:cubicBezTo>
                  <a:pt x="2497" y="598"/>
                  <a:pt x="2499" y="595"/>
                  <a:pt x="2498" y="590"/>
                </a:cubicBezTo>
                <a:cubicBezTo>
                  <a:pt x="2506" y="579"/>
                  <a:pt x="2510" y="564"/>
                  <a:pt x="2517" y="551"/>
                </a:cubicBezTo>
                <a:cubicBezTo>
                  <a:pt x="2525" y="540"/>
                  <a:pt x="2526" y="524"/>
                  <a:pt x="2536" y="515"/>
                </a:cubicBezTo>
                <a:cubicBezTo>
                  <a:pt x="2548" y="489"/>
                  <a:pt x="2566" y="467"/>
                  <a:pt x="2578" y="441"/>
                </a:cubicBezTo>
                <a:cubicBezTo>
                  <a:pt x="2587" y="438"/>
                  <a:pt x="2584" y="428"/>
                  <a:pt x="2592" y="424"/>
                </a:cubicBezTo>
                <a:cubicBezTo>
                  <a:pt x="2593" y="420"/>
                  <a:pt x="2598" y="419"/>
                  <a:pt x="2596" y="414"/>
                </a:cubicBezTo>
                <a:cubicBezTo>
                  <a:pt x="2599" y="412"/>
                  <a:pt x="2599" y="408"/>
                  <a:pt x="2603" y="407"/>
                </a:cubicBezTo>
                <a:cubicBezTo>
                  <a:pt x="2613" y="396"/>
                  <a:pt x="2615" y="381"/>
                  <a:pt x="2626" y="372"/>
                </a:cubicBezTo>
                <a:cubicBezTo>
                  <a:pt x="2637" y="346"/>
                  <a:pt x="2655" y="324"/>
                  <a:pt x="2667" y="299"/>
                </a:cubicBezTo>
                <a:cubicBezTo>
                  <a:pt x="2684" y="276"/>
                  <a:pt x="2702" y="255"/>
                  <a:pt x="2719" y="232"/>
                </a:cubicBezTo>
                <a:cubicBezTo>
                  <a:pt x="2727" y="221"/>
                  <a:pt x="2732" y="207"/>
                  <a:pt x="2741" y="196"/>
                </a:cubicBezTo>
                <a:cubicBezTo>
                  <a:pt x="2747" y="183"/>
                  <a:pt x="2754" y="171"/>
                  <a:pt x="2760" y="159"/>
                </a:cubicBezTo>
                <a:cubicBezTo>
                  <a:pt x="2767" y="159"/>
                  <a:pt x="2762" y="150"/>
                  <a:pt x="2767" y="149"/>
                </a:cubicBezTo>
                <a:cubicBezTo>
                  <a:pt x="2769" y="146"/>
                  <a:pt x="2773" y="145"/>
                  <a:pt x="2771" y="139"/>
                </a:cubicBezTo>
                <a:cubicBezTo>
                  <a:pt x="2770" y="136"/>
                  <a:pt x="2776" y="137"/>
                  <a:pt x="2776" y="135"/>
                </a:cubicBezTo>
                <a:cubicBezTo>
                  <a:pt x="2778" y="132"/>
                  <a:pt x="2775" y="125"/>
                  <a:pt x="2783" y="122"/>
                </a:cubicBezTo>
                <a:cubicBezTo>
                  <a:pt x="2782" y="113"/>
                  <a:pt x="2785" y="107"/>
                  <a:pt x="2791" y="103"/>
                </a:cubicBezTo>
                <a:cubicBezTo>
                  <a:pt x="2792" y="96"/>
                  <a:pt x="2792" y="88"/>
                  <a:pt x="2795" y="81"/>
                </a:cubicBezTo>
                <a:cubicBezTo>
                  <a:pt x="2805" y="67"/>
                  <a:pt x="2818" y="56"/>
                  <a:pt x="2825" y="40"/>
                </a:cubicBezTo>
                <a:cubicBezTo>
                  <a:pt x="2829" y="40"/>
                  <a:pt x="2829" y="45"/>
                  <a:pt x="2826" y="45"/>
                </a:cubicBezTo>
                <a:cubicBezTo>
                  <a:pt x="2831" y="54"/>
                  <a:pt x="2824" y="55"/>
                  <a:pt x="2823" y="61"/>
                </a:cubicBezTo>
                <a:cubicBezTo>
                  <a:pt x="2821" y="64"/>
                  <a:pt x="2825" y="71"/>
                  <a:pt x="2817" y="71"/>
                </a:cubicBezTo>
                <a:cubicBezTo>
                  <a:pt x="2819" y="83"/>
                  <a:pt x="2808" y="87"/>
                  <a:pt x="2810" y="99"/>
                </a:cubicBezTo>
                <a:cubicBezTo>
                  <a:pt x="2798" y="112"/>
                  <a:pt x="2795" y="131"/>
                  <a:pt x="2781" y="143"/>
                </a:cubicBezTo>
                <a:cubicBezTo>
                  <a:pt x="2781" y="154"/>
                  <a:pt x="2774" y="160"/>
                  <a:pt x="2768" y="166"/>
                </a:cubicBezTo>
                <a:cubicBezTo>
                  <a:pt x="2768" y="172"/>
                  <a:pt x="2763" y="175"/>
                  <a:pt x="2765" y="182"/>
                </a:cubicBezTo>
                <a:cubicBezTo>
                  <a:pt x="2755" y="180"/>
                  <a:pt x="2765" y="191"/>
                  <a:pt x="2755" y="190"/>
                </a:cubicBezTo>
                <a:cubicBezTo>
                  <a:pt x="2753" y="199"/>
                  <a:pt x="2748" y="207"/>
                  <a:pt x="2742" y="213"/>
                </a:cubicBezTo>
                <a:cubicBezTo>
                  <a:pt x="2740" y="217"/>
                  <a:pt x="2741" y="224"/>
                  <a:pt x="2735" y="226"/>
                </a:cubicBezTo>
                <a:cubicBezTo>
                  <a:pt x="2741" y="235"/>
                  <a:pt x="2727" y="230"/>
                  <a:pt x="2732" y="239"/>
                </a:cubicBezTo>
                <a:cubicBezTo>
                  <a:pt x="2727" y="246"/>
                  <a:pt x="2721" y="253"/>
                  <a:pt x="2719" y="262"/>
                </a:cubicBezTo>
                <a:cubicBezTo>
                  <a:pt x="2711" y="268"/>
                  <a:pt x="2710" y="277"/>
                  <a:pt x="2703" y="283"/>
                </a:cubicBezTo>
                <a:cubicBezTo>
                  <a:pt x="2696" y="300"/>
                  <a:pt x="2684" y="314"/>
                  <a:pt x="2676" y="330"/>
                </a:cubicBezTo>
                <a:cubicBezTo>
                  <a:pt x="2669" y="330"/>
                  <a:pt x="2676" y="341"/>
                  <a:pt x="2667" y="341"/>
                </a:cubicBezTo>
                <a:cubicBezTo>
                  <a:pt x="2666" y="345"/>
                  <a:pt x="2664" y="348"/>
                  <a:pt x="2660" y="351"/>
                </a:cubicBezTo>
                <a:cubicBezTo>
                  <a:pt x="2652" y="367"/>
                  <a:pt x="2642" y="381"/>
                  <a:pt x="2630" y="395"/>
                </a:cubicBezTo>
                <a:cubicBezTo>
                  <a:pt x="2629" y="404"/>
                  <a:pt x="2618" y="407"/>
                  <a:pt x="2620" y="418"/>
                </a:cubicBezTo>
                <a:cubicBezTo>
                  <a:pt x="2609" y="421"/>
                  <a:pt x="2614" y="435"/>
                  <a:pt x="2604" y="439"/>
                </a:cubicBezTo>
                <a:cubicBezTo>
                  <a:pt x="2602" y="443"/>
                  <a:pt x="2597" y="446"/>
                  <a:pt x="2598" y="452"/>
                </a:cubicBezTo>
                <a:cubicBezTo>
                  <a:pt x="2594" y="454"/>
                  <a:pt x="2591" y="458"/>
                  <a:pt x="2591" y="462"/>
                </a:cubicBezTo>
                <a:cubicBezTo>
                  <a:pt x="2586" y="470"/>
                  <a:pt x="2576" y="474"/>
                  <a:pt x="2578" y="486"/>
                </a:cubicBezTo>
                <a:cubicBezTo>
                  <a:pt x="2574" y="489"/>
                  <a:pt x="2569" y="492"/>
                  <a:pt x="2571" y="499"/>
                </a:cubicBezTo>
                <a:cubicBezTo>
                  <a:pt x="2563" y="498"/>
                  <a:pt x="2567" y="506"/>
                  <a:pt x="2561" y="507"/>
                </a:cubicBezTo>
                <a:cubicBezTo>
                  <a:pt x="2557" y="525"/>
                  <a:pt x="2544" y="538"/>
                  <a:pt x="2538" y="556"/>
                </a:cubicBezTo>
                <a:cubicBezTo>
                  <a:pt x="2539" y="562"/>
                  <a:pt x="2532" y="563"/>
                  <a:pt x="2532" y="569"/>
                </a:cubicBezTo>
                <a:cubicBezTo>
                  <a:pt x="2530" y="572"/>
                  <a:pt x="2528" y="575"/>
                  <a:pt x="2525" y="579"/>
                </a:cubicBezTo>
                <a:cubicBezTo>
                  <a:pt x="2523" y="587"/>
                  <a:pt x="2521" y="596"/>
                  <a:pt x="2515" y="602"/>
                </a:cubicBezTo>
                <a:cubicBezTo>
                  <a:pt x="2512" y="621"/>
                  <a:pt x="2501" y="635"/>
                  <a:pt x="2499" y="655"/>
                </a:cubicBezTo>
                <a:cubicBezTo>
                  <a:pt x="2489" y="669"/>
                  <a:pt x="2486" y="689"/>
                  <a:pt x="2480" y="706"/>
                </a:cubicBezTo>
                <a:cubicBezTo>
                  <a:pt x="2477" y="715"/>
                  <a:pt x="2477" y="726"/>
                  <a:pt x="2474" y="734"/>
                </a:cubicBezTo>
                <a:cubicBezTo>
                  <a:pt x="2474" y="740"/>
                  <a:pt x="2469" y="743"/>
                  <a:pt x="2471" y="750"/>
                </a:cubicBezTo>
                <a:cubicBezTo>
                  <a:pt x="2467" y="752"/>
                  <a:pt x="2473" y="761"/>
                  <a:pt x="2468" y="762"/>
                </a:cubicBezTo>
                <a:cubicBezTo>
                  <a:pt x="2471" y="785"/>
                  <a:pt x="2457" y="796"/>
                  <a:pt x="2461" y="819"/>
                </a:cubicBezTo>
                <a:close/>
                <a:moveTo>
                  <a:pt x="2417" y="953"/>
                </a:moveTo>
                <a:cubicBezTo>
                  <a:pt x="2411" y="951"/>
                  <a:pt x="2404" y="950"/>
                  <a:pt x="2401" y="944"/>
                </a:cubicBezTo>
                <a:cubicBezTo>
                  <a:pt x="2394" y="944"/>
                  <a:pt x="2387" y="943"/>
                  <a:pt x="2384" y="936"/>
                </a:cubicBezTo>
                <a:cubicBezTo>
                  <a:pt x="2374" y="939"/>
                  <a:pt x="2371" y="933"/>
                  <a:pt x="2365" y="930"/>
                </a:cubicBezTo>
                <a:cubicBezTo>
                  <a:pt x="2357" y="934"/>
                  <a:pt x="2356" y="924"/>
                  <a:pt x="2349" y="925"/>
                </a:cubicBezTo>
                <a:cubicBezTo>
                  <a:pt x="2349" y="922"/>
                  <a:pt x="2345" y="923"/>
                  <a:pt x="2343" y="923"/>
                </a:cubicBezTo>
                <a:cubicBezTo>
                  <a:pt x="2341" y="923"/>
                  <a:pt x="2341" y="921"/>
                  <a:pt x="2340" y="921"/>
                </a:cubicBezTo>
                <a:cubicBezTo>
                  <a:pt x="2337" y="920"/>
                  <a:pt x="2332" y="917"/>
                  <a:pt x="2327" y="917"/>
                </a:cubicBezTo>
                <a:cubicBezTo>
                  <a:pt x="2324" y="918"/>
                  <a:pt x="2317" y="916"/>
                  <a:pt x="2314" y="911"/>
                </a:cubicBezTo>
                <a:cubicBezTo>
                  <a:pt x="2301" y="910"/>
                  <a:pt x="2291" y="903"/>
                  <a:pt x="2282" y="897"/>
                </a:cubicBezTo>
                <a:cubicBezTo>
                  <a:pt x="2276" y="900"/>
                  <a:pt x="2277" y="892"/>
                  <a:pt x="2272" y="893"/>
                </a:cubicBezTo>
                <a:cubicBezTo>
                  <a:pt x="2269" y="892"/>
                  <a:pt x="2267" y="892"/>
                  <a:pt x="2265" y="888"/>
                </a:cubicBezTo>
                <a:cubicBezTo>
                  <a:pt x="2260" y="885"/>
                  <a:pt x="2252" y="886"/>
                  <a:pt x="2249" y="880"/>
                </a:cubicBezTo>
                <a:cubicBezTo>
                  <a:pt x="2242" y="879"/>
                  <a:pt x="2239" y="872"/>
                  <a:pt x="2232" y="871"/>
                </a:cubicBezTo>
                <a:cubicBezTo>
                  <a:pt x="2231" y="868"/>
                  <a:pt x="2226" y="871"/>
                  <a:pt x="2225" y="867"/>
                </a:cubicBezTo>
                <a:cubicBezTo>
                  <a:pt x="2224" y="865"/>
                  <a:pt x="2222" y="862"/>
                  <a:pt x="2219" y="862"/>
                </a:cubicBezTo>
                <a:cubicBezTo>
                  <a:pt x="2220" y="854"/>
                  <a:pt x="2230" y="864"/>
                  <a:pt x="2234" y="865"/>
                </a:cubicBezTo>
                <a:cubicBezTo>
                  <a:pt x="2239" y="867"/>
                  <a:pt x="2249" y="862"/>
                  <a:pt x="2250" y="871"/>
                </a:cubicBezTo>
                <a:cubicBezTo>
                  <a:pt x="2259" y="867"/>
                  <a:pt x="2263" y="872"/>
                  <a:pt x="2268" y="873"/>
                </a:cubicBezTo>
                <a:cubicBezTo>
                  <a:pt x="2276" y="871"/>
                  <a:pt x="2278" y="878"/>
                  <a:pt x="2286" y="875"/>
                </a:cubicBezTo>
                <a:cubicBezTo>
                  <a:pt x="2294" y="883"/>
                  <a:pt x="2308" y="882"/>
                  <a:pt x="2318" y="887"/>
                </a:cubicBezTo>
                <a:cubicBezTo>
                  <a:pt x="2331" y="888"/>
                  <a:pt x="2338" y="896"/>
                  <a:pt x="2352" y="895"/>
                </a:cubicBezTo>
                <a:cubicBezTo>
                  <a:pt x="2364" y="905"/>
                  <a:pt x="2378" y="910"/>
                  <a:pt x="2392" y="916"/>
                </a:cubicBezTo>
                <a:cubicBezTo>
                  <a:pt x="2396" y="921"/>
                  <a:pt x="2400" y="924"/>
                  <a:pt x="2406" y="925"/>
                </a:cubicBezTo>
                <a:cubicBezTo>
                  <a:pt x="2405" y="936"/>
                  <a:pt x="2417" y="928"/>
                  <a:pt x="2417" y="938"/>
                </a:cubicBezTo>
                <a:cubicBezTo>
                  <a:pt x="2428" y="941"/>
                  <a:pt x="2437" y="948"/>
                  <a:pt x="2447" y="953"/>
                </a:cubicBezTo>
                <a:cubicBezTo>
                  <a:pt x="2455" y="969"/>
                  <a:pt x="2470" y="977"/>
                  <a:pt x="2479" y="993"/>
                </a:cubicBezTo>
                <a:cubicBezTo>
                  <a:pt x="2458" y="979"/>
                  <a:pt x="2437" y="967"/>
                  <a:pt x="2417" y="953"/>
                </a:cubicBezTo>
                <a:close/>
                <a:moveTo>
                  <a:pt x="2482" y="996"/>
                </a:moveTo>
                <a:cubicBezTo>
                  <a:pt x="2485" y="997"/>
                  <a:pt x="2487" y="1000"/>
                  <a:pt x="2489" y="1003"/>
                </a:cubicBezTo>
                <a:cubicBezTo>
                  <a:pt x="2490" y="1010"/>
                  <a:pt x="2482" y="1000"/>
                  <a:pt x="2482" y="996"/>
                </a:cubicBezTo>
                <a:close/>
                <a:moveTo>
                  <a:pt x="2542" y="895"/>
                </a:moveTo>
                <a:cubicBezTo>
                  <a:pt x="2544" y="884"/>
                  <a:pt x="2548" y="899"/>
                  <a:pt x="2546" y="900"/>
                </a:cubicBezTo>
                <a:cubicBezTo>
                  <a:pt x="2544" y="901"/>
                  <a:pt x="2541" y="897"/>
                  <a:pt x="2542" y="895"/>
                </a:cubicBezTo>
                <a:close/>
                <a:moveTo>
                  <a:pt x="2510" y="987"/>
                </a:moveTo>
                <a:cubicBezTo>
                  <a:pt x="2506" y="987"/>
                  <a:pt x="2506" y="982"/>
                  <a:pt x="2505" y="979"/>
                </a:cubicBezTo>
                <a:cubicBezTo>
                  <a:pt x="2510" y="977"/>
                  <a:pt x="2511" y="980"/>
                  <a:pt x="2512" y="984"/>
                </a:cubicBezTo>
                <a:cubicBezTo>
                  <a:pt x="2510" y="984"/>
                  <a:pt x="2510" y="985"/>
                  <a:pt x="2510" y="987"/>
                </a:cubicBezTo>
                <a:close/>
                <a:moveTo>
                  <a:pt x="2522" y="1017"/>
                </a:moveTo>
                <a:cubicBezTo>
                  <a:pt x="2520" y="1018"/>
                  <a:pt x="2517" y="1014"/>
                  <a:pt x="2518" y="1012"/>
                </a:cubicBezTo>
                <a:cubicBezTo>
                  <a:pt x="2520" y="1001"/>
                  <a:pt x="2524" y="1016"/>
                  <a:pt x="2522" y="1017"/>
                </a:cubicBezTo>
                <a:close/>
                <a:moveTo>
                  <a:pt x="2525" y="928"/>
                </a:moveTo>
                <a:cubicBezTo>
                  <a:pt x="2526" y="935"/>
                  <a:pt x="2522" y="938"/>
                  <a:pt x="2522" y="943"/>
                </a:cubicBezTo>
                <a:cubicBezTo>
                  <a:pt x="2523" y="947"/>
                  <a:pt x="2518" y="948"/>
                  <a:pt x="2517" y="950"/>
                </a:cubicBezTo>
                <a:cubicBezTo>
                  <a:pt x="2517" y="951"/>
                  <a:pt x="2519" y="955"/>
                  <a:pt x="2518" y="956"/>
                </a:cubicBezTo>
                <a:cubicBezTo>
                  <a:pt x="2518" y="956"/>
                  <a:pt x="2516" y="956"/>
                  <a:pt x="2515" y="956"/>
                </a:cubicBezTo>
                <a:cubicBezTo>
                  <a:pt x="2514" y="960"/>
                  <a:pt x="2518" y="970"/>
                  <a:pt x="2509" y="970"/>
                </a:cubicBezTo>
                <a:cubicBezTo>
                  <a:pt x="2505" y="961"/>
                  <a:pt x="2512" y="960"/>
                  <a:pt x="2512" y="954"/>
                </a:cubicBezTo>
                <a:cubicBezTo>
                  <a:pt x="2514" y="950"/>
                  <a:pt x="2515" y="945"/>
                  <a:pt x="2518" y="941"/>
                </a:cubicBezTo>
                <a:cubicBezTo>
                  <a:pt x="2518" y="930"/>
                  <a:pt x="2526" y="925"/>
                  <a:pt x="2525" y="913"/>
                </a:cubicBezTo>
                <a:cubicBezTo>
                  <a:pt x="2532" y="914"/>
                  <a:pt x="2528" y="926"/>
                  <a:pt x="2525" y="928"/>
                </a:cubicBezTo>
                <a:close/>
                <a:moveTo>
                  <a:pt x="2530" y="1045"/>
                </a:moveTo>
                <a:cubicBezTo>
                  <a:pt x="2527" y="1038"/>
                  <a:pt x="2535" y="1038"/>
                  <a:pt x="2534" y="1033"/>
                </a:cubicBezTo>
                <a:cubicBezTo>
                  <a:pt x="2537" y="1030"/>
                  <a:pt x="2532" y="1022"/>
                  <a:pt x="2537" y="1020"/>
                </a:cubicBezTo>
                <a:cubicBezTo>
                  <a:pt x="2530" y="1011"/>
                  <a:pt x="2536" y="992"/>
                  <a:pt x="2531" y="977"/>
                </a:cubicBezTo>
                <a:cubicBezTo>
                  <a:pt x="2537" y="972"/>
                  <a:pt x="2534" y="960"/>
                  <a:pt x="2535" y="952"/>
                </a:cubicBezTo>
                <a:cubicBezTo>
                  <a:pt x="2538" y="948"/>
                  <a:pt x="2542" y="944"/>
                  <a:pt x="2541" y="937"/>
                </a:cubicBezTo>
                <a:cubicBezTo>
                  <a:pt x="2546" y="933"/>
                  <a:pt x="2547" y="927"/>
                  <a:pt x="2547" y="921"/>
                </a:cubicBezTo>
                <a:cubicBezTo>
                  <a:pt x="2553" y="912"/>
                  <a:pt x="2557" y="903"/>
                  <a:pt x="2559" y="892"/>
                </a:cubicBezTo>
                <a:cubicBezTo>
                  <a:pt x="2567" y="885"/>
                  <a:pt x="2564" y="871"/>
                  <a:pt x="2574" y="865"/>
                </a:cubicBezTo>
                <a:cubicBezTo>
                  <a:pt x="2575" y="853"/>
                  <a:pt x="2583" y="846"/>
                  <a:pt x="2582" y="834"/>
                </a:cubicBezTo>
                <a:cubicBezTo>
                  <a:pt x="2592" y="831"/>
                  <a:pt x="2590" y="821"/>
                  <a:pt x="2597" y="816"/>
                </a:cubicBezTo>
                <a:cubicBezTo>
                  <a:pt x="2598" y="808"/>
                  <a:pt x="2605" y="805"/>
                  <a:pt x="2608" y="799"/>
                </a:cubicBezTo>
                <a:cubicBezTo>
                  <a:pt x="2613" y="797"/>
                  <a:pt x="2608" y="789"/>
                  <a:pt x="2611" y="786"/>
                </a:cubicBezTo>
                <a:cubicBezTo>
                  <a:pt x="2618" y="787"/>
                  <a:pt x="2614" y="780"/>
                  <a:pt x="2619" y="779"/>
                </a:cubicBezTo>
                <a:cubicBezTo>
                  <a:pt x="2619" y="771"/>
                  <a:pt x="2629" y="770"/>
                  <a:pt x="2627" y="760"/>
                </a:cubicBezTo>
                <a:cubicBezTo>
                  <a:pt x="2636" y="757"/>
                  <a:pt x="2637" y="749"/>
                  <a:pt x="2641" y="742"/>
                </a:cubicBezTo>
                <a:cubicBezTo>
                  <a:pt x="2646" y="737"/>
                  <a:pt x="2650" y="732"/>
                  <a:pt x="2652" y="725"/>
                </a:cubicBezTo>
                <a:cubicBezTo>
                  <a:pt x="2665" y="716"/>
                  <a:pt x="2669" y="701"/>
                  <a:pt x="2681" y="693"/>
                </a:cubicBezTo>
                <a:cubicBezTo>
                  <a:pt x="2694" y="666"/>
                  <a:pt x="2716" y="647"/>
                  <a:pt x="2732" y="623"/>
                </a:cubicBezTo>
                <a:cubicBezTo>
                  <a:pt x="2732" y="618"/>
                  <a:pt x="2741" y="619"/>
                  <a:pt x="2739" y="613"/>
                </a:cubicBezTo>
                <a:cubicBezTo>
                  <a:pt x="2743" y="611"/>
                  <a:pt x="2743" y="607"/>
                  <a:pt x="2747" y="605"/>
                </a:cubicBezTo>
                <a:cubicBezTo>
                  <a:pt x="2751" y="600"/>
                  <a:pt x="2753" y="593"/>
                  <a:pt x="2761" y="591"/>
                </a:cubicBezTo>
                <a:cubicBezTo>
                  <a:pt x="2768" y="578"/>
                  <a:pt x="2782" y="570"/>
                  <a:pt x="2787" y="556"/>
                </a:cubicBezTo>
                <a:cubicBezTo>
                  <a:pt x="2794" y="555"/>
                  <a:pt x="2785" y="564"/>
                  <a:pt x="2786" y="568"/>
                </a:cubicBezTo>
                <a:cubicBezTo>
                  <a:pt x="2783" y="571"/>
                  <a:pt x="2778" y="574"/>
                  <a:pt x="2780" y="581"/>
                </a:cubicBezTo>
                <a:cubicBezTo>
                  <a:pt x="2774" y="583"/>
                  <a:pt x="2776" y="590"/>
                  <a:pt x="2774" y="594"/>
                </a:cubicBezTo>
                <a:cubicBezTo>
                  <a:pt x="2772" y="597"/>
                  <a:pt x="2769" y="601"/>
                  <a:pt x="2767" y="604"/>
                </a:cubicBezTo>
                <a:cubicBezTo>
                  <a:pt x="2764" y="613"/>
                  <a:pt x="2759" y="620"/>
                  <a:pt x="2754" y="628"/>
                </a:cubicBezTo>
                <a:cubicBezTo>
                  <a:pt x="2752" y="632"/>
                  <a:pt x="2751" y="637"/>
                  <a:pt x="2748" y="641"/>
                </a:cubicBezTo>
                <a:cubicBezTo>
                  <a:pt x="2742" y="642"/>
                  <a:pt x="2748" y="650"/>
                  <a:pt x="2741" y="651"/>
                </a:cubicBezTo>
                <a:cubicBezTo>
                  <a:pt x="2738" y="654"/>
                  <a:pt x="2737" y="660"/>
                  <a:pt x="2735" y="664"/>
                </a:cubicBezTo>
                <a:cubicBezTo>
                  <a:pt x="2731" y="668"/>
                  <a:pt x="2725" y="669"/>
                  <a:pt x="2725" y="675"/>
                </a:cubicBezTo>
                <a:cubicBezTo>
                  <a:pt x="2717" y="675"/>
                  <a:pt x="2725" y="686"/>
                  <a:pt x="2715" y="686"/>
                </a:cubicBezTo>
                <a:cubicBezTo>
                  <a:pt x="2715" y="690"/>
                  <a:pt x="2712" y="693"/>
                  <a:pt x="2709" y="696"/>
                </a:cubicBezTo>
                <a:cubicBezTo>
                  <a:pt x="2705" y="699"/>
                  <a:pt x="2704" y="705"/>
                  <a:pt x="2702" y="709"/>
                </a:cubicBezTo>
                <a:cubicBezTo>
                  <a:pt x="2694" y="708"/>
                  <a:pt x="2698" y="716"/>
                  <a:pt x="2692" y="717"/>
                </a:cubicBezTo>
                <a:cubicBezTo>
                  <a:pt x="2693" y="728"/>
                  <a:pt x="2681" y="731"/>
                  <a:pt x="2682" y="743"/>
                </a:cubicBezTo>
                <a:cubicBezTo>
                  <a:pt x="2670" y="743"/>
                  <a:pt x="2676" y="756"/>
                  <a:pt x="2665" y="758"/>
                </a:cubicBezTo>
                <a:cubicBezTo>
                  <a:pt x="2663" y="766"/>
                  <a:pt x="2656" y="770"/>
                  <a:pt x="2654" y="778"/>
                </a:cubicBezTo>
                <a:cubicBezTo>
                  <a:pt x="2645" y="781"/>
                  <a:pt x="2647" y="791"/>
                  <a:pt x="2640" y="795"/>
                </a:cubicBezTo>
                <a:cubicBezTo>
                  <a:pt x="2639" y="799"/>
                  <a:pt x="2637" y="802"/>
                  <a:pt x="2632" y="803"/>
                </a:cubicBezTo>
                <a:cubicBezTo>
                  <a:pt x="2634" y="808"/>
                  <a:pt x="2632" y="811"/>
                  <a:pt x="2629" y="813"/>
                </a:cubicBezTo>
                <a:cubicBezTo>
                  <a:pt x="2625" y="819"/>
                  <a:pt x="2623" y="827"/>
                  <a:pt x="2618" y="832"/>
                </a:cubicBezTo>
                <a:cubicBezTo>
                  <a:pt x="2614" y="838"/>
                  <a:pt x="2614" y="847"/>
                  <a:pt x="2606" y="849"/>
                </a:cubicBezTo>
                <a:cubicBezTo>
                  <a:pt x="2606" y="854"/>
                  <a:pt x="2604" y="857"/>
                  <a:pt x="2603" y="862"/>
                </a:cubicBezTo>
                <a:cubicBezTo>
                  <a:pt x="2602" y="865"/>
                  <a:pt x="2597" y="866"/>
                  <a:pt x="2599" y="872"/>
                </a:cubicBezTo>
                <a:cubicBezTo>
                  <a:pt x="2589" y="873"/>
                  <a:pt x="2596" y="886"/>
                  <a:pt x="2584" y="886"/>
                </a:cubicBezTo>
                <a:cubicBezTo>
                  <a:pt x="2587" y="895"/>
                  <a:pt x="2577" y="895"/>
                  <a:pt x="2582" y="905"/>
                </a:cubicBezTo>
                <a:cubicBezTo>
                  <a:pt x="2577" y="908"/>
                  <a:pt x="2579" y="916"/>
                  <a:pt x="2573" y="918"/>
                </a:cubicBezTo>
                <a:cubicBezTo>
                  <a:pt x="2574" y="932"/>
                  <a:pt x="2564" y="937"/>
                  <a:pt x="2564" y="950"/>
                </a:cubicBezTo>
                <a:cubicBezTo>
                  <a:pt x="2551" y="965"/>
                  <a:pt x="2554" y="992"/>
                  <a:pt x="2544" y="1010"/>
                </a:cubicBezTo>
                <a:cubicBezTo>
                  <a:pt x="2546" y="1032"/>
                  <a:pt x="2546" y="1054"/>
                  <a:pt x="2549" y="1077"/>
                </a:cubicBezTo>
                <a:cubicBezTo>
                  <a:pt x="2537" y="1075"/>
                  <a:pt x="2538" y="1053"/>
                  <a:pt x="2530" y="1045"/>
                </a:cubicBezTo>
                <a:close/>
                <a:moveTo>
                  <a:pt x="2858" y="2117"/>
                </a:moveTo>
                <a:cubicBezTo>
                  <a:pt x="2852" y="2119"/>
                  <a:pt x="2847" y="2123"/>
                  <a:pt x="2841" y="2124"/>
                </a:cubicBezTo>
                <a:cubicBezTo>
                  <a:pt x="2833" y="2126"/>
                  <a:pt x="2821" y="2126"/>
                  <a:pt x="2812" y="2132"/>
                </a:cubicBezTo>
                <a:cubicBezTo>
                  <a:pt x="2807" y="2122"/>
                  <a:pt x="2797" y="2130"/>
                  <a:pt x="2790" y="2129"/>
                </a:cubicBezTo>
                <a:cubicBezTo>
                  <a:pt x="2781" y="2132"/>
                  <a:pt x="2773" y="2127"/>
                  <a:pt x="2765" y="2127"/>
                </a:cubicBezTo>
                <a:cubicBezTo>
                  <a:pt x="2748" y="2127"/>
                  <a:pt x="2731" y="2129"/>
                  <a:pt x="2715" y="2124"/>
                </a:cubicBezTo>
                <a:cubicBezTo>
                  <a:pt x="2706" y="2130"/>
                  <a:pt x="2700" y="2124"/>
                  <a:pt x="2692" y="2125"/>
                </a:cubicBezTo>
                <a:cubicBezTo>
                  <a:pt x="2684" y="2121"/>
                  <a:pt x="2674" y="2127"/>
                  <a:pt x="2667" y="2123"/>
                </a:cubicBezTo>
                <a:cubicBezTo>
                  <a:pt x="2658" y="2127"/>
                  <a:pt x="2650" y="2123"/>
                  <a:pt x="2641" y="2126"/>
                </a:cubicBezTo>
                <a:cubicBezTo>
                  <a:pt x="2635" y="2134"/>
                  <a:pt x="2634" y="2119"/>
                  <a:pt x="2628" y="2127"/>
                </a:cubicBezTo>
                <a:cubicBezTo>
                  <a:pt x="2625" y="2122"/>
                  <a:pt x="2619" y="2130"/>
                  <a:pt x="2615" y="2128"/>
                </a:cubicBezTo>
                <a:cubicBezTo>
                  <a:pt x="2613" y="2124"/>
                  <a:pt x="2608" y="2131"/>
                  <a:pt x="2605" y="2128"/>
                </a:cubicBezTo>
                <a:cubicBezTo>
                  <a:pt x="2600" y="2129"/>
                  <a:pt x="2596" y="2128"/>
                  <a:pt x="2592" y="2129"/>
                </a:cubicBezTo>
                <a:cubicBezTo>
                  <a:pt x="2583" y="2131"/>
                  <a:pt x="2575" y="2128"/>
                  <a:pt x="2566" y="2131"/>
                </a:cubicBezTo>
                <a:cubicBezTo>
                  <a:pt x="2558" y="2130"/>
                  <a:pt x="2549" y="2132"/>
                  <a:pt x="2540" y="2134"/>
                </a:cubicBezTo>
                <a:cubicBezTo>
                  <a:pt x="2536" y="2135"/>
                  <a:pt x="2532" y="2134"/>
                  <a:pt x="2527" y="2135"/>
                </a:cubicBezTo>
                <a:cubicBezTo>
                  <a:pt x="2524" y="2132"/>
                  <a:pt x="2518" y="2140"/>
                  <a:pt x="2514" y="2136"/>
                </a:cubicBezTo>
                <a:cubicBezTo>
                  <a:pt x="2490" y="2142"/>
                  <a:pt x="2466" y="2150"/>
                  <a:pt x="2441" y="2160"/>
                </a:cubicBezTo>
                <a:cubicBezTo>
                  <a:pt x="2463" y="2160"/>
                  <a:pt x="2463" y="2160"/>
                  <a:pt x="2463" y="2160"/>
                </a:cubicBezTo>
                <a:cubicBezTo>
                  <a:pt x="2477" y="2156"/>
                  <a:pt x="2490" y="2152"/>
                  <a:pt x="2503" y="2150"/>
                </a:cubicBezTo>
                <a:cubicBezTo>
                  <a:pt x="2524" y="2147"/>
                  <a:pt x="2547" y="2139"/>
                  <a:pt x="2567" y="2144"/>
                </a:cubicBezTo>
                <a:cubicBezTo>
                  <a:pt x="2574" y="2137"/>
                  <a:pt x="2577" y="2143"/>
                  <a:pt x="2583" y="2141"/>
                </a:cubicBezTo>
                <a:cubicBezTo>
                  <a:pt x="2588" y="2142"/>
                  <a:pt x="2595" y="2138"/>
                  <a:pt x="2600" y="2141"/>
                </a:cubicBezTo>
                <a:cubicBezTo>
                  <a:pt x="2611" y="2137"/>
                  <a:pt x="2621" y="2141"/>
                  <a:pt x="2633" y="2134"/>
                </a:cubicBezTo>
                <a:cubicBezTo>
                  <a:pt x="2637" y="2143"/>
                  <a:pt x="2646" y="2133"/>
                  <a:pt x="2650" y="2140"/>
                </a:cubicBezTo>
                <a:cubicBezTo>
                  <a:pt x="2669" y="2134"/>
                  <a:pt x="2686" y="2137"/>
                  <a:pt x="2703" y="2138"/>
                </a:cubicBezTo>
                <a:cubicBezTo>
                  <a:pt x="2711" y="2141"/>
                  <a:pt x="2720" y="2139"/>
                  <a:pt x="2728" y="2140"/>
                </a:cubicBezTo>
                <a:cubicBezTo>
                  <a:pt x="2733" y="2139"/>
                  <a:pt x="2737" y="2140"/>
                  <a:pt x="2741" y="2139"/>
                </a:cubicBezTo>
                <a:cubicBezTo>
                  <a:pt x="2743" y="2140"/>
                  <a:pt x="2745" y="2140"/>
                  <a:pt x="2748" y="2138"/>
                </a:cubicBezTo>
                <a:cubicBezTo>
                  <a:pt x="2749" y="2141"/>
                  <a:pt x="2754" y="2140"/>
                  <a:pt x="2751" y="2143"/>
                </a:cubicBezTo>
                <a:cubicBezTo>
                  <a:pt x="2731" y="2150"/>
                  <a:pt x="2715" y="2147"/>
                  <a:pt x="2696" y="2153"/>
                </a:cubicBezTo>
                <a:cubicBezTo>
                  <a:pt x="2679" y="2149"/>
                  <a:pt x="2659" y="2161"/>
                  <a:pt x="2643" y="2151"/>
                </a:cubicBezTo>
                <a:cubicBezTo>
                  <a:pt x="2636" y="2157"/>
                  <a:pt x="2623" y="2156"/>
                  <a:pt x="2619" y="2156"/>
                </a:cubicBezTo>
                <a:cubicBezTo>
                  <a:pt x="2614" y="2157"/>
                  <a:pt x="2612" y="2159"/>
                  <a:pt x="2608" y="2160"/>
                </a:cubicBezTo>
                <a:cubicBezTo>
                  <a:pt x="2607" y="2160"/>
                  <a:pt x="2604" y="2156"/>
                  <a:pt x="2602" y="2156"/>
                </a:cubicBezTo>
                <a:cubicBezTo>
                  <a:pt x="2595" y="2157"/>
                  <a:pt x="2591" y="2159"/>
                  <a:pt x="2587" y="2159"/>
                </a:cubicBezTo>
                <a:cubicBezTo>
                  <a:pt x="2584" y="2159"/>
                  <a:pt x="2581" y="2160"/>
                  <a:pt x="2578" y="2160"/>
                </a:cubicBezTo>
                <a:cubicBezTo>
                  <a:pt x="2733" y="2160"/>
                  <a:pt x="2733" y="2160"/>
                  <a:pt x="2733" y="2160"/>
                </a:cubicBezTo>
                <a:cubicBezTo>
                  <a:pt x="2739" y="2159"/>
                  <a:pt x="2746" y="2157"/>
                  <a:pt x="2752" y="2156"/>
                </a:cubicBezTo>
                <a:cubicBezTo>
                  <a:pt x="2756" y="2155"/>
                  <a:pt x="2759" y="2156"/>
                  <a:pt x="2763" y="2152"/>
                </a:cubicBezTo>
                <a:cubicBezTo>
                  <a:pt x="2765" y="2154"/>
                  <a:pt x="2776" y="2155"/>
                  <a:pt x="2772" y="2150"/>
                </a:cubicBezTo>
                <a:cubicBezTo>
                  <a:pt x="2780" y="2153"/>
                  <a:pt x="2790" y="2146"/>
                  <a:pt x="2798" y="2148"/>
                </a:cubicBezTo>
                <a:cubicBezTo>
                  <a:pt x="2791" y="2152"/>
                  <a:pt x="2785" y="2156"/>
                  <a:pt x="2778" y="2160"/>
                </a:cubicBezTo>
                <a:cubicBezTo>
                  <a:pt x="2799" y="2160"/>
                  <a:pt x="2799" y="2160"/>
                  <a:pt x="2799" y="2160"/>
                </a:cubicBezTo>
                <a:cubicBezTo>
                  <a:pt x="2802" y="2159"/>
                  <a:pt x="2804" y="2158"/>
                  <a:pt x="2806" y="2160"/>
                </a:cubicBezTo>
                <a:cubicBezTo>
                  <a:pt x="2806" y="2160"/>
                  <a:pt x="2805" y="2160"/>
                  <a:pt x="2805" y="2160"/>
                </a:cubicBezTo>
                <a:cubicBezTo>
                  <a:pt x="2827" y="2160"/>
                  <a:pt x="2827" y="2160"/>
                  <a:pt x="2827" y="2160"/>
                </a:cubicBezTo>
                <a:cubicBezTo>
                  <a:pt x="2833" y="2157"/>
                  <a:pt x="2838" y="2153"/>
                  <a:pt x="2844" y="2150"/>
                </a:cubicBezTo>
                <a:cubicBezTo>
                  <a:pt x="2849" y="2145"/>
                  <a:pt x="2852" y="2151"/>
                  <a:pt x="2858" y="2145"/>
                </a:cubicBezTo>
                <a:cubicBezTo>
                  <a:pt x="2866" y="2140"/>
                  <a:pt x="2872" y="2136"/>
                  <a:pt x="2877" y="2133"/>
                </a:cubicBezTo>
                <a:cubicBezTo>
                  <a:pt x="2879" y="2131"/>
                  <a:pt x="2881" y="2134"/>
                  <a:pt x="2881" y="2134"/>
                </a:cubicBezTo>
                <a:cubicBezTo>
                  <a:pt x="2882" y="2133"/>
                  <a:pt x="2882" y="2133"/>
                  <a:pt x="2882" y="2133"/>
                </a:cubicBezTo>
                <a:cubicBezTo>
                  <a:pt x="2882" y="2114"/>
                  <a:pt x="2882" y="2114"/>
                  <a:pt x="2882" y="2114"/>
                </a:cubicBezTo>
                <a:cubicBezTo>
                  <a:pt x="2878" y="2115"/>
                  <a:pt x="2874" y="2116"/>
                  <a:pt x="2871" y="2116"/>
                </a:cubicBezTo>
                <a:cubicBezTo>
                  <a:pt x="2865" y="2124"/>
                  <a:pt x="2860" y="2117"/>
                  <a:pt x="2858" y="2117"/>
                </a:cubicBezTo>
                <a:close/>
                <a:moveTo>
                  <a:pt x="2307" y="1491"/>
                </a:moveTo>
                <a:cubicBezTo>
                  <a:pt x="2296" y="1501"/>
                  <a:pt x="2292" y="1512"/>
                  <a:pt x="2283" y="1522"/>
                </a:cubicBezTo>
                <a:cubicBezTo>
                  <a:pt x="2282" y="1528"/>
                  <a:pt x="2278" y="1533"/>
                  <a:pt x="2275" y="1539"/>
                </a:cubicBezTo>
                <a:cubicBezTo>
                  <a:pt x="2271" y="1544"/>
                  <a:pt x="2272" y="1550"/>
                  <a:pt x="2263" y="1554"/>
                </a:cubicBezTo>
                <a:cubicBezTo>
                  <a:pt x="2262" y="1560"/>
                  <a:pt x="2263" y="1566"/>
                  <a:pt x="2257" y="1569"/>
                </a:cubicBezTo>
                <a:cubicBezTo>
                  <a:pt x="2256" y="1576"/>
                  <a:pt x="2255" y="1581"/>
                  <a:pt x="2252" y="1587"/>
                </a:cubicBezTo>
                <a:cubicBezTo>
                  <a:pt x="2252" y="1587"/>
                  <a:pt x="2252" y="1587"/>
                  <a:pt x="2252" y="1587"/>
                </a:cubicBezTo>
                <a:cubicBezTo>
                  <a:pt x="2249" y="1593"/>
                  <a:pt x="2255" y="1602"/>
                  <a:pt x="2248" y="1607"/>
                </a:cubicBezTo>
                <a:cubicBezTo>
                  <a:pt x="2243" y="1598"/>
                  <a:pt x="2239" y="1592"/>
                  <a:pt x="2236" y="1587"/>
                </a:cubicBezTo>
                <a:cubicBezTo>
                  <a:pt x="2231" y="1579"/>
                  <a:pt x="2228" y="1572"/>
                  <a:pt x="2222" y="1559"/>
                </a:cubicBezTo>
                <a:cubicBezTo>
                  <a:pt x="2220" y="1556"/>
                  <a:pt x="2226" y="1554"/>
                  <a:pt x="2222" y="1550"/>
                </a:cubicBezTo>
                <a:cubicBezTo>
                  <a:pt x="2220" y="1546"/>
                  <a:pt x="2218" y="1543"/>
                  <a:pt x="2216" y="1539"/>
                </a:cubicBezTo>
                <a:cubicBezTo>
                  <a:pt x="2219" y="1531"/>
                  <a:pt x="2216" y="1523"/>
                  <a:pt x="2214" y="1514"/>
                </a:cubicBezTo>
                <a:cubicBezTo>
                  <a:pt x="2208" y="1508"/>
                  <a:pt x="2218" y="1506"/>
                  <a:pt x="2212" y="1500"/>
                </a:cubicBezTo>
                <a:cubicBezTo>
                  <a:pt x="2211" y="1495"/>
                  <a:pt x="2208" y="1490"/>
                  <a:pt x="2210" y="1486"/>
                </a:cubicBezTo>
                <a:cubicBezTo>
                  <a:pt x="2209" y="1481"/>
                  <a:pt x="2206" y="1476"/>
                  <a:pt x="2212" y="1474"/>
                </a:cubicBezTo>
                <a:cubicBezTo>
                  <a:pt x="2209" y="1468"/>
                  <a:pt x="2208" y="1464"/>
                  <a:pt x="2210" y="1460"/>
                </a:cubicBezTo>
                <a:cubicBezTo>
                  <a:pt x="2206" y="1450"/>
                  <a:pt x="2208" y="1442"/>
                  <a:pt x="2210" y="1433"/>
                </a:cubicBezTo>
                <a:cubicBezTo>
                  <a:pt x="2206" y="1415"/>
                  <a:pt x="2211" y="1400"/>
                  <a:pt x="2212" y="1383"/>
                </a:cubicBezTo>
                <a:cubicBezTo>
                  <a:pt x="2212" y="1374"/>
                  <a:pt x="2212" y="1365"/>
                  <a:pt x="2215" y="1357"/>
                </a:cubicBezTo>
                <a:cubicBezTo>
                  <a:pt x="2213" y="1348"/>
                  <a:pt x="2218" y="1340"/>
                  <a:pt x="2222" y="1333"/>
                </a:cubicBezTo>
                <a:cubicBezTo>
                  <a:pt x="2221" y="1322"/>
                  <a:pt x="2221" y="1311"/>
                  <a:pt x="2225" y="1302"/>
                </a:cubicBezTo>
                <a:cubicBezTo>
                  <a:pt x="2220" y="1295"/>
                  <a:pt x="2228" y="1292"/>
                  <a:pt x="2226" y="1287"/>
                </a:cubicBezTo>
                <a:cubicBezTo>
                  <a:pt x="2228" y="1282"/>
                  <a:pt x="2226" y="1275"/>
                  <a:pt x="2228" y="1270"/>
                </a:cubicBezTo>
                <a:cubicBezTo>
                  <a:pt x="2226" y="1259"/>
                  <a:pt x="2232" y="1250"/>
                  <a:pt x="2228" y="1238"/>
                </a:cubicBezTo>
                <a:cubicBezTo>
                  <a:pt x="2231" y="1234"/>
                  <a:pt x="2228" y="1228"/>
                  <a:pt x="2229" y="1223"/>
                </a:cubicBezTo>
                <a:cubicBezTo>
                  <a:pt x="2231" y="1218"/>
                  <a:pt x="2230" y="1212"/>
                  <a:pt x="2228" y="1206"/>
                </a:cubicBezTo>
                <a:cubicBezTo>
                  <a:pt x="2235" y="1200"/>
                  <a:pt x="2230" y="1192"/>
                  <a:pt x="2234" y="1185"/>
                </a:cubicBezTo>
                <a:cubicBezTo>
                  <a:pt x="2236" y="1177"/>
                  <a:pt x="2233" y="1168"/>
                  <a:pt x="2235" y="1161"/>
                </a:cubicBezTo>
                <a:cubicBezTo>
                  <a:pt x="2231" y="1152"/>
                  <a:pt x="2234" y="1145"/>
                  <a:pt x="2231" y="1137"/>
                </a:cubicBezTo>
                <a:cubicBezTo>
                  <a:pt x="2233" y="1130"/>
                  <a:pt x="2226" y="1119"/>
                  <a:pt x="2228" y="1112"/>
                </a:cubicBezTo>
                <a:cubicBezTo>
                  <a:pt x="2222" y="1098"/>
                  <a:pt x="2216" y="1084"/>
                  <a:pt x="2212" y="1071"/>
                </a:cubicBezTo>
                <a:cubicBezTo>
                  <a:pt x="2209" y="1067"/>
                  <a:pt x="2207" y="1062"/>
                  <a:pt x="2204" y="1058"/>
                </a:cubicBezTo>
                <a:cubicBezTo>
                  <a:pt x="2201" y="1054"/>
                  <a:pt x="2200" y="1042"/>
                  <a:pt x="2193" y="1049"/>
                </a:cubicBezTo>
                <a:cubicBezTo>
                  <a:pt x="2210" y="1075"/>
                  <a:pt x="2212" y="1097"/>
                  <a:pt x="2222" y="1121"/>
                </a:cubicBezTo>
                <a:cubicBezTo>
                  <a:pt x="2218" y="1124"/>
                  <a:pt x="2225" y="1130"/>
                  <a:pt x="2222" y="1133"/>
                </a:cubicBezTo>
                <a:cubicBezTo>
                  <a:pt x="2220" y="1136"/>
                  <a:pt x="2221" y="1141"/>
                  <a:pt x="2224" y="1146"/>
                </a:cubicBezTo>
                <a:cubicBezTo>
                  <a:pt x="2220" y="1149"/>
                  <a:pt x="2227" y="1155"/>
                  <a:pt x="2225" y="1158"/>
                </a:cubicBezTo>
                <a:cubicBezTo>
                  <a:pt x="2222" y="1162"/>
                  <a:pt x="2225" y="1167"/>
                  <a:pt x="2226" y="1172"/>
                </a:cubicBezTo>
                <a:cubicBezTo>
                  <a:pt x="2219" y="1184"/>
                  <a:pt x="2225" y="1200"/>
                  <a:pt x="2217" y="1212"/>
                </a:cubicBezTo>
                <a:cubicBezTo>
                  <a:pt x="2224" y="1253"/>
                  <a:pt x="2211" y="1289"/>
                  <a:pt x="2210" y="1328"/>
                </a:cubicBezTo>
                <a:cubicBezTo>
                  <a:pt x="2206" y="1331"/>
                  <a:pt x="2209" y="1336"/>
                  <a:pt x="2205" y="1339"/>
                </a:cubicBezTo>
                <a:cubicBezTo>
                  <a:pt x="2207" y="1342"/>
                  <a:pt x="2202" y="1344"/>
                  <a:pt x="2203" y="1346"/>
                </a:cubicBezTo>
                <a:cubicBezTo>
                  <a:pt x="2204" y="1349"/>
                  <a:pt x="2203" y="1351"/>
                  <a:pt x="2201" y="1353"/>
                </a:cubicBezTo>
                <a:cubicBezTo>
                  <a:pt x="2205" y="1364"/>
                  <a:pt x="2195" y="1370"/>
                  <a:pt x="2202" y="1382"/>
                </a:cubicBezTo>
                <a:cubicBezTo>
                  <a:pt x="2196" y="1399"/>
                  <a:pt x="2200" y="1419"/>
                  <a:pt x="2194" y="1436"/>
                </a:cubicBezTo>
                <a:cubicBezTo>
                  <a:pt x="2200" y="1442"/>
                  <a:pt x="2197" y="1446"/>
                  <a:pt x="2196" y="1450"/>
                </a:cubicBezTo>
                <a:cubicBezTo>
                  <a:pt x="2200" y="1456"/>
                  <a:pt x="2195" y="1460"/>
                  <a:pt x="2199" y="1466"/>
                </a:cubicBezTo>
                <a:cubicBezTo>
                  <a:pt x="2193" y="1474"/>
                  <a:pt x="2202" y="1486"/>
                  <a:pt x="2197" y="1494"/>
                </a:cubicBezTo>
                <a:cubicBezTo>
                  <a:pt x="2206" y="1512"/>
                  <a:pt x="2201" y="1526"/>
                  <a:pt x="2207" y="1544"/>
                </a:cubicBezTo>
                <a:cubicBezTo>
                  <a:pt x="2206" y="1551"/>
                  <a:pt x="2215" y="1561"/>
                  <a:pt x="2212" y="1568"/>
                </a:cubicBezTo>
                <a:cubicBezTo>
                  <a:pt x="2215" y="1573"/>
                  <a:pt x="2216" y="1577"/>
                  <a:pt x="2216" y="1580"/>
                </a:cubicBezTo>
                <a:cubicBezTo>
                  <a:pt x="2217" y="1582"/>
                  <a:pt x="2218" y="1585"/>
                  <a:pt x="2219" y="1587"/>
                </a:cubicBezTo>
                <a:cubicBezTo>
                  <a:pt x="2219" y="1587"/>
                  <a:pt x="2219" y="1587"/>
                  <a:pt x="2219" y="1587"/>
                </a:cubicBezTo>
                <a:cubicBezTo>
                  <a:pt x="2221" y="1590"/>
                  <a:pt x="2225" y="1589"/>
                  <a:pt x="2222" y="1592"/>
                </a:cubicBezTo>
                <a:cubicBezTo>
                  <a:pt x="2219" y="1591"/>
                  <a:pt x="2217" y="1589"/>
                  <a:pt x="2214" y="1587"/>
                </a:cubicBezTo>
                <a:cubicBezTo>
                  <a:pt x="2213" y="1585"/>
                  <a:pt x="2211" y="1583"/>
                  <a:pt x="2210" y="1581"/>
                </a:cubicBezTo>
                <a:cubicBezTo>
                  <a:pt x="2212" y="1579"/>
                  <a:pt x="2210" y="1577"/>
                  <a:pt x="2207" y="1576"/>
                </a:cubicBezTo>
                <a:cubicBezTo>
                  <a:pt x="2205" y="1572"/>
                  <a:pt x="2203" y="1569"/>
                  <a:pt x="2201" y="1565"/>
                </a:cubicBezTo>
                <a:cubicBezTo>
                  <a:pt x="2201" y="1552"/>
                  <a:pt x="2193" y="1536"/>
                  <a:pt x="2196" y="1524"/>
                </a:cubicBezTo>
                <a:cubicBezTo>
                  <a:pt x="2187" y="1507"/>
                  <a:pt x="2189" y="1494"/>
                  <a:pt x="2189" y="1480"/>
                </a:cubicBezTo>
                <a:cubicBezTo>
                  <a:pt x="2185" y="1482"/>
                  <a:pt x="2188" y="1477"/>
                  <a:pt x="2186" y="1474"/>
                </a:cubicBezTo>
                <a:cubicBezTo>
                  <a:pt x="2183" y="1470"/>
                  <a:pt x="2185" y="1467"/>
                  <a:pt x="2183" y="1463"/>
                </a:cubicBezTo>
                <a:cubicBezTo>
                  <a:pt x="2187" y="1446"/>
                  <a:pt x="2182" y="1425"/>
                  <a:pt x="2187" y="1408"/>
                </a:cubicBezTo>
                <a:cubicBezTo>
                  <a:pt x="2184" y="1403"/>
                  <a:pt x="2187" y="1399"/>
                  <a:pt x="2189" y="1395"/>
                </a:cubicBezTo>
                <a:cubicBezTo>
                  <a:pt x="2186" y="1389"/>
                  <a:pt x="2189" y="1385"/>
                  <a:pt x="2190" y="1380"/>
                </a:cubicBezTo>
                <a:cubicBezTo>
                  <a:pt x="2191" y="1376"/>
                  <a:pt x="2188" y="1370"/>
                  <a:pt x="2190" y="1365"/>
                </a:cubicBezTo>
                <a:cubicBezTo>
                  <a:pt x="2193" y="1361"/>
                  <a:pt x="2190" y="1355"/>
                  <a:pt x="2191" y="1350"/>
                </a:cubicBezTo>
                <a:cubicBezTo>
                  <a:pt x="2195" y="1342"/>
                  <a:pt x="2193" y="1332"/>
                  <a:pt x="2193" y="1323"/>
                </a:cubicBezTo>
                <a:cubicBezTo>
                  <a:pt x="2197" y="1319"/>
                  <a:pt x="2194" y="1314"/>
                  <a:pt x="2195" y="1310"/>
                </a:cubicBezTo>
                <a:cubicBezTo>
                  <a:pt x="2193" y="1307"/>
                  <a:pt x="2197" y="1306"/>
                  <a:pt x="2197" y="1303"/>
                </a:cubicBezTo>
                <a:cubicBezTo>
                  <a:pt x="2196" y="1300"/>
                  <a:pt x="2197" y="1298"/>
                  <a:pt x="2199" y="1296"/>
                </a:cubicBezTo>
                <a:cubicBezTo>
                  <a:pt x="2193" y="1290"/>
                  <a:pt x="2202" y="1288"/>
                  <a:pt x="2197" y="1282"/>
                </a:cubicBezTo>
                <a:cubicBezTo>
                  <a:pt x="2199" y="1280"/>
                  <a:pt x="2199" y="1278"/>
                  <a:pt x="2199" y="1275"/>
                </a:cubicBezTo>
                <a:cubicBezTo>
                  <a:pt x="2197" y="1272"/>
                  <a:pt x="2202" y="1271"/>
                  <a:pt x="2201" y="1268"/>
                </a:cubicBezTo>
                <a:cubicBezTo>
                  <a:pt x="2202" y="1263"/>
                  <a:pt x="2198" y="1257"/>
                  <a:pt x="2201" y="1253"/>
                </a:cubicBezTo>
                <a:cubicBezTo>
                  <a:pt x="2200" y="1250"/>
                  <a:pt x="2199" y="1248"/>
                  <a:pt x="2203" y="1246"/>
                </a:cubicBezTo>
                <a:cubicBezTo>
                  <a:pt x="2202" y="1243"/>
                  <a:pt x="2199" y="1240"/>
                  <a:pt x="2202" y="1238"/>
                </a:cubicBezTo>
                <a:cubicBezTo>
                  <a:pt x="2202" y="1219"/>
                  <a:pt x="2201" y="1200"/>
                  <a:pt x="2203" y="1182"/>
                </a:cubicBezTo>
                <a:cubicBezTo>
                  <a:pt x="2197" y="1176"/>
                  <a:pt x="2207" y="1174"/>
                  <a:pt x="2201" y="1168"/>
                </a:cubicBezTo>
                <a:cubicBezTo>
                  <a:pt x="2206" y="1164"/>
                  <a:pt x="2198" y="1157"/>
                  <a:pt x="2202" y="1153"/>
                </a:cubicBezTo>
                <a:cubicBezTo>
                  <a:pt x="2196" y="1141"/>
                  <a:pt x="2198" y="1132"/>
                  <a:pt x="2196" y="1121"/>
                </a:cubicBezTo>
                <a:cubicBezTo>
                  <a:pt x="2192" y="1111"/>
                  <a:pt x="2193" y="1101"/>
                  <a:pt x="2191" y="1091"/>
                </a:cubicBezTo>
                <a:cubicBezTo>
                  <a:pt x="2190" y="1086"/>
                  <a:pt x="2190" y="1081"/>
                  <a:pt x="2188" y="1076"/>
                </a:cubicBezTo>
                <a:cubicBezTo>
                  <a:pt x="2193" y="1072"/>
                  <a:pt x="2184" y="1065"/>
                  <a:pt x="2188" y="1061"/>
                </a:cubicBezTo>
                <a:cubicBezTo>
                  <a:pt x="2180" y="1038"/>
                  <a:pt x="2176" y="1025"/>
                  <a:pt x="2166" y="999"/>
                </a:cubicBezTo>
                <a:cubicBezTo>
                  <a:pt x="2161" y="990"/>
                  <a:pt x="2155" y="980"/>
                  <a:pt x="2150" y="970"/>
                </a:cubicBezTo>
                <a:cubicBezTo>
                  <a:pt x="2147" y="951"/>
                  <a:pt x="2141" y="942"/>
                  <a:pt x="2136" y="925"/>
                </a:cubicBezTo>
                <a:cubicBezTo>
                  <a:pt x="2133" y="919"/>
                  <a:pt x="2128" y="912"/>
                  <a:pt x="2130" y="908"/>
                </a:cubicBezTo>
                <a:cubicBezTo>
                  <a:pt x="2125" y="910"/>
                  <a:pt x="2122" y="905"/>
                  <a:pt x="2119" y="899"/>
                </a:cubicBezTo>
                <a:cubicBezTo>
                  <a:pt x="2116" y="889"/>
                  <a:pt x="2112" y="879"/>
                  <a:pt x="2105" y="869"/>
                </a:cubicBezTo>
                <a:cubicBezTo>
                  <a:pt x="2102" y="863"/>
                  <a:pt x="2105" y="860"/>
                  <a:pt x="2100" y="854"/>
                </a:cubicBezTo>
                <a:cubicBezTo>
                  <a:pt x="2096" y="850"/>
                  <a:pt x="2094" y="838"/>
                  <a:pt x="2089" y="839"/>
                </a:cubicBezTo>
                <a:cubicBezTo>
                  <a:pt x="2101" y="866"/>
                  <a:pt x="2109" y="892"/>
                  <a:pt x="2121" y="919"/>
                </a:cubicBezTo>
                <a:cubicBezTo>
                  <a:pt x="2119" y="922"/>
                  <a:pt x="2122" y="928"/>
                  <a:pt x="2123" y="932"/>
                </a:cubicBezTo>
                <a:cubicBezTo>
                  <a:pt x="2122" y="937"/>
                  <a:pt x="2125" y="942"/>
                  <a:pt x="2125" y="946"/>
                </a:cubicBezTo>
                <a:cubicBezTo>
                  <a:pt x="2132" y="957"/>
                  <a:pt x="2126" y="964"/>
                  <a:pt x="2135" y="975"/>
                </a:cubicBezTo>
                <a:cubicBezTo>
                  <a:pt x="2129" y="984"/>
                  <a:pt x="2139" y="997"/>
                  <a:pt x="2134" y="1005"/>
                </a:cubicBezTo>
                <a:cubicBezTo>
                  <a:pt x="2139" y="1017"/>
                  <a:pt x="2132" y="1025"/>
                  <a:pt x="2137" y="1036"/>
                </a:cubicBezTo>
                <a:cubicBezTo>
                  <a:pt x="2136" y="1041"/>
                  <a:pt x="2133" y="1045"/>
                  <a:pt x="2136" y="1051"/>
                </a:cubicBezTo>
                <a:cubicBezTo>
                  <a:pt x="2134" y="1056"/>
                  <a:pt x="2133" y="1060"/>
                  <a:pt x="2132" y="1065"/>
                </a:cubicBezTo>
                <a:cubicBezTo>
                  <a:pt x="2137" y="1072"/>
                  <a:pt x="2128" y="1074"/>
                  <a:pt x="2135" y="1081"/>
                </a:cubicBezTo>
                <a:cubicBezTo>
                  <a:pt x="2132" y="1086"/>
                  <a:pt x="2131" y="1090"/>
                  <a:pt x="2131" y="1095"/>
                </a:cubicBezTo>
                <a:cubicBezTo>
                  <a:pt x="2126" y="1099"/>
                  <a:pt x="2136" y="1107"/>
                  <a:pt x="2127" y="1109"/>
                </a:cubicBezTo>
                <a:cubicBezTo>
                  <a:pt x="2128" y="1115"/>
                  <a:pt x="2126" y="1119"/>
                  <a:pt x="2127" y="1124"/>
                </a:cubicBezTo>
                <a:cubicBezTo>
                  <a:pt x="2129" y="1130"/>
                  <a:pt x="2121" y="1133"/>
                  <a:pt x="2126" y="1139"/>
                </a:cubicBezTo>
                <a:cubicBezTo>
                  <a:pt x="2124" y="1141"/>
                  <a:pt x="2121" y="1143"/>
                  <a:pt x="2124" y="1146"/>
                </a:cubicBezTo>
                <a:cubicBezTo>
                  <a:pt x="2126" y="1149"/>
                  <a:pt x="2121" y="1150"/>
                  <a:pt x="2122" y="1153"/>
                </a:cubicBezTo>
                <a:cubicBezTo>
                  <a:pt x="2118" y="1173"/>
                  <a:pt x="2120" y="1194"/>
                  <a:pt x="2111" y="1212"/>
                </a:cubicBezTo>
                <a:cubicBezTo>
                  <a:pt x="2116" y="1224"/>
                  <a:pt x="2109" y="1232"/>
                  <a:pt x="2113" y="1243"/>
                </a:cubicBezTo>
                <a:cubicBezTo>
                  <a:pt x="2108" y="1250"/>
                  <a:pt x="2111" y="1260"/>
                  <a:pt x="2106" y="1268"/>
                </a:cubicBezTo>
                <a:cubicBezTo>
                  <a:pt x="2110" y="1273"/>
                  <a:pt x="2107" y="1277"/>
                  <a:pt x="2105" y="1280"/>
                </a:cubicBezTo>
                <a:cubicBezTo>
                  <a:pt x="2111" y="1287"/>
                  <a:pt x="2105" y="1289"/>
                  <a:pt x="2106" y="1294"/>
                </a:cubicBezTo>
                <a:cubicBezTo>
                  <a:pt x="2108" y="1299"/>
                  <a:pt x="2099" y="1301"/>
                  <a:pt x="2105" y="1307"/>
                </a:cubicBezTo>
                <a:cubicBezTo>
                  <a:pt x="2104" y="1311"/>
                  <a:pt x="2105" y="1316"/>
                  <a:pt x="2103" y="1320"/>
                </a:cubicBezTo>
                <a:cubicBezTo>
                  <a:pt x="2100" y="1328"/>
                  <a:pt x="2104" y="1337"/>
                  <a:pt x="2100" y="1345"/>
                </a:cubicBezTo>
                <a:cubicBezTo>
                  <a:pt x="2103" y="1355"/>
                  <a:pt x="2098" y="1362"/>
                  <a:pt x="2100" y="1372"/>
                </a:cubicBezTo>
                <a:cubicBezTo>
                  <a:pt x="2095" y="1379"/>
                  <a:pt x="2099" y="1389"/>
                  <a:pt x="2096" y="1397"/>
                </a:cubicBezTo>
                <a:cubicBezTo>
                  <a:pt x="2099" y="1402"/>
                  <a:pt x="2096" y="1406"/>
                  <a:pt x="2098" y="1411"/>
                </a:cubicBezTo>
                <a:cubicBezTo>
                  <a:pt x="2091" y="1413"/>
                  <a:pt x="2100" y="1420"/>
                  <a:pt x="2096" y="1423"/>
                </a:cubicBezTo>
                <a:cubicBezTo>
                  <a:pt x="2098" y="1434"/>
                  <a:pt x="2099" y="1443"/>
                  <a:pt x="2097" y="1452"/>
                </a:cubicBezTo>
                <a:cubicBezTo>
                  <a:pt x="2104" y="1460"/>
                  <a:pt x="2099" y="1464"/>
                  <a:pt x="2105" y="1471"/>
                </a:cubicBezTo>
                <a:cubicBezTo>
                  <a:pt x="2100" y="1475"/>
                  <a:pt x="2109" y="1484"/>
                  <a:pt x="2106" y="1489"/>
                </a:cubicBezTo>
                <a:cubicBezTo>
                  <a:pt x="2110" y="1495"/>
                  <a:pt x="2112" y="1502"/>
                  <a:pt x="2110" y="1507"/>
                </a:cubicBezTo>
                <a:cubicBezTo>
                  <a:pt x="2112" y="1513"/>
                  <a:pt x="2116" y="1520"/>
                  <a:pt x="2114" y="1525"/>
                </a:cubicBezTo>
                <a:cubicBezTo>
                  <a:pt x="2111" y="1515"/>
                  <a:pt x="2104" y="1520"/>
                  <a:pt x="2100" y="1515"/>
                </a:cubicBezTo>
                <a:cubicBezTo>
                  <a:pt x="2095" y="1511"/>
                  <a:pt x="2089" y="1510"/>
                  <a:pt x="2085" y="1503"/>
                </a:cubicBezTo>
                <a:cubicBezTo>
                  <a:pt x="2078" y="1491"/>
                  <a:pt x="2078" y="1481"/>
                  <a:pt x="2072" y="1469"/>
                </a:cubicBezTo>
                <a:cubicBezTo>
                  <a:pt x="2075" y="1463"/>
                  <a:pt x="2069" y="1454"/>
                  <a:pt x="2071" y="1446"/>
                </a:cubicBezTo>
                <a:cubicBezTo>
                  <a:pt x="2073" y="1440"/>
                  <a:pt x="2067" y="1430"/>
                  <a:pt x="2066" y="1422"/>
                </a:cubicBezTo>
                <a:cubicBezTo>
                  <a:pt x="2069" y="1416"/>
                  <a:pt x="2066" y="1408"/>
                  <a:pt x="2066" y="1402"/>
                </a:cubicBezTo>
                <a:cubicBezTo>
                  <a:pt x="2069" y="1395"/>
                  <a:pt x="2060" y="1386"/>
                  <a:pt x="2067" y="1381"/>
                </a:cubicBezTo>
                <a:cubicBezTo>
                  <a:pt x="2065" y="1374"/>
                  <a:pt x="2063" y="1366"/>
                  <a:pt x="2067" y="1360"/>
                </a:cubicBezTo>
                <a:cubicBezTo>
                  <a:pt x="2064" y="1356"/>
                  <a:pt x="2071" y="1354"/>
                  <a:pt x="2066" y="1349"/>
                </a:cubicBezTo>
                <a:cubicBezTo>
                  <a:pt x="2067" y="1345"/>
                  <a:pt x="2068" y="1342"/>
                  <a:pt x="2069" y="1338"/>
                </a:cubicBezTo>
                <a:cubicBezTo>
                  <a:pt x="2070" y="1310"/>
                  <a:pt x="2080" y="1285"/>
                  <a:pt x="2076" y="1255"/>
                </a:cubicBezTo>
                <a:cubicBezTo>
                  <a:pt x="2083" y="1248"/>
                  <a:pt x="2080" y="1237"/>
                  <a:pt x="2085" y="1230"/>
                </a:cubicBezTo>
                <a:cubicBezTo>
                  <a:pt x="2085" y="1220"/>
                  <a:pt x="2085" y="1211"/>
                  <a:pt x="2087" y="1202"/>
                </a:cubicBezTo>
                <a:cubicBezTo>
                  <a:pt x="2090" y="1193"/>
                  <a:pt x="2093" y="1185"/>
                  <a:pt x="2093" y="1175"/>
                </a:cubicBezTo>
                <a:cubicBezTo>
                  <a:pt x="2096" y="1167"/>
                  <a:pt x="2093" y="1156"/>
                  <a:pt x="2099" y="1148"/>
                </a:cubicBezTo>
                <a:cubicBezTo>
                  <a:pt x="2097" y="1143"/>
                  <a:pt x="2103" y="1141"/>
                  <a:pt x="2101" y="1136"/>
                </a:cubicBezTo>
                <a:cubicBezTo>
                  <a:pt x="2099" y="1133"/>
                  <a:pt x="2103" y="1131"/>
                  <a:pt x="2103" y="1129"/>
                </a:cubicBezTo>
                <a:cubicBezTo>
                  <a:pt x="2102" y="1126"/>
                  <a:pt x="2103" y="1124"/>
                  <a:pt x="2105" y="1122"/>
                </a:cubicBezTo>
                <a:cubicBezTo>
                  <a:pt x="2104" y="1120"/>
                  <a:pt x="2102" y="1117"/>
                  <a:pt x="2104" y="1116"/>
                </a:cubicBezTo>
                <a:cubicBezTo>
                  <a:pt x="2107" y="1114"/>
                  <a:pt x="2104" y="1111"/>
                  <a:pt x="2106" y="1109"/>
                </a:cubicBezTo>
                <a:cubicBezTo>
                  <a:pt x="2105" y="1104"/>
                  <a:pt x="2106" y="1099"/>
                  <a:pt x="2110" y="1095"/>
                </a:cubicBezTo>
                <a:cubicBezTo>
                  <a:pt x="2103" y="1083"/>
                  <a:pt x="2116" y="1078"/>
                  <a:pt x="2109" y="1066"/>
                </a:cubicBezTo>
                <a:cubicBezTo>
                  <a:pt x="2116" y="1058"/>
                  <a:pt x="2109" y="1046"/>
                  <a:pt x="2117" y="1038"/>
                </a:cubicBezTo>
                <a:cubicBezTo>
                  <a:pt x="2114" y="1033"/>
                  <a:pt x="2111" y="1028"/>
                  <a:pt x="2115" y="1025"/>
                </a:cubicBezTo>
                <a:cubicBezTo>
                  <a:pt x="2112" y="1019"/>
                  <a:pt x="2115" y="1015"/>
                  <a:pt x="2116" y="1010"/>
                </a:cubicBezTo>
                <a:cubicBezTo>
                  <a:pt x="2111" y="999"/>
                  <a:pt x="2118" y="991"/>
                  <a:pt x="2115" y="981"/>
                </a:cubicBezTo>
                <a:cubicBezTo>
                  <a:pt x="2116" y="972"/>
                  <a:pt x="2116" y="962"/>
                  <a:pt x="2113" y="952"/>
                </a:cubicBezTo>
                <a:cubicBezTo>
                  <a:pt x="2116" y="948"/>
                  <a:pt x="2111" y="941"/>
                  <a:pt x="2110" y="936"/>
                </a:cubicBezTo>
                <a:cubicBezTo>
                  <a:pt x="2114" y="932"/>
                  <a:pt x="2106" y="925"/>
                  <a:pt x="2111" y="921"/>
                </a:cubicBezTo>
                <a:cubicBezTo>
                  <a:pt x="2106" y="909"/>
                  <a:pt x="2105" y="910"/>
                  <a:pt x="2102" y="900"/>
                </a:cubicBezTo>
                <a:cubicBezTo>
                  <a:pt x="2104" y="897"/>
                  <a:pt x="2103" y="893"/>
                  <a:pt x="2101" y="888"/>
                </a:cubicBezTo>
                <a:cubicBezTo>
                  <a:pt x="2098" y="885"/>
                  <a:pt x="2103" y="875"/>
                  <a:pt x="2095" y="877"/>
                </a:cubicBezTo>
                <a:cubicBezTo>
                  <a:pt x="2099" y="891"/>
                  <a:pt x="2098" y="903"/>
                  <a:pt x="2103" y="917"/>
                </a:cubicBezTo>
                <a:cubicBezTo>
                  <a:pt x="2109" y="925"/>
                  <a:pt x="2100" y="929"/>
                  <a:pt x="2108" y="938"/>
                </a:cubicBezTo>
                <a:cubicBezTo>
                  <a:pt x="2104" y="943"/>
                  <a:pt x="2106" y="951"/>
                  <a:pt x="2108" y="958"/>
                </a:cubicBezTo>
                <a:cubicBezTo>
                  <a:pt x="2110" y="965"/>
                  <a:pt x="2106" y="970"/>
                  <a:pt x="2106" y="977"/>
                </a:cubicBezTo>
                <a:cubicBezTo>
                  <a:pt x="2105" y="983"/>
                  <a:pt x="2110" y="990"/>
                  <a:pt x="2105" y="995"/>
                </a:cubicBezTo>
                <a:cubicBezTo>
                  <a:pt x="2107" y="1009"/>
                  <a:pt x="2108" y="1023"/>
                  <a:pt x="2103" y="1034"/>
                </a:cubicBezTo>
                <a:cubicBezTo>
                  <a:pt x="2104" y="1047"/>
                  <a:pt x="2103" y="1059"/>
                  <a:pt x="2100" y="1071"/>
                </a:cubicBezTo>
                <a:cubicBezTo>
                  <a:pt x="2101" y="1075"/>
                  <a:pt x="2100" y="1078"/>
                  <a:pt x="2096" y="1080"/>
                </a:cubicBezTo>
                <a:cubicBezTo>
                  <a:pt x="2098" y="1083"/>
                  <a:pt x="2099" y="1087"/>
                  <a:pt x="2099" y="1090"/>
                </a:cubicBezTo>
                <a:cubicBezTo>
                  <a:pt x="2100" y="1097"/>
                  <a:pt x="2092" y="1102"/>
                  <a:pt x="2095" y="1109"/>
                </a:cubicBezTo>
                <a:cubicBezTo>
                  <a:pt x="2090" y="1121"/>
                  <a:pt x="2093" y="1134"/>
                  <a:pt x="2088" y="1145"/>
                </a:cubicBezTo>
                <a:cubicBezTo>
                  <a:pt x="2083" y="1157"/>
                  <a:pt x="2088" y="1172"/>
                  <a:pt x="2080" y="1183"/>
                </a:cubicBezTo>
                <a:cubicBezTo>
                  <a:pt x="2080" y="1195"/>
                  <a:pt x="2077" y="1207"/>
                  <a:pt x="2073" y="1219"/>
                </a:cubicBezTo>
                <a:cubicBezTo>
                  <a:pt x="2073" y="1232"/>
                  <a:pt x="2073" y="1245"/>
                  <a:pt x="2068" y="1257"/>
                </a:cubicBezTo>
                <a:cubicBezTo>
                  <a:pt x="2069" y="1260"/>
                  <a:pt x="2066" y="1263"/>
                  <a:pt x="2067" y="1266"/>
                </a:cubicBezTo>
                <a:cubicBezTo>
                  <a:pt x="2064" y="1268"/>
                  <a:pt x="2070" y="1273"/>
                  <a:pt x="2067" y="1275"/>
                </a:cubicBezTo>
                <a:cubicBezTo>
                  <a:pt x="2064" y="1281"/>
                  <a:pt x="2063" y="1287"/>
                  <a:pt x="2065" y="1294"/>
                </a:cubicBezTo>
                <a:cubicBezTo>
                  <a:pt x="2061" y="1299"/>
                  <a:pt x="2061" y="1305"/>
                  <a:pt x="2064" y="1312"/>
                </a:cubicBezTo>
                <a:cubicBezTo>
                  <a:pt x="2060" y="1318"/>
                  <a:pt x="2059" y="1325"/>
                  <a:pt x="2060" y="1332"/>
                </a:cubicBezTo>
                <a:cubicBezTo>
                  <a:pt x="2057" y="1334"/>
                  <a:pt x="2060" y="1338"/>
                  <a:pt x="2059" y="1341"/>
                </a:cubicBezTo>
                <a:cubicBezTo>
                  <a:pt x="2057" y="1344"/>
                  <a:pt x="2056" y="1347"/>
                  <a:pt x="2058" y="1350"/>
                </a:cubicBezTo>
                <a:cubicBezTo>
                  <a:pt x="2056" y="1356"/>
                  <a:pt x="2051" y="1361"/>
                  <a:pt x="2057" y="1369"/>
                </a:cubicBezTo>
                <a:cubicBezTo>
                  <a:pt x="2055" y="1375"/>
                  <a:pt x="2055" y="1381"/>
                  <a:pt x="2055" y="1387"/>
                </a:cubicBezTo>
                <a:cubicBezTo>
                  <a:pt x="2052" y="1393"/>
                  <a:pt x="2057" y="1402"/>
                  <a:pt x="2055" y="1408"/>
                </a:cubicBezTo>
                <a:cubicBezTo>
                  <a:pt x="2061" y="1423"/>
                  <a:pt x="2056" y="1435"/>
                  <a:pt x="2060" y="1449"/>
                </a:cubicBezTo>
                <a:cubicBezTo>
                  <a:pt x="2058" y="1455"/>
                  <a:pt x="2061" y="1462"/>
                  <a:pt x="2062" y="1469"/>
                </a:cubicBezTo>
                <a:cubicBezTo>
                  <a:pt x="2058" y="1474"/>
                  <a:pt x="2068" y="1484"/>
                  <a:pt x="2066" y="1490"/>
                </a:cubicBezTo>
                <a:cubicBezTo>
                  <a:pt x="2062" y="1491"/>
                  <a:pt x="2060" y="1482"/>
                  <a:pt x="2056" y="1484"/>
                </a:cubicBezTo>
                <a:cubicBezTo>
                  <a:pt x="2056" y="1478"/>
                  <a:pt x="2045" y="1480"/>
                  <a:pt x="2051" y="1475"/>
                </a:cubicBezTo>
                <a:cubicBezTo>
                  <a:pt x="2050" y="1471"/>
                  <a:pt x="2051" y="1467"/>
                  <a:pt x="2051" y="1463"/>
                </a:cubicBezTo>
                <a:cubicBezTo>
                  <a:pt x="2048" y="1459"/>
                  <a:pt x="2043" y="1464"/>
                  <a:pt x="2041" y="1457"/>
                </a:cubicBezTo>
                <a:cubicBezTo>
                  <a:pt x="2045" y="1452"/>
                  <a:pt x="2039" y="1445"/>
                  <a:pt x="2040" y="1440"/>
                </a:cubicBezTo>
                <a:cubicBezTo>
                  <a:pt x="2038" y="1433"/>
                  <a:pt x="2041" y="1427"/>
                  <a:pt x="2038" y="1420"/>
                </a:cubicBezTo>
                <a:cubicBezTo>
                  <a:pt x="2042" y="1409"/>
                  <a:pt x="2039" y="1396"/>
                  <a:pt x="2043" y="1386"/>
                </a:cubicBezTo>
                <a:cubicBezTo>
                  <a:pt x="2038" y="1378"/>
                  <a:pt x="2041" y="1374"/>
                  <a:pt x="2042" y="1368"/>
                </a:cubicBezTo>
                <a:cubicBezTo>
                  <a:pt x="2041" y="1365"/>
                  <a:pt x="2043" y="1362"/>
                  <a:pt x="2039" y="1358"/>
                </a:cubicBezTo>
                <a:cubicBezTo>
                  <a:pt x="2044" y="1356"/>
                  <a:pt x="2042" y="1353"/>
                  <a:pt x="2043" y="1350"/>
                </a:cubicBezTo>
                <a:cubicBezTo>
                  <a:pt x="2043" y="1337"/>
                  <a:pt x="2044" y="1325"/>
                  <a:pt x="2046" y="1313"/>
                </a:cubicBezTo>
                <a:cubicBezTo>
                  <a:pt x="2050" y="1308"/>
                  <a:pt x="2043" y="1301"/>
                  <a:pt x="2049" y="1297"/>
                </a:cubicBezTo>
                <a:cubicBezTo>
                  <a:pt x="2049" y="1290"/>
                  <a:pt x="2050" y="1284"/>
                  <a:pt x="2051" y="1278"/>
                </a:cubicBezTo>
                <a:cubicBezTo>
                  <a:pt x="2053" y="1276"/>
                  <a:pt x="2050" y="1272"/>
                  <a:pt x="2051" y="1269"/>
                </a:cubicBezTo>
                <a:cubicBezTo>
                  <a:pt x="2054" y="1266"/>
                  <a:pt x="2054" y="1264"/>
                  <a:pt x="2052" y="1260"/>
                </a:cubicBezTo>
                <a:cubicBezTo>
                  <a:pt x="2060" y="1256"/>
                  <a:pt x="2055" y="1248"/>
                  <a:pt x="2057" y="1242"/>
                </a:cubicBezTo>
                <a:cubicBezTo>
                  <a:pt x="2063" y="1232"/>
                  <a:pt x="2062" y="1220"/>
                  <a:pt x="2065" y="1209"/>
                </a:cubicBezTo>
                <a:cubicBezTo>
                  <a:pt x="2068" y="1197"/>
                  <a:pt x="2065" y="1183"/>
                  <a:pt x="2075" y="1174"/>
                </a:cubicBezTo>
                <a:cubicBezTo>
                  <a:pt x="2073" y="1171"/>
                  <a:pt x="2073" y="1168"/>
                  <a:pt x="2073" y="1166"/>
                </a:cubicBezTo>
                <a:cubicBezTo>
                  <a:pt x="2071" y="1162"/>
                  <a:pt x="2078" y="1161"/>
                  <a:pt x="2074" y="1156"/>
                </a:cubicBezTo>
                <a:cubicBezTo>
                  <a:pt x="2076" y="1151"/>
                  <a:pt x="2076" y="1144"/>
                  <a:pt x="2075" y="1138"/>
                </a:cubicBezTo>
                <a:cubicBezTo>
                  <a:pt x="2082" y="1134"/>
                  <a:pt x="2074" y="1126"/>
                  <a:pt x="2082" y="1123"/>
                </a:cubicBezTo>
                <a:cubicBezTo>
                  <a:pt x="2079" y="1116"/>
                  <a:pt x="2079" y="1109"/>
                  <a:pt x="2083" y="1104"/>
                </a:cubicBezTo>
                <a:cubicBezTo>
                  <a:pt x="2085" y="1099"/>
                  <a:pt x="2080" y="1092"/>
                  <a:pt x="2086" y="1088"/>
                </a:cubicBezTo>
                <a:cubicBezTo>
                  <a:pt x="2084" y="1084"/>
                  <a:pt x="2084" y="1081"/>
                  <a:pt x="2087" y="1079"/>
                </a:cubicBezTo>
                <a:cubicBezTo>
                  <a:pt x="2086" y="1076"/>
                  <a:pt x="2086" y="1072"/>
                  <a:pt x="2087" y="1070"/>
                </a:cubicBezTo>
                <a:cubicBezTo>
                  <a:pt x="2088" y="1057"/>
                  <a:pt x="2092" y="1046"/>
                  <a:pt x="2090" y="1033"/>
                </a:cubicBezTo>
                <a:cubicBezTo>
                  <a:pt x="2095" y="1009"/>
                  <a:pt x="2095" y="985"/>
                  <a:pt x="2094" y="960"/>
                </a:cubicBezTo>
                <a:cubicBezTo>
                  <a:pt x="2094" y="954"/>
                  <a:pt x="2094" y="949"/>
                  <a:pt x="2093" y="943"/>
                </a:cubicBezTo>
                <a:cubicBezTo>
                  <a:pt x="2095" y="937"/>
                  <a:pt x="2089" y="929"/>
                  <a:pt x="2091" y="923"/>
                </a:cubicBezTo>
                <a:cubicBezTo>
                  <a:pt x="2092" y="917"/>
                  <a:pt x="2090" y="910"/>
                  <a:pt x="2089" y="904"/>
                </a:cubicBezTo>
                <a:cubicBezTo>
                  <a:pt x="2088" y="900"/>
                  <a:pt x="2090" y="898"/>
                  <a:pt x="2087" y="894"/>
                </a:cubicBezTo>
                <a:cubicBezTo>
                  <a:pt x="2085" y="891"/>
                  <a:pt x="2088" y="886"/>
                  <a:pt x="2083" y="887"/>
                </a:cubicBezTo>
                <a:cubicBezTo>
                  <a:pt x="2089" y="901"/>
                  <a:pt x="2082" y="910"/>
                  <a:pt x="2089" y="925"/>
                </a:cubicBezTo>
                <a:cubicBezTo>
                  <a:pt x="2084" y="935"/>
                  <a:pt x="2091" y="949"/>
                  <a:pt x="2088" y="960"/>
                </a:cubicBezTo>
                <a:cubicBezTo>
                  <a:pt x="2086" y="972"/>
                  <a:pt x="2090" y="985"/>
                  <a:pt x="2088" y="996"/>
                </a:cubicBezTo>
                <a:cubicBezTo>
                  <a:pt x="2085" y="1008"/>
                  <a:pt x="2085" y="1020"/>
                  <a:pt x="2085" y="1033"/>
                </a:cubicBezTo>
                <a:cubicBezTo>
                  <a:pt x="2080" y="1037"/>
                  <a:pt x="2083" y="1044"/>
                  <a:pt x="2078" y="1048"/>
                </a:cubicBezTo>
                <a:cubicBezTo>
                  <a:pt x="2079" y="1052"/>
                  <a:pt x="2078" y="1054"/>
                  <a:pt x="2081" y="1058"/>
                </a:cubicBezTo>
                <a:cubicBezTo>
                  <a:pt x="2076" y="1060"/>
                  <a:pt x="2078" y="1064"/>
                  <a:pt x="2077" y="1067"/>
                </a:cubicBezTo>
                <a:cubicBezTo>
                  <a:pt x="2081" y="1074"/>
                  <a:pt x="2070" y="1077"/>
                  <a:pt x="2075" y="1085"/>
                </a:cubicBezTo>
                <a:cubicBezTo>
                  <a:pt x="2073" y="1091"/>
                  <a:pt x="2072" y="1097"/>
                  <a:pt x="2074" y="1104"/>
                </a:cubicBezTo>
                <a:cubicBezTo>
                  <a:pt x="2068" y="1114"/>
                  <a:pt x="2070" y="1126"/>
                  <a:pt x="2066" y="1137"/>
                </a:cubicBezTo>
                <a:cubicBezTo>
                  <a:pt x="2070" y="1145"/>
                  <a:pt x="2062" y="1148"/>
                  <a:pt x="2065" y="1156"/>
                </a:cubicBezTo>
                <a:cubicBezTo>
                  <a:pt x="2063" y="1161"/>
                  <a:pt x="2063" y="1168"/>
                  <a:pt x="2063" y="1174"/>
                </a:cubicBezTo>
                <a:cubicBezTo>
                  <a:pt x="2061" y="1176"/>
                  <a:pt x="2058" y="1178"/>
                  <a:pt x="2061" y="1181"/>
                </a:cubicBezTo>
                <a:cubicBezTo>
                  <a:pt x="2059" y="1183"/>
                  <a:pt x="2056" y="1185"/>
                  <a:pt x="2059" y="1188"/>
                </a:cubicBezTo>
                <a:cubicBezTo>
                  <a:pt x="2055" y="1193"/>
                  <a:pt x="2057" y="1199"/>
                  <a:pt x="2053" y="1203"/>
                </a:cubicBezTo>
                <a:cubicBezTo>
                  <a:pt x="2057" y="1210"/>
                  <a:pt x="2053" y="1215"/>
                  <a:pt x="2050" y="1220"/>
                </a:cubicBezTo>
                <a:cubicBezTo>
                  <a:pt x="2052" y="1226"/>
                  <a:pt x="2055" y="1232"/>
                  <a:pt x="2048" y="1236"/>
                </a:cubicBezTo>
                <a:cubicBezTo>
                  <a:pt x="2047" y="1241"/>
                  <a:pt x="2051" y="1247"/>
                  <a:pt x="2044" y="1250"/>
                </a:cubicBezTo>
                <a:cubicBezTo>
                  <a:pt x="2047" y="1256"/>
                  <a:pt x="2043" y="1261"/>
                  <a:pt x="2041" y="1266"/>
                </a:cubicBezTo>
                <a:cubicBezTo>
                  <a:pt x="2041" y="1277"/>
                  <a:pt x="2039" y="1288"/>
                  <a:pt x="2035" y="1298"/>
                </a:cubicBezTo>
                <a:cubicBezTo>
                  <a:pt x="2038" y="1304"/>
                  <a:pt x="2038" y="1309"/>
                  <a:pt x="2035" y="1313"/>
                </a:cubicBezTo>
                <a:cubicBezTo>
                  <a:pt x="2033" y="1319"/>
                  <a:pt x="2040" y="1326"/>
                  <a:pt x="2032" y="1330"/>
                </a:cubicBezTo>
                <a:cubicBezTo>
                  <a:pt x="2036" y="1336"/>
                  <a:pt x="2031" y="1340"/>
                  <a:pt x="2033" y="1347"/>
                </a:cubicBezTo>
                <a:cubicBezTo>
                  <a:pt x="2027" y="1351"/>
                  <a:pt x="2034" y="1359"/>
                  <a:pt x="2030" y="1363"/>
                </a:cubicBezTo>
                <a:cubicBezTo>
                  <a:pt x="2031" y="1369"/>
                  <a:pt x="2027" y="1373"/>
                  <a:pt x="2031" y="1380"/>
                </a:cubicBezTo>
                <a:cubicBezTo>
                  <a:pt x="2024" y="1384"/>
                  <a:pt x="2035" y="1393"/>
                  <a:pt x="2028" y="1396"/>
                </a:cubicBezTo>
                <a:cubicBezTo>
                  <a:pt x="2030" y="1403"/>
                  <a:pt x="2031" y="1409"/>
                  <a:pt x="2029" y="1414"/>
                </a:cubicBezTo>
                <a:cubicBezTo>
                  <a:pt x="2030" y="1417"/>
                  <a:pt x="2031" y="1419"/>
                  <a:pt x="2027" y="1421"/>
                </a:cubicBezTo>
                <a:cubicBezTo>
                  <a:pt x="2029" y="1424"/>
                  <a:pt x="2028" y="1427"/>
                  <a:pt x="2026" y="1430"/>
                </a:cubicBezTo>
                <a:cubicBezTo>
                  <a:pt x="2029" y="1436"/>
                  <a:pt x="2031" y="1441"/>
                  <a:pt x="2029" y="1446"/>
                </a:cubicBezTo>
                <a:cubicBezTo>
                  <a:pt x="2031" y="1449"/>
                  <a:pt x="2031" y="1451"/>
                  <a:pt x="2031" y="1454"/>
                </a:cubicBezTo>
                <a:cubicBezTo>
                  <a:pt x="2028" y="1455"/>
                  <a:pt x="2029" y="1459"/>
                  <a:pt x="2026" y="1456"/>
                </a:cubicBezTo>
                <a:cubicBezTo>
                  <a:pt x="2016" y="1452"/>
                  <a:pt x="2019" y="1438"/>
                  <a:pt x="2010" y="1427"/>
                </a:cubicBezTo>
                <a:cubicBezTo>
                  <a:pt x="2013" y="1410"/>
                  <a:pt x="2003" y="1389"/>
                  <a:pt x="2009" y="1372"/>
                </a:cubicBezTo>
                <a:cubicBezTo>
                  <a:pt x="2005" y="1367"/>
                  <a:pt x="2008" y="1363"/>
                  <a:pt x="2010" y="1359"/>
                </a:cubicBezTo>
                <a:cubicBezTo>
                  <a:pt x="2007" y="1353"/>
                  <a:pt x="2010" y="1349"/>
                  <a:pt x="2011" y="1344"/>
                </a:cubicBezTo>
                <a:cubicBezTo>
                  <a:pt x="2007" y="1339"/>
                  <a:pt x="2010" y="1335"/>
                  <a:pt x="2013" y="1332"/>
                </a:cubicBezTo>
                <a:cubicBezTo>
                  <a:pt x="2010" y="1326"/>
                  <a:pt x="2012" y="1321"/>
                  <a:pt x="2013" y="1317"/>
                </a:cubicBezTo>
                <a:cubicBezTo>
                  <a:pt x="2011" y="1307"/>
                  <a:pt x="2012" y="1297"/>
                  <a:pt x="2015" y="1289"/>
                </a:cubicBezTo>
                <a:cubicBezTo>
                  <a:pt x="2014" y="1279"/>
                  <a:pt x="2017" y="1270"/>
                  <a:pt x="2018" y="1261"/>
                </a:cubicBezTo>
                <a:cubicBezTo>
                  <a:pt x="2016" y="1256"/>
                  <a:pt x="2021" y="1253"/>
                  <a:pt x="2019" y="1249"/>
                </a:cubicBezTo>
                <a:cubicBezTo>
                  <a:pt x="2024" y="1245"/>
                  <a:pt x="2021" y="1239"/>
                  <a:pt x="2023" y="1235"/>
                </a:cubicBezTo>
                <a:cubicBezTo>
                  <a:pt x="2024" y="1230"/>
                  <a:pt x="2021" y="1225"/>
                  <a:pt x="2025" y="1222"/>
                </a:cubicBezTo>
                <a:cubicBezTo>
                  <a:pt x="2027" y="1217"/>
                  <a:pt x="2024" y="1211"/>
                  <a:pt x="2026" y="1207"/>
                </a:cubicBezTo>
                <a:cubicBezTo>
                  <a:pt x="2027" y="1201"/>
                  <a:pt x="2033" y="1196"/>
                  <a:pt x="2031" y="1189"/>
                </a:cubicBezTo>
                <a:cubicBezTo>
                  <a:pt x="2036" y="1185"/>
                  <a:pt x="2036" y="1178"/>
                  <a:pt x="2039" y="1173"/>
                </a:cubicBezTo>
                <a:cubicBezTo>
                  <a:pt x="2042" y="1166"/>
                  <a:pt x="2035" y="1155"/>
                  <a:pt x="2044" y="1150"/>
                </a:cubicBezTo>
                <a:cubicBezTo>
                  <a:pt x="2041" y="1141"/>
                  <a:pt x="2049" y="1135"/>
                  <a:pt x="2045" y="1125"/>
                </a:cubicBezTo>
                <a:cubicBezTo>
                  <a:pt x="2052" y="1124"/>
                  <a:pt x="2047" y="1118"/>
                  <a:pt x="2048" y="1115"/>
                </a:cubicBezTo>
                <a:cubicBezTo>
                  <a:pt x="2050" y="1111"/>
                  <a:pt x="2053" y="1108"/>
                  <a:pt x="2050" y="1102"/>
                </a:cubicBezTo>
                <a:cubicBezTo>
                  <a:pt x="2052" y="1099"/>
                  <a:pt x="2053" y="1096"/>
                  <a:pt x="2053" y="1092"/>
                </a:cubicBezTo>
                <a:cubicBezTo>
                  <a:pt x="2061" y="1090"/>
                  <a:pt x="2052" y="1083"/>
                  <a:pt x="2058" y="1080"/>
                </a:cubicBezTo>
                <a:cubicBezTo>
                  <a:pt x="2057" y="1076"/>
                  <a:pt x="2058" y="1073"/>
                  <a:pt x="2061" y="1070"/>
                </a:cubicBezTo>
                <a:cubicBezTo>
                  <a:pt x="2063" y="1066"/>
                  <a:pt x="2062" y="1061"/>
                  <a:pt x="2063" y="1057"/>
                </a:cubicBezTo>
                <a:cubicBezTo>
                  <a:pt x="2066" y="1050"/>
                  <a:pt x="2066" y="1041"/>
                  <a:pt x="2067" y="1034"/>
                </a:cubicBezTo>
                <a:cubicBezTo>
                  <a:pt x="2067" y="1016"/>
                  <a:pt x="2073" y="1001"/>
                  <a:pt x="2072" y="984"/>
                </a:cubicBezTo>
                <a:cubicBezTo>
                  <a:pt x="2074" y="976"/>
                  <a:pt x="2078" y="969"/>
                  <a:pt x="2073" y="960"/>
                </a:cubicBezTo>
                <a:cubicBezTo>
                  <a:pt x="2076" y="952"/>
                  <a:pt x="2077" y="945"/>
                  <a:pt x="2075" y="936"/>
                </a:cubicBezTo>
                <a:cubicBezTo>
                  <a:pt x="2078" y="933"/>
                  <a:pt x="2078" y="929"/>
                  <a:pt x="2074" y="924"/>
                </a:cubicBezTo>
                <a:cubicBezTo>
                  <a:pt x="2075" y="920"/>
                  <a:pt x="2074" y="915"/>
                  <a:pt x="2076" y="911"/>
                </a:cubicBezTo>
                <a:cubicBezTo>
                  <a:pt x="2075" y="902"/>
                  <a:pt x="2070" y="892"/>
                  <a:pt x="2072" y="884"/>
                </a:cubicBezTo>
                <a:cubicBezTo>
                  <a:pt x="2073" y="876"/>
                  <a:pt x="2063" y="865"/>
                  <a:pt x="2070" y="859"/>
                </a:cubicBezTo>
                <a:cubicBezTo>
                  <a:pt x="2066" y="849"/>
                  <a:pt x="2064" y="841"/>
                  <a:pt x="2064" y="833"/>
                </a:cubicBezTo>
                <a:cubicBezTo>
                  <a:pt x="2058" y="814"/>
                  <a:pt x="2053" y="795"/>
                  <a:pt x="2048" y="777"/>
                </a:cubicBezTo>
                <a:cubicBezTo>
                  <a:pt x="2039" y="779"/>
                  <a:pt x="2051" y="788"/>
                  <a:pt x="2048" y="792"/>
                </a:cubicBezTo>
                <a:cubicBezTo>
                  <a:pt x="2052" y="799"/>
                  <a:pt x="2049" y="804"/>
                  <a:pt x="2055" y="811"/>
                </a:cubicBezTo>
                <a:cubicBezTo>
                  <a:pt x="2052" y="816"/>
                  <a:pt x="2060" y="824"/>
                  <a:pt x="2056" y="828"/>
                </a:cubicBezTo>
                <a:cubicBezTo>
                  <a:pt x="2060" y="835"/>
                  <a:pt x="2059" y="841"/>
                  <a:pt x="2060" y="846"/>
                </a:cubicBezTo>
                <a:cubicBezTo>
                  <a:pt x="2062" y="857"/>
                  <a:pt x="2066" y="870"/>
                  <a:pt x="2064" y="880"/>
                </a:cubicBezTo>
                <a:cubicBezTo>
                  <a:pt x="2062" y="885"/>
                  <a:pt x="2072" y="893"/>
                  <a:pt x="2065" y="897"/>
                </a:cubicBezTo>
                <a:cubicBezTo>
                  <a:pt x="2066" y="903"/>
                  <a:pt x="2070" y="910"/>
                  <a:pt x="2066" y="914"/>
                </a:cubicBezTo>
                <a:cubicBezTo>
                  <a:pt x="2068" y="925"/>
                  <a:pt x="2070" y="937"/>
                  <a:pt x="2066" y="946"/>
                </a:cubicBezTo>
                <a:cubicBezTo>
                  <a:pt x="2068" y="953"/>
                  <a:pt x="2063" y="957"/>
                  <a:pt x="2067" y="964"/>
                </a:cubicBezTo>
                <a:cubicBezTo>
                  <a:pt x="2065" y="969"/>
                  <a:pt x="2064" y="974"/>
                  <a:pt x="2064" y="980"/>
                </a:cubicBezTo>
                <a:cubicBezTo>
                  <a:pt x="2060" y="990"/>
                  <a:pt x="2063" y="1002"/>
                  <a:pt x="2058" y="1012"/>
                </a:cubicBezTo>
                <a:cubicBezTo>
                  <a:pt x="2061" y="1024"/>
                  <a:pt x="2053" y="1033"/>
                  <a:pt x="2056" y="1046"/>
                </a:cubicBezTo>
                <a:cubicBezTo>
                  <a:pt x="2050" y="1049"/>
                  <a:pt x="2050" y="1044"/>
                  <a:pt x="2048" y="1051"/>
                </a:cubicBezTo>
                <a:cubicBezTo>
                  <a:pt x="2056" y="1061"/>
                  <a:pt x="2047" y="1066"/>
                  <a:pt x="2049" y="1074"/>
                </a:cubicBezTo>
                <a:cubicBezTo>
                  <a:pt x="2043" y="1076"/>
                  <a:pt x="2050" y="1081"/>
                  <a:pt x="2046" y="1084"/>
                </a:cubicBezTo>
                <a:cubicBezTo>
                  <a:pt x="2041" y="1087"/>
                  <a:pt x="2044" y="1093"/>
                  <a:pt x="2040" y="1096"/>
                </a:cubicBezTo>
                <a:cubicBezTo>
                  <a:pt x="2047" y="1102"/>
                  <a:pt x="2034" y="1102"/>
                  <a:pt x="2041" y="1107"/>
                </a:cubicBezTo>
                <a:cubicBezTo>
                  <a:pt x="2037" y="1110"/>
                  <a:pt x="2040" y="1116"/>
                  <a:pt x="2036" y="1119"/>
                </a:cubicBezTo>
                <a:cubicBezTo>
                  <a:pt x="2036" y="1123"/>
                  <a:pt x="2035" y="1127"/>
                  <a:pt x="2036" y="1130"/>
                </a:cubicBezTo>
                <a:cubicBezTo>
                  <a:pt x="2030" y="1133"/>
                  <a:pt x="2039" y="1140"/>
                  <a:pt x="2031" y="1142"/>
                </a:cubicBezTo>
                <a:cubicBezTo>
                  <a:pt x="2035" y="1152"/>
                  <a:pt x="2026" y="1157"/>
                  <a:pt x="2030" y="1166"/>
                </a:cubicBezTo>
                <a:cubicBezTo>
                  <a:pt x="2025" y="1173"/>
                  <a:pt x="2026" y="1182"/>
                  <a:pt x="2021" y="1189"/>
                </a:cubicBezTo>
                <a:cubicBezTo>
                  <a:pt x="2022" y="1197"/>
                  <a:pt x="2016" y="1203"/>
                  <a:pt x="2017" y="1212"/>
                </a:cubicBezTo>
                <a:cubicBezTo>
                  <a:pt x="2014" y="1215"/>
                  <a:pt x="2013" y="1218"/>
                  <a:pt x="2014" y="1222"/>
                </a:cubicBezTo>
                <a:cubicBezTo>
                  <a:pt x="2015" y="1227"/>
                  <a:pt x="2006" y="1229"/>
                  <a:pt x="2012" y="1235"/>
                </a:cubicBezTo>
                <a:cubicBezTo>
                  <a:pt x="2007" y="1242"/>
                  <a:pt x="2009" y="1251"/>
                  <a:pt x="2007" y="1258"/>
                </a:cubicBezTo>
                <a:cubicBezTo>
                  <a:pt x="2005" y="1266"/>
                  <a:pt x="2008" y="1275"/>
                  <a:pt x="2002" y="1281"/>
                </a:cubicBezTo>
                <a:cubicBezTo>
                  <a:pt x="2007" y="1291"/>
                  <a:pt x="2001" y="1297"/>
                  <a:pt x="2001" y="1306"/>
                </a:cubicBezTo>
                <a:cubicBezTo>
                  <a:pt x="2001" y="1314"/>
                  <a:pt x="2001" y="1322"/>
                  <a:pt x="2000" y="1330"/>
                </a:cubicBezTo>
                <a:cubicBezTo>
                  <a:pt x="2000" y="1338"/>
                  <a:pt x="2001" y="1347"/>
                  <a:pt x="1995" y="1353"/>
                </a:cubicBezTo>
                <a:cubicBezTo>
                  <a:pt x="2001" y="1363"/>
                  <a:pt x="1995" y="1369"/>
                  <a:pt x="1997" y="1378"/>
                </a:cubicBezTo>
                <a:cubicBezTo>
                  <a:pt x="2000" y="1387"/>
                  <a:pt x="1996" y="1394"/>
                  <a:pt x="2000" y="1403"/>
                </a:cubicBezTo>
                <a:cubicBezTo>
                  <a:pt x="1993" y="1410"/>
                  <a:pt x="2004" y="1421"/>
                  <a:pt x="1995" y="1427"/>
                </a:cubicBezTo>
                <a:cubicBezTo>
                  <a:pt x="1989" y="1416"/>
                  <a:pt x="1993" y="1409"/>
                  <a:pt x="1984" y="1397"/>
                </a:cubicBezTo>
                <a:cubicBezTo>
                  <a:pt x="1990" y="1394"/>
                  <a:pt x="1983" y="1387"/>
                  <a:pt x="1985" y="1382"/>
                </a:cubicBezTo>
                <a:cubicBezTo>
                  <a:pt x="1989" y="1376"/>
                  <a:pt x="1980" y="1370"/>
                  <a:pt x="1988" y="1366"/>
                </a:cubicBezTo>
                <a:cubicBezTo>
                  <a:pt x="1981" y="1357"/>
                  <a:pt x="1989" y="1353"/>
                  <a:pt x="1981" y="1343"/>
                </a:cubicBezTo>
                <a:cubicBezTo>
                  <a:pt x="1988" y="1330"/>
                  <a:pt x="1979" y="1311"/>
                  <a:pt x="1988" y="1298"/>
                </a:cubicBezTo>
                <a:cubicBezTo>
                  <a:pt x="1981" y="1292"/>
                  <a:pt x="1994" y="1292"/>
                  <a:pt x="1988" y="1287"/>
                </a:cubicBezTo>
                <a:cubicBezTo>
                  <a:pt x="1987" y="1283"/>
                  <a:pt x="1988" y="1279"/>
                  <a:pt x="1991" y="1276"/>
                </a:cubicBezTo>
                <a:cubicBezTo>
                  <a:pt x="1992" y="1268"/>
                  <a:pt x="1990" y="1260"/>
                  <a:pt x="1995" y="1253"/>
                </a:cubicBezTo>
                <a:cubicBezTo>
                  <a:pt x="1995" y="1237"/>
                  <a:pt x="2001" y="1223"/>
                  <a:pt x="2006" y="1209"/>
                </a:cubicBezTo>
                <a:cubicBezTo>
                  <a:pt x="2005" y="1205"/>
                  <a:pt x="2012" y="1203"/>
                  <a:pt x="2006" y="1197"/>
                </a:cubicBezTo>
                <a:cubicBezTo>
                  <a:pt x="2011" y="1195"/>
                  <a:pt x="2011" y="1190"/>
                  <a:pt x="2011" y="1186"/>
                </a:cubicBezTo>
                <a:cubicBezTo>
                  <a:pt x="2007" y="1181"/>
                  <a:pt x="2016" y="1180"/>
                  <a:pt x="2014" y="1175"/>
                </a:cubicBezTo>
                <a:cubicBezTo>
                  <a:pt x="2012" y="1170"/>
                  <a:pt x="2017" y="1167"/>
                  <a:pt x="2019" y="1163"/>
                </a:cubicBezTo>
                <a:cubicBezTo>
                  <a:pt x="2015" y="1155"/>
                  <a:pt x="2022" y="1150"/>
                  <a:pt x="2019" y="1143"/>
                </a:cubicBezTo>
                <a:cubicBezTo>
                  <a:pt x="2021" y="1136"/>
                  <a:pt x="2023" y="1130"/>
                  <a:pt x="2023" y="1123"/>
                </a:cubicBezTo>
                <a:cubicBezTo>
                  <a:pt x="2033" y="1119"/>
                  <a:pt x="2025" y="1110"/>
                  <a:pt x="2030" y="1104"/>
                </a:cubicBezTo>
                <a:cubicBezTo>
                  <a:pt x="2031" y="1097"/>
                  <a:pt x="2032" y="1091"/>
                  <a:pt x="2034" y="1085"/>
                </a:cubicBezTo>
                <a:cubicBezTo>
                  <a:pt x="2037" y="1079"/>
                  <a:pt x="2036" y="1071"/>
                  <a:pt x="2038" y="1065"/>
                </a:cubicBezTo>
                <a:cubicBezTo>
                  <a:pt x="2047" y="1060"/>
                  <a:pt x="2036" y="1051"/>
                  <a:pt x="2045" y="1046"/>
                </a:cubicBezTo>
                <a:cubicBezTo>
                  <a:pt x="2042" y="1038"/>
                  <a:pt x="2046" y="1033"/>
                  <a:pt x="2049" y="1026"/>
                </a:cubicBezTo>
                <a:cubicBezTo>
                  <a:pt x="2046" y="1019"/>
                  <a:pt x="2050" y="1013"/>
                  <a:pt x="2049" y="1006"/>
                </a:cubicBezTo>
                <a:cubicBezTo>
                  <a:pt x="2054" y="1000"/>
                  <a:pt x="2049" y="992"/>
                  <a:pt x="2053" y="986"/>
                </a:cubicBezTo>
                <a:cubicBezTo>
                  <a:pt x="2056" y="980"/>
                  <a:pt x="2049" y="971"/>
                  <a:pt x="2056" y="966"/>
                </a:cubicBezTo>
                <a:cubicBezTo>
                  <a:pt x="2052" y="958"/>
                  <a:pt x="2054" y="952"/>
                  <a:pt x="2057" y="946"/>
                </a:cubicBezTo>
                <a:cubicBezTo>
                  <a:pt x="2055" y="938"/>
                  <a:pt x="2053" y="931"/>
                  <a:pt x="2057" y="925"/>
                </a:cubicBezTo>
                <a:cubicBezTo>
                  <a:pt x="2056" y="918"/>
                  <a:pt x="2056" y="911"/>
                  <a:pt x="2057" y="904"/>
                </a:cubicBezTo>
                <a:cubicBezTo>
                  <a:pt x="2053" y="896"/>
                  <a:pt x="2061" y="891"/>
                  <a:pt x="2054" y="882"/>
                </a:cubicBezTo>
                <a:cubicBezTo>
                  <a:pt x="2058" y="877"/>
                  <a:pt x="2052" y="868"/>
                  <a:pt x="2054" y="862"/>
                </a:cubicBezTo>
                <a:cubicBezTo>
                  <a:pt x="2050" y="857"/>
                  <a:pt x="2056" y="855"/>
                  <a:pt x="2050" y="849"/>
                </a:cubicBezTo>
                <a:cubicBezTo>
                  <a:pt x="2046" y="846"/>
                  <a:pt x="2053" y="838"/>
                  <a:pt x="2045" y="840"/>
                </a:cubicBezTo>
                <a:cubicBezTo>
                  <a:pt x="2045" y="848"/>
                  <a:pt x="2047" y="856"/>
                  <a:pt x="2050" y="864"/>
                </a:cubicBezTo>
                <a:cubicBezTo>
                  <a:pt x="2046" y="867"/>
                  <a:pt x="2053" y="873"/>
                  <a:pt x="2050" y="876"/>
                </a:cubicBezTo>
                <a:cubicBezTo>
                  <a:pt x="2053" y="880"/>
                  <a:pt x="2046" y="882"/>
                  <a:pt x="2051" y="887"/>
                </a:cubicBezTo>
                <a:cubicBezTo>
                  <a:pt x="2052" y="903"/>
                  <a:pt x="2046" y="916"/>
                  <a:pt x="2049" y="932"/>
                </a:cubicBezTo>
                <a:cubicBezTo>
                  <a:pt x="2045" y="946"/>
                  <a:pt x="2048" y="962"/>
                  <a:pt x="2044" y="976"/>
                </a:cubicBezTo>
                <a:cubicBezTo>
                  <a:pt x="2042" y="984"/>
                  <a:pt x="2043" y="991"/>
                  <a:pt x="2042" y="998"/>
                </a:cubicBezTo>
                <a:cubicBezTo>
                  <a:pt x="2041" y="1005"/>
                  <a:pt x="2037" y="1014"/>
                  <a:pt x="2041" y="1022"/>
                </a:cubicBezTo>
                <a:cubicBezTo>
                  <a:pt x="2034" y="1028"/>
                  <a:pt x="2035" y="1036"/>
                  <a:pt x="2035" y="1043"/>
                </a:cubicBezTo>
                <a:cubicBezTo>
                  <a:pt x="2031" y="1050"/>
                  <a:pt x="2029" y="1058"/>
                  <a:pt x="2030" y="1066"/>
                </a:cubicBezTo>
                <a:cubicBezTo>
                  <a:pt x="2024" y="1081"/>
                  <a:pt x="2020" y="1096"/>
                  <a:pt x="2017" y="1112"/>
                </a:cubicBezTo>
                <a:cubicBezTo>
                  <a:pt x="2012" y="1119"/>
                  <a:pt x="2014" y="1127"/>
                  <a:pt x="2012" y="1135"/>
                </a:cubicBezTo>
                <a:cubicBezTo>
                  <a:pt x="2008" y="1142"/>
                  <a:pt x="2012" y="1151"/>
                  <a:pt x="2004" y="1157"/>
                </a:cubicBezTo>
                <a:cubicBezTo>
                  <a:pt x="2009" y="1162"/>
                  <a:pt x="2002" y="1164"/>
                  <a:pt x="2004" y="1169"/>
                </a:cubicBezTo>
                <a:cubicBezTo>
                  <a:pt x="2001" y="1172"/>
                  <a:pt x="2007" y="1178"/>
                  <a:pt x="1999" y="1180"/>
                </a:cubicBezTo>
                <a:cubicBezTo>
                  <a:pt x="2005" y="1190"/>
                  <a:pt x="1992" y="1195"/>
                  <a:pt x="1994" y="1204"/>
                </a:cubicBezTo>
                <a:cubicBezTo>
                  <a:pt x="1990" y="1206"/>
                  <a:pt x="1997" y="1212"/>
                  <a:pt x="1991" y="1214"/>
                </a:cubicBezTo>
                <a:cubicBezTo>
                  <a:pt x="1991" y="1218"/>
                  <a:pt x="1989" y="1221"/>
                  <a:pt x="1988" y="1225"/>
                </a:cubicBezTo>
                <a:cubicBezTo>
                  <a:pt x="1989" y="1233"/>
                  <a:pt x="1983" y="1239"/>
                  <a:pt x="1984" y="1248"/>
                </a:cubicBezTo>
                <a:cubicBezTo>
                  <a:pt x="1979" y="1263"/>
                  <a:pt x="1979" y="1279"/>
                  <a:pt x="1974" y="1294"/>
                </a:cubicBezTo>
                <a:cubicBezTo>
                  <a:pt x="1979" y="1299"/>
                  <a:pt x="1972" y="1301"/>
                  <a:pt x="1975" y="1306"/>
                </a:cubicBezTo>
                <a:cubicBezTo>
                  <a:pt x="1970" y="1309"/>
                  <a:pt x="1980" y="1316"/>
                  <a:pt x="1973" y="1318"/>
                </a:cubicBezTo>
                <a:cubicBezTo>
                  <a:pt x="1971" y="1326"/>
                  <a:pt x="1975" y="1335"/>
                  <a:pt x="1972" y="1343"/>
                </a:cubicBezTo>
                <a:cubicBezTo>
                  <a:pt x="1975" y="1352"/>
                  <a:pt x="1973" y="1359"/>
                  <a:pt x="1974" y="1368"/>
                </a:cubicBezTo>
                <a:cubicBezTo>
                  <a:pt x="1970" y="1370"/>
                  <a:pt x="1977" y="1376"/>
                  <a:pt x="1974" y="1379"/>
                </a:cubicBezTo>
                <a:cubicBezTo>
                  <a:pt x="1973" y="1381"/>
                  <a:pt x="1973" y="1383"/>
                  <a:pt x="1975" y="1385"/>
                </a:cubicBezTo>
                <a:cubicBezTo>
                  <a:pt x="1972" y="1386"/>
                  <a:pt x="1973" y="1390"/>
                  <a:pt x="1970" y="1388"/>
                </a:cubicBezTo>
                <a:cubicBezTo>
                  <a:pt x="1961" y="1373"/>
                  <a:pt x="1965" y="1362"/>
                  <a:pt x="1961" y="1349"/>
                </a:cubicBezTo>
                <a:cubicBezTo>
                  <a:pt x="1960" y="1336"/>
                  <a:pt x="1957" y="1323"/>
                  <a:pt x="1960" y="1311"/>
                </a:cubicBezTo>
                <a:cubicBezTo>
                  <a:pt x="1953" y="1296"/>
                  <a:pt x="1959" y="1285"/>
                  <a:pt x="1959" y="1273"/>
                </a:cubicBezTo>
                <a:cubicBezTo>
                  <a:pt x="1960" y="1260"/>
                  <a:pt x="1963" y="1249"/>
                  <a:pt x="1962" y="1236"/>
                </a:cubicBezTo>
                <a:cubicBezTo>
                  <a:pt x="1965" y="1234"/>
                  <a:pt x="1963" y="1231"/>
                  <a:pt x="1961" y="1228"/>
                </a:cubicBezTo>
                <a:cubicBezTo>
                  <a:pt x="1965" y="1226"/>
                  <a:pt x="1966" y="1223"/>
                  <a:pt x="1965" y="1220"/>
                </a:cubicBezTo>
                <a:cubicBezTo>
                  <a:pt x="1965" y="1214"/>
                  <a:pt x="1967" y="1208"/>
                  <a:pt x="1967" y="1201"/>
                </a:cubicBezTo>
                <a:cubicBezTo>
                  <a:pt x="1971" y="1196"/>
                  <a:pt x="1969" y="1190"/>
                  <a:pt x="1972" y="1184"/>
                </a:cubicBezTo>
                <a:cubicBezTo>
                  <a:pt x="1970" y="1181"/>
                  <a:pt x="1974" y="1181"/>
                  <a:pt x="1975" y="1179"/>
                </a:cubicBezTo>
                <a:cubicBezTo>
                  <a:pt x="1975" y="1178"/>
                  <a:pt x="1972" y="1176"/>
                  <a:pt x="1972" y="1175"/>
                </a:cubicBezTo>
                <a:cubicBezTo>
                  <a:pt x="1973" y="1172"/>
                  <a:pt x="1976" y="1169"/>
                  <a:pt x="1977" y="1166"/>
                </a:cubicBezTo>
                <a:cubicBezTo>
                  <a:pt x="1980" y="1155"/>
                  <a:pt x="1979" y="1142"/>
                  <a:pt x="1987" y="1131"/>
                </a:cubicBezTo>
                <a:cubicBezTo>
                  <a:pt x="1989" y="1120"/>
                  <a:pt x="1991" y="1108"/>
                  <a:pt x="1997" y="1097"/>
                </a:cubicBezTo>
                <a:cubicBezTo>
                  <a:pt x="1998" y="1091"/>
                  <a:pt x="1998" y="1086"/>
                  <a:pt x="2003" y="1081"/>
                </a:cubicBezTo>
                <a:cubicBezTo>
                  <a:pt x="2001" y="1074"/>
                  <a:pt x="2005" y="1069"/>
                  <a:pt x="2004" y="1063"/>
                </a:cubicBezTo>
                <a:cubicBezTo>
                  <a:pt x="2011" y="1058"/>
                  <a:pt x="2007" y="1051"/>
                  <a:pt x="2009" y="1045"/>
                </a:cubicBezTo>
                <a:cubicBezTo>
                  <a:pt x="2010" y="1039"/>
                  <a:pt x="2011" y="1033"/>
                  <a:pt x="2014" y="1028"/>
                </a:cubicBezTo>
                <a:cubicBezTo>
                  <a:pt x="2015" y="1015"/>
                  <a:pt x="2018" y="1004"/>
                  <a:pt x="2021" y="992"/>
                </a:cubicBezTo>
                <a:cubicBezTo>
                  <a:pt x="2022" y="980"/>
                  <a:pt x="2023" y="967"/>
                  <a:pt x="2027" y="956"/>
                </a:cubicBezTo>
                <a:cubicBezTo>
                  <a:pt x="2020" y="948"/>
                  <a:pt x="2032" y="945"/>
                  <a:pt x="2025" y="937"/>
                </a:cubicBezTo>
                <a:cubicBezTo>
                  <a:pt x="2028" y="934"/>
                  <a:pt x="2028" y="931"/>
                  <a:pt x="2026" y="927"/>
                </a:cubicBezTo>
                <a:cubicBezTo>
                  <a:pt x="2024" y="924"/>
                  <a:pt x="2031" y="922"/>
                  <a:pt x="2027" y="918"/>
                </a:cubicBezTo>
                <a:cubicBezTo>
                  <a:pt x="2024" y="914"/>
                  <a:pt x="2027" y="912"/>
                  <a:pt x="2028" y="909"/>
                </a:cubicBezTo>
                <a:cubicBezTo>
                  <a:pt x="2026" y="899"/>
                  <a:pt x="2028" y="890"/>
                  <a:pt x="2026" y="880"/>
                </a:cubicBezTo>
                <a:cubicBezTo>
                  <a:pt x="2030" y="878"/>
                  <a:pt x="2024" y="873"/>
                  <a:pt x="2027" y="871"/>
                </a:cubicBezTo>
                <a:cubicBezTo>
                  <a:pt x="2026" y="868"/>
                  <a:pt x="2028" y="865"/>
                  <a:pt x="2024" y="861"/>
                </a:cubicBezTo>
                <a:cubicBezTo>
                  <a:pt x="2026" y="855"/>
                  <a:pt x="2027" y="849"/>
                  <a:pt x="2022" y="841"/>
                </a:cubicBezTo>
                <a:cubicBezTo>
                  <a:pt x="2027" y="836"/>
                  <a:pt x="2023" y="829"/>
                  <a:pt x="2020" y="822"/>
                </a:cubicBezTo>
                <a:cubicBezTo>
                  <a:pt x="2024" y="817"/>
                  <a:pt x="2018" y="809"/>
                  <a:pt x="2022" y="803"/>
                </a:cubicBezTo>
                <a:cubicBezTo>
                  <a:pt x="2015" y="797"/>
                  <a:pt x="2021" y="786"/>
                  <a:pt x="2012" y="785"/>
                </a:cubicBezTo>
                <a:cubicBezTo>
                  <a:pt x="2017" y="795"/>
                  <a:pt x="2013" y="802"/>
                  <a:pt x="2017" y="812"/>
                </a:cubicBezTo>
                <a:cubicBezTo>
                  <a:pt x="2015" y="815"/>
                  <a:pt x="2018" y="821"/>
                  <a:pt x="2019" y="825"/>
                </a:cubicBezTo>
                <a:cubicBezTo>
                  <a:pt x="2019" y="830"/>
                  <a:pt x="2019" y="834"/>
                  <a:pt x="2018" y="838"/>
                </a:cubicBezTo>
                <a:cubicBezTo>
                  <a:pt x="2022" y="847"/>
                  <a:pt x="2019" y="855"/>
                  <a:pt x="2020" y="863"/>
                </a:cubicBezTo>
                <a:cubicBezTo>
                  <a:pt x="2017" y="867"/>
                  <a:pt x="2021" y="872"/>
                  <a:pt x="2022" y="877"/>
                </a:cubicBezTo>
                <a:cubicBezTo>
                  <a:pt x="2020" y="881"/>
                  <a:pt x="2020" y="885"/>
                  <a:pt x="2020" y="890"/>
                </a:cubicBezTo>
                <a:cubicBezTo>
                  <a:pt x="2020" y="898"/>
                  <a:pt x="2020" y="906"/>
                  <a:pt x="2019" y="914"/>
                </a:cubicBezTo>
                <a:cubicBezTo>
                  <a:pt x="2018" y="918"/>
                  <a:pt x="2021" y="923"/>
                  <a:pt x="2020" y="928"/>
                </a:cubicBezTo>
                <a:cubicBezTo>
                  <a:pt x="2012" y="930"/>
                  <a:pt x="2021" y="937"/>
                  <a:pt x="2019" y="940"/>
                </a:cubicBezTo>
                <a:cubicBezTo>
                  <a:pt x="2010" y="942"/>
                  <a:pt x="2019" y="949"/>
                  <a:pt x="2017" y="953"/>
                </a:cubicBezTo>
                <a:cubicBezTo>
                  <a:pt x="2015" y="957"/>
                  <a:pt x="2012" y="960"/>
                  <a:pt x="2015" y="966"/>
                </a:cubicBezTo>
                <a:cubicBezTo>
                  <a:pt x="2009" y="968"/>
                  <a:pt x="2018" y="975"/>
                  <a:pt x="2010" y="978"/>
                </a:cubicBezTo>
                <a:cubicBezTo>
                  <a:pt x="2009" y="982"/>
                  <a:pt x="2012" y="987"/>
                  <a:pt x="2008" y="990"/>
                </a:cubicBezTo>
                <a:cubicBezTo>
                  <a:pt x="2009" y="1008"/>
                  <a:pt x="1998" y="1021"/>
                  <a:pt x="2000" y="1039"/>
                </a:cubicBezTo>
                <a:cubicBezTo>
                  <a:pt x="1997" y="1042"/>
                  <a:pt x="1996" y="1045"/>
                  <a:pt x="1997" y="1049"/>
                </a:cubicBezTo>
                <a:cubicBezTo>
                  <a:pt x="1996" y="1054"/>
                  <a:pt x="1993" y="1057"/>
                  <a:pt x="1992" y="1061"/>
                </a:cubicBezTo>
                <a:cubicBezTo>
                  <a:pt x="1992" y="1070"/>
                  <a:pt x="1989" y="1078"/>
                  <a:pt x="1988" y="1087"/>
                </a:cubicBezTo>
                <a:cubicBezTo>
                  <a:pt x="1983" y="1089"/>
                  <a:pt x="1989" y="1094"/>
                  <a:pt x="1985" y="1097"/>
                </a:cubicBezTo>
                <a:cubicBezTo>
                  <a:pt x="1981" y="1100"/>
                  <a:pt x="1984" y="1106"/>
                  <a:pt x="1980" y="1109"/>
                </a:cubicBezTo>
                <a:cubicBezTo>
                  <a:pt x="1984" y="1114"/>
                  <a:pt x="1972" y="1115"/>
                  <a:pt x="1978" y="1122"/>
                </a:cubicBezTo>
                <a:cubicBezTo>
                  <a:pt x="1976" y="1125"/>
                  <a:pt x="1971" y="1128"/>
                  <a:pt x="1973" y="1133"/>
                </a:cubicBezTo>
                <a:cubicBezTo>
                  <a:pt x="1971" y="1142"/>
                  <a:pt x="1975" y="1151"/>
                  <a:pt x="1966" y="1158"/>
                </a:cubicBezTo>
                <a:cubicBezTo>
                  <a:pt x="1968" y="1163"/>
                  <a:pt x="1965" y="1166"/>
                  <a:pt x="1964" y="1170"/>
                </a:cubicBezTo>
                <a:cubicBezTo>
                  <a:pt x="1966" y="1175"/>
                  <a:pt x="1961" y="1178"/>
                  <a:pt x="1959" y="1182"/>
                </a:cubicBezTo>
                <a:cubicBezTo>
                  <a:pt x="1960" y="1191"/>
                  <a:pt x="1958" y="1200"/>
                  <a:pt x="1959" y="1209"/>
                </a:cubicBezTo>
                <a:cubicBezTo>
                  <a:pt x="1951" y="1211"/>
                  <a:pt x="1960" y="1218"/>
                  <a:pt x="1954" y="1220"/>
                </a:cubicBezTo>
                <a:cubicBezTo>
                  <a:pt x="1958" y="1226"/>
                  <a:pt x="1951" y="1229"/>
                  <a:pt x="1950" y="1234"/>
                </a:cubicBezTo>
                <a:cubicBezTo>
                  <a:pt x="1953" y="1240"/>
                  <a:pt x="1950" y="1244"/>
                  <a:pt x="1949" y="1249"/>
                </a:cubicBezTo>
                <a:cubicBezTo>
                  <a:pt x="1954" y="1256"/>
                  <a:pt x="1952" y="1260"/>
                  <a:pt x="1949" y="1264"/>
                </a:cubicBezTo>
                <a:cubicBezTo>
                  <a:pt x="1954" y="1271"/>
                  <a:pt x="1946" y="1274"/>
                  <a:pt x="1948" y="1279"/>
                </a:cubicBezTo>
                <a:cubicBezTo>
                  <a:pt x="1946" y="1284"/>
                  <a:pt x="1951" y="1290"/>
                  <a:pt x="1944" y="1293"/>
                </a:cubicBezTo>
                <a:cubicBezTo>
                  <a:pt x="1949" y="1302"/>
                  <a:pt x="1945" y="1307"/>
                  <a:pt x="1948" y="1315"/>
                </a:cubicBezTo>
                <a:cubicBezTo>
                  <a:pt x="1949" y="1323"/>
                  <a:pt x="1948" y="1330"/>
                  <a:pt x="1949" y="1338"/>
                </a:cubicBezTo>
                <a:cubicBezTo>
                  <a:pt x="1949" y="1346"/>
                  <a:pt x="1949" y="1353"/>
                  <a:pt x="1950" y="1361"/>
                </a:cubicBezTo>
                <a:cubicBezTo>
                  <a:pt x="1952" y="1369"/>
                  <a:pt x="1957" y="1378"/>
                  <a:pt x="1954" y="1385"/>
                </a:cubicBezTo>
                <a:cubicBezTo>
                  <a:pt x="1950" y="1368"/>
                  <a:pt x="1944" y="1362"/>
                  <a:pt x="1941" y="1345"/>
                </a:cubicBezTo>
                <a:cubicBezTo>
                  <a:pt x="1936" y="1331"/>
                  <a:pt x="1932" y="1316"/>
                  <a:pt x="1932" y="1303"/>
                </a:cubicBezTo>
                <a:cubicBezTo>
                  <a:pt x="1930" y="1289"/>
                  <a:pt x="1931" y="1276"/>
                  <a:pt x="1930" y="1263"/>
                </a:cubicBezTo>
                <a:cubicBezTo>
                  <a:pt x="1933" y="1257"/>
                  <a:pt x="1930" y="1250"/>
                  <a:pt x="1928" y="1243"/>
                </a:cubicBezTo>
                <a:cubicBezTo>
                  <a:pt x="1933" y="1238"/>
                  <a:pt x="1931" y="1230"/>
                  <a:pt x="1929" y="1223"/>
                </a:cubicBezTo>
                <a:cubicBezTo>
                  <a:pt x="1935" y="1216"/>
                  <a:pt x="1930" y="1205"/>
                  <a:pt x="1936" y="1198"/>
                </a:cubicBezTo>
                <a:cubicBezTo>
                  <a:pt x="1930" y="1192"/>
                  <a:pt x="1942" y="1191"/>
                  <a:pt x="1934" y="1184"/>
                </a:cubicBezTo>
                <a:cubicBezTo>
                  <a:pt x="1938" y="1181"/>
                  <a:pt x="1935" y="1176"/>
                  <a:pt x="1939" y="1173"/>
                </a:cubicBezTo>
                <a:cubicBezTo>
                  <a:pt x="1938" y="1168"/>
                  <a:pt x="1934" y="1163"/>
                  <a:pt x="1941" y="1160"/>
                </a:cubicBezTo>
                <a:cubicBezTo>
                  <a:pt x="1937" y="1155"/>
                  <a:pt x="1940" y="1151"/>
                  <a:pt x="1942" y="1147"/>
                </a:cubicBezTo>
                <a:cubicBezTo>
                  <a:pt x="1944" y="1139"/>
                  <a:pt x="1942" y="1130"/>
                  <a:pt x="1949" y="1123"/>
                </a:cubicBezTo>
                <a:cubicBezTo>
                  <a:pt x="1948" y="1118"/>
                  <a:pt x="1945" y="1113"/>
                  <a:pt x="1951" y="1110"/>
                </a:cubicBezTo>
                <a:cubicBezTo>
                  <a:pt x="1951" y="1108"/>
                  <a:pt x="1949" y="1106"/>
                  <a:pt x="1951" y="1104"/>
                </a:cubicBezTo>
                <a:cubicBezTo>
                  <a:pt x="1954" y="1103"/>
                  <a:pt x="1951" y="1099"/>
                  <a:pt x="1953" y="1097"/>
                </a:cubicBezTo>
                <a:cubicBezTo>
                  <a:pt x="1951" y="1092"/>
                  <a:pt x="1957" y="1090"/>
                  <a:pt x="1955" y="1085"/>
                </a:cubicBezTo>
                <a:cubicBezTo>
                  <a:pt x="1961" y="1082"/>
                  <a:pt x="1952" y="1075"/>
                  <a:pt x="1960" y="1073"/>
                </a:cubicBezTo>
                <a:cubicBezTo>
                  <a:pt x="1958" y="1068"/>
                  <a:pt x="1964" y="1065"/>
                  <a:pt x="1962" y="1060"/>
                </a:cubicBezTo>
                <a:cubicBezTo>
                  <a:pt x="1958" y="1055"/>
                  <a:pt x="1969" y="1054"/>
                  <a:pt x="1963" y="1047"/>
                </a:cubicBezTo>
                <a:cubicBezTo>
                  <a:pt x="1968" y="1039"/>
                  <a:pt x="1967" y="1029"/>
                  <a:pt x="1969" y="1021"/>
                </a:cubicBezTo>
                <a:cubicBezTo>
                  <a:pt x="1968" y="1016"/>
                  <a:pt x="1977" y="1014"/>
                  <a:pt x="1971" y="1008"/>
                </a:cubicBezTo>
                <a:cubicBezTo>
                  <a:pt x="1973" y="1004"/>
                  <a:pt x="1972" y="999"/>
                  <a:pt x="1973" y="995"/>
                </a:cubicBezTo>
                <a:cubicBezTo>
                  <a:pt x="1975" y="987"/>
                  <a:pt x="1976" y="978"/>
                  <a:pt x="1976" y="970"/>
                </a:cubicBezTo>
                <a:cubicBezTo>
                  <a:pt x="1978" y="962"/>
                  <a:pt x="1978" y="953"/>
                  <a:pt x="1980" y="944"/>
                </a:cubicBezTo>
                <a:cubicBezTo>
                  <a:pt x="1980" y="940"/>
                  <a:pt x="1980" y="935"/>
                  <a:pt x="1981" y="932"/>
                </a:cubicBezTo>
                <a:cubicBezTo>
                  <a:pt x="1986" y="928"/>
                  <a:pt x="1979" y="922"/>
                  <a:pt x="1983" y="919"/>
                </a:cubicBezTo>
                <a:cubicBezTo>
                  <a:pt x="1978" y="913"/>
                  <a:pt x="1989" y="912"/>
                  <a:pt x="1981" y="905"/>
                </a:cubicBezTo>
                <a:cubicBezTo>
                  <a:pt x="1986" y="902"/>
                  <a:pt x="1982" y="897"/>
                  <a:pt x="1983" y="892"/>
                </a:cubicBezTo>
                <a:cubicBezTo>
                  <a:pt x="1985" y="889"/>
                  <a:pt x="1982" y="883"/>
                  <a:pt x="1981" y="879"/>
                </a:cubicBezTo>
                <a:cubicBezTo>
                  <a:pt x="1986" y="876"/>
                  <a:pt x="1979" y="869"/>
                  <a:pt x="1983" y="866"/>
                </a:cubicBezTo>
                <a:cubicBezTo>
                  <a:pt x="1982" y="861"/>
                  <a:pt x="1979" y="856"/>
                  <a:pt x="1981" y="852"/>
                </a:cubicBezTo>
                <a:cubicBezTo>
                  <a:pt x="1984" y="849"/>
                  <a:pt x="1975" y="842"/>
                  <a:pt x="1980" y="839"/>
                </a:cubicBezTo>
                <a:cubicBezTo>
                  <a:pt x="1977" y="833"/>
                  <a:pt x="1980" y="830"/>
                  <a:pt x="1974" y="824"/>
                </a:cubicBezTo>
                <a:cubicBezTo>
                  <a:pt x="1977" y="822"/>
                  <a:pt x="1977" y="810"/>
                  <a:pt x="1970" y="811"/>
                </a:cubicBezTo>
                <a:cubicBezTo>
                  <a:pt x="1976" y="834"/>
                  <a:pt x="1974" y="855"/>
                  <a:pt x="1978" y="878"/>
                </a:cubicBezTo>
                <a:cubicBezTo>
                  <a:pt x="1975" y="882"/>
                  <a:pt x="1978" y="888"/>
                  <a:pt x="1977" y="893"/>
                </a:cubicBezTo>
                <a:cubicBezTo>
                  <a:pt x="1980" y="899"/>
                  <a:pt x="1974" y="903"/>
                  <a:pt x="1978" y="910"/>
                </a:cubicBezTo>
                <a:cubicBezTo>
                  <a:pt x="1976" y="912"/>
                  <a:pt x="1976" y="914"/>
                  <a:pt x="1976" y="917"/>
                </a:cubicBezTo>
                <a:cubicBezTo>
                  <a:pt x="1978" y="921"/>
                  <a:pt x="1971" y="922"/>
                  <a:pt x="1975" y="926"/>
                </a:cubicBezTo>
                <a:cubicBezTo>
                  <a:pt x="1974" y="931"/>
                  <a:pt x="1973" y="937"/>
                  <a:pt x="1973" y="942"/>
                </a:cubicBezTo>
                <a:cubicBezTo>
                  <a:pt x="1968" y="952"/>
                  <a:pt x="1968" y="962"/>
                  <a:pt x="1969" y="974"/>
                </a:cubicBezTo>
                <a:cubicBezTo>
                  <a:pt x="1965" y="983"/>
                  <a:pt x="1961" y="993"/>
                  <a:pt x="1963" y="1004"/>
                </a:cubicBezTo>
                <a:cubicBezTo>
                  <a:pt x="1958" y="1024"/>
                  <a:pt x="1955" y="1046"/>
                  <a:pt x="1950" y="1066"/>
                </a:cubicBezTo>
                <a:cubicBezTo>
                  <a:pt x="1946" y="1070"/>
                  <a:pt x="1949" y="1076"/>
                  <a:pt x="1946" y="1080"/>
                </a:cubicBezTo>
                <a:cubicBezTo>
                  <a:pt x="1950" y="1087"/>
                  <a:pt x="1939" y="1090"/>
                  <a:pt x="1944" y="1097"/>
                </a:cubicBezTo>
                <a:cubicBezTo>
                  <a:pt x="1937" y="1100"/>
                  <a:pt x="1942" y="1106"/>
                  <a:pt x="1940" y="1111"/>
                </a:cubicBezTo>
                <a:cubicBezTo>
                  <a:pt x="1937" y="1112"/>
                  <a:pt x="1938" y="1115"/>
                  <a:pt x="1938" y="1118"/>
                </a:cubicBezTo>
                <a:cubicBezTo>
                  <a:pt x="1939" y="1121"/>
                  <a:pt x="1933" y="1122"/>
                  <a:pt x="1937" y="1127"/>
                </a:cubicBezTo>
                <a:cubicBezTo>
                  <a:pt x="1929" y="1147"/>
                  <a:pt x="1926" y="1168"/>
                  <a:pt x="1925" y="1189"/>
                </a:cubicBezTo>
                <a:cubicBezTo>
                  <a:pt x="1923" y="1200"/>
                  <a:pt x="1921" y="1210"/>
                  <a:pt x="1922" y="1221"/>
                </a:cubicBezTo>
                <a:cubicBezTo>
                  <a:pt x="1916" y="1230"/>
                  <a:pt x="1923" y="1242"/>
                  <a:pt x="1918" y="1252"/>
                </a:cubicBezTo>
                <a:cubicBezTo>
                  <a:pt x="1921" y="1258"/>
                  <a:pt x="1919" y="1262"/>
                  <a:pt x="1918" y="1267"/>
                </a:cubicBezTo>
                <a:cubicBezTo>
                  <a:pt x="1920" y="1273"/>
                  <a:pt x="1920" y="1279"/>
                  <a:pt x="1919" y="1284"/>
                </a:cubicBezTo>
                <a:cubicBezTo>
                  <a:pt x="1921" y="1290"/>
                  <a:pt x="1921" y="1296"/>
                  <a:pt x="1919" y="1301"/>
                </a:cubicBezTo>
                <a:cubicBezTo>
                  <a:pt x="1921" y="1307"/>
                  <a:pt x="1922" y="1313"/>
                  <a:pt x="1920" y="1318"/>
                </a:cubicBezTo>
                <a:cubicBezTo>
                  <a:pt x="1929" y="1332"/>
                  <a:pt x="1923" y="1341"/>
                  <a:pt x="1931" y="1354"/>
                </a:cubicBezTo>
                <a:cubicBezTo>
                  <a:pt x="1930" y="1364"/>
                  <a:pt x="1944" y="1379"/>
                  <a:pt x="1938" y="1388"/>
                </a:cubicBezTo>
                <a:cubicBezTo>
                  <a:pt x="1935" y="1384"/>
                  <a:pt x="1932" y="1379"/>
                  <a:pt x="1927" y="1379"/>
                </a:cubicBezTo>
                <a:cubicBezTo>
                  <a:pt x="1926" y="1376"/>
                  <a:pt x="1923" y="1373"/>
                  <a:pt x="1926" y="1371"/>
                </a:cubicBezTo>
                <a:cubicBezTo>
                  <a:pt x="1925" y="1368"/>
                  <a:pt x="1921" y="1369"/>
                  <a:pt x="1923" y="1367"/>
                </a:cubicBezTo>
                <a:cubicBezTo>
                  <a:pt x="1922" y="1360"/>
                  <a:pt x="1912" y="1348"/>
                  <a:pt x="1916" y="1338"/>
                </a:cubicBezTo>
                <a:cubicBezTo>
                  <a:pt x="1908" y="1326"/>
                  <a:pt x="1912" y="1318"/>
                  <a:pt x="1908" y="1307"/>
                </a:cubicBezTo>
                <a:cubicBezTo>
                  <a:pt x="1904" y="1295"/>
                  <a:pt x="1906" y="1288"/>
                  <a:pt x="1901" y="1279"/>
                </a:cubicBezTo>
                <a:cubicBezTo>
                  <a:pt x="1904" y="1272"/>
                  <a:pt x="1900" y="1264"/>
                  <a:pt x="1900" y="1256"/>
                </a:cubicBezTo>
                <a:cubicBezTo>
                  <a:pt x="1904" y="1253"/>
                  <a:pt x="1897" y="1248"/>
                  <a:pt x="1900" y="1245"/>
                </a:cubicBezTo>
                <a:cubicBezTo>
                  <a:pt x="1898" y="1240"/>
                  <a:pt x="1901" y="1236"/>
                  <a:pt x="1898" y="1231"/>
                </a:cubicBezTo>
                <a:cubicBezTo>
                  <a:pt x="1901" y="1216"/>
                  <a:pt x="1900" y="1200"/>
                  <a:pt x="1898" y="1184"/>
                </a:cubicBezTo>
                <a:cubicBezTo>
                  <a:pt x="1899" y="1176"/>
                  <a:pt x="1903" y="1170"/>
                  <a:pt x="1897" y="1161"/>
                </a:cubicBezTo>
                <a:cubicBezTo>
                  <a:pt x="1904" y="1155"/>
                  <a:pt x="1896" y="1144"/>
                  <a:pt x="1902" y="1138"/>
                </a:cubicBezTo>
                <a:cubicBezTo>
                  <a:pt x="1899" y="1133"/>
                  <a:pt x="1906" y="1131"/>
                  <a:pt x="1901" y="1126"/>
                </a:cubicBezTo>
                <a:cubicBezTo>
                  <a:pt x="1907" y="1124"/>
                  <a:pt x="1894" y="1116"/>
                  <a:pt x="1904" y="1116"/>
                </a:cubicBezTo>
                <a:cubicBezTo>
                  <a:pt x="1901" y="1106"/>
                  <a:pt x="1907" y="1100"/>
                  <a:pt x="1902" y="1090"/>
                </a:cubicBezTo>
                <a:cubicBezTo>
                  <a:pt x="1909" y="1089"/>
                  <a:pt x="1904" y="1083"/>
                  <a:pt x="1905" y="1080"/>
                </a:cubicBezTo>
                <a:cubicBezTo>
                  <a:pt x="1908" y="1077"/>
                  <a:pt x="1909" y="1073"/>
                  <a:pt x="1908" y="1069"/>
                </a:cubicBezTo>
                <a:cubicBezTo>
                  <a:pt x="1907" y="1061"/>
                  <a:pt x="1909" y="1053"/>
                  <a:pt x="1913" y="1046"/>
                </a:cubicBezTo>
                <a:cubicBezTo>
                  <a:pt x="1910" y="1041"/>
                  <a:pt x="1911" y="1038"/>
                  <a:pt x="1916" y="1036"/>
                </a:cubicBezTo>
                <a:cubicBezTo>
                  <a:pt x="1912" y="1030"/>
                  <a:pt x="1911" y="1026"/>
                  <a:pt x="1917" y="1023"/>
                </a:cubicBezTo>
                <a:cubicBezTo>
                  <a:pt x="1913" y="1014"/>
                  <a:pt x="1921" y="1008"/>
                  <a:pt x="1919" y="999"/>
                </a:cubicBezTo>
                <a:cubicBezTo>
                  <a:pt x="1924" y="984"/>
                  <a:pt x="1923" y="968"/>
                  <a:pt x="1929" y="955"/>
                </a:cubicBezTo>
                <a:cubicBezTo>
                  <a:pt x="1930" y="938"/>
                  <a:pt x="1935" y="923"/>
                  <a:pt x="1935" y="907"/>
                </a:cubicBezTo>
                <a:cubicBezTo>
                  <a:pt x="1940" y="901"/>
                  <a:pt x="1935" y="892"/>
                  <a:pt x="1941" y="886"/>
                </a:cubicBezTo>
                <a:cubicBezTo>
                  <a:pt x="1944" y="879"/>
                  <a:pt x="1939" y="869"/>
                  <a:pt x="1946" y="863"/>
                </a:cubicBezTo>
                <a:cubicBezTo>
                  <a:pt x="1942" y="854"/>
                  <a:pt x="1951" y="848"/>
                  <a:pt x="1947" y="839"/>
                </a:cubicBezTo>
                <a:cubicBezTo>
                  <a:pt x="1947" y="831"/>
                  <a:pt x="1952" y="824"/>
                  <a:pt x="1949" y="815"/>
                </a:cubicBezTo>
                <a:cubicBezTo>
                  <a:pt x="1950" y="807"/>
                  <a:pt x="1949" y="800"/>
                  <a:pt x="1951" y="793"/>
                </a:cubicBezTo>
                <a:cubicBezTo>
                  <a:pt x="1948" y="784"/>
                  <a:pt x="1952" y="777"/>
                  <a:pt x="1949" y="767"/>
                </a:cubicBezTo>
                <a:cubicBezTo>
                  <a:pt x="1953" y="765"/>
                  <a:pt x="1946" y="759"/>
                  <a:pt x="1948" y="756"/>
                </a:cubicBezTo>
                <a:cubicBezTo>
                  <a:pt x="1949" y="752"/>
                  <a:pt x="1946" y="746"/>
                  <a:pt x="1947" y="742"/>
                </a:cubicBezTo>
                <a:cubicBezTo>
                  <a:pt x="1949" y="739"/>
                  <a:pt x="1942" y="733"/>
                  <a:pt x="1946" y="731"/>
                </a:cubicBezTo>
                <a:cubicBezTo>
                  <a:pt x="1943" y="727"/>
                  <a:pt x="1947" y="718"/>
                  <a:pt x="1940" y="720"/>
                </a:cubicBezTo>
                <a:cubicBezTo>
                  <a:pt x="1942" y="726"/>
                  <a:pt x="1940" y="732"/>
                  <a:pt x="1942" y="739"/>
                </a:cubicBezTo>
                <a:cubicBezTo>
                  <a:pt x="1943" y="746"/>
                  <a:pt x="1940" y="752"/>
                  <a:pt x="1945" y="761"/>
                </a:cubicBezTo>
                <a:cubicBezTo>
                  <a:pt x="1940" y="766"/>
                  <a:pt x="1947" y="775"/>
                  <a:pt x="1945" y="781"/>
                </a:cubicBezTo>
                <a:cubicBezTo>
                  <a:pt x="1948" y="789"/>
                  <a:pt x="1941" y="794"/>
                  <a:pt x="1945" y="802"/>
                </a:cubicBezTo>
                <a:cubicBezTo>
                  <a:pt x="1942" y="815"/>
                  <a:pt x="1942" y="828"/>
                  <a:pt x="1939" y="840"/>
                </a:cubicBezTo>
                <a:cubicBezTo>
                  <a:pt x="1938" y="847"/>
                  <a:pt x="1940" y="854"/>
                  <a:pt x="1936" y="860"/>
                </a:cubicBezTo>
                <a:cubicBezTo>
                  <a:pt x="1934" y="866"/>
                  <a:pt x="1935" y="874"/>
                  <a:pt x="1932" y="880"/>
                </a:cubicBezTo>
                <a:cubicBezTo>
                  <a:pt x="1933" y="893"/>
                  <a:pt x="1926" y="905"/>
                  <a:pt x="1927" y="918"/>
                </a:cubicBezTo>
                <a:cubicBezTo>
                  <a:pt x="1923" y="924"/>
                  <a:pt x="1925" y="931"/>
                  <a:pt x="1923" y="938"/>
                </a:cubicBezTo>
                <a:cubicBezTo>
                  <a:pt x="1921" y="944"/>
                  <a:pt x="1916" y="949"/>
                  <a:pt x="1919" y="957"/>
                </a:cubicBezTo>
                <a:cubicBezTo>
                  <a:pt x="1916" y="970"/>
                  <a:pt x="1913" y="982"/>
                  <a:pt x="1910" y="995"/>
                </a:cubicBezTo>
                <a:cubicBezTo>
                  <a:pt x="1906" y="1007"/>
                  <a:pt x="1910" y="1022"/>
                  <a:pt x="1903" y="1034"/>
                </a:cubicBezTo>
                <a:cubicBezTo>
                  <a:pt x="1903" y="1040"/>
                  <a:pt x="1903" y="1047"/>
                  <a:pt x="1902" y="1052"/>
                </a:cubicBezTo>
                <a:cubicBezTo>
                  <a:pt x="1902" y="1056"/>
                  <a:pt x="1901" y="1059"/>
                  <a:pt x="1897" y="1061"/>
                </a:cubicBezTo>
                <a:cubicBezTo>
                  <a:pt x="1899" y="1065"/>
                  <a:pt x="1900" y="1069"/>
                  <a:pt x="1898" y="1072"/>
                </a:cubicBezTo>
                <a:cubicBezTo>
                  <a:pt x="1897" y="1086"/>
                  <a:pt x="1892" y="1098"/>
                  <a:pt x="1894" y="1113"/>
                </a:cubicBezTo>
                <a:cubicBezTo>
                  <a:pt x="1889" y="1124"/>
                  <a:pt x="1894" y="1139"/>
                  <a:pt x="1889" y="1151"/>
                </a:cubicBezTo>
                <a:cubicBezTo>
                  <a:pt x="1893" y="1166"/>
                  <a:pt x="1885" y="1178"/>
                  <a:pt x="1892" y="1193"/>
                </a:cubicBezTo>
                <a:cubicBezTo>
                  <a:pt x="1883" y="1197"/>
                  <a:pt x="1893" y="1206"/>
                  <a:pt x="1887" y="1211"/>
                </a:cubicBezTo>
                <a:cubicBezTo>
                  <a:pt x="1890" y="1218"/>
                  <a:pt x="1888" y="1225"/>
                  <a:pt x="1886" y="1231"/>
                </a:cubicBezTo>
                <a:cubicBezTo>
                  <a:pt x="1893" y="1240"/>
                  <a:pt x="1884" y="1245"/>
                  <a:pt x="1890" y="1253"/>
                </a:cubicBezTo>
                <a:cubicBezTo>
                  <a:pt x="1886" y="1255"/>
                  <a:pt x="1892" y="1260"/>
                  <a:pt x="1889" y="1262"/>
                </a:cubicBezTo>
                <a:cubicBezTo>
                  <a:pt x="1893" y="1267"/>
                  <a:pt x="1887" y="1269"/>
                  <a:pt x="1893" y="1275"/>
                </a:cubicBezTo>
                <a:cubicBezTo>
                  <a:pt x="1891" y="1282"/>
                  <a:pt x="1892" y="1288"/>
                  <a:pt x="1893" y="1295"/>
                </a:cubicBezTo>
                <a:cubicBezTo>
                  <a:pt x="1893" y="1302"/>
                  <a:pt x="1894" y="1310"/>
                  <a:pt x="1899" y="1318"/>
                </a:cubicBezTo>
                <a:cubicBezTo>
                  <a:pt x="1896" y="1324"/>
                  <a:pt x="1904" y="1333"/>
                  <a:pt x="1903" y="1340"/>
                </a:cubicBezTo>
                <a:cubicBezTo>
                  <a:pt x="1908" y="1348"/>
                  <a:pt x="1908" y="1355"/>
                  <a:pt x="1906" y="1362"/>
                </a:cubicBezTo>
                <a:cubicBezTo>
                  <a:pt x="1902" y="1352"/>
                  <a:pt x="1895" y="1356"/>
                  <a:pt x="1891" y="1346"/>
                </a:cubicBezTo>
                <a:cubicBezTo>
                  <a:pt x="1894" y="1345"/>
                  <a:pt x="1893" y="1343"/>
                  <a:pt x="1895" y="1341"/>
                </a:cubicBezTo>
                <a:cubicBezTo>
                  <a:pt x="1896" y="1343"/>
                  <a:pt x="1897" y="1346"/>
                  <a:pt x="1899" y="1345"/>
                </a:cubicBezTo>
                <a:cubicBezTo>
                  <a:pt x="1887" y="1336"/>
                  <a:pt x="1888" y="1319"/>
                  <a:pt x="1880" y="1305"/>
                </a:cubicBezTo>
                <a:cubicBezTo>
                  <a:pt x="1883" y="1295"/>
                  <a:pt x="1877" y="1283"/>
                  <a:pt x="1873" y="1271"/>
                </a:cubicBezTo>
                <a:cubicBezTo>
                  <a:pt x="1875" y="1262"/>
                  <a:pt x="1871" y="1251"/>
                  <a:pt x="1875" y="1243"/>
                </a:cubicBezTo>
                <a:cubicBezTo>
                  <a:pt x="1867" y="1231"/>
                  <a:pt x="1878" y="1225"/>
                  <a:pt x="1871" y="1214"/>
                </a:cubicBezTo>
                <a:cubicBezTo>
                  <a:pt x="1871" y="1204"/>
                  <a:pt x="1871" y="1195"/>
                  <a:pt x="1873" y="1186"/>
                </a:cubicBezTo>
                <a:cubicBezTo>
                  <a:pt x="1871" y="1176"/>
                  <a:pt x="1873" y="1167"/>
                  <a:pt x="1872" y="1157"/>
                </a:cubicBezTo>
                <a:cubicBezTo>
                  <a:pt x="1875" y="1139"/>
                  <a:pt x="1873" y="1120"/>
                  <a:pt x="1880" y="1103"/>
                </a:cubicBezTo>
                <a:cubicBezTo>
                  <a:pt x="1878" y="1093"/>
                  <a:pt x="1881" y="1084"/>
                  <a:pt x="1882" y="1075"/>
                </a:cubicBezTo>
                <a:cubicBezTo>
                  <a:pt x="1887" y="1067"/>
                  <a:pt x="1882" y="1056"/>
                  <a:pt x="1891" y="1049"/>
                </a:cubicBezTo>
                <a:cubicBezTo>
                  <a:pt x="1888" y="1041"/>
                  <a:pt x="1892" y="1035"/>
                  <a:pt x="1890" y="1026"/>
                </a:cubicBezTo>
                <a:cubicBezTo>
                  <a:pt x="1894" y="1016"/>
                  <a:pt x="1897" y="1006"/>
                  <a:pt x="1899" y="995"/>
                </a:cubicBezTo>
                <a:cubicBezTo>
                  <a:pt x="1898" y="989"/>
                  <a:pt x="1903" y="985"/>
                  <a:pt x="1902" y="979"/>
                </a:cubicBezTo>
                <a:cubicBezTo>
                  <a:pt x="1908" y="975"/>
                  <a:pt x="1899" y="967"/>
                  <a:pt x="1908" y="964"/>
                </a:cubicBezTo>
                <a:cubicBezTo>
                  <a:pt x="1904" y="957"/>
                  <a:pt x="1908" y="952"/>
                  <a:pt x="1911" y="947"/>
                </a:cubicBezTo>
                <a:cubicBezTo>
                  <a:pt x="1911" y="942"/>
                  <a:pt x="1909" y="936"/>
                  <a:pt x="1913" y="931"/>
                </a:cubicBezTo>
                <a:cubicBezTo>
                  <a:pt x="1910" y="924"/>
                  <a:pt x="1913" y="920"/>
                  <a:pt x="1913" y="914"/>
                </a:cubicBezTo>
                <a:cubicBezTo>
                  <a:pt x="1915" y="908"/>
                  <a:pt x="1913" y="901"/>
                  <a:pt x="1918" y="896"/>
                </a:cubicBezTo>
                <a:cubicBezTo>
                  <a:pt x="1918" y="873"/>
                  <a:pt x="1928" y="853"/>
                  <a:pt x="1927" y="829"/>
                </a:cubicBezTo>
                <a:cubicBezTo>
                  <a:pt x="1931" y="825"/>
                  <a:pt x="1929" y="818"/>
                  <a:pt x="1930" y="813"/>
                </a:cubicBezTo>
                <a:cubicBezTo>
                  <a:pt x="1928" y="807"/>
                  <a:pt x="1936" y="803"/>
                  <a:pt x="1929" y="796"/>
                </a:cubicBezTo>
                <a:cubicBezTo>
                  <a:pt x="1936" y="786"/>
                  <a:pt x="1931" y="773"/>
                  <a:pt x="1934" y="761"/>
                </a:cubicBezTo>
                <a:cubicBezTo>
                  <a:pt x="1928" y="766"/>
                  <a:pt x="1931" y="773"/>
                  <a:pt x="1929" y="779"/>
                </a:cubicBezTo>
                <a:cubicBezTo>
                  <a:pt x="1924" y="784"/>
                  <a:pt x="1928" y="792"/>
                  <a:pt x="1925" y="798"/>
                </a:cubicBezTo>
                <a:cubicBezTo>
                  <a:pt x="1924" y="811"/>
                  <a:pt x="1922" y="824"/>
                  <a:pt x="1920" y="837"/>
                </a:cubicBezTo>
                <a:cubicBezTo>
                  <a:pt x="1916" y="849"/>
                  <a:pt x="1917" y="862"/>
                  <a:pt x="1911" y="874"/>
                </a:cubicBezTo>
                <a:cubicBezTo>
                  <a:pt x="1912" y="888"/>
                  <a:pt x="1904" y="900"/>
                  <a:pt x="1907" y="914"/>
                </a:cubicBezTo>
                <a:cubicBezTo>
                  <a:pt x="1905" y="917"/>
                  <a:pt x="1904" y="920"/>
                  <a:pt x="1906" y="923"/>
                </a:cubicBezTo>
                <a:cubicBezTo>
                  <a:pt x="1901" y="925"/>
                  <a:pt x="1903" y="929"/>
                  <a:pt x="1902" y="932"/>
                </a:cubicBezTo>
                <a:cubicBezTo>
                  <a:pt x="1901" y="938"/>
                  <a:pt x="1903" y="946"/>
                  <a:pt x="1898" y="951"/>
                </a:cubicBezTo>
                <a:cubicBezTo>
                  <a:pt x="1903" y="959"/>
                  <a:pt x="1890" y="962"/>
                  <a:pt x="1897" y="970"/>
                </a:cubicBezTo>
                <a:cubicBezTo>
                  <a:pt x="1887" y="974"/>
                  <a:pt x="1895" y="983"/>
                  <a:pt x="1890" y="989"/>
                </a:cubicBezTo>
                <a:cubicBezTo>
                  <a:pt x="1892" y="995"/>
                  <a:pt x="1886" y="1000"/>
                  <a:pt x="1888" y="1007"/>
                </a:cubicBezTo>
                <a:cubicBezTo>
                  <a:pt x="1883" y="1013"/>
                  <a:pt x="1885" y="1020"/>
                  <a:pt x="1881" y="1026"/>
                </a:cubicBezTo>
                <a:cubicBezTo>
                  <a:pt x="1879" y="1032"/>
                  <a:pt x="1882" y="1040"/>
                  <a:pt x="1877" y="1045"/>
                </a:cubicBezTo>
                <a:cubicBezTo>
                  <a:pt x="1883" y="1054"/>
                  <a:pt x="1871" y="1058"/>
                  <a:pt x="1877" y="1066"/>
                </a:cubicBezTo>
                <a:cubicBezTo>
                  <a:pt x="1873" y="1069"/>
                  <a:pt x="1868" y="1072"/>
                  <a:pt x="1872" y="1078"/>
                </a:cubicBezTo>
                <a:cubicBezTo>
                  <a:pt x="1866" y="1086"/>
                  <a:pt x="1869" y="1097"/>
                  <a:pt x="1867" y="1107"/>
                </a:cubicBezTo>
                <a:cubicBezTo>
                  <a:pt x="1864" y="1117"/>
                  <a:pt x="1866" y="1128"/>
                  <a:pt x="1860" y="1137"/>
                </a:cubicBezTo>
                <a:cubicBezTo>
                  <a:pt x="1864" y="1142"/>
                  <a:pt x="1861" y="1146"/>
                  <a:pt x="1862" y="1151"/>
                </a:cubicBezTo>
                <a:cubicBezTo>
                  <a:pt x="1868" y="1157"/>
                  <a:pt x="1856" y="1158"/>
                  <a:pt x="1860" y="1163"/>
                </a:cubicBezTo>
                <a:cubicBezTo>
                  <a:pt x="1865" y="1174"/>
                  <a:pt x="1855" y="1181"/>
                  <a:pt x="1862" y="1192"/>
                </a:cubicBezTo>
                <a:cubicBezTo>
                  <a:pt x="1859" y="1200"/>
                  <a:pt x="1858" y="1209"/>
                  <a:pt x="1862" y="1219"/>
                </a:cubicBezTo>
                <a:cubicBezTo>
                  <a:pt x="1860" y="1220"/>
                  <a:pt x="1860" y="1222"/>
                  <a:pt x="1862" y="1224"/>
                </a:cubicBezTo>
                <a:cubicBezTo>
                  <a:pt x="1859" y="1226"/>
                  <a:pt x="1857" y="1228"/>
                  <a:pt x="1860" y="1231"/>
                </a:cubicBezTo>
                <a:cubicBezTo>
                  <a:pt x="1867" y="1230"/>
                  <a:pt x="1856" y="1239"/>
                  <a:pt x="1864" y="1244"/>
                </a:cubicBezTo>
                <a:cubicBezTo>
                  <a:pt x="1863" y="1252"/>
                  <a:pt x="1860" y="1259"/>
                  <a:pt x="1863" y="1268"/>
                </a:cubicBezTo>
                <a:cubicBezTo>
                  <a:pt x="1862" y="1272"/>
                  <a:pt x="1865" y="1277"/>
                  <a:pt x="1868" y="1283"/>
                </a:cubicBezTo>
                <a:cubicBezTo>
                  <a:pt x="1863" y="1286"/>
                  <a:pt x="1866" y="1291"/>
                  <a:pt x="1870" y="1296"/>
                </a:cubicBezTo>
                <a:cubicBezTo>
                  <a:pt x="1865" y="1305"/>
                  <a:pt x="1875" y="1317"/>
                  <a:pt x="1871" y="1325"/>
                </a:cubicBezTo>
                <a:cubicBezTo>
                  <a:pt x="1861" y="1316"/>
                  <a:pt x="1868" y="1305"/>
                  <a:pt x="1861" y="1301"/>
                </a:cubicBezTo>
                <a:cubicBezTo>
                  <a:pt x="1860" y="1293"/>
                  <a:pt x="1853" y="1283"/>
                  <a:pt x="1848" y="1273"/>
                </a:cubicBezTo>
                <a:cubicBezTo>
                  <a:pt x="1842" y="1252"/>
                  <a:pt x="1844" y="1233"/>
                  <a:pt x="1834" y="1211"/>
                </a:cubicBezTo>
                <a:cubicBezTo>
                  <a:pt x="1836" y="1201"/>
                  <a:pt x="1833" y="1190"/>
                  <a:pt x="1831" y="1180"/>
                </a:cubicBezTo>
                <a:cubicBezTo>
                  <a:pt x="1833" y="1175"/>
                  <a:pt x="1831" y="1170"/>
                  <a:pt x="1828" y="1164"/>
                </a:cubicBezTo>
                <a:cubicBezTo>
                  <a:pt x="1832" y="1159"/>
                  <a:pt x="1831" y="1153"/>
                  <a:pt x="1827" y="1146"/>
                </a:cubicBezTo>
                <a:cubicBezTo>
                  <a:pt x="1833" y="1143"/>
                  <a:pt x="1826" y="1136"/>
                  <a:pt x="1828" y="1132"/>
                </a:cubicBezTo>
                <a:cubicBezTo>
                  <a:pt x="1831" y="1127"/>
                  <a:pt x="1828" y="1120"/>
                  <a:pt x="1831" y="1115"/>
                </a:cubicBezTo>
                <a:cubicBezTo>
                  <a:pt x="1832" y="1111"/>
                  <a:pt x="1826" y="1104"/>
                  <a:pt x="1831" y="1100"/>
                </a:cubicBezTo>
                <a:cubicBezTo>
                  <a:pt x="1829" y="1094"/>
                  <a:pt x="1829" y="1088"/>
                  <a:pt x="1830" y="1083"/>
                </a:cubicBezTo>
                <a:cubicBezTo>
                  <a:pt x="1826" y="1071"/>
                  <a:pt x="1832" y="1062"/>
                  <a:pt x="1830" y="1051"/>
                </a:cubicBezTo>
                <a:cubicBezTo>
                  <a:pt x="1833" y="1049"/>
                  <a:pt x="1832" y="1046"/>
                  <a:pt x="1832" y="1044"/>
                </a:cubicBezTo>
                <a:cubicBezTo>
                  <a:pt x="1833" y="1042"/>
                  <a:pt x="1833" y="1039"/>
                  <a:pt x="1834" y="1037"/>
                </a:cubicBezTo>
                <a:cubicBezTo>
                  <a:pt x="1836" y="1035"/>
                  <a:pt x="1836" y="1033"/>
                  <a:pt x="1836" y="1030"/>
                </a:cubicBezTo>
                <a:cubicBezTo>
                  <a:pt x="1833" y="1026"/>
                  <a:pt x="1837" y="1024"/>
                  <a:pt x="1837" y="1021"/>
                </a:cubicBezTo>
                <a:cubicBezTo>
                  <a:pt x="1836" y="1015"/>
                  <a:pt x="1838" y="1011"/>
                  <a:pt x="1837" y="1006"/>
                </a:cubicBezTo>
                <a:cubicBezTo>
                  <a:pt x="1844" y="1002"/>
                  <a:pt x="1836" y="994"/>
                  <a:pt x="1844" y="991"/>
                </a:cubicBezTo>
                <a:cubicBezTo>
                  <a:pt x="1842" y="979"/>
                  <a:pt x="1847" y="970"/>
                  <a:pt x="1850" y="960"/>
                </a:cubicBezTo>
                <a:cubicBezTo>
                  <a:pt x="1852" y="951"/>
                  <a:pt x="1854" y="941"/>
                  <a:pt x="1858" y="932"/>
                </a:cubicBezTo>
                <a:cubicBezTo>
                  <a:pt x="1856" y="927"/>
                  <a:pt x="1862" y="924"/>
                  <a:pt x="1862" y="918"/>
                </a:cubicBezTo>
                <a:cubicBezTo>
                  <a:pt x="1872" y="915"/>
                  <a:pt x="1862" y="907"/>
                  <a:pt x="1869" y="903"/>
                </a:cubicBezTo>
                <a:cubicBezTo>
                  <a:pt x="1874" y="883"/>
                  <a:pt x="1880" y="864"/>
                  <a:pt x="1889" y="845"/>
                </a:cubicBezTo>
                <a:cubicBezTo>
                  <a:pt x="1890" y="834"/>
                  <a:pt x="1896" y="825"/>
                  <a:pt x="1899" y="816"/>
                </a:cubicBezTo>
                <a:cubicBezTo>
                  <a:pt x="1896" y="810"/>
                  <a:pt x="1906" y="807"/>
                  <a:pt x="1903" y="802"/>
                </a:cubicBezTo>
                <a:cubicBezTo>
                  <a:pt x="1907" y="797"/>
                  <a:pt x="1903" y="790"/>
                  <a:pt x="1909" y="786"/>
                </a:cubicBezTo>
                <a:cubicBezTo>
                  <a:pt x="1908" y="781"/>
                  <a:pt x="1910" y="777"/>
                  <a:pt x="1910" y="771"/>
                </a:cubicBezTo>
                <a:cubicBezTo>
                  <a:pt x="1919" y="768"/>
                  <a:pt x="1910" y="760"/>
                  <a:pt x="1916" y="756"/>
                </a:cubicBezTo>
                <a:cubicBezTo>
                  <a:pt x="1916" y="751"/>
                  <a:pt x="1918" y="747"/>
                  <a:pt x="1917" y="741"/>
                </a:cubicBezTo>
                <a:cubicBezTo>
                  <a:pt x="1919" y="739"/>
                  <a:pt x="1919" y="737"/>
                  <a:pt x="1919" y="734"/>
                </a:cubicBezTo>
                <a:cubicBezTo>
                  <a:pt x="1917" y="731"/>
                  <a:pt x="1920" y="727"/>
                  <a:pt x="1915" y="728"/>
                </a:cubicBezTo>
                <a:cubicBezTo>
                  <a:pt x="1915" y="734"/>
                  <a:pt x="1913" y="740"/>
                  <a:pt x="1910" y="745"/>
                </a:cubicBezTo>
                <a:cubicBezTo>
                  <a:pt x="1913" y="749"/>
                  <a:pt x="1909" y="751"/>
                  <a:pt x="1909" y="754"/>
                </a:cubicBezTo>
                <a:cubicBezTo>
                  <a:pt x="1905" y="757"/>
                  <a:pt x="1912" y="762"/>
                  <a:pt x="1906" y="765"/>
                </a:cubicBezTo>
                <a:cubicBezTo>
                  <a:pt x="1906" y="771"/>
                  <a:pt x="1904" y="777"/>
                  <a:pt x="1901" y="782"/>
                </a:cubicBezTo>
                <a:cubicBezTo>
                  <a:pt x="1904" y="790"/>
                  <a:pt x="1894" y="794"/>
                  <a:pt x="1897" y="802"/>
                </a:cubicBezTo>
                <a:cubicBezTo>
                  <a:pt x="1888" y="812"/>
                  <a:pt x="1891" y="826"/>
                  <a:pt x="1882" y="837"/>
                </a:cubicBezTo>
                <a:cubicBezTo>
                  <a:pt x="1879" y="850"/>
                  <a:pt x="1872" y="862"/>
                  <a:pt x="1867" y="874"/>
                </a:cubicBezTo>
                <a:cubicBezTo>
                  <a:pt x="1861" y="886"/>
                  <a:pt x="1861" y="899"/>
                  <a:pt x="1855" y="911"/>
                </a:cubicBezTo>
                <a:cubicBezTo>
                  <a:pt x="1853" y="923"/>
                  <a:pt x="1846" y="935"/>
                  <a:pt x="1843" y="947"/>
                </a:cubicBezTo>
                <a:cubicBezTo>
                  <a:pt x="1842" y="960"/>
                  <a:pt x="1835" y="971"/>
                  <a:pt x="1834" y="984"/>
                </a:cubicBezTo>
                <a:cubicBezTo>
                  <a:pt x="1835" y="988"/>
                  <a:pt x="1831" y="989"/>
                  <a:pt x="1830" y="992"/>
                </a:cubicBezTo>
                <a:cubicBezTo>
                  <a:pt x="1837" y="998"/>
                  <a:pt x="1824" y="998"/>
                  <a:pt x="1830" y="1004"/>
                </a:cubicBezTo>
                <a:cubicBezTo>
                  <a:pt x="1825" y="1009"/>
                  <a:pt x="1830" y="1017"/>
                  <a:pt x="1823" y="1022"/>
                </a:cubicBezTo>
                <a:cubicBezTo>
                  <a:pt x="1828" y="1035"/>
                  <a:pt x="1822" y="1044"/>
                  <a:pt x="1823" y="1055"/>
                </a:cubicBezTo>
                <a:cubicBezTo>
                  <a:pt x="1819" y="1064"/>
                  <a:pt x="1823" y="1076"/>
                  <a:pt x="1820" y="1086"/>
                </a:cubicBezTo>
                <a:cubicBezTo>
                  <a:pt x="1817" y="1096"/>
                  <a:pt x="1823" y="1108"/>
                  <a:pt x="1817" y="1117"/>
                </a:cubicBezTo>
                <a:cubicBezTo>
                  <a:pt x="1821" y="1124"/>
                  <a:pt x="1815" y="1128"/>
                  <a:pt x="1818" y="1134"/>
                </a:cubicBezTo>
                <a:cubicBezTo>
                  <a:pt x="1816" y="1140"/>
                  <a:pt x="1821" y="1146"/>
                  <a:pt x="1818" y="1152"/>
                </a:cubicBezTo>
                <a:cubicBezTo>
                  <a:pt x="1822" y="1174"/>
                  <a:pt x="1821" y="1196"/>
                  <a:pt x="1827" y="1220"/>
                </a:cubicBezTo>
                <a:cubicBezTo>
                  <a:pt x="1826" y="1225"/>
                  <a:pt x="1832" y="1231"/>
                  <a:pt x="1830" y="1236"/>
                </a:cubicBezTo>
                <a:cubicBezTo>
                  <a:pt x="1837" y="1244"/>
                  <a:pt x="1827" y="1247"/>
                  <a:pt x="1834" y="1254"/>
                </a:cubicBezTo>
                <a:cubicBezTo>
                  <a:pt x="1835" y="1260"/>
                  <a:pt x="1835" y="1266"/>
                  <a:pt x="1839" y="1273"/>
                </a:cubicBezTo>
                <a:cubicBezTo>
                  <a:pt x="1838" y="1278"/>
                  <a:pt x="1847" y="1286"/>
                  <a:pt x="1839" y="1290"/>
                </a:cubicBezTo>
                <a:cubicBezTo>
                  <a:pt x="1836" y="1275"/>
                  <a:pt x="1825" y="1258"/>
                  <a:pt x="1822" y="1243"/>
                </a:cubicBezTo>
                <a:cubicBezTo>
                  <a:pt x="1821" y="1237"/>
                  <a:pt x="1820" y="1235"/>
                  <a:pt x="1818" y="1225"/>
                </a:cubicBezTo>
                <a:cubicBezTo>
                  <a:pt x="1816" y="1218"/>
                  <a:pt x="1819" y="1207"/>
                  <a:pt x="1813" y="1205"/>
                </a:cubicBezTo>
                <a:cubicBezTo>
                  <a:pt x="1817" y="1199"/>
                  <a:pt x="1808" y="1190"/>
                  <a:pt x="1813" y="1184"/>
                </a:cubicBezTo>
                <a:cubicBezTo>
                  <a:pt x="1811" y="1177"/>
                  <a:pt x="1812" y="1170"/>
                  <a:pt x="1810" y="1162"/>
                </a:cubicBezTo>
                <a:cubicBezTo>
                  <a:pt x="1807" y="1158"/>
                  <a:pt x="1808" y="1156"/>
                  <a:pt x="1810" y="1153"/>
                </a:cubicBezTo>
                <a:cubicBezTo>
                  <a:pt x="1807" y="1148"/>
                  <a:pt x="1806" y="1144"/>
                  <a:pt x="1810" y="1142"/>
                </a:cubicBezTo>
                <a:cubicBezTo>
                  <a:pt x="1808" y="1137"/>
                  <a:pt x="1807" y="1133"/>
                  <a:pt x="1809" y="1130"/>
                </a:cubicBezTo>
                <a:cubicBezTo>
                  <a:pt x="1812" y="1127"/>
                  <a:pt x="1805" y="1121"/>
                  <a:pt x="1809" y="1119"/>
                </a:cubicBezTo>
                <a:cubicBezTo>
                  <a:pt x="1806" y="1111"/>
                  <a:pt x="1808" y="1104"/>
                  <a:pt x="1809" y="1098"/>
                </a:cubicBezTo>
                <a:cubicBezTo>
                  <a:pt x="1806" y="1094"/>
                  <a:pt x="1810" y="1092"/>
                  <a:pt x="1810" y="1089"/>
                </a:cubicBezTo>
                <a:cubicBezTo>
                  <a:pt x="1809" y="1085"/>
                  <a:pt x="1810" y="1081"/>
                  <a:pt x="1813" y="1078"/>
                </a:cubicBezTo>
                <a:cubicBezTo>
                  <a:pt x="1811" y="1063"/>
                  <a:pt x="1814" y="1050"/>
                  <a:pt x="1816" y="1035"/>
                </a:cubicBezTo>
                <a:cubicBezTo>
                  <a:pt x="1818" y="1033"/>
                  <a:pt x="1819" y="1030"/>
                  <a:pt x="1816" y="1026"/>
                </a:cubicBezTo>
                <a:cubicBezTo>
                  <a:pt x="1826" y="1025"/>
                  <a:pt x="1814" y="1018"/>
                  <a:pt x="1819" y="1016"/>
                </a:cubicBezTo>
                <a:cubicBezTo>
                  <a:pt x="1821" y="1009"/>
                  <a:pt x="1818" y="1002"/>
                  <a:pt x="1823" y="996"/>
                </a:cubicBezTo>
                <a:cubicBezTo>
                  <a:pt x="1826" y="982"/>
                  <a:pt x="1827" y="968"/>
                  <a:pt x="1829" y="954"/>
                </a:cubicBezTo>
                <a:cubicBezTo>
                  <a:pt x="1832" y="953"/>
                  <a:pt x="1829" y="949"/>
                  <a:pt x="1831" y="947"/>
                </a:cubicBezTo>
                <a:cubicBezTo>
                  <a:pt x="1834" y="945"/>
                  <a:pt x="1833" y="943"/>
                  <a:pt x="1833" y="940"/>
                </a:cubicBezTo>
                <a:cubicBezTo>
                  <a:pt x="1838" y="936"/>
                  <a:pt x="1835" y="930"/>
                  <a:pt x="1840" y="925"/>
                </a:cubicBezTo>
                <a:cubicBezTo>
                  <a:pt x="1837" y="914"/>
                  <a:pt x="1844" y="905"/>
                  <a:pt x="1846" y="895"/>
                </a:cubicBezTo>
                <a:cubicBezTo>
                  <a:pt x="1850" y="874"/>
                  <a:pt x="1858" y="854"/>
                  <a:pt x="1866" y="834"/>
                </a:cubicBezTo>
                <a:cubicBezTo>
                  <a:pt x="1868" y="824"/>
                  <a:pt x="1875" y="816"/>
                  <a:pt x="1876" y="805"/>
                </a:cubicBezTo>
                <a:cubicBezTo>
                  <a:pt x="1879" y="803"/>
                  <a:pt x="1876" y="800"/>
                  <a:pt x="1878" y="798"/>
                </a:cubicBezTo>
                <a:cubicBezTo>
                  <a:pt x="1880" y="796"/>
                  <a:pt x="1880" y="794"/>
                  <a:pt x="1880" y="791"/>
                </a:cubicBezTo>
                <a:cubicBezTo>
                  <a:pt x="1884" y="787"/>
                  <a:pt x="1882" y="780"/>
                  <a:pt x="1886" y="776"/>
                </a:cubicBezTo>
                <a:cubicBezTo>
                  <a:pt x="1886" y="765"/>
                  <a:pt x="1893" y="756"/>
                  <a:pt x="1893" y="746"/>
                </a:cubicBezTo>
                <a:cubicBezTo>
                  <a:pt x="1897" y="741"/>
                  <a:pt x="1894" y="735"/>
                  <a:pt x="1895" y="729"/>
                </a:cubicBezTo>
                <a:cubicBezTo>
                  <a:pt x="1898" y="724"/>
                  <a:pt x="1902" y="720"/>
                  <a:pt x="1898" y="713"/>
                </a:cubicBezTo>
                <a:cubicBezTo>
                  <a:pt x="1892" y="717"/>
                  <a:pt x="1893" y="723"/>
                  <a:pt x="1892" y="728"/>
                </a:cubicBezTo>
                <a:cubicBezTo>
                  <a:pt x="1891" y="734"/>
                  <a:pt x="1886" y="739"/>
                  <a:pt x="1887" y="746"/>
                </a:cubicBezTo>
                <a:cubicBezTo>
                  <a:pt x="1885" y="751"/>
                  <a:pt x="1884" y="756"/>
                  <a:pt x="1884" y="762"/>
                </a:cubicBezTo>
                <a:cubicBezTo>
                  <a:pt x="1881" y="768"/>
                  <a:pt x="1879" y="773"/>
                  <a:pt x="1879" y="780"/>
                </a:cubicBezTo>
                <a:cubicBezTo>
                  <a:pt x="1877" y="781"/>
                  <a:pt x="1874" y="783"/>
                  <a:pt x="1877" y="787"/>
                </a:cubicBezTo>
                <a:cubicBezTo>
                  <a:pt x="1875" y="789"/>
                  <a:pt x="1873" y="792"/>
                  <a:pt x="1873" y="795"/>
                </a:cubicBezTo>
                <a:cubicBezTo>
                  <a:pt x="1870" y="800"/>
                  <a:pt x="1868" y="806"/>
                  <a:pt x="1868" y="812"/>
                </a:cubicBezTo>
                <a:cubicBezTo>
                  <a:pt x="1865" y="814"/>
                  <a:pt x="1863" y="816"/>
                  <a:pt x="1866" y="819"/>
                </a:cubicBezTo>
                <a:cubicBezTo>
                  <a:pt x="1862" y="821"/>
                  <a:pt x="1861" y="824"/>
                  <a:pt x="1862" y="828"/>
                </a:cubicBezTo>
                <a:cubicBezTo>
                  <a:pt x="1854" y="832"/>
                  <a:pt x="1859" y="839"/>
                  <a:pt x="1853" y="844"/>
                </a:cubicBezTo>
                <a:cubicBezTo>
                  <a:pt x="1845" y="866"/>
                  <a:pt x="1839" y="888"/>
                  <a:pt x="1831" y="909"/>
                </a:cubicBezTo>
                <a:cubicBezTo>
                  <a:pt x="1825" y="932"/>
                  <a:pt x="1820" y="955"/>
                  <a:pt x="1813" y="978"/>
                </a:cubicBezTo>
                <a:cubicBezTo>
                  <a:pt x="1814" y="1002"/>
                  <a:pt x="1805" y="1024"/>
                  <a:pt x="1805" y="1047"/>
                </a:cubicBezTo>
                <a:cubicBezTo>
                  <a:pt x="1800" y="1058"/>
                  <a:pt x="1802" y="1071"/>
                  <a:pt x="1800" y="1082"/>
                </a:cubicBezTo>
                <a:cubicBezTo>
                  <a:pt x="1800" y="1088"/>
                  <a:pt x="1799" y="1093"/>
                  <a:pt x="1798" y="1098"/>
                </a:cubicBezTo>
                <a:cubicBezTo>
                  <a:pt x="1796" y="1104"/>
                  <a:pt x="1798" y="1111"/>
                  <a:pt x="1796" y="1117"/>
                </a:cubicBezTo>
                <a:cubicBezTo>
                  <a:pt x="1800" y="1124"/>
                  <a:pt x="1796" y="1128"/>
                  <a:pt x="1797" y="1134"/>
                </a:cubicBezTo>
                <a:cubicBezTo>
                  <a:pt x="1793" y="1136"/>
                  <a:pt x="1799" y="1141"/>
                  <a:pt x="1796" y="1143"/>
                </a:cubicBezTo>
                <a:cubicBezTo>
                  <a:pt x="1799" y="1147"/>
                  <a:pt x="1796" y="1150"/>
                  <a:pt x="1799" y="1154"/>
                </a:cubicBezTo>
                <a:cubicBezTo>
                  <a:pt x="1792" y="1157"/>
                  <a:pt x="1802" y="1166"/>
                  <a:pt x="1800" y="1171"/>
                </a:cubicBezTo>
                <a:cubicBezTo>
                  <a:pt x="1800" y="1177"/>
                  <a:pt x="1802" y="1184"/>
                  <a:pt x="1802" y="1190"/>
                </a:cubicBezTo>
                <a:cubicBezTo>
                  <a:pt x="1804" y="1203"/>
                  <a:pt x="1802" y="1214"/>
                  <a:pt x="1808" y="1228"/>
                </a:cubicBezTo>
                <a:cubicBezTo>
                  <a:pt x="1806" y="1234"/>
                  <a:pt x="1812" y="1242"/>
                  <a:pt x="1810" y="1247"/>
                </a:cubicBezTo>
                <a:cubicBezTo>
                  <a:pt x="1813" y="1255"/>
                  <a:pt x="1822" y="1263"/>
                  <a:pt x="1816" y="1268"/>
                </a:cubicBezTo>
                <a:cubicBezTo>
                  <a:pt x="1810" y="1264"/>
                  <a:pt x="1805" y="1257"/>
                  <a:pt x="1799" y="1254"/>
                </a:cubicBezTo>
                <a:cubicBezTo>
                  <a:pt x="1795" y="1249"/>
                  <a:pt x="1804" y="1247"/>
                  <a:pt x="1802" y="1243"/>
                </a:cubicBezTo>
                <a:cubicBezTo>
                  <a:pt x="1804" y="1240"/>
                  <a:pt x="1797" y="1234"/>
                  <a:pt x="1801" y="1232"/>
                </a:cubicBezTo>
                <a:cubicBezTo>
                  <a:pt x="1785" y="1202"/>
                  <a:pt x="1794" y="1179"/>
                  <a:pt x="1779" y="1150"/>
                </a:cubicBezTo>
                <a:cubicBezTo>
                  <a:pt x="1784" y="1143"/>
                  <a:pt x="1780" y="1133"/>
                  <a:pt x="1781" y="1126"/>
                </a:cubicBezTo>
                <a:cubicBezTo>
                  <a:pt x="1781" y="1117"/>
                  <a:pt x="1780" y="1109"/>
                  <a:pt x="1778" y="1100"/>
                </a:cubicBezTo>
                <a:cubicBezTo>
                  <a:pt x="1781" y="1085"/>
                  <a:pt x="1780" y="1068"/>
                  <a:pt x="1781" y="1052"/>
                </a:cubicBezTo>
                <a:cubicBezTo>
                  <a:pt x="1784" y="1036"/>
                  <a:pt x="1781" y="1019"/>
                  <a:pt x="1787" y="1005"/>
                </a:cubicBezTo>
                <a:cubicBezTo>
                  <a:pt x="1791" y="1002"/>
                  <a:pt x="1784" y="996"/>
                  <a:pt x="1786" y="993"/>
                </a:cubicBezTo>
                <a:cubicBezTo>
                  <a:pt x="1793" y="990"/>
                  <a:pt x="1789" y="985"/>
                  <a:pt x="1788" y="980"/>
                </a:cubicBezTo>
                <a:cubicBezTo>
                  <a:pt x="1793" y="973"/>
                  <a:pt x="1791" y="964"/>
                  <a:pt x="1791" y="955"/>
                </a:cubicBezTo>
                <a:cubicBezTo>
                  <a:pt x="1795" y="948"/>
                  <a:pt x="1798" y="940"/>
                  <a:pt x="1800" y="933"/>
                </a:cubicBezTo>
                <a:cubicBezTo>
                  <a:pt x="1802" y="929"/>
                  <a:pt x="1805" y="925"/>
                  <a:pt x="1801" y="920"/>
                </a:cubicBezTo>
                <a:cubicBezTo>
                  <a:pt x="1807" y="917"/>
                  <a:pt x="1807" y="913"/>
                  <a:pt x="1807" y="908"/>
                </a:cubicBezTo>
                <a:cubicBezTo>
                  <a:pt x="1813" y="892"/>
                  <a:pt x="1821" y="877"/>
                  <a:pt x="1824" y="860"/>
                </a:cubicBezTo>
                <a:cubicBezTo>
                  <a:pt x="1827" y="852"/>
                  <a:pt x="1832" y="845"/>
                  <a:pt x="1835" y="837"/>
                </a:cubicBezTo>
                <a:cubicBezTo>
                  <a:pt x="1840" y="829"/>
                  <a:pt x="1840" y="821"/>
                  <a:pt x="1845" y="813"/>
                </a:cubicBezTo>
                <a:cubicBezTo>
                  <a:pt x="1851" y="806"/>
                  <a:pt x="1847" y="796"/>
                  <a:pt x="1856" y="790"/>
                </a:cubicBezTo>
                <a:cubicBezTo>
                  <a:pt x="1856" y="786"/>
                  <a:pt x="1855" y="781"/>
                  <a:pt x="1861" y="778"/>
                </a:cubicBezTo>
                <a:cubicBezTo>
                  <a:pt x="1859" y="775"/>
                  <a:pt x="1866" y="766"/>
                  <a:pt x="1858" y="768"/>
                </a:cubicBezTo>
                <a:cubicBezTo>
                  <a:pt x="1866" y="774"/>
                  <a:pt x="1851" y="774"/>
                  <a:pt x="1855" y="778"/>
                </a:cubicBezTo>
                <a:cubicBezTo>
                  <a:pt x="1852" y="781"/>
                  <a:pt x="1851" y="785"/>
                  <a:pt x="1849" y="788"/>
                </a:cubicBezTo>
                <a:cubicBezTo>
                  <a:pt x="1849" y="796"/>
                  <a:pt x="1843" y="803"/>
                  <a:pt x="1840" y="810"/>
                </a:cubicBezTo>
                <a:cubicBezTo>
                  <a:pt x="1836" y="813"/>
                  <a:pt x="1841" y="818"/>
                  <a:pt x="1834" y="820"/>
                </a:cubicBezTo>
                <a:cubicBezTo>
                  <a:pt x="1840" y="826"/>
                  <a:pt x="1828" y="827"/>
                  <a:pt x="1832" y="832"/>
                </a:cubicBezTo>
                <a:cubicBezTo>
                  <a:pt x="1823" y="838"/>
                  <a:pt x="1825" y="847"/>
                  <a:pt x="1820" y="854"/>
                </a:cubicBezTo>
                <a:cubicBezTo>
                  <a:pt x="1816" y="868"/>
                  <a:pt x="1808" y="881"/>
                  <a:pt x="1806" y="897"/>
                </a:cubicBezTo>
                <a:cubicBezTo>
                  <a:pt x="1799" y="903"/>
                  <a:pt x="1800" y="911"/>
                  <a:pt x="1798" y="919"/>
                </a:cubicBezTo>
                <a:cubicBezTo>
                  <a:pt x="1790" y="925"/>
                  <a:pt x="1794" y="934"/>
                  <a:pt x="1786" y="940"/>
                </a:cubicBezTo>
                <a:cubicBezTo>
                  <a:pt x="1789" y="951"/>
                  <a:pt x="1780" y="958"/>
                  <a:pt x="1785" y="970"/>
                </a:cubicBezTo>
                <a:cubicBezTo>
                  <a:pt x="1779" y="973"/>
                  <a:pt x="1783" y="980"/>
                  <a:pt x="1781" y="984"/>
                </a:cubicBezTo>
                <a:cubicBezTo>
                  <a:pt x="1783" y="990"/>
                  <a:pt x="1777" y="994"/>
                  <a:pt x="1778" y="1000"/>
                </a:cubicBezTo>
                <a:cubicBezTo>
                  <a:pt x="1778" y="1010"/>
                  <a:pt x="1773" y="1019"/>
                  <a:pt x="1774" y="1029"/>
                </a:cubicBezTo>
                <a:cubicBezTo>
                  <a:pt x="1771" y="1033"/>
                  <a:pt x="1775" y="1040"/>
                  <a:pt x="1770" y="1043"/>
                </a:cubicBezTo>
                <a:cubicBezTo>
                  <a:pt x="1776" y="1052"/>
                  <a:pt x="1766" y="1054"/>
                  <a:pt x="1771" y="1060"/>
                </a:cubicBezTo>
                <a:cubicBezTo>
                  <a:pt x="1768" y="1066"/>
                  <a:pt x="1771" y="1073"/>
                  <a:pt x="1773" y="1080"/>
                </a:cubicBezTo>
                <a:cubicBezTo>
                  <a:pt x="1769" y="1086"/>
                  <a:pt x="1771" y="1093"/>
                  <a:pt x="1769" y="1100"/>
                </a:cubicBezTo>
                <a:cubicBezTo>
                  <a:pt x="1771" y="1114"/>
                  <a:pt x="1773" y="1128"/>
                  <a:pt x="1769" y="1141"/>
                </a:cubicBezTo>
                <a:cubicBezTo>
                  <a:pt x="1777" y="1158"/>
                  <a:pt x="1771" y="1171"/>
                  <a:pt x="1780" y="1188"/>
                </a:cubicBezTo>
                <a:cubicBezTo>
                  <a:pt x="1776" y="1190"/>
                  <a:pt x="1783" y="1196"/>
                  <a:pt x="1780" y="1199"/>
                </a:cubicBezTo>
                <a:cubicBezTo>
                  <a:pt x="1776" y="1202"/>
                  <a:pt x="1783" y="1208"/>
                  <a:pt x="1781" y="1211"/>
                </a:cubicBezTo>
                <a:cubicBezTo>
                  <a:pt x="1781" y="1215"/>
                  <a:pt x="1781" y="1218"/>
                  <a:pt x="1781" y="1222"/>
                </a:cubicBezTo>
                <a:cubicBezTo>
                  <a:pt x="1784" y="1223"/>
                  <a:pt x="1791" y="1228"/>
                  <a:pt x="1783" y="1230"/>
                </a:cubicBezTo>
                <a:cubicBezTo>
                  <a:pt x="1769" y="1212"/>
                  <a:pt x="1771" y="1198"/>
                  <a:pt x="1761" y="1180"/>
                </a:cubicBezTo>
                <a:cubicBezTo>
                  <a:pt x="1765" y="1178"/>
                  <a:pt x="1758" y="1172"/>
                  <a:pt x="1761" y="1169"/>
                </a:cubicBezTo>
                <a:cubicBezTo>
                  <a:pt x="1758" y="1164"/>
                  <a:pt x="1765" y="1163"/>
                  <a:pt x="1760" y="1158"/>
                </a:cubicBezTo>
                <a:cubicBezTo>
                  <a:pt x="1752" y="1138"/>
                  <a:pt x="1754" y="1122"/>
                  <a:pt x="1747" y="1103"/>
                </a:cubicBezTo>
                <a:cubicBezTo>
                  <a:pt x="1747" y="1099"/>
                  <a:pt x="1748" y="1095"/>
                  <a:pt x="1747" y="1091"/>
                </a:cubicBezTo>
                <a:cubicBezTo>
                  <a:pt x="1749" y="1088"/>
                  <a:pt x="1740" y="1081"/>
                  <a:pt x="1749" y="1079"/>
                </a:cubicBezTo>
                <a:cubicBezTo>
                  <a:pt x="1741" y="1068"/>
                  <a:pt x="1745" y="1060"/>
                  <a:pt x="1745" y="1051"/>
                </a:cubicBezTo>
                <a:cubicBezTo>
                  <a:pt x="1744" y="1034"/>
                  <a:pt x="1746" y="1018"/>
                  <a:pt x="1746" y="1001"/>
                </a:cubicBezTo>
                <a:cubicBezTo>
                  <a:pt x="1751" y="984"/>
                  <a:pt x="1753" y="967"/>
                  <a:pt x="1753" y="950"/>
                </a:cubicBezTo>
                <a:cubicBezTo>
                  <a:pt x="1758" y="945"/>
                  <a:pt x="1755" y="939"/>
                  <a:pt x="1760" y="934"/>
                </a:cubicBezTo>
                <a:cubicBezTo>
                  <a:pt x="1761" y="929"/>
                  <a:pt x="1762" y="924"/>
                  <a:pt x="1762" y="918"/>
                </a:cubicBezTo>
                <a:cubicBezTo>
                  <a:pt x="1765" y="916"/>
                  <a:pt x="1767" y="915"/>
                  <a:pt x="1764" y="911"/>
                </a:cubicBezTo>
                <a:cubicBezTo>
                  <a:pt x="1769" y="909"/>
                  <a:pt x="1767" y="906"/>
                  <a:pt x="1768" y="903"/>
                </a:cubicBezTo>
                <a:cubicBezTo>
                  <a:pt x="1766" y="900"/>
                  <a:pt x="1771" y="900"/>
                  <a:pt x="1772" y="898"/>
                </a:cubicBezTo>
                <a:cubicBezTo>
                  <a:pt x="1772" y="897"/>
                  <a:pt x="1769" y="895"/>
                  <a:pt x="1769" y="894"/>
                </a:cubicBezTo>
                <a:cubicBezTo>
                  <a:pt x="1770" y="891"/>
                  <a:pt x="1773" y="888"/>
                  <a:pt x="1773" y="886"/>
                </a:cubicBezTo>
                <a:cubicBezTo>
                  <a:pt x="1779" y="863"/>
                  <a:pt x="1789" y="842"/>
                  <a:pt x="1792" y="819"/>
                </a:cubicBezTo>
                <a:cubicBezTo>
                  <a:pt x="1801" y="810"/>
                  <a:pt x="1791" y="796"/>
                  <a:pt x="1801" y="788"/>
                </a:cubicBezTo>
                <a:cubicBezTo>
                  <a:pt x="1798" y="775"/>
                  <a:pt x="1805" y="765"/>
                  <a:pt x="1802" y="752"/>
                </a:cubicBezTo>
                <a:cubicBezTo>
                  <a:pt x="1806" y="747"/>
                  <a:pt x="1799" y="740"/>
                  <a:pt x="1805" y="736"/>
                </a:cubicBezTo>
                <a:cubicBezTo>
                  <a:pt x="1801" y="728"/>
                  <a:pt x="1808" y="724"/>
                  <a:pt x="1803" y="716"/>
                </a:cubicBezTo>
                <a:cubicBezTo>
                  <a:pt x="1802" y="710"/>
                  <a:pt x="1806" y="706"/>
                  <a:pt x="1802" y="699"/>
                </a:cubicBezTo>
                <a:cubicBezTo>
                  <a:pt x="1801" y="696"/>
                  <a:pt x="1803" y="693"/>
                  <a:pt x="1799" y="689"/>
                </a:cubicBezTo>
                <a:cubicBezTo>
                  <a:pt x="1802" y="687"/>
                  <a:pt x="1803" y="682"/>
                  <a:pt x="1799" y="683"/>
                </a:cubicBezTo>
                <a:cubicBezTo>
                  <a:pt x="1796" y="690"/>
                  <a:pt x="1798" y="699"/>
                  <a:pt x="1798" y="707"/>
                </a:cubicBezTo>
                <a:cubicBezTo>
                  <a:pt x="1796" y="715"/>
                  <a:pt x="1799" y="724"/>
                  <a:pt x="1797" y="732"/>
                </a:cubicBezTo>
                <a:cubicBezTo>
                  <a:pt x="1799" y="749"/>
                  <a:pt x="1793" y="764"/>
                  <a:pt x="1795" y="782"/>
                </a:cubicBezTo>
                <a:cubicBezTo>
                  <a:pt x="1788" y="793"/>
                  <a:pt x="1791" y="806"/>
                  <a:pt x="1785" y="817"/>
                </a:cubicBezTo>
                <a:cubicBezTo>
                  <a:pt x="1779" y="828"/>
                  <a:pt x="1781" y="841"/>
                  <a:pt x="1772" y="851"/>
                </a:cubicBezTo>
                <a:cubicBezTo>
                  <a:pt x="1770" y="863"/>
                  <a:pt x="1767" y="875"/>
                  <a:pt x="1762" y="886"/>
                </a:cubicBezTo>
                <a:cubicBezTo>
                  <a:pt x="1764" y="893"/>
                  <a:pt x="1754" y="896"/>
                  <a:pt x="1757" y="903"/>
                </a:cubicBezTo>
                <a:cubicBezTo>
                  <a:pt x="1758" y="907"/>
                  <a:pt x="1755" y="909"/>
                  <a:pt x="1756" y="913"/>
                </a:cubicBezTo>
                <a:cubicBezTo>
                  <a:pt x="1751" y="914"/>
                  <a:pt x="1753" y="918"/>
                  <a:pt x="1752" y="921"/>
                </a:cubicBezTo>
                <a:cubicBezTo>
                  <a:pt x="1745" y="932"/>
                  <a:pt x="1747" y="945"/>
                  <a:pt x="1742" y="956"/>
                </a:cubicBezTo>
                <a:cubicBezTo>
                  <a:pt x="1741" y="968"/>
                  <a:pt x="1735" y="979"/>
                  <a:pt x="1739" y="993"/>
                </a:cubicBezTo>
                <a:cubicBezTo>
                  <a:pt x="1735" y="998"/>
                  <a:pt x="1735" y="1004"/>
                  <a:pt x="1738" y="1011"/>
                </a:cubicBezTo>
                <a:cubicBezTo>
                  <a:pt x="1734" y="1017"/>
                  <a:pt x="1733" y="1023"/>
                  <a:pt x="1736" y="1030"/>
                </a:cubicBezTo>
                <a:cubicBezTo>
                  <a:pt x="1731" y="1042"/>
                  <a:pt x="1731" y="1055"/>
                  <a:pt x="1738" y="1070"/>
                </a:cubicBezTo>
                <a:cubicBezTo>
                  <a:pt x="1729" y="1072"/>
                  <a:pt x="1739" y="1079"/>
                  <a:pt x="1736" y="1083"/>
                </a:cubicBezTo>
                <a:cubicBezTo>
                  <a:pt x="1732" y="1086"/>
                  <a:pt x="1739" y="1092"/>
                  <a:pt x="1734" y="1095"/>
                </a:cubicBezTo>
                <a:cubicBezTo>
                  <a:pt x="1740" y="1101"/>
                  <a:pt x="1735" y="1104"/>
                  <a:pt x="1736" y="1109"/>
                </a:cubicBezTo>
                <a:cubicBezTo>
                  <a:pt x="1740" y="1115"/>
                  <a:pt x="1742" y="1121"/>
                  <a:pt x="1739" y="1125"/>
                </a:cubicBezTo>
                <a:cubicBezTo>
                  <a:pt x="1743" y="1136"/>
                  <a:pt x="1740" y="1144"/>
                  <a:pt x="1747" y="1156"/>
                </a:cubicBezTo>
                <a:cubicBezTo>
                  <a:pt x="1743" y="1164"/>
                  <a:pt x="1753" y="1176"/>
                  <a:pt x="1749" y="1184"/>
                </a:cubicBezTo>
                <a:cubicBezTo>
                  <a:pt x="1742" y="1175"/>
                  <a:pt x="1750" y="1171"/>
                  <a:pt x="1741" y="1165"/>
                </a:cubicBezTo>
                <a:cubicBezTo>
                  <a:pt x="1739" y="1160"/>
                  <a:pt x="1743" y="1157"/>
                  <a:pt x="1739" y="1152"/>
                </a:cubicBezTo>
                <a:cubicBezTo>
                  <a:pt x="1732" y="1144"/>
                  <a:pt x="1741" y="1142"/>
                  <a:pt x="1736" y="1136"/>
                </a:cubicBezTo>
                <a:cubicBezTo>
                  <a:pt x="1733" y="1137"/>
                  <a:pt x="1733" y="1134"/>
                  <a:pt x="1734" y="1131"/>
                </a:cubicBezTo>
                <a:cubicBezTo>
                  <a:pt x="1732" y="1128"/>
                  <a:pt x="1732" y="1126"/>
                  <a:pt x="1732" y="1123"/>
                </a:cubicBezTo>
                <a:cubicBezTo>
                  <a:pt x="1734" y="1118"/>
                  <a:pt x="1728" y="1112"/>
                  <a:pt x="1729" y="1107"/>
                </a:cubicBezTo>
                <a:cubicBezTo>
                  <a:pt x="1725" y="1087"/>
                  <a:pt x="1725" y="1067"/>
                  <a:pt x="1722" y="1046"/>
                </a:cubicBezTo>
                <a:cubicBezTo>
                  <a:pt x="1725" y="1045"/>
                  <a:pt x="1722" y="1043"/>
                  <a:pt x="1722" y="1041"/>
                </a:cubicBezTo>
                <a:cubicBezTo>
                  <a:pt x="1722" y="1039"/>
                  <a:pt x="1724" y="1036"/>
                  <a:pt x="1724" y="1034"/>
                </a:cubicBezTo>
                <a:cubicBezTo>
                  <a:pt x="1723" y="1032"/>
                  <a:pt x="1721" y="1031"/>
                  <a:pt x="1721" y="1029"/>
                </a:cubicBezTo>
                <a:cubicBezTo>
                  <a:pt x="1720" y="1024"/>
                  <a:pt x="1725" y="1023"/>
                  <a:pt x="1721" y="1018"/>
                </a:cubicBezTo>
                <a:cubicBezTo>
                  <a:pt x="1722" y="1008"/>
                  <a:pt x="1721" y="998"/>
                  <a:pt x="1722" y="988"/>
                </a:cubicBezTo>
                <a:cubicBezTo>
                  <a:pt x="1724" y="979"/>
                  <a:pt x="1719" y="968"/>
                  <a:pt x="1724" y="960"/>
                </a:cubicBezTo>
                <a:cubicBezTo>
                  <a:pt x="1721" y="954"/>
                  <a:pt x="1724" y="950"/>
                  <a:pt x="1724" y="945"/>
                </a:cubicBezTo>
                <a:cubicBezTo>
                  <a:pt x="1726" y="941"/>
                  <a:pt x="1723" y="935"/>
                  <a:pt x="1725" y="930"/>
                </a:cubicBezTo>
                <a:cubicBezTo>
                  <a:pt x="1727" y="926"/>
                  <a:pt x="1726" y="922"/>
                  <a:pt x="1727" y="917"/>
                </a:cubicBezTo>
                <a:cubicBezTo>
                  <a:pt x="1727" y="913"/>
                  <a:pt x="1730" y="908"/>
                  <a:pt x="1727" y="902"/>
                </a:cubicBezTo>
                <a:cubicBezTo>
                  <a:pt x="1732" y="899"/>
                  <a:pt x="1728" y="893"/>
                  <a:pt x="1731" y="889"/>
                </a:cubicBezTo>
                <a:cubicBezTo>
                  <a:pt x="1732" y="884"/>
                  <a:pt x="1734" y="879"/>
                  <a:pt x="1732" y="874"/>
                </a:cubicBezTo>
                <a:cubicBezTo>
                  <a:pt x="1742" y="867"/>
                  <a:pt x="1733" y="855"/>
                  <a:pt x="1741" y="848"/>
                </a:cubicBezTo>
                <a:cubicBezTo>
                  <a:pt x="1739" y="842"/>
                  <a:pt x="1741" y="838"/>
                  <a:pt x="1741" y="833"/>
                </a:cubicBezTo>
                <a:cubicBezTo>
                  <a:pt x="1746" y="829"/>
                  <a:pt x="1742" y="823"/>
                  <a:pt x="1745" y="819"/>
                </a:cubicBezTo>
                <a:cubicBezTo>
                  <a:pt x="1744" y="809"/>
                  <a:pt x="1750" y="801"/>
                  <a:pt x="1747" y="791"/>
                </a:cubicBezTo>
                <a:cubicBezTo>
                  <a:pt x="1752" y="788"/>
                  <a:pt x="1749" y="781"/>
                  <a:pt x="1751" y="777"/>
                </a:cubicBezTo>
                <a:cubicBezTo>
                  <a:pt x="1749" y="772"/>
                  <a:pt x="1757" y="769"/>
                  <a:pt x="1752" y="762"/>
                </a:cubicBezTo>
                <a:cubicBezTo>
                  <a:pt x="1754" y="753"/>
                  <a:pt x="1755" y="744"/>
                  <a:pt x="1754" y="735"/>
                </a:cubicBezTo>
                <a:cubicBezTo>
                  <a:pt x="1750" y="728"/>
                  <a:pt x="1755" y="725"/>
                  <a:pt x="1751" y="719"/>
                </a:cubicBezTo>
                <a:cubicBezTo>
                  <a:pt x="1755" y="715"/>
                  <a:pt x="1747" y="707"/>
                  <a:pt x="1752" y="704"/>
                </a:cubicBezTo>
                <a:cubicBezTo>
                  <a:pt x="1744" y="694"/>
                  <a:pt x="1746" y="687"/>
                  <a:pt x="1744" y="679"/>
                </a:cubicBezTo>
                <a:cubicBezTo>
                  <a:pt x="1737" y="670"/>
                  <a:pt x="1737" y="663"/>
                  <a:pt x="1733" y="655"/>
                </a:cubicBezTo>
                <a:cubicBezTo>
                  <a:pt x="1727" y="648"/>
                  <a:pt x="1731" y="634"/>
                  <a:pt x="1720" y="636"/>
                </a:cubicBezTo>
                <a:cubicBezTo>
                  <a:pt x="1726" y="651"/>
                  <a:pt x="1730" y="665"/>
                  <a:pt x="1739" y="681"/>
                </a:cubicBezTo>
                <a:cubicBezTo>
                  <a:pt x="1736" y="691"/>
                  <a:pt x="1747" y="705"/>
                  <a:pt x="1743" y="714"/>
                </a:cubicBezTo>
                <a:cubicBezTo>
                  <a:pt x="1746" y="727"/>
                  <a:pt x="1744" y="737"/>
                  <a:pt x="1748" y="750"/>
                </a:cubicBezTo>
                <a:cubicBezTo>
                  <a:pt x="1742" y="757"/>
                  <a:pt x="1747" y="767"/>
                  <a:pt x="1741" y="774"/>
                </a:cubicBezTo>
                <a:cubicBezTo>
                  <a:pt x="1745" y="780"/>
                  <a:pt x="1741" y="783"/>
                  <a:pt x="1739" y="787"/>
                </a:cubicBezTo>
                <a:cubicBezTo>
                  <a:pt x="1741" y="792"/>
                  <a:pt x="1744" y="797"/>
                  <a:pt x="1738" y="800"/>
                </a:cubicBezTo>
                <a:cubicBezTo>
                  <a:pt x="1737" y="817"/>
                  <a:pt x="1734" y="834"/>
                  <a:pt x="1727" y="850"/>
                </a:cubicBezTo>
                <a:cubicBezTo>
                  <a:pt x="1731" y="855"/>
                  <a:pt x="1727" y="859"/>
                  <a:pt x="1725" y="862"/>
                </a:cubicBezTo>
                <a:cubicBezTo>
                  <a:pt x="1727" y="867"/>
                  <a:pt x="1724" y="871"/>
                  <a:pt x="1724" y="875"/>
                </a:cubicBezTo>
                <a:cubicBezTo>
                  <a:pt x="1724" y="884"/>
                  <a:pt x="1718" y="891"/>
                  <a:pt x="1720" y="900"/>
                </a:cubicBezTo>
                <a:cubicBezTo>
                  <a:pt x="1718" y="909"/>
                  <a:pt x="1717" y="917"/>
                  <a:pt x="1717" y="926"/>
                </a:cubicBezTo>
                <a:cubicBezTo>
                  <a:pt x="1715" y="930"/>
                  <a:pt x="1715" y="934"/>
                  <a:pt x="1715" y="939"/>
                </a:cubicBezTo>
                <a:cubicBezTo>
                  <a:pt x="1713" y="940"/>
                  <a:pt x="1713" y="942"/>
                  <a:pt x="1712" y="943"/>
                </a:cubicBezTo>
                <a:cubicBezTo>
                  <a:pt x="1713" y="946"/>
                  <a:pt x="1714" y="950"/>
                  <a:pt x="1711" y="947"/>
                </a:cubicBezTo>
                <a:cubicBezTo>
                  <a:pt x="1708" y="941"/>
                  <a:pt x="1714" y="936"/>
                  <a:pt x="1710" y="930"/>
                </a:cubicBezTo>
                <a:cubicBezTo>
                  <a:pt x="1713" y="927"/>
                  <a:pt x="1710" y="923"/>
                  <a:pt x="1711" y="920"/>
                </a:cubicBezTo>
                <a:cubicBezTo>
                  <a:pt x="1713" y="918"/>
                  <a:pt x="1714" y="915"/>
                  <a:pt x="1711" y="911"/>
                </a:cubicBezTo>
                <a:cubicBezTo>
                  <a:pt x="1715" y="906"/>
                  <a:pt x="1716" y="900"/>
                  <a:pt x="1713" y="893"/>
                </a:cubicBezTo>
                <a:cubicBezTo>
                  <a:pt x="1716" y="887"/>
                  <a:pt x="1716" y="881"/>
                  <a:pt x="1714" y="874"/>
                </a:cubicBezTo>
                <a:cubicBezTo>
                  <a:pt x="1716" y="869"/>
                  <a:pt x="1716" y="863"/>
                  <a:pt x="1714" y="857"/>
                </a:cubicBezTo>
                <a:cubicBezTo>
                  <a:pt x="1716" y="852"/>
                  <a:pt x="1717" y="845"/>
                  <a:pt x="1715" y="839"/>
                </a:cubicBezTo>
                <a:cubicBezTo>
                  <a:pt x="1719" y="827"/>
                  <a:pt x="1718" y="814"/>
                  <a:pt x="1718" y="802"/>
                </a:cubicBezTo>
                <a:cubicBezTo>
                  <a:pt x="1719" y="790"/>
                  <a:pt x="1720" y="778"/>
                  <a:pt x="1719" y="766"/>
                </a:cubicBezTo>
                <a:cubicBezTo>
                  <a:pt x="1719" y="754"/>
                  <a:pt x="1719" y="741"/>
                  <a:pt x="1715" y="727"/>
                </a:cubicBezTo>
                <a:cubicBezTo>
                  <a:pt x="1718" y="716"/>
                  <a:pt x="1709" y="701"/>
                  <a:pt x="1709" y="689"/>
                </a:cubicBezTo>
                <a:cubicBezTo>
                  <a:pt x="1703" y="675"/>
                  <a:pt x="1695" y="660"/>
                  <a:pt x="1691" y="646"/>
                </a:cubicBezTo>
                <a:cubicBezTo>
                  <a:pt x="1682" y="632"/>
                  <a:pt x="1673" y="613"/>
                  <a:pt x="1666" y="602"/>
                </a:cubicBezTo>
                <a:cubicBezTo>
                  <a:pt x="1663" y="598"/>
                  <a:pt x="1662" y="590"/>
                  <a:pt x="1656" y="589"/>
                </a:cubicBezTo>
                <a:cubicBezTo>
                  <a:pt x="1657" y="601"/>
                  <a:pt x="1665" y="605"/>
                  <a:pt x="1667" y="615"/>
                </a:cubicBezTo>
                <a:cubicBezTo>
                  <a:pt x="1674" y="627"/>
                  <a:pt x="1680" y="638"/>
                  <a:pt x="1686" y="649"/>
                </a:cubicBezTo>
                <a:cubicBezTo>
                  <a:pt x="1691" y="665"/>
                  <a:pt x="1696" y="681"/>
                  <a:pt x="1704" y="698"/>
                </a:cubicBezTo>
                <a:cubicBezTo>
                  <a:pt x="1701" y="704"/>
                  <a:pt x="1706" y="713"/>
                  <a:pt x="1709" y="722"/>
                </a:cubicBezTo>
                <a:cubicBezTo>
                  <a:pt x="1705" y="729"/>
                  <a:pt x="1712" y="739"/>
                  <a:pt x="1711" y="747"/>
                </a:cubicBezTo>
                <a:cubicBezTo>
                  <a:pt x="1707" y="749"/>
                  <a:pt x="1714" y="755"/>
                  <a:pt x="1712" y="758"/>
                </a:cubicBezTo>
                <a:cubicBezTo>
                  <a:pt x="1707" y="761"/>
                  <a:pt x="1714" y="768"/>
                  <a:pt x="1710" y="771"/>
                </a:cubicBezTo>
                <a:cubicBezTo>
                  <a:pt x="1712" y="775"/>
                  <a:pt x="1712" y="779"/>
                  <a:pt x="1710" y="782"/>
                </a:cubicBezTo>
                <a:cubicBezTo>
                  <a:pt x="1706" y="786"/>
                  <a:pt x="1715" y="793"/>
                  <a:pt x="1709" y="795"/>
                </a:cubicBezTo>
                <a:cubicBezTo>
                  <a:pt x="1707" y="811"/>
                  <a:pt x="1709" y="828"/>
                  <a:pt x="1706" y="844"/>
                </a:cubicBezTo>
                <a:cubicBezTo>
                  <a:pt x="1707" y="852"/>
                  <a:pt x="1709" y="861"/>
                  <a:pt x="1705" y="868"/>
                </a:cubicBezTo>
                <a:cubicBezTo>
                  <a:pt x="1706" y="876"/>
                  <a:pt x="1707" y="885"/>
                  <a:pt x="1704" y="892"/>
                </a:cubicBezTo>
                <a:cubicBezTo>
                  <a:pt x="1707" y="901"/>
                  <a:pt x="1705" y="907"/>
                  <a:pt x="1701" y="914"/>
                </a:cubicBezTo>
                <a:cubicBezTo>
                  <a:pt x="1700" y="922"/>
                  <a:pt x="1705" y="931"/>
                  <a:pt x="1700" y="938"/>
                </a:cubicBezTo>
                <a:cubicBezTo>
                  <a:pt x="1702" y="947"/>
                  <a:pt x="1701" y="955"/>
                  <a:pt x="1699" y="962"/>
                </a:cubicBezTo>
                <a:cubicBezTo>
                  <a:pt x="1699" y="971"/>
                  <a:pt x="1699" y="979"/>
                  <a:pt x="1697" y="987"/>
                </a:cubicBezTo>
                <a:cubicBezTo>
                  <a:pt x="1698" y="1003"/>
                  <a:pt x="1700" y="1020"/>
                  <a:pt x="1698" y="1036"/>
                </a:cubicBezTo>
                <a:cubicBezTo>
                  <a:pt x="1701" y="1040"/>
                  <a:pt x="1694" y="1042"/>
                  <a:pt x="1699" y="1047"/>
                </a:cubicBezTo>
                <a:cubicBezTo>
                  <a:pt x="1700" y="1052"/>
                  <a:pt x="1695" y="1055"/>
                  <a:pt x="1701" y="1061"/>
                </a:cubicBezTo>
                <a:cubicBezTo>
                  <a:pt x="1698" y="1069"/>
                  <a:pt x="1705" y="1079"/>
                  <a:pt x="1699" y="1085"/>
                </a:cubicBezTo>
                <a:cubicBezTo>
                  <a:pt x="1710" y="1102"/>
                  <a:pt x="1704" y="1114"/>
                  <a:pt x="1713" y="1131"/>
                </a:cubicBezTo>
                <a:cubicBezTo>
                  <a:pt x="1710" y="1133"/>
                  <a:pt x="1714" y="1137"/>
                  <a:pt x="1716" y="1141"/>
                </a:cubicBezTo>
                <a:cubicBezTo>
                  <a:pt x="1711" y="1143"/>
                  <a:pt x="1719" y="1150"/>
                  <a:pt x="1720" y="1154"/>
                </a:cubicBezTo>
                <a:cubicBezTo>
                  <a:pt x="1713" y="1155"/>
                  <a:pt x="1727" y="1163"/>
                  <a:pt x="1720" y="1165"/>
                </a:cubicBezTo>
                <a:cubicBezTo>
                  <a:pt x="1721" y="1169"/>
                  <a:pt x="1729" y="1175"/>
                  <a:pt x="1724" y="1177"/>
                </a:cubicBezTo>
                <a:cubicBezTo>
                  <a:pt x="1713" y="1173"/>
                  <a:pt x="1719" y="1161"/>
                  <a:pt x="1713" y="1152"/>
                </a:cubicBezTo>
                <a:cubicBezTo>
                  <a:pt x="1706" y="1141"/>
                  <a:pt x="1709" y="1139"/>
                  <a:pt x="1701" y="1131"/>
                </a:cubicBezTo>
                <a:cubicBezTo>
                  <a:pt x="1698" y="1115"/>
                  <a:pt x="1692" y="1098"/>
                  <a:pt x="1685" y="1081"/>
                </a:cubicBezTo>
                <a:cubicBezTo>
                  <a:pt x="1689" y="1079"/>
                  <a:pt x="1683" y="1073"/>
                  <a:pt x="1685" y="1070"/>
                </a:cubicBezTo>
                <a:cubicBezTo>
                  <a:pt x="1685" y="1066"/>
                  <a:pt x="1685" y="1062"/>
                  <a:pt x="1681" y="1057"/>
                </a:cubicBezTo>
                <a:cubicBezTo>
                  <a:pt x="1680" y="1050"/>
                  <a:pt x="1681" y="1042"/>
                  <a:pt x="1676" y="1034"/>
                </a:cubicBezTo>
                <a:cubicBezTo>
                  <a:pt x="1679" y="1019"/>
                  <a:pt x="1675" y="1003"/>
                  <a:pt x="1678" y="989"/>
                </a:cubicBezTo>
                <a:cubicBezTo>
                  <a:pt x="1675" y="980"/>
                  <a:pt x="1679" y="974"/>
                  <a:pt x="1677" y="966"/>
                </a:cubicBezTo>
                <a:cubicBezTo>
                  <a:pt x="1675" y="957"/>
                  <a:pt x="1677" y="951"/>
                  <a:pt x="1672" y="942"/>
                </a:cubicBezTo>
                <a:cubicBezTo>
                  <a:pt x="1679" y="939"/>
                  <a:pt x="1676" y="934"/>
                  <a:pt x="1674" y="929"/>
                </a:cubicBezTo>
                <a:cubicBezTo>
                  <a:pt x="1678" y="925"/>
                  <a:pt x="1677" y="920"/>
                  <a:pt x="1675" y="914"/>
                </a:cubicBezTo>
                <a:cubicBezTo>
                  <a:pt x="1677" y="905"/>
                  <a:pt x="1678" y="895"/>
                  <a:pt x="1676" y="884"/>
                </a:cubicBezTo>
                <a:cubicBezTo>
                  <a:pt x="1678" y="875"/>
                  <a:pt x="1678" y="865"/>
                  <a:pt x="1677" y="854"/>
                </a:cubicBezTo>
                <a:cubicBezTo>
                  <a:pt x="1680" y="850"/>
                  <a:pt x="1679" y="845"/>
                  <a:pt x="1677" y="839"/>
                </a:cubicBezTo>
                <a:cubicBezTo>
                  <a:pt x="1684" y="836"/>
                  <a:pt x="1681" y="830"/>
                  <a:pt x="1678" y="824"/>
                </a:cubicBezTo>
                <a:cubicBezTo>
                  <a:pt x="1682" y="815"/>
                  <a:pt x="1678" y="804"/>
                  <a:pt x="1679" y="794"/>
                </a:cubicBezTo>
                <a:cubicBezTo>
                  <a:pt x="1679" y="784"/>
                  <a:pt x="1680" y="774"/>
                  <a:pt x="1676" y="763"/>
                </a:cubicBezTo>
                <a:cubicBezTo>
                  <a:pt x="1680" y="759"/>
                  <a:pt x="1672" y="752"/>
                  <a:pt x="1677" y="748"/>
                </a:cubicBezTo>
                <a:cubicBezTo>
                  <a:pt x="1676" y="743"/>
                  <a:pt x="1676" y="738"/>
                  <a:pt x="1674" y="732"/>
                </a:cubicBezTo>
                <a:cubicBezTo>
                  <a:pt x="1669" y="726"/>
                  <a:pt x="1678" y="723"/>
                  <a:pt x="1671" y="716"/>
                </a:cubicBezTo>
                <a:cubicBezTo>
                  <a:pt x="1675" y="713"/>
                  <a:pt x="1667" y="705"/>
                  <a:pt x="1671" y="701"/>
                </a:cubicBezTo>
                <a:cubicBezTo>
                  <a:pt x="1663" y="688"/>
                  <a:pt x="1662" y="677"/>
                  <a:pt x="1657" y="665"/>
                </a:cubicBezTo>
                <a:cubicBezTo>
                  <a:pt x="1652" y="656"/>
                  <a:pt x="1647" y="647"/>
                  <a:pt x="1642" y="638"/>
                </a:cubicBezTo>
                <a:cubicBezTo>
                  <a:pt x="1640" y="632"/>
                  <a:pt x="1635" y="636"/>
                  <a:pt x="1633" y="628"/>
                </a:cubicBezTo>
                <a:cubicBezTo>
                  <a:pt x="1631" y="625"/>
                  <a:pt x="1629" y="616"/>
                  <a:pt x="1624" y="622"/>
                </a:cubicBezTo>
                <a:cubicBezTo>
                  <a:pt x="1641" y="644"/>
                  <a:pt x="1651" y="673"/>
                  <a:pt x="1663" y="703"/>
                </a:cubicBezTo>
                <a:cubicBezTo>
                  <a:pt x="1661" y="709"/>
                  <a:pt x="1665" y="716"/>
                  <a:pt x="1662" y="721"/>
                </a:cubicBezTo>
                <a:cubicBezTo>
                  <a:pt x="1669" y="730"/>
                  <a:pt x="1663" y="734"/>
                  <a:pt x="1667" y="742"/>
                </a:cubicBezTo>
                <a:cubicBezTo>
                  <a:pt x="1664" y="747"/>
                  <a:pt x="1668" y="755"/>
                  <a:pt x="1669" y="761"/>
                </a:cubicBezTo>
                <a:cubicBezTo>
                  <a:pt x="1669" y="768"/>
                  <a:pt x="1668" y="773"/>
                  <a:pt x="1668" y="780"/>
                </a:cubicBezTo>
                <a:cubicBezTo>
                  <a:pt x="1671" y="784"/>
                  <a:pt x="1668" y="786"/>
                  <a:pt x="1670" y="790"/>
                </a:cubicBezTo>
                <a:cubicBezTo>
                  <a:pt x="1667" y="792"/>
                  <a:pt x="1673" y="797"/>
                  <a:pt x="1670" y="799"/>
                </a:cubicBezTo>
                <a:cubicBezTo>
                  <a:pt x="1667" y="805"/>
                  <a:pt x="1676" y="814"/>
                  <a:pt x="1668" y="818"/>
                </a:cubicBezTo>
                <a:cubicBezTo>
                  <a:pt x="1673" y="832"/>
                  <a:pt x="1666" y="844"/>
                  <a:pt x="1670" y="858"/>
                </a:cubicBezTo>
                <a:cubicBezTo>
                  <a:pt x="1664" y="869"/>
                  <a:pt x="1670" y="883"/>
                  <a:pt x="1663" y="894"/>
                </a:cubicBezTo>
                <a:cubicBezTo>
                  <a:pt x="1669" y="909"/>
                  <a:pt x="1663" y="920"/>
                  <a:pt x="1665" y="934"/>
                </a:cubicBezTo>
                <a:cubicBezTo>
                  <a:pt x="1664" y="946"/>
                  <a:pt x="1666" y="959"/>
                  <a:pt x="1666" y="972"/>
                </a:cubicBezTo>
                <a:cubicBezTo>
                  <a:pt x="1666" y="978"/>
                  <a:pt x="1666" y="985"/>
                  <a:pt x="1664" y="990"/>
                </a:cubicBezTo>
                <a:cubicBezTo>
                  <a:pt x="1662" y="997"/>
                  <a:pt x="1669" y="1006"/>
                  <a:pt x="1664" y="1011"/>
                </a:cubicBezTo>
                <a:cubicBezTo>
                  <a:pt x="1660" y="983"/>
                  <a:pt x="1658" y="956"/>
                  <a:pt x="1657" y="930"/>
                </a:cubicBezTo>
                <a:cubicBezTo>
                  <a:pt x="1659" y="924"/>
                  <a:pt x="1655" y="917"/>
                  <a:pt x="1655" y="910"/>
                </a:cubicBezTo>
                <a:cubicBezTo>
                  <a:pt x="1654" y="903"/>
                  <a:pt x="1658" y="897"/>
                  <a:pt x="1655" y="890"/>
                </a:cubicBezTo>
                <a:cubicBezTo>
                  <a:pt x="1656" y="883"/>
                  <a:pt x="1654" y="876"/>
                  <a:pt x="1653" y="870"/>
                </a:cubicBezTo>
                <a:cubicBezTo>
                  <a:pt x="1658" y="864"/>
                  <a:pt x="1649" y="855"/>
                  <a:pt x="1653" y="849"/>
                </a:cubicBezTo>
                <a:cubicBezTo>
                  <a:pt x="1649" y="842"/>
                  <a:pt x="1656" y="838"/>
                  <a:pt x="1651" y="830"/>
                </a:cubicBezTo>
                <a:cubicBezTo>
                  <a:pt x="1654" y="824"/>
                  <a:pt x="1648" y="815"/>
                  <a:pt x="1652" y="809"/>
                </a:cubicBezTo>
                <a:cubicBezTo>
                  <a:pt x="1645" y="794"/>
                  <a:pt x="1652" y="783"/>
                  <a:pt x="1646" y="768"/>
                </a:cubicBezTo>
                <a:cubicBezTo>
                  <a:pt x="1649" y="762"/>
                  <a:pt x="1644" y="755"/>
                  <a:pt x="1644" y="749"/>
                </a:cubicBezTo>
                <a:cubicBezTo>
                  <a:pt x="1641" y="741"/>
                  <a:pt x="1642" y="734"/>
                  <a:pt x="1638" y="726"/>
                </a:cubicBezTo>
                <a:cubicBezTo>
                  <a:pt x="1636" y="712"/>
                  <a:pt x="1628" y="697"/>
                  <a:pt x="1625" y="683"/>
                </a:cubicBezTo>
                <a:cubicBezTo>
                  <a:pt x="1615" y="665"/>
                  <a:pt x="1616" y="662"/>
                  <a:pt x="1608" y="645"/>
                </a:cubicBezTo>
                <a:cubicBezTo>
                  <a:pt x="1606" y="639"/>
                  <a:pt x="1595" y="629"/>
                  <a:pt x="1599" y="624"/>
                </a:cubicBezTo>
                <a:cubicBezTo>
                  <a:pt x="1593" y="614"/>
                  <a:pt x="1592" y="616"/>
                  <a:pt x="1589" y="606"/>
                </a:cubicBezTo>
                <a:cubicBezTo>
                  <a:pt x="1581" y="597"/>
                  <a:pt x="1573" y="586"/>
                  <a:pt x="1565" y="575"/>
                </a:cubicBezTo>
                <a:cubicBezTo>
                  <a:pt x="1559" y="579"/>
                  <a:pt x="1560" y="560"/>
                  <a:pt x="1554" y="564"/>
                </a:cubicBezTo>
                <a:cubicBezTo>
                  <a:pt x="1550" y="557"/>
                  <a:pt x="1546" y="550"/>
                  <a:pt x="1540" y="551"/>
                </a:cubicBezTo>
                <a:cubicBezTo>
                  <a:pt x="1551" y="571"/>
                  <a:pt x="1565" y="584"/>
                  <a:pt x="1577" y="601"/>
                </a:cubicBezTo>
                <a:cubicBezTo>
                  <a:pt x="1584" y="614"/>
                  <a:pt x="1591" y="626"/>
                  <a:pt x="1598" y="639"/>
                </a:cubicBezTo>
                <a:cubicBezTo>
                  <a:pt x="1602" y="655"/>
                  <a:pt x="1615" y="674"/>
                  <a:pt x="1618" y="690"/>
                </a:cubicBezTo>
                <a:cubicBezTo>
                  <a:pt x="1626" y="693"/>
                  <a:pt x="1618" y="702"/>
                  <a:pt x="1627" y="711"/>
                </a:cubicBezTo>
                <a:cubicBezTo>
                  <a:pt x="1622" y="714"/>
                  <a:pt x="1630" y="720"/>
                  <a:pt x="1631" y="724"/>
                </a:cubicBezTo>
                <a:cubicBezTo>
                  <a:pt x="1628" y="727"/>
                  <a:pt x="1635" y="733"/>
                  <a:pt x="1631" y="735"/>
                </a:cubicBezTo>
                <a:cubicBezTo>
                  <a:pt x="1635" y="740"/>
                  <a:pt x="1636" y="744"/>
                  <a:pt x="1635" y="748"/>
                </a:cubicBezTo>
                <a:cubicBezTo>
                  <a:pt x="1633" y="751"/>
                  <a:pt x="1640" y="757"/>
                  <a:pt x="1636" y="759"/>
                </a:cubicBezTo>
                <a:cubicBezTo>
                  <a:pt x="1637" y="767"/>
                  <a:pt x="1642" y="776"/>
                  <a:pt x="1637" y="782"/>
                </a:cubicBezTo>
                <a:cubicBezTo>
                  <a:pt x="1638" y="798"/>
                  <a:pt x="1642" y="815"/>
                  <a:pt x="1643" y="831"/>
                </a:cubicBezTo>
                <a:cubicBezTo>
                  <a:pt x="1645" y="839"/>
                  <a:pt x="1642" y="846"/>
                  <a:pt x="1644" y="854"/>
                </a:cubicBezTo>
                <a:cubicBezTo>
                  <a:pt x="1644" y="862"/>
                  <a:pt x="1642" y="869"/>
                  <a:pt x="1645" y="877"/>
                </a:cubicBezTo>
                <a:cubicBezTo>
                  <a:pt x="1644" y="884"/>
                  <a:pt x="1646" y="892"/>
                  <a:pt x="1646" y="900"/>
                </a:cubicBezTo>
                <a:cubicBezTo>
                  <a:pt x="1640" y="907"/>
                  <a:pt x="1650" y="918"/>
                  <a:pt x="1645" y="924"/>
                </a:cubicBezTo>
                <a:cubicBezTo>
                  <a:pt x="1648" y="933"/>
                  <a:pt x="1648" y="940"/>
                  <a:pt x="1646" y="947"/>
                </a:cubicBezTo>
                <a:cubicBezTo>
                  <a:pt x="1648" y="952"/>
                  <a:pt x="1649" y="956"/>
                  <a:pt x="1647" y="959"/>
                </a:cubicBezTo>
                <a:cubicBezTo>
                  <a:pt x="1644" y="962"/>
                  <a:pt x="1651" y="968"/>
                  <a:pt x="1647" y="970"/>
                </a:cubicBezTo>
                <a:cubicBezTo>
                  <a:pt x="1652" y="987"/>
                  <a:pt x="1653" y="1003"/>
                  <a:pt x="1650" y="1019"/>
                </a:cubicBezTo>
                <a:cubicBezTo>
                  <a:pt x="1656" y="1031"/>
                  <a:pt x="1654" y="1041"/>
                  <a:pt x="1658" y="1053"/>
                </a:cubicBezTo>
                <a:cubicBezTo>
                  <a:pt x="1657" y="1063"/>
                  <a:pt x="1665" y="1076"/>
                  <a:pt x="1661" y="1086"/>
                </a:cubicBezTo>
                <a:cubicBezTo>
                  <a:pt x="1664" y="1091"/>
                  <a:pt x="1667" y="1096"/>
                  <a:pt x="1670" y="1102"/>
                </a:cubicBezTo>
                <a:cubicBezTo>
                  <a:pt x="1663" y="1104"/>
                  <a:pt x="1679" y="1113"/>
                  <a:pt x="1672" y="1115"/>
                </a:cubicBezTo>
                <a:cubicBezTo>
                  <a:pt x="1668" y="1110"/>
                  <a:pt x="1657" y="1109"/>
                  <a:pt x="1660" y="1099"/>
                </a:cubicBezTo>
                <a:cubicBezTo>
                  <a:pt x="1653" y="1090"/>
                  <a:pt x="1657" y="1084"/>
                  <a:pt x="1649" y="1075"/>
                </a:cubicBezTo>
                <a:cubicBezTo>
                  <a:pt x="1641" y="1058"/>
                  <a:pt x="1637" y="1042"/>
                  <a:pt x="1631" y="1026"/>
                </a:cubicBezTo>
                <a:cubicBezTo>
                  <a:pt x="1631" y="1019"/>
                  <a:pt x="1628" y="1011"/>
                  <a:pt x="1628" y="1005"/>
                </a:cubicBezTo>
                <a:cubicBezTo>
                  <a:pt x="1626" y="1001"/>
                  <a:pt x="1625" y="997"/>
                  <a:pt x="1625" y="994"/>
                </a:cubicBezTo>
                <a:cubicBezTo>
                  <a:pt x="1628" y="991"/>
                  <a:pt x="1621" y="986"/>
                  <a:pt x="1625" y="983"/>
                </a:cubicBezTo>
                <a:cubicBezTo>
                  <a:pt x="1619" y="967"/>
                  <a:pt x="1628" y="955"/>
                  <a:pt x="1617" y="937"/>
                </a:cubicBezTo>
                <a:cubicBezTo>
                  <a:pt x="1621" y="933"/>
                  <a:pt x="1620" y="927"/>
                  <a:pt x="1616" y="920"/>
                </a:cubicBezTo>
                <a:cubicBezTo>
                  <a:pt x="1619" y="915"/>
                  <a:pt x="1620" y="908"/>
                  <a:pt x="1618" y="902"/>
                </a:cubicBezTo>
                <a:cubicBezTo>
                  <a:pt x="1619" y="889"/>
                  <a:pt x="1617" y="876"/>
                  <a:pt x="1617" y="864"/>
                </a:cubicBezTo>
                <a:cubicBezTo>
                  <a:pt x="1619" y="858"/>
                  <a:pt x="1617" y="852"/>
                  <a:pt x="1616" y="846"/>
                </a:cubicBezTo>
                <a:cubicBezTo>
                  <a:pt x="1611" y="839"/>
                  <a:pt x="1619" y="834"/>
                  <a:pt x="1614" y="827"/>
                </a:cubicBezTo>
                <a:cubicBezTo>
                  <a:pt x="1615" y="814"/>
                  <a:pt x="1615" y="802"/>
                  <a:pt x="1617" y="790"/>
                </a:cubicBezTo>
                <a:cubicBezTo>
                  <a:pt x="1609" y="770"/>
                  <a:pt x="1607" y="752"/>
                  <a:pt x="1607" y="734"/>
                </a:cubicBezTo>
                <a:cubicBezTo>
                  <a:pt x="1607" y="725"/>
                  <a:pt x="1603" y="715"/>
                  <a:pt x="1603" y="707"/>
                </a:cubicBezTo>
                <a:cubicBezTo>
                  <a:pt x="1598" y="709"/>
                  <a:pt x="1603" y="699"/>
                  <a:pt x="1601" y="696"/>
                </a:cubicBezTo>
                <a:cubicBezTo>
                  <a:pt x="1600" y="692"/>
                  <a:pt x="1597" y="686"/>
                  <a:pt x="1599" y="683"/>
                </a:cubicBezTo>
                <a:cubicBezTo>
                  <a:pt x="1598" y="679"/>
                  <a:pt x="1590" y="673"/>
                  <a:pt x="1595" y="670"/>
                </a:cubicBezTo>
                <a:cubicBezTo>
                  <a:pt x="1594" y="666"/>
                  <a:pt x="1586" y="660"/>
                  <a:pt x="1591" y="658"/>
                </a:cubicBezTo>
                <a:cubicBezTo>
                  <a:pt x="1590" y="654"/>
                  <a:pt x="1582" y="648"/>
                  <a:pt x="1587" y="645"/>
                </a:cubicBezTo>
                <a:cubicBezTo>
                  <a:pt x="1586" y="641"/>
                  <a:pt x="1577" y="634"/>
                  <a:pt x="1582" y="631"/>
                </a:cubicBezTo>
                <a:cubicBezTo>
                  <a:pt x="1575" y="621"/>
                  <a:pt x="1578" y="614"/>
                  <a:pt x="1570" y="605"/>
                </a:cubicBezTo>
                <a:cubicBezTo>
                  <a:pt x="1567" y="595"/>
                  <a:pt x="1565" y="585"/>
                  <a:pt x="1556" y="583"/>
                </a:cubicBezTo>
                <a:cubicBezTo>
                  <a:pt x="1573" y="621"/>
                  <a:pt x="1584" y="656"/>
                  <a:pt x="1591" y="690"/>
                </a:cubicBezTo>
                <a:cubicBezTo>
                  <a:pt x="1595" y="707"/>
                  <a:pt x="1599" y="725"/>
                  <a:pt x="1599" y="741"/>
                </a:cubicBezTo>
                <a:cubicBezTo>
                  <a:pt x="1602" y="758"/>
                  <a:pt x="1599" y="774"/>
                  <a:pt x="1607" y="793"/>
                </a:cubicBezTo>
                <a:cubicBezTo>
                  <a:pt x="1604" y="798"/>
                  <a:pt x="1607" y="804"/>
                  <a:pt x="1604" y="809"/>
                </a:cubicBezTo>
                <a:cubicBezTo>
                  <a:pt x="1606" y="813"/>
                  <a:pt x="1609" y="817"/>
                  <a:pt x="1604" y="818"/>
                </a:cubicBezTo>
                <a:cubicBezTo>
                  <a:pt x="1605" y="822"/>
                  <a:pt x="1608" y="826"/>
                  <a:pt x="1603" y="827"/>
                </a:cubicBezTo>
                <a:cubicBezTo>
                  <a:pt x="1609" y="839"/>
                  <a:pt x="1605" y="847"/>
                  <a:pt x="1608" y="857"/>
                </a:cubicBezTo>
                <a:cubicBezTo>
                  <a:pt x="1605" y="866"/>
                  <a:pt x="1610" y="878"/>
                  <a:pt x="1607" y="887"/>
                </a:cubicBezTo>
                <a:cubicBezTo>
                  <a:pt x="1608" y="897"/>
                  <a:pt x="1608" y="906"/>
                  <a:pt x="1608" y="916"/>
                </a:cubicBezTo>
                <a:cubicBezTo>
                  <a:pt x="1609" y="926"/>
                  <a:pt x="1609" y="936"/>
                  <a:pt x="1607" y="946"/>
                </a:cubicBezTo>
                <a:cubicBezTo>
                  <a:pt x="1611" y="956"/>
                  <a:pt x="1612" y="966"/>
                  <a:pt x="1612" y="975"/>
                </a:cubicBezTo>
                <a:cubicBezTo>
                  <a:pt x="1617" y="981"/>
                  <a:pt x="1608" y="983"/>
                  <a:pt x="1614" y="989"/>
                </a:cubicBezTo>
                <a:cubicBezTo>
                  <a:pt x="1609" y="993"/>
                  <a:pt x="1621" y="1001"/>
                  <a:pt x="1613" y="1004"/>
                </a:cubicBezTo>
                <a:cubicBezTo>
                  <a:pt x="1620" y="1014"/>
                  <a:pt x="1621" y="1021"/>
                  <a:pt x="1621" y="1029"/>
                </a:cubicBezTo>
                <a:cubicBezTo>
                  <a:pt x="1623" y="1033"/>
                  <a:pt x="1624" y="1037"/>
                  <a:pt x="1622" y="1041"/>
                </a:cubicBezTo>
                <a:cubicBezTo>
                  <a:pt x="1625" y="1046"/>
                  <a:pt x="1630" y="1045"/>
                  <a:pt x="1624" y="1051"/>
                </a:cubicBezTo>
                <a:cubicBezTo>
                  <a:pt x="1618" y="1044"/>
                  <a:pt x="1622" y="1037"/>
                  <a:pt x="1616" y="1035"/>
                </a:cubicBezTo>
                <a:cubicBezTo>
                  <a:pt x="1605" y="999"/>
                  <a:pt x="1599" y="965"/>
                  <a:pt x="1596" y="931"/>
                </a:cubicBezTo>
                <a:cubicBezTo>
                  <a:pt x="1595" y="923"/>
                  <a:pt x="1592" y="914"/>
                  <a:pt x="1594" y="906"/>
                </a:cubicBezTo>
                <a:cubicBezTo>
                  <a:pt x="1590" y="901"/>
                  <a:pt x="1595" y="899"/>
                  <a:pt x="1590" y="894"/>
                </a:cubicBezTo>
                <a:cubicBezTo>
                  <a:pt x="1588" y="889"/>
                  <a:pt x="1594" y="886"/>
                  <a:pt x="1588" y="880"/>
                </a:cubicBezTo>
                <a:cubicBezTo>
                  <a:pt x="1591" y="864"/>
                  <a:pt x="1588" y="846"/>
                  <a:pt x="1586" y="828"/>
                </a:cubicBezTo>
                <a:cubicBezTo>
                  <a:pt x="1589" y="813"/>
                  <a:pt x="1581" y="794"/>
                  <a:pt x="1585" y="779"/>
                </a:cubicBezTo>
                <a:cubicBezTo>
                  <a:pt x="1578" y="769"/>
                  <a:pt x="1586" y="763"/>
                  <a:pt x="1579" y="753"/>
                </a:cubicBezTo>
                <a:cubicBezTo>
                  <a:pt x="1583" y="745"/>
                  <a:pt x="1574" y="735"/>
                  <a:pt x="1577" y="727"/>
                </a:cubicBezTo>
                <a:cubicBezTo>
                  <a:pt x="1572" y="710"/>
                  <a:pt x="1574" y="694"/>
                  <a:pt x="1569" y="676"/>
                </a:cubicBezTo>
                <a:cubicBezTo>
                  <a:pt x="1574" y="669"/>
                  <a:pt x="1563" y="658"/>
                  <a:pt x="1567" y="651"/>
                </a:cubicBezTo>
                <a:cubicBezTo>
                  <a:pt x="1560" y="640"/>
                  <a:pt x="1559" y="631"/>
                  <a:pt x="1556" y="621"/>
                </a:cubicBezTo>
                <a:cubicBezTo>
                  <a:pt x="1548" y="606"/>
                  <a:pt x="1539" y="591"/>
                  <a:pt x="1531" y="576"/>
                </a:cubicBezTo>
                <a:cubicBezTo>
                  <a:pt x="1526" y="577"/>
                  <a:pt x="1525" y="566"/>
                  <a:pt x="1520" y="568"/>
                </a:cubicBezTo>
                <a:cubicBezTo>
                  <a:pt x="1534" y="589"/>
                  <a:pt x="1538" y="607"/>
                  <a:pt x="1551" y="627"/>
                </a:cubicBezTo>
                <a:cubicBezTo>
                  <a:pt x="1556" y="642"/>
                  <a:pt x="1554" y="655"/>
                  <a:pt x="1563" y="670"/>
                </a:cubicBezTo>
                <a:cubicBezTo>
                  <a:pt x="1560" y="676"/>
                  <a:pt x="1565" y="685"/>
                  <a:pt x="1563" y="691"/>
                </a:cubicBezTo>
                <a:cubicBezTo>
                  <a:pt x="1570" y="701"/>
                  <a:pt x="1560" y="706"/>
                  <a:pt x="1567" y="715"/>
                </a:cubicBezTo>
                <a:cubicBezTo>
                  <a:pt x="1565" y="721"/>
                  <a:pt x="1571" y="730"/>
                  <a:pt x="1567" y="736"/>
                </a:cubicBezTo>
                <a:cubicBezTo>
                  <a:pt x="1572" y="745"/>
                  <a:pt x="1571" y="752"/>
                  <a:pt x="1571" y="760"/>
                </a:cubicBezTo>
                <a:cubicBezTo>
                  <a:pt x="1571" y="774"/>
                  <a:pt x="1577" y="790"/>
                  <a:pt x="1576" y="804"/>
                </a:cubicBezTo>
                <a:cubicBezTo>
                  <a:pt x="1578" y="812"/>
                  <a:pt x="1574" y="818"/>
                  <a:pt x="1579" y="826"/>
                </a:cubicBezTo>
                <a:cubicBezTo>
                  <a:pt x="1576" y="833"/>
                  <a:pt x="1574" y="840"/>
                  <a:pt x="1580" y="849"/>
                </a:cubicBezTo>
                <a:cubicBezTo>
                  <a:pt x="1577" y="855"/>
                  <a:pt x="1580" y="863"/>
                  <a:pt x="1580" y="870"/>
                </a:cubicBezTo>
                <a:cubicBezTo>
                  <a:pt x="1576" y="872"/>
                  <a:pt x="1582" y="878"/>
                  <a:pt x="1580" y="881"/>
                </a:cubicBezTo>
                <a:cubicBezTo>
                  <a:pt x="1583" y="886"/>
                  <a:pt x="1576" y="888"/>
                  <a:pt x="1581" y="893"/>
                </a:cubicBezTo>
                <a:cubicBezTo>
                  <a:pt x="1583" y="901"/>
                  <a:pt x="1579" y="906"/>
                  <a:pt x="1584" y="915"/>
                </a:cubicBezTo>
                <a:cubicBezTo>
                  <a:pt x="1582" y="922"/>
                  <a:pt x="1588" y="931"/>
                  <a:pt x="1585" y="937"/>
                </a:cubicBezTo>
                <a:cubicBezTo>
                  <a:pt x="1588" y="953"/>
                  <a:pt x="1589" y="968"/>
                  <a:pt x="1593" y="983"/>
                </a:cubicBezTo>
                <a:cubicBezTo>
                  <a:pt x="1586" y="985"/>
                  <a:pt x="1600" y="993"/>
                  <a:pt x="1593" y="995"/>
                </a:cubicBezTo>
                <a:cubicBezTo>
                  <a:pt x="1597" y="1000"/>
                  <a:pt x="1592" y="1002"/>
                  <a:pt x="1597" y="1007"/>
                </a:cubicBezTo>
                <a:cubicBezTo>
                  <a:pt x="1597" y="1015"/>
                  <a:pt x="1606" y="1025"/>
                  <a:pt x="1602" y="1031"/>
                </a:cubicBezTo>
                <a:cubicBezTo>
                  <a:pt x="1598" y="1017"/>
                  <a:pt x="1592" y="1014"/>
                  <a:pt x="1584" y="1000"/>
                </a:cubicBezTo>
                <a:cubicBezTo>
                  <a:pt x="1580" y="986"/>
                  <a:pt x="1581" y="973"/>
                  <a:pt x="1573" y="959"/>
                </a:cubicBezTo>
                <a:cubicBezTo>
                  <a:pt x="1577" y="957"/>
                  <a:pt x="1571" y="952"/>
                  <a:pt x="1574" y="949"/>
                </a:cubicBezTo>
                <a:cubicBezTo>
                  <a:pt x="1571" y="945"/>
                  <a:pt x="1574" y="943"/>
                  <a:pt x="1571" y="939"/>
                </a:cubicBezTo>
                <a:cubicBezTo>
                  <a:pt x="1574" y="937"/>
                  <a:pt x="1570" y="933"/>
                  <a:pt x="1568" y="929"/>
                </a:cubicBezTo>
                <a:cubicBezTo>
                  <a:pt x="1566" y="925"/>
                  <a:pt x="1573" y="923"/>
                  <a:pt x="1568" y="917"/>
                </a:cubicBezTo>
                <a:cubicBezTo>
                  <a:pt x="1572" y="915"/>
                  <a:pt x="1566" y="911"/>
                  <a:pt x="1569" y="908"/>
                </a:cubicBezTo>
                <a:cubicBezTo>
                  <a:pt x="1566" y="904"/>
                  <a:pt x="1568" y="902"/>
                  <a:pt x="1566" y="898"/>
                </a:cubicBezTo>
                <a:cubicBezTo>
                  <a:pt x="1570" y="896"/>
                  <a:pt x="1564" y="891"/>
                  <a:pt x="1567" y="889"/>
                </a:cubicBezTo>
                <a:cubicBezTo>
                  <a:pt x="1566" y="885"/>
                  <a:pt x="1567" y="883"/>
                  <a:pt x="1564" y="879"/>
                </a:cubicBezTo>
                <a:cubicBezTo>
                  <a:pt x="1565" y="866"/>
                  <a:pt x="1560" y="851"/>
                  <a:pt x="1562" y="838"/>
                </a:cubicBezTo>
                <a:cubicBezTo>
                  <a:pt x="1556" y="830"/>
                  <a:pt x="1561" y="825"/>
                  <a:pt x="1560" y="819"/>
                </a:cubicBezTo>
                <a:cubicBezTo>
                  <a:pt x="1561" y="813"/>
                  <a:pt x="1557" y="805"/>
                  <a:pt x="1562" y="800"/>
                </a:cubicBezTo>
                <a:cubicBezTo>
                  <a:pt x="1559" y="787"/>
                  <a:pt x="1561" y="774"/>
                  <a:pt x="1560" y="760"/>
                </a:cubicBezTo>
                <a:cubicBezTo>
                  <a:pt x="1558" y="747"/>
                  <a:pt x="1558" y="735"/>
                  <a:pt x="1556" y="721"/>
                </a:cubicBezTo>
                <a:cubicBezTo>
                  <a:pt x="1555" y="715"/>
                  <a:pt x="1554" y="708"/>
                  <a:pt x="1550" y="701"/>
                </a:cubicBezTo>
                <a:cubicBezTo>
                  <a:pt x="1549" y="696"/>
                  <a:pt x="1551" y="682"/>
                  <a:pt x="1543" y="682"/>
                </a:cubicBezTo>
                <a:cubicBezTo>
                  <a:pt x="1540" y="694"/>
                  <a:pt x="1554" y="710"/>
                  <a:pt x="1547" y="721"/>
                </a:cubicBezTo>
                <a:cubicBezTo>
                  <a:pt x="1555" y="736"/>
                  <a:pt x="1547" y="746"/>
                  <a:pt x="1554" y="761"/>
                </a:cubicBezTo>
                <a:cubicBezTo>
                  <a:pt x="1550" y="772"/>
                  <a:pt x="1552" y="785"/>
                  <a:pt x="1551" y="797"/>
                </a:cubicBezTo>
                <a:cubicBezTo>
                  <a:pt x="1548" y="810"/>
                  <a:pt x="1553" y="824"/>
                  <a:pt x="1549" y="837"/>
                </a:cubicBezTo>
                <a:cubicBezTo>
                  <a:pt x="1553" y="844"/>
                  <a:pt x="1550" y="849"/>
                  <a:pt x="1551" y="856"/>
                </a:cubicBezTo>
                <a:cubicBezTo>
                  <a:pt x="1548" y="858"/>
                  <a:pt x="1552" y="863"/>
                  <a:pt x="1554" y="866"/>
                </a:cubicBezTo>
                <a:cubicBezTo>
                  <a:pt x="1551" y="869"/>
                  <a:pt x="1554" y="873"/>
                  <a:pt x="1553" y="876"/>
                </a:cubicBezTo>
                <a:cubicBezTo>
                  <a:pt x="1555" y="889"/>
                  <a:pt x="1558" y="903"/>
                  <a:pt x="1555" y="916"/>
                </a:cubicBezTo>
                <a:cubicBezTo>
                  <a:pt x="1558" y="923"/>
                  <a:pt x="1561" y="930"/>
                  <a:pt x="1557" y="935"/>
                </a:cubicBezTo>
                <a:cubicBezTo>
                  <a:pt x="1562" y="943"/>
                  <a:pt x="1562" y="949"/>
                  <a:pt x="1563" y="956"/>
                </a:cubicBezTo>
                <a:cubicBezTo>
                  <a:pt x="1564" y="962"/>
                  <a:pt x="1563" y="968"/>
                  <a:pt x="1568" y="976"/>
                </a:cubicBezTo>
                <a:cubicBezTo>
                  <a:pt x="1566" y="982"/>
                  <a:pt x="1577" y="993"/>
                  <a:pt x="1568" y="997"/>
                </a:cubicBezTo>
                <a:cubicBezTo>
                  <a:pt x="1555" y="982"/>
                  <a:pt x="1557" y="977"/>
                  <a:pt x="1549" y="957"/>
                </a:cubicBezTo>
                <a:cubicBezTo>
                  <a:pt x="1550" y="948"/>
                  <a:pt x="1551" y="938"/>
                  <a:pt x="1543" y="925"/>
                </a:cubicBezTo>
                <a:cubicBezTo>
                  <a:pt x="1548" y="919"/>
                  <a:pt x="1542" y="909"/>
                  <a:pt x="1544" y="901"/>
                </a:cubicBezTo>
                <a:cubicBezTo>
                  <a:pt x="1540" y="891"/>
                  <a:pt x="1546" y="884"/>
                  <a:pt x="1541" y="874"/>
                </a:cubicBezTo>
                <a:cubicBezTo>
                  <a:pt x="1543" y="870"/>
                  <a:pt x="1540" y="865"/>
                  <a:pt x="1539" y="860"/>
                </a:cubicBezTo>
                <a:cubicBezTo>
                  <a:pt x="1537" y="855"/>
                  <a:pt x="1541" y="852"/>
                  <a:pt x="1537" y="846"/>
                </a:cubicBezTo>
                <a:cubicBezTo>
                  <a:pt x="1544" y="844"/>
                  <a:pt x="1529" y="835"/>
                  <a:pt x="1535" y="833"/>
                </a:cubicBezTo>
                <a:cubicBezTo>
                  <a:pt x="1532" y="827"/>
                  <a:pt x="1535" y="824"/>
                  <a:pt x="1534" y="819"/>
                </a:cubicBezTo>
                <a:cubicBezTo>
                  <a:pt x="1530" y="810"/>
                  <a:pt x="1534" y="803"/>
                  <a:pt x="1528" y="793"/>
                </a:cubicBezTo>
                <a:cubicBezTo>
                  <a:pt x="1530" y="785"/>
                  <a:pt x="1529" y="775"/>
                  <a:pt x="1528" y="766"/>
                </a:cubicBezTo>
                <a:cubicBezTo>
                  <a:pt x="1529" y="758"/>
                  <a:pt x="1520" y="747"/>
                  <a:pt x="1524" y="739"/>
                </a:cubicBezTo>
                <a:cubicBezTo>
                  <a:pt x="1520" y="729"/>
                  <a:pt x="1518" y="719"/>
                  <a:pt x="1521" y="711"/>
                </a:cubicBezTo>
                <a:cubicBezTo>
                  <a:pt x="1513" y="695"/>
                  <a:pt x="1513" y="682"/>
                  <a:pt x="1508" y="672"/>
                </a:cubicBezTo>
                <a:cubicBezTo>
                  <a:pt x="1500" y="658"/>
                  <a:pt x="1493" y="645"/>
                  <a:pt x="1485" y="631"/>
                </a:cubicBezTo>
                <a:cubicBezTo>
                  <a:pt x="1481" y="627"/>
                  <a:pt x="1476" y="623"/>
                  <a:pt x="1473" y="615"/>
                </a:cubicBezTo>
                <a:cubicBezTo>
                  <a:pt x="1467" y="615"/>
                  <a:pt x="1466" y="600"/>
                  <a:pt x="1460" y="601"/>
                </a:cubicBezTo>
                <a:cubicBezTo>
                  <a:pt x="1456" y="594"/>
                  <a:pt x="1450" y="594"/>
                  <a:pt x="1447" y="585"/>
                </a:cubicBezTo>
                <a:cubicBezTo>
                  <a:pt x="1441" y="586"/>
                  <a:pt x="1439" y="570"/>
                  <a:pt x="1431" y="576"/>
                </a:cubicBezTo>
                <a:cubicBezTo>
                  <a:pt x="1429" y="584"/>
                  <a:pt x="1435" y="583"/>
                  <a:pt x="1439" y="586"/>
                </a:cubicBezTo>
                <a:cubicBezTo>
                  <a:pt x="1443" y="595"/>
                  <a:pt x="1448" y="596"/>
                  <a:pt x="1453" y="599"/>
                </a:cubicBezTo>
                <a:cubicBezTo>
                  <a:pt x="1460" y="610"/>
                  <a:pt x="1468" y="621"/>
                  <a:pt x="1476" y="631"/>
                </a:cubicBezTo>
                <a:cubicBezTo>
                  <a:pt x="1484" y="646"/>
                  <a:pt x="1493" y="660"/>
                  <a:pt x="1501" y="675"/>
                </a:cubicBezTo>
                <a:cubicBezTo>
                  <a:pt x="1500" y="680"/>
                  <a:pt x="1503" y="685"/>
                  <a:pt x="1506" y="690"/>
                </a:cubicBezTo>
                <a:cubicBezTo>
                  <a:pt x="1502" y="693"/>
                  <a:pt x="1509" y="699"/>
                  <a:pt x="1507" y="702"/>
                </a:cubicBezTo>
                <a:cubicBezTo>
                  <a:pt x="1504" y="705"/>
                  <a:pt x="1513" y="712"/>
                  <a:pt x="1508" y="715"/>
                </a:cubicBezTo>
                <a:cubicBezTo>
                  <a:pt x="1513" y="726"/>
                  <a:pt x="1511" y="734"/>
                  <a:pt x="1515" y="744"/>
                </a:cubicBezTo>
                <a:cubicBezTo>
                  <a:pt x="1512" y="760"/>
                  <a:pt x="1526" y="782"/>
                  <a:pt x="1519" y="798"/>
                </a:cubicBezTo>
                <a:cubicBezTo>
                  <a:pt x="1527" y="808"/>
                  <a:pt x="1519" y="814"/>
                  <a:pt x="1525" y="824"/>
                </a:cubicBezTo>
                <a:cubicBezTo>
                  <a:pt x="1523" y="832"/>
                  <a:pt x="1527" y="842"/>
                  <a:pt x="1528" y="851"/>
                </a:cubicBezTo>
                <a:cubicBezTo>
                  <a:pt x="1527" y="860"/>
                  <a:pt x="1529" y="869"/>
                  <a:pt x="1532" y="879"/>
                </a:cubicBezTo>
                <a:cubicBezTo>
                  <a:pt x="1529" y="887"/>
                  <a:pt x="1534" y="897"/>
                  <a:pt x="1535" y="906"/>
                </a:cubicBezTo>
                <a:cubicBezTo>
                  <a:pt x="1537" y="912"/>
                  <a:pt x="1530" y="915"/>
                  <a:pt x="1535" y="921"/>
                </a:cubicBezTo>
                <a:cubicBezTo>
                  <a:pt x="1533" y="927"/>
                  <a:pt x="1537" y="933"/>
                  <a:pt x="1535" y="938"/>
                </a:cubicBezTo>
                <a:cubicBezTo>
                  <a:pt x="1540" y="945"/>
                  <a:pt x="1537" y="949"/>
                  <a:pt x="1538" y="954"/>
                </a:cubicBezTo>
                <a:cubicBezTo>
                  <a:pt x="1537" y="960"/>
                  <a:pt x="1547" y="968"/>
                  <a:pt x="1539" y="972"/>
                </a:cubicBezTo>
                <a:cubicBezTo>
                  <a:pt x="1525" y="951"/>
                  <a:pt x="1527" y="935"/>
                  <a:pt x="1517" y="916"/>
                </a:cubicBezTo>
                <a:cubicBezTo>
                  <a:pt x="1520" y="907"/>
                  <a:pt x="1515" y="895"/>
                  <a:pt x="1515" y="885"/>
                </a:cubicBezTo>
                <a:cubicBezTo>
                  <a:pt x="1510" y="873"/>
                  <a:pt x="1510" y="862"/>
                  <a:pt x="1507" y="851"/>
                </a:cubicBezTo>
                <a:cubicBezTo>
                  <a:pt x="1511" y="847"/>
                  <a:pt x="1503" y="840"/>
                  <a:pt x="1508" y="836"/>
                </a:cubicBezTo>
                <a:cubicBezTo>
                  <a:pt x="1502" y="829"/>
                  <a:pt x="1506" y="826"/>
                  <a:pt x="1501" y="819"/>
                </a:cubicBezTo>
                <a:cubicBezTo>
                  <a:pt x="1503" y="815"/>
                  <a:pt x="1501" y="809"/>
                  <a:pt x="1498" y="803"/>
                </a:cubicBezTo>
                <a:cubicBezTo>
                  <a:pt x="1499" y="798"/>
                  <a:pt x="1503" y="793"/>
                  <a:pt x="1498" y="786"/>
                </a:cubicBezTo>
                <a:cubicBezTo>
                  <a:pt x="1499" y="781"/>
                  <a:pt x="1498" y="776"/>
                  <a:pt x="1495" y="770"/>
                </a:cubicBezTo>
                <a:cubicBezTo>
                  <a:pt x="1493" y="765"/>
                  <a:pt x="1497" y="761"/>
                  <a:pt x="1492" y="754"/>
                </a:cubicBezTo>
                <a:cubicBezTo>
                  <a:pt x="1494" y="750"/>
                  <a:pt x="1489" y="743"/>
                  <a:pt x="1489" y="738"/>
                </a:cubicBezTo>
                <a:cubicBezTo>
                  <a:pt x="1486" y="732"/>
                  <a:pt x="1483" y="725"/>
                  <a:pt x="1484" y="720"/>
                </a:cubicBezTo>
                <a:cubicBezTo>
                  <a:pt x="1474" y="695"/>
                  <a:pt x="1470" y="673"/>
                  <a:pt x="1459" y="649"/>
                </a:cubicBezTo>
                <a:cubicBezTo>
                  <a:pt x="1442" y="617"/>
                  <a:pt x="1439" y="606"/>
                  <a:pt x="1421" y="579"/>
                </a:cubicBezTo>
                <a:cubicBezTo>
                  <a:pt x="1418" y="577"/>
                  <a:pt x="1416" y="575"/>
                  <a:pt x="1413" y="575"/>
                </a:cubicBezTo>
                <a:cubicBezTo>
                  <a:pt x="1409" y="572"/>
                  <a:pt x="1409" y="562"/>
                  <a:pt x="1404" y="565"/>
                </a:cubicBezTo>
                <a:cubicBezTo>
                  <a:pt x="1399" y="558"/>
                  <a:pt x="1394" y="551"/>
                  <a:pt x="1386" y="554"/>
                </a:cubicBezTo>
                <a:cubicBezTo>
                  <a:pt x="1391" y="564"/>
                  <a:pt x="1399" y="562"/>
                  <a:pt x="1404" y="570"/>
                </a:cubicBezTo>
                <a:cubicBezTo>
                  <a:pt x="1413" y="586"/>
                  <a:pt x="1422" y="596"/>
                  <a:pt x="1431" y="608"/>
                </a:cubicBezTo>
                <a:cubicBezTo>
                  <a:pt x="1434" y="621"/>
                  <a:pt x="1443" y="634"/>
                  <a:pt x="1450" y="648"/>
                </a:cubicBezTo>
                <a:cubicBezTo>
                  <a:pt x="1451" y="654"/>
                  <a:pt x="1454" y="661"/>
                  <a:pt x="1459" y="669"/>
                </a:cubicBezTo>
                <a:cubicBezTo>
                  <a:pt x="1460" y="674"/>
                  <a:pt x="1460" y="680"/>
                  <a:pt x="1462" y="685"/>
                </a:cubicBezTo>
                <a:cubicBezTo>
                  <a:pt x="1462" y="693"/>
                  <a:pt x="1469" y="692"/>
                  <a:pt x="1466" y="698"/>
                </a:cubicBezTo>
                <a:cubicBezTo>
                  <a:pt x="1469" y="704"/>
                  <a:pt x="1471" y="709"/>
                  <a:pt x="1469" y="714"/>
                </a:cubicBezTo>
                <a:cubicBezTo>
                  <a:pt x="1470" y="719"/>
                  <a:pt x="1480" y="727"/>
                  <a:pt x="1476" y="731"/>
                </a:cubicBezTo>
                <a:cubicBezTo>
                  <a:pt x="1482" y="742"/>
                  <a:pt x="1480" y="752"/>
                  <a:pt x="1485" y="764"/>
                </a:cubicBezTo>
                <a:cubicBezTo>
                  <a:pt x="1481" y="773"/>
                  <a:pt x="1491" y="787"/>
                  <a:pt x="1489" y="797"/>
                </a:cubicBezTo>
                <a:cubicBezTo>
                  <a:pt x="1492" y="818"/>
                  <a:pt x="1498" y="841"/>
                  <a:pt x="1499" y="862"/>
                </a:cubicBezTo>
                <a:cubicBezTo>
                  <a:pt x="1501" y="873"/>
                  <a:pt x="1501" y="883"/>
                  <a:pt x="1505" y="894"/>
                </a:cubicBezTo>
                <a:cubicBezTo>
                  <a:pt x="1501" y="903"/>
                  <a:pt x="1515" y="918"/>
                  <a:pt x="1508" y="927"/>
                </a:cubicBezTo>
                <a:cubicBezTo>
                  <a:pt x="1507" y="924"/>
                  <a:pt x="1505" y="921"/>
                  <a:pt x="1507" y="919"/>
                </a:cubicBezTo>
                <a:cubicBezTo>
                  <a:pt x="1506" y="915"/>
                  <a:pt x="1500" y="915"/>
                  <a:pt x="1503" y="912"/>
                </a:cubicBezTo>
                <a:cubicBezTo>
                  <a:pt x="1506" y="907"/>
                  <a:pt x="1495" y="897"/>
                  <a:pt x="1498" y="892"/>
                </a:cubicBezTo>
                <a:cubicBezTo>
                  <a:pt x="1496" y="879"/>
                  <a:pt x="1491" y="866"/>
                  <a:pt x="1488" y="853"/>
                </a:cubicBezTo>
                <a:cubicBezTo>
                  <a:pt x="1480" y="826"/>
                  <a:pt x="1481" y="802"/>
                  <a:pt x="1464" y="773"/>
                </a:cubicBezTo>
                <a:cubicBezTo>
                  <a:pt x="1466" y="769"/>
                  <a:pt x="1463" y="764"/>
                  <a:pt x="1462" y="759"/>
                </a:cubicBezTo>
                <a:cubicBezTo>
                  <a:pt x="1458" y="753"/>
                  <a:pt x="1463" y="749"/>
                  <a:pt x="1459" y="743"/>
                </a:cubicBezTo>
                <a:cubicBezTo>
                  <a:pt x="1449" y="724"/>
                  <a:pt x="1444" y="706"/>
                  <a:pt x="1437" y="687"/>
                </a:cubicBezTo>
                <a:cubicBezTo>
                  <a:pt x="1412" y="645"/>
                  <a:pt x="1407" y="623"/>
                  <a:pt x="1380" y="590"/>
                </a:cubicBezTo>
                <a:cubicBezTo>
                  <a:pt x="1374" y="585"/>
                  <a:pt x="1369" y="575"/>
                  <a:pt x="1363" y="570"/>
                </a:cubicBezTo>
                <a:cubicBezTo>
                  <a:pt x="1361" y="563"/>
                  <a:pt x="1356" y="568"/>
                  <a:pt x="1353" y="563"/>
                </a:cubicBezTo>
                <a:cubicBezTo>
                  <a:pt x="1351" y="556"/>
                  <a:pt x="1347" y="557"/>
                  <a:pt x="1344" y="551"/>
                </a:cubicBezTo>
                <a:cubicBezTo>
                  <a:pt x="1337" y="547"/>
                  <a:pt x="1330" y="542"/>
                  <a:pt x="1323" y="536"/>
                </a:cubicBezTo>
                <a:cubicBezTo>
                  <a:pt x="1321" y="532"/>
                  <a:pt x="1318" y="529"/>
                  <a:pt x="1314" y="530"/>
                </a:cubicBezTo>
                <a:cubicBezTo>
                  <a:pt x="1311" y="526"/>
                  <a:pt x="1308" y="520"/>
                  <a:pt x="1302" y="524"/>
                </a:cubicBezTo>
                <a:cubicBezTo>
                  <a:pt x="1314" y="535"/>
                  <a:pt x="1326" y="546"/>
                  <a:pt x="1339" y="554"/>
                </a:cubicBezTo>
                <a:cubicBezTo>
                  <a:pt x="1345" y="563"/>
                  <a:pt x="1354" y="574"/>
                  <a:pt x="1360" y="575"/>
                </a:cubicBezTo>
                <a:cubicBezTo>
                  <a:pt x="1360" y="575"/>
                  <a:pt x="1362" y="579"/>
                  <a:pt x="1362" y="579"/>
                </a:cubicBezTo>
                <a:cubicBezTo>
                  <a:pt x="1365" y="583"/>
                  <a:pt x="1365" y="584"/>
                  <a:pt x="1368" y="585"/>
                </a:cubicBezTo>
                <a:cubicBezTo>
                  <a:pt x="1369" y="585"/>
                  <a:pt x="1370" y="589"/>
                  <a:pt x="1371" y="589"/>
                </a:cubicBezTo>
                <a:cubicBezTo>
                  <a:pt x="1373" y="592"/>
                  <a:pt x="1374" y="594"/>
                  <a:pt x="1377" y="595"/>
                </a:cubicBezTo>
                <a:cubicBezTo>
                  <a:pt x="1378" y="604"/>
                  <a:pt x="1386" y="612"/>
                  <a:pt x="1394" y="626"/>
                </a:cubicBezTo>
                <a:cubicBezTo>
                  <a:pt x="1402" y="640"/>
                  <a:pt x="1411" y="657"/>
                  <a:pt x="1420" y="673"/>
                </a:cubicBezTo>
                <a:cubicBezTo>
                  <a:pt x="1430" y="695"/>
                  <a:pt x="1436" y="717"/>
                  <a:pt x="1449" y="740"/>
                </a:cubicBezTo>
                <a:cubicBezTo>
                  <a:pt x="1445" y="743"/>
                  <a:pt x="1451" y="748"/>
                  <a:pt x="1449" y="751"/>
                </a:cubicBezTo>
                <a:cubicBezTo>
                  <a:pt x="1449" y="755"/>
                  <a:pt x="1449" y="759"/>
                  <a:pt x="1453" y="764"/>
                </a:cubicBezTo>
                <a:cubicBezTo>
                  <a:pt x="1446" y="766"/>
                  <a:pt x="1460" y="774"/>
                  <a:pt x="1454" y="775"/>
                </a:cubicBezTo>
                <a:cubicBezTo>
                  <a:pt x="1456" y="780"/>
                  <a:pt x="1459" y="784"/>
                  <a:pt x="1461" y="789"/>
                </a:cubicBezTo>
                <a:cubicBezTo>
                  <a:pt x="1456" y="791"/>
                  <a:pt x="1464" y="797"/>
                  <a:pt x="1465" y="801"/>
                </a:cubicBezTo>
                <a:cubicBezTo>
                  <a:pt x="1460" y="804"/>
                  <a:pt x="1468" y="810"/>
                  <a:pt x="1469" y="814"/>
                </a:cubicBezTo>
                <a:cubicBezTo>
                  <a:pt x="1468" y="822"/>
                  <a:pt x="1475" y="832"/>
                  <a:pt x="1471" y="839"/>
                </a:cubicBezTo>
                <a:cubicBezTo>
                  <a:pt x="1462" y="819"/>
                  <a:pt x="1462" y="802"/>
                  <a:pt x="1452" y="782"/>
                </a:cubicBezTo>
                <a:cubicBezTo>
                  <a:pt x="1457" y="780"/>
                  <a:pt x="1448" y="774"/>
                  <a:pt x="1448" y="770"/>
                </a:cubicBezTo>
                <a:cubicBezTo>
                  <a:pt x="1448" y="766"/>
                  <a:pt x="1445" y="760"/>
                  <a:pt x="1446" y="756"/>
                </a:cubicBezTo>
                <a:cubicBezTo>
                  <a:pt x="1442" y="746"/>
                  <a:pt x="1439" y="737"/>
                  <a:pt x="1435" y="727"/>
                </a:cubicBezTo>
                <a:cubicBezTo>
                  <a:pt x="1423" y="704"/>
                  <a:pt x="1410" y="682"/>
                  <a:pt x="1398" y="659"/>
                </a:cubicBezTo>
                <a:cubicBezTo>
                  <a:pt x="1376" y="629"/>
                  <a:pt x="1359" y="610"/>
                  <a:pt x="1339" y="580"/>
                </a:cubicBezTo>
                <a:cubicBezTo>
                  <a:pt x="1335" y="582"/>
                  <a:pt x="1334" y="573"/>
                  <a:pt x="1330" y="574"/>
                </a:cubicBezTo>
                <a:cubicBezTo>
                  <a:pt x="1328" y="566"/>
                  <a:pt x="1322" y="569"/>
                  <a:pt x="1320" y="561"/>
                </a:cubicBezTo>
                <a:cubicBezTo>
                  <a:pt x="1312" y="558"/>
                  <a:pt x="1306" y="547"/>
                  <a:pt x="1298" y="544"/>
                </a:cubicBezTo>
                <a:cubicBezTo>
                  <a:pt x="1292" y="535"/>
                  <a:pt x="1284" y="534"/>
                  <a:pt x="1277" y="527"/>
                </a:cubicBezTo>
                <a:cubicBezTo>
                  <a:pt x="1269" y="524"/>
                  <a:pt x="1263" y="515"/>
                  <a:pt x="1254" y="516"/>
                </a:cubicBezTo>
                <a:cubicBezTo>
                  <a:pt x="1264" y="531"/>
                  <a:pt x="1279" y="530"/>
                  <a:pt x="1289" y="543"/>
                </a:cubicBezTo>
                <a:cubicBezTo>
                  <a:pt x="1295" y="547"/>
                  <a:pt x="1301" y="551"/>
                  <a:pt x="1306" y="558"/>
                </a:cubicBezTo>
                <a:cubicBezTo>
                  <a:pt x="1308" y="563"/>
                  <a:pt x="1311" y="566"/>
                  <a:pt x="1315" y="564"/>
                </a:cubicBezTo>
                <a:cubicBezTo>
                  <a:pt x="1318" y="570"/>
                  <a:pt x="1321" y="572"/>
                  <a:pt x="1324" y="574"/>
                </a:cubicBezTo>
                <a:cubicBezTo>
                  <a:pt x="1331" y="590"/>
                  <a:pt x="1341" y="597"/>
                  <a:pt x="1351" y="606"/>
                </a:cubicBezTo>
                <a:cubicBezTo>
                  <a:pt x="1352" y="609"/>
                  <a:pt x="1349" y="613"/>
                  <a:pt x="1354" y="613"/>
                </a:cubicBezTo>
                <a:cubicBezTo>
                  <a:pt x="1357" y="615"/>
                  <a:pt x="1358" y="626"/>
                  <a:pt x="1363" y="623"/>
                </a:cubicBezTo>
                <a:cubicBezTo>
                  <a:pt x="1367" y="634"/>
                  <a:pt x="1373" y="639"/>
                  <a:pt x="1379" y="646"/>
                </a:cubicBezTo>
                <a:cubicBezTo>
                  <a:pt x="1383" y="654"/>
                  <a:pt x="1387" y="661"/>
                  <a:pt x="1391" y="669"/>
                </a:cubicBezTo>
                <a:cubicBezTo>
                  <a:pt x="1395" y="674"/>
                  <a:pt x="1400" y="675"/>
                  <a:pt x="1402" y="683"/>
                </a:cubicBezTo>
                <a:cubicBezTo>
                  <a:pt x="1409" y="699"/>
                  <a:pt x="1416" y="715"/>
                  <a:pt x="1426" y="732"/>
                </a:cubicBezTo>
                <a:cubicBezTo>
                  <a:pt x="1429" y="747"/>
                  <a:pt x="1436" y="752"/>
                  <a:pt x="1436" y="765"/>
                </a:cubicBezTo>
                <a:cubicBezTo>
                  <a:pt x="1439" y="774"/>
                  <a:pt x="1440" y="773"/>
                  <a:pt x="1441" y="779"/>
                </a:cubicBezTo>
                <a:cubicBezTo>
                  <a:pt x="1443" y="783"/>
                  <a:pt x="1444" y="787"/>
                  <a:pt x="1444" y="790"/>
                </a:cubicBezTo>
                <a:cubicBezTo>
                  <a:pt x="1445" y="793"/>
                  <a:pt x="1449" y="797"/>
                  <a:pt x="1447" y="800"/>
                </a:cubicBezTo>
                <a:cubicBezTo>
                  <a:pt x="1455" y="814"/>
                  <a:pt x="1453" y="825"/>
                  <a:pt x="1460" y="839"/>
                </a:cubicBezTo>
                <a:cubicBezTo>
                  <a:pt x="1464" y="846"/>
                  <a:pt x="1463" y="852"/>
                  <a:pt x="1464" y="858"/>
                </a:cubicBezTo>
                <a:cubicBezTo>
                  <a:pt x="1465" y="864"/>
                  <a:pt x="1469" y="872"/>
                  <a:pt x="1466" y="877"/>
                </a:cubicBezTo>
                <a:cubicBezTo>
                  <a:pt x="1448" y="859"/>
                  <a:pt x="1451" y="838"/>
                  <a:pt x="1442" y="817"/>
                </a:cubicBezTo>
                <a:cubicBezTo>
                  <a:pt x="1435" y="796"/>
                  <a:pt x="1428" y="774"/>
                  <a:pt x="1420" y="753"/>
                </a:cubicBezTo>
                <a:cubicBezTo>
                  <a:pt x="1404" y="723"/>
                  <a:pt x="1387" y="693"/>
                  <a:pt x="1370" y="663"/>
                </a:cubicBezTo>
                <a:cubicBezTo>
                  <a:pt x="1365" y="658"/>
                  <a:pt x="1361" y="652"/>
                  <a:pt x="1357" y="644"/>
                </a:cubicBezTo>
                <a:cubicBezTo>
                  <a:pt x="1353" y="645"/>
                  <a:pt x="1356" y="641"/>
                  <a:pt x="1353" y="637"/>
                </a:cubicBezTo>
                <a:cubicBezTo>
                  <a:pt x="1350" y="639"/>
                  <a:pt x="1347" y="632"/>
                  <a:pt x="1349" y="630"/>
                </a:cubicBezTo>
                <a:cubicBezTo>
                  <a:pt x="1339" y="622"/>
                  <a:pt x="1330" y="607"/>
                  <a:pt x="1319" y="597"/>
                </a:cubicBezTo>
                <a:cubicBezTo>
                  <a:pt x="1309" y="587"/>
                  <a:pt x="1299" y="576"/>
                  <a:pt x="1288" y="567"/>
                </a:cubicBezTo>
                <a:cubicBezTo>
                  <a:pt x="1284" y="561"/>
                  <a:pt x="1277" y="560"/>
                  <a:pt x="1274" y="552"/>
                </a:cubicBezTo>
                <a:cubicBezTo>
                  <a:pt x="1266" y="553"/>
                  <a:pt x="1263" y="540"/>
                  <a:pt x="1256" y="541"/>
                </a:cubicBezTo>
                <a:cubicBezTo>
                  <a:pt x="1266" y="558"/>
                  <a:pt x="1278" y="564"/>
                  <a:pt x="1288" y="573"/>
                </a:cubicBezTo>
                <a:cubicBezTo>
                  <a:pt x="1298" y="589"/>
                  <a:pt x="1310" y="594"/>
                  <a:pt x="1320" y="609"/>
                </a:cubicBezTo>
                <a:cubicBezTo>
                  <a:pt x="1326" y="612"/>
                  <a:pt x="1329" y="624"/>
                  <a:pt x="1335" y="626"/>
                </a:cubicBezTo>
                <a:cubicBezTo>
                  <a:pt x="1338" y="632"/>
                  <a:pt x="1341" y="635"/>
                  <a:pt x="1344" y="636"/>
                </a:cubicBezTo>
                <a:cubicBezTo>
                  <a:pt x="1347" y="639"/>
                  <a:pt x="1348" y="649"/>
                  <a:pt x="1352" y="646"/>
                </a:cubicBezTo>
                <a:cubicBezTo>
                  <a:pt x="1355" y="657"/>
                  <a:pt x="1366" y="672"/>
                  <a:pt x="1376" y="689"/>
                </a:cubicBezTo>
                <a:cubicBezTo>
                  <a:pt x="1386" y="706"/>
                  <a:pt x="1396" y="725"/>
                  <a:pt x="1405" y="741"/>
                </a:cubicBezTo>
                <a:cubicBezTo>
                  <a:pt x="1407" y="753"/>
                  <a:pt x="1417" y="767"/>
                  <a:pt x="1417" y="778"/>
                </a:cubicBezTo>
                <a:cubicBezTo>
                  <a:pt x="1423" y="786"/>
                  <a:pt x="1420" y="790"/>
                  <a:pt x="1425" y="797"/>
                </a:cubicBezTo>
                <a:cubicBezTo>
                  <a:pt x="1420" y="802"/>
                  <a:pt x="1437" y="813"/>
                  <a:pt x="1427" y="817"/>
                </a:cubicBezTo>
                <a:cubicBezTo>
                  <a:pt x="1415" y="788"/>
                  <a:pt x="1403" y="767"/>
                  <a:pt x="1394" y="747"/>
                </a:cubicBezTo>
                <a:cubicBezTo>
                  <a:pt x="1392" y="742"/>
                  <a:pt x="1388" y="743"/>
                  <a:pt x="1386" y="739"/>
                </a:cubicBezTo>
                <a:cubicBezTo>
                  <a:pt x="1383" y="737"/>
                  <a:pt x="1383" y="726"/>
                  <a:pt x="1378" y="729"/>
                </a:cubicBezTo>
                <a:cubicBezTo>
                  <a:pt x="1379" y="723"/>
                  <a:pt x="1376" y="726"/>
                  <a:pt x="1373" y="720"/>
                </a:cubicBezTo>
                <a:cubicBezTo>
                  <a:pt x="1369" y="714"/>
                  <a:pt x="1374" y="714"/>
                  <a:pt x="1368" y="711"/>
                </a:cubicBezTo>
                <a:cubicBezTo>
                  <a:pt x="1363" y="702"/>
                  <a:pt x="1356" y="699"/>
                  <a:pt x="1352" y="688"/>
                </a:cubicBezTo>
                <a:cubicBezTo>
                  <a:pt x="1344" y="689"/>
                  <a:pt x="1341" y="673"/>
                  <a:pt x="1334" y="671"/>
                </a:cubicBezTo>
                <a:cubicBezTo>
                  <a:pt x="1323" y="655"/>
                  <a:pt x="1311" y="647"/>
                  <a:pt x="1300" y="631"/>
                </a:cubicBezTo>
                <a:cubicBezTo>
                  <a:pt x="1287" y="617"/>
                  <a:pt x="1278" y="613"/>
                  <a:pt x="1269" y="596"/>
                </a:cubicBezTo>
                <a:cubicBezTo>
                  <a:pt x="1262" y="595"/>
                  <a:pt x="1258" y="589"/>
                  <a:pt x="1253" y="584"/>
                </a:cubicBezTo>
                <a:cubicBezTo>
                  <a:pt x="1246" y="586"/>
                  <a:pt x="1243" y="570"/>
                  <a:pt x="1234" y="577"/>
                </a:cubicBezTo>
                <a:cubicBezTo>
                  <a:pt x="1231" y="579"/>
                  <a:pt x="1236" y="581"/>
                  <a:pt x="1239" y="580"/>
                </a:cubicBezTo>
                <a:cubicBezTo>
                  <a:pt x="1241" y="587"/>
                  <a:pt x="1245" y="584"/>
                  <a:pt x="1248" y="590"/>
                </a:cubicBezTo>
                <a:cubicBezTo>
                  <a:pt x="1255" y="591"/>
                  <a:pt x="1260" y="600"/>
                  <a:pt x="1267" y="603"/>
                </a:cubicBezTo>
                <a:cubicBezTo>
                  <a:pt x="1287" y="628"/>
                  <a:pt x="1309" y="654"/>
                  <a:pt x="1333" y="681"/>
                </a:cubicBezTo>
                <a:cubicBezTo>
                  <a:pt x="1346" y="698"/>
                  <a:pt x="1351" y="704"/>
                  <a:pt x="1364" y="719"/>
                </a:cubicBezTo>
                <a:cubicBezTo>
                  <a:pt x="1358" y="725"/>
                  <a:pt x="1368" y="723"/>
                  <a:pt x="1369" y="728"/>
                </a:cubicBezTo>
                <a:cubicBezTo>
                  <a:pt x="1371" y="733"/>
                  <a:pt x="1374" y="737"/>
                  <a:pt x="1376" y="742"/>
                </a:cubicBezTo>
                <a:cubicBezTo>
                  <a:pt x="1379" y="746"/>
                  <a:pt x="1381" y="751"/>
                  <a:pt x="1384" y="755"/>
                </a:cubicBezTo>
                <a:cubicBezTo>
                  <a:pt x="1385" y="760"/>
                  <a:pt x="1394" y="767"/>
                  <a:pt x="1389" y="770"/>
                </a:cubicBezTo>
                <a:cubicBezTo>
                  <a:pt x="1379" y="756"/>
                  <a:pt x="1368" y="746"/>
                  <a:pt x="1357" y="735"/>
                </a:cubicBezTo>
                <a:cubicBezTo>
                  <a:pt x="1347" y="721"/>
                  <a:pt x="1337" y="711"/>
                  <a:pt x="1326" y="699"/>
                </a:cubicBezTo>
                <a:cubicBezTo>
                  <a:pt x="1319" y="699"/>
                  <a:pt x="1316" y="686"/>
                  <a:pt x="1309" y="685"/>
                </a:cubicBezTo>
                <a:cubicBezTo>
                  <a:pt x="1305" y="677"/>
                  <a:pt x="1299" y="674"/>
                  <a:pt x="1294" y="667"/>
                </a:cubicBezTo>
                <a:cubicBezTo>
                  <a:pt x="1288" y="661"/>
                  <a:pt x="1282" y="658"/>
                  <a:pt x="1277" y="653"/>
                </a:cubicBezTo>
                <a:cubicBezTo>
                  <a:pt x="1271" y="649"/>
                  <a:pt x="1267" y="638"/>
                  <a:pt x="1259" y="642"/>
                </a:cubicBezTo>
                <a:cubicBezTo>
                  <a:pt x="1267" y="654"/>
                  <a:pt x="1276" y="658"/>
                  <a:pt x="1284" y="667"/>
                </a:cubicBezTo>
                <a:cubicBezTo>
                  <a:pt x="1293" y="676"/>
                  <a:pt x="1302" y="684"/>
                  <a:pt x="1311" y="693"/>
                </a:cubicBezTo>
                <a:cubicBezTo>
                  <a:pt x="1329" y="710"/>
                  <a:pt x="1345" y="733"/>
                  <a:pt x="1363" y="749"/>
                </a:cubicBezTo>
                <a:cubicBezTo>
                  <a:pt x="1373" y="768"/>
                  <a:pt x="1384" y="779"/>
                  <a:pt x="1397" y="789"/>
                </a:cubicBezTo>
                <a:cubicBezTo>
                  <a:pt x="1399" y="800"/>
                  <a:pt x="1411" y="813"/>
                  <a:pt x="1421" y="828"/>
                </a:cubicBezTo>
                <a:cubicBezTo>
                  <a:pt x="1425" y="839"/>
                  <a:pt x="1432" y="839"/>
                  <a:pt x="1436" y="850"/>
                </a:cubicBezTo>
                <a:cubicBezTo>
                  <a:pt x="1439" y="854"/>
                  <a:pt x="1441" y="859"/>
                  <a:pt x="1444" y="863"/>
                </a:cubicBezTo>
                <a:cubicBezTo>
                  <a:pt x="1446" y="860"/>
                  <a:pt x="1453" y="872"/>
                  <a:pt x="1449" y="872"/>
                </a:cubicBezTo>
                <a:cubicBezTo>
                  <a:pt x="1441" y="864"/>
                  <a:pt x="1434" y="859"/>
                  <a:pt x="1428" y="845"/>
                </a:cubicBezTo>
                <a:cubicBezTo>
                  <a:pt x="1415" y="842"/>
                  <a:pt x="1406" y="827"/>
                  <a:pt x="1394" y="817"/>
                </a:cubicBezTo>
                <a:cubicBezTo>
                  <a:pt x="1382" y="809"/>
                  <a:pt x="1372" y="795"/>
                  <a:pt x="1361" y="783"/>
                </a:cubicBezTo>
                <a:cubicBezTo>
                  <a:pt x="1354" y="782"/>
                  <a:pt x="1351" y="768"/>
                  <a:pt x="1344" y="769"/>
                </a:cubicBezTo>
                <a:cubicBezTo>
                  <a:pt x="1340" y="757"/>
                  <a:pt x="1332" y="756"/>
                  <a:pt x="1327" y="749"/>
                </a:cubicBezTo>
                <a:cubicBezTo>
                  <a:pt x="1316" y="737"/>
                  <a:pt x="1304" y="727"/>
                  <a:pt x="1293" y="714"/>
                </a:cubicBezTo>
                <a:cubicBezTo>
                  <a:pt x="1283" y="702"/>
                  <a:pt x="1271" y="695"/>
                  <a:pt x="1261" y="683"/>
                </a:cubicBezTo>
                <a:cubicBezTo>
                  <a:pt x="1254" y="683"/>
                  <a:pt x="1250" y="671"/>
                  <a:pt x="1243" y="672"/>
                </a:cubicBezTo>
                <a:cubicBezTo>
                  <a:pt x="1241" y="664"/>
                  <a:pt x="1237" y="668"/>
                  <a:pt x="1235" y="662"/>
                </a:cubicBezTo>
                <a:cubicBezTo>
                  <a:pt x="1231" y="662"/>
                  <a:pt x="1229" y="653"/>
                  <a:pt x="1225" y="655"/>
                </a:cubicBezTo>
                <a:cubicBezTo>
                  <a:pt x="1214" y="642"/>
                  <a:pt x="1201" y="637"/>
                  <a:pt x="1190" y="625"/>
                </a:cubicBezTo>
                <a:cubicBezTo>
                  <a:pt x="1184" y="624"/>
                  <a:pt x="1180" y="614"/>
                  <a:pt x="1173" y="614"/>
                </a:cubicBezTo>
                <a:cubicBezTo>
                  <a:pt x="1170" y="610"/>
                  <a:pt x="1167" y="607"/>
                  <a:pt x="1163" y="607"/>
                </a:cubicBezTo>
                <a:cubicBezTo>
                  <a:pt x="1162" y="606"/>
                  <a:pt x="1161" y="603"/>
                  <a:pt x="1159" y="604"/>
                </a:cubicBezTo>
                <a:cubicBezTo>
                  <a:pt x="1157" y="605"/>
                  <a:pt x="1157" y="607"/>
                  <a:pt x="1160" y="606"/>
                </a:cubicBezTo>
                <a:cubicBezTo>
                  <a:pt x="1173" y="620"/>
                  <a:pt x="1187" y="632"/>
                  <a:pt x="1200" y="643"/>
                </a:cubicBezTo>
                <a:cubicBezTo>
                  <a:pt x="1202" y="651"/>
                  <a:pt x="1208" y="648"/>
                  <a:pt x="1211" y="651"/>
                </a:cubicBezTo>
                <a:cubicBezTo>
                  <a:pt x="1216" y="651"/>
                  <a:pt x="1217" y="662"/>
                  <a:pt x="1222" y="660"/>
                </a:cubicBezTo>
                <a:cubicBezTo>
                  <a:pt x="1228" y="668"/>
                  <a:pt x="1236" y="672"/>
                  <a:pt x="1243" y="678"/>
                </a:cubicBezTo>
                <a:cubicBezTo>
                  <a:pt x="1252" y="693"/>
                  <a:pt x="1264" y="697"/>
                  <a:pt x="1274" y="711"/>
                </a:cubicBezTo>
                <a:cubicBezTo>
                  <a:pt x="1285" y="718"/>
                  <a:pt x="1295" y="732"/>
                  <a:pt x="1306" y="743"/>
                </a:cubicBezTo>
                <a:cubicBezTo>
                  <a:pt x="1315" y="757"/>
                  <a:pt x="1327" y="764"/>
                  <a:pt x="1336" y="776"/>
                </a:cubicBezTo>
                <a:cubicBezTo>
                  <a:pt x="1341" y="783"/>
                  <a:pt x="1347" y="786"/>
                  <a:pt x="1352" y="794"/>
                </a:cubicBezTo>
                <a:cubicBezTo>
                  <a:pt x="1356" y="792"/>
                  <a:pt x="1357" y="798"/>
                  <a:pt x="1359" y="801"/>
                </a:cubicBezTo>
                <a:cubicBezTo>
                  <a:pt x="1362" y="798"/>
                  <a:pt x="1369" y="810"/>
                  <a:pt x="1364" y="810"/>
                </a:cubicBezTo>
                <a:cubicBezTo>
                  <a:pt x="1359" y="804"/>
                  <a:pt x="1353" y="801"/>
                  <a:pt x="1347" y="796"/>
                </a:cubicBezTo>
                <a:cubicBezTo>
                  <a:pt x="1344" y="797"/>
                  <a:pt x="1342" y="793"/>
                  <a:pt x="1339" y="792"/>
                </a:cubicBezTo>
                <a:cubicBezTo>
                  <a:pt x="1335" y="793"/>
                  <a:pt x="1332" y="791"/>
                  <a:pt x="1330" y="785"/>
                </a:cubicBezTo>
                <a:cubicBezTo>
                  <a:pt x="1323" y="786"/>
                  <a:pt x="1317" y="780"/>
                  <a:pt x="1312" y="775"/>
                </a:cubicBezTo>
                <a:cubicBezTo>
                  <a:pt x="1304" y="777"/>
                  <a:pt x="1301" y="764"/>
                  <a:pt x="1293" y="767"/>
                </a:cubicBezTo>
                <a:cubicBezTo>
                  <a:pt x="1288" y="762"/>
                  <a:pt x="1283" y="756"/>
                  <a:pt x="1276" y="757"/>
                </a:cubicBezTo>
                <a:cubicBezTo>
                  <a:pt x="1271" y="748"/>
                  <a:pt x="1265" y="746"/>
                  <a:pt x="1259" y="742"/>
                </a:cubicBezTo>
                <a:cubicBezTo>
                  <a:pt x="1246" y="735"/>
                  <a:pt x="1234" y="727"/>
                  <a:pt x="1222" y="719"/>
                </a:cubicBezTo>
                <a:cubicBezTo>
                  <a:pt x="1198" y="705"/>
                  <a:pt x="1176" y="686"/>
                  <a:pt x="1153" y="669"/>
                </a:cubicBezTo>
                <a:cubicBezTo>
                  <a:pt x="1142" y="660"/>
                  <a:pt x="1131" y="648"/>
                  <a:pt x="1120" y="640"/>
                </a:cubicBezTo>
                <a:cubicBezTo>
                  <a:pt x="1118" y="636"/>
                  <a:pt x="1115" y="634"/>
                  <a:pt x="1113" y="633"/>
                </a:cubicBezTo>
                <a:cubicBezTo>
                  <a:pt x="1107" y="638"/>
                  <a:pt x="1108" y="621"/>
                  <a:pt x="1103" y="626"/>
                </a:cubicBezTo>
                <a:cubicBezTo>
                  <a:pt x="1101" y="622"/>
                  <a:pt x="1098" y="617"/>
                  <a:pt x="1096" y="613"/>
                </a:cubicBezTo>
                <a:cubicBezTo>
                  <a:pt x="1093" y="614"/>
                  <a:pt x="1086" y="606"/>
                  <a:pt x="1088" y="614"/>
                </a:cubicBezTo>
                <a:cubicBezTo>
                  <a:pt x="1097" y="616"/>
                  <a:pt x="1102" y="636"/>
                  <a:pt x="1112" y="636"/>
                </a:cubicBezTo>
                <a:cubicBezTo>
                  <a:pt x="1118" y="650"/>
                  <a:pt x="1127" y="653"/>
                  <a:pt x="1135" y="662"/>
                </a:cubicBezTo>
                <a:cubicBezTo>
                  <a:pt x="1138" y="668"/>
                  <a:pt x="1141" y="665"/>
                  <a:pt x="1144" y="668"/>
                </a:cubicBezTo>
                <a:cubicBezTo>
                  <a:pt x="1145" y="669"/>
                  <a:pt x="1145" y="672"/>
                  <a:pt x="1147" y="673"/>
                </a:cubicBezTo>
                <a:cubicBezTo>
                  <a:pt x="1150" y="676"/>
                  <a:pt x="1157" y="677"/>
                  <a:pt x="1159" y="684"/>
                </a:cubicBezTo>
                <a:cubicBezTo>
                  <a:pt x="1164" y="681"/>
                  <a:pt x="1166" y="692"/>
                  <a:pt x="1172" y="691"/>
                </a:cubicBezTo>
                <a:cubicBezTo>
                  <a:pt x="1176" y="694"/>
                  <a:pt x="1181" y="697"/>
                  <a:pt x="1186" y="701"/>
                </a:cubicBezTo>
                <a:cubicBezTo>
                  <a:pt x="1206" y="725"/>
                  <a:pt x="1230" y="734"/>
                  <a:pt x="1252" y="752"/>
                </a:cubicBezTo>
                <a:cubicBezTo>
                  <a:pt x="1259" y="753"/>
                  <a:pt x="1263" y="762"/>
                  <a:pt x="1270" y="763"/>
                </a:cubicBezTo>
                <a:cubicBezTo>
                  <a:pt x="1275" y="770"/>
                  <a:pt x="1282" y="769"/>
                  <a:pt x="1287" y="777"/>
                </a:cubicBezTo>
                <a:cubicBezTo>
                  <a:pt x="1293" y="780"/>
                  <a:pt x="1299" y="782"/>
                  <a:pt x="1305" y="788"/>
                </a:cubicBezTo>
                <a:cubicBezTo>
                  <a:pt x="1308" y="786"/>
                  <a:pt x="1310" y="791"/>
                  <a:pt x="1313" y="792"/>
                </a:cubicBezTo>
                <a:cubicBezTo>
                  <a:pt x="1313" y="796"/>
                  <a:pt x="1325" y="792"/>
                  <a:pt x="1319" y="797"/>
                </a:cubicBezTo>
                <a:cubicBezTo>
                  <a:pt x="1312" y="800"/>
                  <a:pt x="1308" y="796"/>
                  <a:pt x="1304" y="791"/>
                </a:cubicBezTo>
                <a:cubicBezTo>
                  <a:pt x="1298" y="788"/>
                  <a:pt x="1292" y="786"/>
                  <a:pt x="1287" y="783"/>
                </a:cubicBezTo>
                <a:cubicBezTo>
                  <a:pt x="1276" y="781"/>
                  <a:pt x="1268" y="767"/>
                  <a:pt x="1255" y="768"/>
                </a:cubicBezTo>
                <a:cubicBezTo>
                  <a:pt x="1247" y="755"/>
                  <a:pt x="1235" y="755"/>
                  <a:pt x="1226" y="746"/>
                </a:cubicBezTo>
                <a:cubicBezTo>
                  <a:pt x="1215" y="743"/>
                  <a:pt x="1206" y="730"/>
                  <a:pt x="1195" y="728"/>
                </a:cubicBezTo>
                <a:cubicBezTo>
                  <a:pt x="1186" y="716"/>
                  <a:pt x="1174" y="716"/>
                  <a:pt x="1166" y="703"/>
                </a:cubicBezTo>
                <a:cubicBezTo>
                  <a:pt x="1161" y="702"/>
                  <a:pt x="1157" y="695"/>
                  <a:pt x="1152" y="693"/>
                </a:cubicBezTo>
                <a:cubicBezTo>
                  <a:pt x="1147" y="689"/>
                  <a:pt x="1142" y="684"/>
                  <a:pt x="1137" y="681"/>
                </a:cubicBezTo>
                <a:cubicBezTo>
                  <a:pt x="1127" y="673"/>
                  <a:pt x="1118" y="664"/>
                  <a:pt x="1108" y="656"/>
                </a:cubicBezTo>
                <a:cubicBezTo>
                  <a:pt x="1102" y="654"/>
                  <a:pt x="1099" y="643"/>
                  <a:pt x="1092" y="644"/>
                </a:cubicBezTo>
                <a:cubicBezTo>
                  <a:pt x="1087" y="642"/>
                  <a:pt x="1085" y="627"/>
                  <a:pt x="1077" y="632"/>
                </a:cubicBezTo>
                <a:cubicBezTo>
                  <a:pt x="1089" y="648"/>
                  <a:pt x="1102" y="659"/>
                  <a:pt x="1114" y="673"/>
                </a:cubicBezTo>
                <a:cubicBezTo>
                  <a:pt x="1119" y="671"/>
                  <a:pt x="1120" y="680"/>
                  <a:pt x="1124" y="679"/>
                </a:cubicBezTo>
                <a:cubicBezTo>
                  <a:pt x="1130" y="675"/>
                  <a:pt x="1129" y="693"/>
                  <a:pt x="1135" y="688"/>
                </a:cubicBezTo>
                <a:cubicBezTo>
                  <a:pt x="1141" y="695"/>
                  <a:pt x="1148" y="698"/>
                  <a:pt x="1154" y="707"/>
                </a:cubicBezTo>
                <a:cubicBezTo>
                  <a:pt x="1168" y="716"/>
                  <a:pt x="1181" y="726"/>
                  <a:pt x="1194" y="737"/>
                </a:cubicBezTo>
                <a:cubicBezTo>
                  <a:pt x="1200" y="745"/>
                  <a:pt x="1208" y="747"/>
                  <a:pt x="1214" y="752"/>
                </a:cubicBezTo>
                <a:cubicBezTo>
                  <a:pt x="1222" y="754"/>
                  <a:pt x="1227" y="766"/>
                  <a:pt x="1236" y="764"/>
                </a:cubicBezTo>
                <a:cubicBezTo>
                  <a:pt x="1249" y="776"/>
                  <a:pt x="1264" y="780"/>
                  <a:pt x="1277" y="791"/>
                </a:cubicBezTo>
                <a:cubicBezTo>
                  <a:pt x="1285" y="791"/>
                  <a:pt x="1291" y="799"/>
                  <a:pt x="1298" y="803"/>
                </a:cubicBezTo>
                <a:cubicBezTo>
                  <a:pt x="1302" y="803"/>
                  <a:pt x="1305" y="805"/>
                  <a:pt x="1308" y="809"/>
                </a:cubicBezTo>
                <a:cubicBezTo>
                  <a:pt x="1312" y="809"/>
                  <a:pt x="1317" y="809"/>
                  <a:pt x="1320" y="815"/>
                </a:cubicBezTo>
                <a:cubicBezTo>
                  <a:pt x="1327" y="818"/>
                  <a:pt x="1334" y="820"/>
                  <a:pt x="1341" y="826"/>
                </a:cubicBezTo>
                <a:cubicBezTo>
                  <a:pt x="1349" y="827"/>
                  <a:pt x="1355" y="833"/>
                  <a:pt x="1362" y="838"/>
                </a:cubicBezTo>
                <a:cubicBezTo>
                  <a:pt x="1369" y="841"/>
                  <a:pt x="1376" y="845"/>
                  <a:pt x="1383" y="850"/>
                </a:cubicBezTo>
                <a:cubicBezTo>
                  <a:pt x="1390" y="857"/>
                  <a:pt x="1398" y="858"/>
                  <a:pt x="1405" y="867"/>
                </a:cubicBezTo>
                <a:cubicBezTo>
                  <a:pt x="1410" y="869"/>
                  <a:pt x="1415" y="870"/>
                  <a:pt x="1420" y="873"/>
                </a:cubicBezTo>
                <a:cubicBezTo>
                  <a:pt x="1422" y="879"/>
                  <a:pt x="1427" y="876"/>
                  <a:pt x="1428" y="883"/>
                </a:cubicBezTo>
                <a:cubicBezTo>
                  <a:pt x="1434" y="878"/>
                  <a:pt x="1433" y="895"/>
                  <a:pt x="1438" y="890"/>
                </a:cubicBezTo>
                <a:cubicBezTo>
                  <a:pt x="1444" y="895"/>
                  <a:pt x="1451" y="898"/>
                  <a:pt x="1456" y="906"/>
                </a:cubicBezTo>
                <a:cubicBezTo>
                  <a:pt x="1448" y="907"/>
                  <a:pt x="1443" y="898"/>
                  <a:pt x="1436" y="897"/>
                </a:cubicBezTo>
                <a:cubicBezTo>
                  <a:pt x="1430" y="891"/>
                  <a:pt x="1422" y="892"/>
                  <a:pt x="1417" y="884"/>
                </a:cubicBezTo>
                <a:cubicBezTo>
                  <a:pt x="1409" y="884"/>
                  <a:pt x="1405" y="873"/>
                  <a:pt x="1397" y="874"/>
                </a:cubicBezTo>
                <a:cubicBezTo>
                  <a:pt x="1391" y="869"/>
                  <a:pt x="1384" y="868"/>
                  <a:pt x="1377" y="865"/>
                </a:cubicBezTo>
                <a:cubicBezTo>
                  <a:pt x="1364" y="858"/>
                  <a:pt x="1350" y="852"/>
                  <a:pt x="1337" y="846"/>
                </a:cubicBezTo>
                <a:cubicBezTo>
                  <a:pt x="1330" y="843"/>
                  <a:pt x="1323" y="842"/>
                  <a:pt x="1317" y="836"/>
                </a:cubicBezTo>
                <a:cubicBezTo>
                  <a:pt x="1310" y="833"/>
                  <a:pt x="1302" y="831"/>
                  <a:pt x="1296" y="825"/>
                </a:cubicBezTo>
                <a:cubicBezTo>
                  <a:pt x="1282" y="822"/>
                  <a:pt x="1270" y="809"/>
                  <a:pt x="1256" y="806"/>
                </a:cubicBezTo>
                <a:cubicBezTo>
                  <a:pt x="1243" y="795"/>
                  <a:pt x="1229" y="789"/>
                  <a:pt x="1217" y="778"/>
                </a:cubicBezTo>
                <a:cubicBezTo>
                  <a:pt x="1212" y="780"/>
                  <a:pt x="1211" y="771"/>
                  <a:pt x="1207" y="771"/>
                </a:cubicBezTo>
                <a:cubicBezTo>
                  <a:pt x="1204" y="768"/>
                  <a:pt x="1201" y="767"/>
                  <a:pt x="1198" y="765"/>
                </a:cubicBezTo>
                <a:cubicBezTo>
                  <a:pt x="1192" y="758"/>
                  <a:pt x="1184" y="758"/>
                  <a:pt x="1180" y="748"/>
                </a:cubicBezTo>
                <a:cubicBezTo>
                  <a:pt x="1172" y="749"/>
                  <a:pt x="1168" y="736"/>
                  <a:pt x="1161" y="735"/>
                </a:cubicBezTo>
                <a:cubicBezTo>
                  <a:pt x="1155" y="728"/>
                  <a:pt x="1147" y="726"/>
                  <a:pt x="1141" y="720"/>
                </a:cubicBezTo>
                <a:cubicBezTo>
                  <a:pt x="1137" y="712"/>
                  <a:pt x="1131" y="713"/>
                  <a:pt x="1128" y="703"/>
                </a:cubicBezTo>
                <a:cubicBezTo>
                  <a:pt x="1123" y="703"/>
                  <a:pt x="1121" y="690"/>
                  <a:pt x="1114" y="694"/>
                </a:cubicBezTo>
                <a:cubicBezTo>
                  <a:pt x="1122" y="702"/>
                  <a:pt x="1128" y="706"/>
                  <a:pt x="1130" y="717"/>
                </a:cubicBezTo>
                <a:cubicBezTo>
                  <a:pt x="1134" y="715"/>
                  <a:pt x="1136" y="724"/>
                  <a:pt x="1140" y="723"/>
                </a:cubicBezTo>
                <a:cubicBezTo>
                  <a:pt x="1142" y="729"/>
                  <a:pt x="1146" y="726"/>
                  <a:pt x="1148" y="733"/>
                </a:cubicBezTo>
                <a:cubicBezTo>
                  <a:pt x="1152" y="732"/>
                  <a:pt x="1154" y="740"/>
                  <a:pt x="1158" y="740"/>
                </a:cubicBezTo>
                <a:cubicBezTo>
                  <a:pt x="1160" y="746"/>
                  <a:pt x="1164" y="743"/>
                  <a:pt x="1166" y="750"/>
                </a:cubicBezTo>
                <a:cubicBezTo>
                  <a:pt x="1173" y="751"/>
                  <a:pt x="1177" y="763"/>
                  <a:pt x="1185" y="763"/>
                </a:cubicBezTo>
                <a:cubicBezTo>
                  <a:pt x="1192" y="766"/>
                  <a:pt x="1197" y="773"/>
                  <a:pt x="1203" y="779"/>
                </a:cubicBezTo>
                <a:cubicBezTo>
                  <a:pt x="1211" y="779"/>
                  <a:pt x="1215" y="791"/>
                  <a:pt x="1222" y="792"/>
                </a:cubicBezTo>
                <a:cubicBezTo>
                  <a:pt x="1224" y="799"/>
                  <a:pt x="1229" y="794"/>
                  <a:pt x="1231" y="799"/>
                </a:cubicBezTo>
                <a:cubicBezTo>
                  <a:pt x="1235" y="798"/>
                  <a:pt x="1237" y="807"/>
                  <a:pt x="1241" y="805"/>
                </a:cubicBezTo>
                <a:cubicBezTo>
                  <a:pt x="1253" y="818"/>
                  <a:pt x="1268" y="821"/>
                  <a:pt x="1281" y="830"/>
                </a:cubicBezTo>
                <a:cubicBezTo>
                  <a:pt x="1285" y="828"/>
                  <a:pt x="1287" y="837"/>
                  <a:pt x="1291" y="836"/>
                </a:cubicBezTo>
                <a:cubicBezTo>
                  <a:pt x="1294" y="836"/>
                  <a:pt x="1297" y="839"/>
                  <a:pt x="1300" y="843"/>
                </a:cubicBezTo>
                <a:cubicBezTo>
                  <a:pt x="1308" y="843"/>
                  <a:pt x="1314" y="849"/>
                  <a:pt x="1320" y="852"/>
                </a:cubicBezTo>
                <a:cubicBezTo>
                  <a:pt x="1324" y="852"/>
                  <a:pt x="1327" y="853"/>
                  <a:pt x="1331" y="855"/>
                </a:cubicBezTo>
                <a:cubicBezTo>
                  <a:pt x="1333" y="858"/>
                  <a:pt x="1339" y="853"/>
                  <a:pt x="1340" y="862"/>
                </a:cubicBezTo>
                <a:cubicBezTo>
                  <a:pt x="1345" y="857"/>
                  <a:pt x="1347" y="864"/>
                  <a:pt x="1350" y="865"/>
                </a:cubicBezTo>
                <a:cubicBezTo>
                  <a:pt x="1354" y="869"/>
                  <a:pt x="1359" y="866"/>
                  <a:pt x="1362" y="870"/>
                </a:cubicBezTo>
                <a:cubicBezTo>
                  <a:pt x="1390" y="882"/>
                  <a:pt x="1416" y="898"/>
                  <a:pt x="1442" y="914"/>
                </a:cubicBezTo>
                <a:cubicBezTo>
                  <a:pt x="1427" y="913"/>
                  <a:pt x="1415" y="899"/>
                  <a:pt x="1399" y="900"/>
                </a:cubicBezTo>
                <a:cubicBezTo>
                  <a:pt x="1393" y="896"/>
                  <a:pt x="1387" y="889"/>
                  <a:pt x="1379" y="890"/>
                </a:cubicBezTo>
                <a:cubicBezTo>
                  <a:pt x="1377" y="883"/>
                  <a:pt x="1372" y="888"/>
                  <a:pt x="1370" y="884"/>
                </a:cubicBezTo>
                <a:cubicBezTo>
                  <a:pt x="1366" y="880"/>
                  <a:pt x="1360" y="887"/>
                  <a:pt x="1358" y="878"/>
                </a:cubicBezTo>
                <a:cubicBezTo>
                  <a:pt x="1343" y="876"/>
                  <a:pt x="1330" y="867"/>
                  <a:pt x="1316" y="861"/>
                </a:cubicBezTo>
                <a:cubicBezTo>
                  <a:pt x="1312" y="860"/>
                  <a:pt x="1309" y="859"/>
                  <a:pt x="1305" y="858"/>
                </a:cubicBezTo>
                <a:cubicBezTo>
                  <a:pt x="1301" y="856"/>
                  <a:pt x="1299" y="851"/>
                  <a:pt x="1294" y="852"/>
                </a:cubicBezTo>
                <a:cubicBezTo>
                  <a:pt x="1288" y="845"/>
                  <a:pt x="1278" y="849"/>
                  <a:pt x="1272" y="841"/>
                </a:cubicBezTo>
                <a:cubicBezTo>
                  <a:pt x="1265" y="842"/>
                  <a:pt x="1259" y="834"/>
                  <a:pt x="1252" y="831"/>
                </a:cubicBezTo>
                <a:cubicBezTo>
                  <a:pt x="1245" y="829"/>
                  <a:pt x="1239" y="821"/>
                  <a:pt x="1231" y="820"/>
                </a:cubicBezTo>
                <a:cubicBezTo>
                  <a:pt x="1217" y="811"/>
                  <a:pt x="1203" y="803"/>
                  <a:pt x="1190" y="793"/>
                </a:cubicBezTo>
                <a:cubicBezTo>
                  <a:pt x="1175" y="789"/>
                  <a:pt x="1164" y="772"/>
                  <a:pt x="1150" y="768"/>
                </a:cubicBezTo>
                <a:cubicBezTo>
                  <a:pt x="1147" y="764"/>
                  <a:pt x="1144" y="761"/>
                  <a:pt x="1140" y="761"/>
                </a:cubicBezTo>
                <a:cubicBezTo>
                  <a:pt x="1137" y="758"/>
                  <a:pt x="1134" y="753"/>
                  <a:pt x="1129" y="753"/>
                </a:cubicBezTo>
                <a:cubicBezTo>
                  <a:pt x="1127" y="749"/>
                  <a:pt x="1124" y="746"/>
                  <a:pt x="1120" y="746"/>
                </a:cubicBezTo>
                <a:cubicBezTo>
                  <a:pt x="1116" y="743"/>
                  <a:pt x="1114" y="738"/>
                  <a:pt x="1109" y="737"/>
                </a:cubicBezTo>
                <a:cubicBezTo>
                  <a:pt x="1114" y="749"/>
                  <a:pt x="1121" y="748"/>
                  <a:pt x="1126" y="757"/>
                </a:cubicBezTo>
                <a:cubicBezTo>
                  <a:pt x="1133" y="759"/>
                  <a:pt x="1138" y="769"/>
                  <a:pt x="1145" y="770"/>
                </a:cubicBezTo>
                <a:cubicBezTo>
                  <a:pt x="1156" y="787"/>
                  <a:pt x="1172" y="785"/>
                  <a:pt x="1183" y="802"/>
                </a:cubicBezTo>
                <a:cubicBezTo>
                  <a:pt x="1191" y="803"/>
                  <a:pt x="1196" y="810"/>
                  <a:pt x="1203" y="812"/>
                </a:cubicBezTo>
                <a:cubicBezTo>
                  <a:pt x="1209" y="816"/>
                  <a:pt x="1215" y="822"/>
                  <a:pt x="1222" y="825"/>
                </a:cubicBezTo>
                <a:cubicBezTo>
                  <a:pt x="1229" y="828"/>
                  <a:pt x="1236" y="830"/>
                  <a:pt x="1241" y="837"/>
                </a:cubicBezTo>
                <a:cubicBezTo>
                  <a:pt x="1249" y="838"/>
                  <a:pt x="1256" y="844"/>
                  <a:pt x="1262" y="849"/>
                </a:cubicBezTo>
                <a:cubicBezTo>
                  <a:pt x="1270" y="847"/>
                  <a:pt x="1275" y="859"/>
                  <a:pt x="1282" y="859"/>
                </a:cubicBezTo>
                <a:cubicBezTo>
                  <a:pt x="1289" y="861"/>
                  <a:pt x="1296" y="865"/>
                  <a:pt x="1302" y="868"/>
                </a:cubicBezTo>
                <a:cubicBezTo>
                  <a:pt x="1317" y="872"/>
                  <a:pt x="1330" y="881"/>
                  <a:pt x="1345" y="886"/>
                </a:cubicBezTo>
                <a:cubicBezTo>
                  <a:pt x="1373" y="897"/>
                  <a:pt x="1400" y="912"/>
                  <a:pt x="1429" y="921"/>
                </a:cubicBezTo>
                <a:cubicBezTo>
                  <a:pt x="1437" y="931"/>
                  <a:pt x="1448" y="929"/>
                  <a:pt x="1456" y="938"/>
                </a:cubicBezTo>
                <a:cubicBezTo>
                  <a:pt x="1466" y="941"/>
                  <a:pt x="1476" y="944"/>
                  <a:pt x="1484" y="952"/>
                </a:cubicBezTo>
                <a:cubicBezTo>
                  <a:pt x="1489" y="952"/>
                  <a:pt x="1493" y="958"/>
                  <a:pt x="1497" y="960"/>
                </a:cubicBezTo>
                <a:cubicBezTo>
                  <a:pt x="1502" y="962"/>
                  <a:pt x="1508" y="961"/>
                  <a:pt x="1511" y="969"/>
                </a:cubicBezTo>
                <a:cubicBezTo>
                  <a:pt x="1517" y="968"/>
                  <a:pt x="1520" y="978"/>
                  <a:pt x="1527" y="976"/>
                </a:cubicBezTo>
                <a:cubicBezTo>
                  <a:pt x="1529" y="978"/>
                  <a:pt x="1530" y="982"/>
                  <a:pt x="1533" y="981"/>
                </a:cubicBezTo>
                <a:cubicBezTo>
                  <a:pt x="1534" y="986"/>
                  <a:pt x="1539" y="985"/>
                  <a:pt x="1536" y="988"/>
                </a:cubicBezTo>
                <a:cubicBezTo>
                  <a:pt x="1531" y="990"/>
                  <a:pt x="1530" y="981"/>
                  <a:pt x="1525" y="983"/>
                </a:cubicBezTo>
                <a:cubicBezTo>
                  <a:pt x="1521" y="979"/>
                  <a:pt x="1517" y="980"/>
                  <a:pt x="1514" y="974"/>
                </a:cubicBezTo>
                <a:cubicBezTo>
                  <a:pt x="1505" y="974"/>
                  <a:pt x="1498" y="964"/>
                  <a:pt x="1489" y="961"/>
                </a:cubicBezTo>
                <a:cubicBezTo>
                  <a:pt x="1481" y="961"/>
                  <a:pt x="1474" y="952"/>
                  <a:pt x="1466" y="951"/>
                </a:cubicBezTo>
                <a:cubicBezTo>
                  <a:pt x="1457" y="948"/>
                  <a:pt x="1449" y="944"/>
                  <a:pt x="1441" y="938"/>
                </a:cubicBezTo>
                <a:cubicBezTo>
                  <a:pt x="1437" y="937"/>
                  <a:pt x="1433" y="935"/>
                  <a:pt x="1429" y="933"/>
                </a:cubicBezTo>
                <a:cubicBezTo>
                  <a:pt x="1425" y="931"/>
                  <a:pt x="1421" y="932"/>
                  <a:pt x="1418" y="928"/>
                </a:cubicBezTo>
                <a:cubicBezTo>
                  <a:pt x="1408" y="928"/>
                  <a:pt x="1401" y="921"/>
                  <a:pt x="1392" y="918"/>
                </a:cubicBezTo>
                <a:cubicBezTo>
                  <a:pt x="1383" y="915"/>
                  <a:pt x="1376" y="909"/>
                  <a:pt x="1366" y="909"/>
                </a:cubicBezTo>
                <a:cubicBezTo>
                  <a:pt x="1362" y="907"/>
                  <a:pt x="1359" y="902"/>
                  <a:pt x="1354" y="904"/>
                </a:cubicBezTo>
                <a:cubicBezTo>
                  <a:pt x="1352" y="895"/>
                  <a:pt x="1344" y="906"/>
                  <a:pt x="1342" y="896"/>
                </a:cubicBezTo>
                <a:cubicBezTo>
                  <a:pt x="1325" y="892"/>
                  <a:pt x="1308" y="886"/>
                  <a:pt x="1292" y="877"/>
                </a:cubicBezTo>
                <a:cubicBezTo>
                  <a:pt x="1284" y="873"/>
                  <a:pt x="1275" y="872"/>
                  <a:pt x="1268" y="864"/>
                </a:cubicBezTo>
                <a:cubicBezTo>
                  <a:pt x="1258" y="866"/>
                  <a:pt x="1252" y="852"/>
                  <a:pt x="1242" y="855"/>
                </a:cubicBezTo>
                <a:cubicBezTo>
                  <a:pt x="1228" y="840"/>
                  <a:pt x="1210" y="839"/>
                  <a:pt x="1196" y="825"/>
                </a:cubicBezTo>
                <a:cubicBezTo>
                  <a:pt x="1187" y="822"/>
                  <a:pt x="1180" y="813"/>
                  <a:pt x="1171" y="812"/>
                </a:cubicBezTo>
                <a:cubicBezTo>
                  <a:pt x="1168" y="806"/>
                  <a:pt x="1165" y="803"/>
                  <a:pt x="1160" y="803"/>
                </a:cubicBezTo>
                <a:cubicBezTo>
                  <a:pt x="1156" y="802"/>
                  <a:pt x="1153" y="793"/>
                  <a:pt x="1147" y="796"/>
                </a:cubicBezTo>
                <a:cubicBezTo>
                  <a:pt x="1151" y="802"/>
                  <a:pt x="1156" y="806"/>
                  <a:pt x="1162" y="805"/>
                </a:cubicBezTo>
                <a:cubicBezTo>
                  <a:pt x="1165" y="814"/>
                  <a:pt x="1172" y="814"/>
                  <a:pt x="1176" y="821"/>
                </a:cubicBezTo>
                <a:cubicBezTo>
                  <a:pt x="1187" y="825"/>
                  <a:pt x="1196" y="835"/>
                  <a:pt x="1207" y="839"/>
                </a:cubicBezTo>
                <a:cubicBezTo>
                  <a:pt x="1226" y="856"/>
                  <a:pt x="1247" y="864"/>
                  <a:pt x="1268" y="875"/>
                </a:cubicBezTo>
                <a:cubicBezTo>
                  <a:pt x="1274" y="876"/>
                  <a:pt x="1278" y="881"/>
                  <a:pt x="1283" y="882"/>
                </a:cubicBezTo>
                <a:cubicBezTo>
                  <a:pt x="1290" y="882"/>
                  <a:pt x="1293" y="892"/>
                  <a:pt x="1300" y="890"/>
                </a:cubicBezTo>
                <a:cubicBezTo>
                  <a:pt x="1309" y="900"/>
                  <a:pt x="1321" y="899"/>
                  <a:pt x="1332" y="905"/>
                </a:cubicBezTo>
                <a:cubicBezTo>
                  <a:pt x="1342" y="910"/>
                  <a:pt x="1354" y="910"/>
                  <a:pt x="1363" y="920"/>
                </a:cubicBezTo>
                <a:cubicBezTo>
                  <a:pt x="1369" y="920"/>
                  <a:pt x="1375" y="919"/>
                  <a:pt x="1378" y="926"/>
                </a:cubicBezTo>
                <a:cubicBezTo>
                  <a:pt x="1382" y="923"/>
                  <a:pt x="1385" y="925"/>
                  <a:pt x="1387" y="930"/>
                </a:cubicBezTo>
                <a:cubicBezTo>
                  <a:pt x="1390" y="929"/>
                  <a:pt x="1393" y="930"/>
                  <a:pt x="1395" y="934"/>
                </a:cubicBezTo>
                <a:cubicBezTo>
                  <a:pt x="1400" y="932"/>
                  <a:pt x="1403" y="938"/>
                  <a:pt x="1408" y="936"/>
                </a:cubicBezTo>
                <a:cubicBezTo>
                  <a:pt x="1411" y="942"/>
                  <a:pt x="1417" y="937"/>
                  <a:pt x="1421" y="944"/>
                </a:cubicBezTo>
                <a:cubicBezTo>
                  <a:pt x="1429" y="946"/>
                  <a:pt x="1438" y="949"/>
                  <a:pt x="1446" y="953"/>
                </a:cubicBezTo>
                <a:cubicBezTo>
                  <a:pt x="1453" y="962"/>
                  <a:pt x="1464" y="958"/>
                  <a:pt x="1471" y="965"/>
                </a:cubicBezTo>
                <a:cubicBezTo>
                  <a:pt x="1476" y="965"/>
                  <a:pt x="1480" y="968"/>
                  <a:pt x="1484" y="973"/>
                </a:cubicBezTo>
                <a:cubicBezTo>
                  <a:pt x="1487" y="972"/>
                  <a:pt x="1489" y="973"/>
                  <a:pt x="1491" y="975"/>
                </a:cubicBezTo>
                <a:cubicBezTo>
                  <a:pt x="1492" y="978"/>
                  <a:pt x="1496" y="977"/>
                  <a:pt x="1494" y="979"/>
                </a:cubicBezTo>
                <a:cubicBezTo>
                  <a:pt x="1489" y="979"/>
                  <a:pt x="1486" y="976"/>
                  <a:pt x="1482" y="974"/>
                </a:cubicBezTo>
                <a:cubicBezTo>
                  <a:pt x="1479" y="968"/>
                  <a:pt x="1472" y="977"/>
                  <a:pt x="1470" y="969"/>
                </a:cubicBezTo>
                <a:cubicBezTo>
                  <a:pt x="1466" y="968"/>
                  <a:pt x="1462" y="965"/>
                  <a:pt x="1458" y="964"/>
                </a:cubicBezTo>
                <a:cubicBezTo>
                  <a:pt x="1457" y="961"/>
                  <a:pt x="1453" y="964"/>
                  <a:pt x="1451" y="962"/>
                </a:cubicBezTo>
                <a:cubicBezTo>
                  <a:pt x="1449" y="959"/>
                  <a:pt x="1447" y="960"/>
                  <a:pt x="1444" y="960"/>
                </a:cubicBezTo>
                <a:cubicBezTo>
                  <a:pt x="1428" y="950"/>
                  <a:pt x="1409" y="950"/>
                  <a:pt x="1394" y="938"/>
                </a:cubicBezTo>
                <a:cubicBezTo>
                  <a:pt x="1390" y="938"/>
                  <a:pt x="1386" y="937"/>
                  <a:pt x="1383" y="935"/>
                </a:cubicBezTo>
                <a:cubicBezTo>
                  <a:pt x="1380" y="934"/>
                  <a:pt x="1375" y="939"/>
                  <a:pt x="1373" y="932"/>
                </a:cubicBezTo>
                <a:cubicBezTo>
                  <a:pt x="1364" y="935"/>
                  <a:pt x="1359" y="923"/>
                  <a:pt x="1350" y="927"/>
                </a:cubicBezTo>
                <a:cubicBezTo>
                  <a:pt x="1344" y="921"/>
                  <a:pt x="1336" y="922"/>
                  <a:pt x="1330" y="918"/>
                </a:cubicBezTo>
                <a:cubicBezTo>
                  <a:pt x="1325" y="921"/>
                  <a:pt x="1325" y="907"/>
                  <a:pt x="1319" y="915"/>
                </a:cubicBezTo>
                <a:cubicBezTo>
                  <a:pt x="1315" y="913"/>
                  <a:pt x="1313" y="907"/>
                  <a:pt x="1308" y="909"/>
                </a:cubicBezTo>
                <a:cubicBezTo>
                  <a:pt x="1294" y="902"/>
                  <a:pt x="1280" y="895"/>
                  <a:pt x="1266" y="888"/>
                </a:cubicBezTo>
                <a:cubicBezTo>
                  <a:pt x="1251" y="885"/>
                  <a:pt x="1238" y="874"/>
                  <a:pt x="1223" y="868"/>
                </a:cubicBezTo>
                <a:cubicBezTo>
                  <a:pt x="1216" y="864"/>
                  <a:pt x="1211" y="859"/>
                  <a:pt x="1203" y="859"/>
                </a:cubicBezTo>
                <a:cubicBezTo>
                  <a:pt x="1196" y="853"/>
                  <a:pt x="1190" y="848"/>
                  <a:pt x="1182" y="847"/>
                </a:cubicBezTo>
                <a:cubicBezTo>
                  <a:pt x="1169" y="833"/>
                  <a:pt x="1153" y="833"/>
                  <a:pt x="1141" y="817"/>
                </a:cubicBezTo>
                <a:cubicBezTo>
                  <a:pt x="1134" y="817"/>
                  <a:pt x="1129" y="809"/>
                  <a:pt x="1122" y="804"/>
                </a:cubicBezTo>
                <a:cubicBezTo>
                  <a:pt x="1115" y="801"/>
                  <a:pt x="1109" y="794"/>
                  <a:pt x="1102" y="788"/>
                </a:cubicBezTo>
                <a:cubicBezTo>
                  <a:pt x="1099" y="787"/>
                  <a:pt x="1096" y="784"/>
                  <a:pt x="1094" y="778"/>
                </a:cubicBezTo>
                <a:cubicBezTo>
                  <a:pt x="1089" y="779"/>
                  <a:pt x="1088" y="768"/>
                  <a:pt x="1083" y="770"/>
                </a:cubicBezTo>
                <a:cubicBezTo>
                  <a:pt x="1080" y="767"/>
                  <a:pt x="1079" y="757"/>
                  <a:pt x="1074" y="760"/>
                </a:cubicBezTo>
                <a:cubicBezTo>
                  <a:pt x="1075" y="758"/>
                  <a:pt x="1074" y="746"/>
                  <a:pt x="1068" y="748"/>
                </a:cubicBezTo>
                <a:cubicBezTo>
                  <a:pt x="1069" y="764"/>
                  <a:pt x="1085" y="777"/>
                  <a:pt x="1092" y="791"/>
                </a:cubicBezTo>
                <a:cubicBezTo>
                  <a:pt x="1100" y="793"/>
                  <a:pt x="1104" y="805"/>
                  <a:pt x="1112" y="806"/>
                </a:cubicBezTo>
                <a:cubicBezTo>
                  <a:pt x="1119" y="813"/>
                  <a:pt x="1126" y="819"/>
                  <a:pt x="1134" y="824"/>
                </a:cubicBezTo>
                <a:cubicBezTo>
                  <a:pt x="1148" y="833"/>
                  <a:pt x="1162" y="845"/>
                  <a:pt x="1176" y="853"/>
                </a:cubicBezTo>
                <a:cubicBezTo>
                  <a:pt x="1183" y="857"/>
                  <a:pt x="1191" y="859"/>
                  <a:pt x="1198" y="865"/>
                </a:cubicBezTo>
                <a:cubicBezTo>
                  <a:pt x="1204" y="873"/>
                  <a:pt x="1213" y="872"/>
                  <a:pt x="1220" y="879"/>
                </a:cubicBezTo>
                <a:cubicBezTo>
                  <a:pt x="1236" y="884"/>
                  <a:pt x="1251" y="895"/>
                  <a:pt x="1267" y="900"/>
                </a:cubicBezTo>
                <a:cubicBezTo>
                  <a:pt x="1271" y="898"/>
                  <a:pt x="1273" y="906"/>
                  <a:pt x="1276" y="906"/>
                </a:cubicBezTo>
                <a:cubicBezTo>
                  <a:pt x="1281" y="907"/>
                  <a:pt x="1284" y="910"/>
                  <a:pt x="1288" y="911"/>
                </a:cubicBezTo>
                <a:cubicBezTo>
                  <a:pt x="1296" y="914"/>
                  <a:pt x="1304" y="919"/>
                  <a:pt x="1312" y="922"/>
                </a:cubicBezTo>
                <a:cubicBezTo>
                  <a:pt x="1326" y="930"/>
                  <a:pt x="1342" y="933"/>
                  <a:pt x="1357" y="941"/>
                </a:cubicBezTo>
                <a:cubicBezTo>
                  <a:pt x="1362" y="937"/>
                  <a:pt x="1363" y="946"/>
                  <a:pt x="1368" y="944"/>
                </a:cubicBezTo>
                <a:cubicBezTo>
                  <a:pt x="1372" y="944"/>
                  <a:pt x="1377" y="943"/>
                  <a:pt x="1379" y="949"/>
                </a:cubicBezTo>
                <a:cubicBezTo>
                  <a:pt x="1388" y="948"/>
                  <a:pt x="1396" y="954"/>
                  <a:pt x="1404" y="956"/>
                </a:cubicBezTo>
                <a:cubicBezTo>
                  <a:pt x="1412" y="960"/>
                  <a:pt x="1420" y="962"/>
                  <a:pt x="1427" y="966"/>
                </a:cubicBezTo>
                <a:cubicBezTo>
                  <a:pt x="1435" y="969"/>
                  <a:pt x="1444" y="969"/>
                  <a:pt x="1452" y="973"/>
                </a:cubicBezTo>
                <a:cubicBezTo>
                  <a:pt x="1473" y="984"/>
                  <a:pt x="1495" y="994"/>
                  <a:pt x="1517" y="1001"/>
                </a:cubicBezTo>
                <a:cubicBezTo>
                  <a:pt x="1533" y="1012"/>
                  <a:pt x="1551" y="1017"/>
                  <a:pt x="1567" y="1027"/>
                </a:cubicBezTo>
                <a:cubicBezTo>
                  <a:pt x="1569" y="1031"/>
                  <a:pt x="1572" y="1032"/>
                  <a:pt x="1575" y="1031"/>
                </a:cubicBezTo>
                <a:cubicBezTo>
                  <a:pt x="1577" y="1034"/>
                  <a:pt x="1579" y="1040"/>
                  <a:pt x="1582" y="1039"/>
                </a:cubicBezTo>
                <a:cubicBezTo>
                  <a:pt x="1587" y="1046"/>
                  <a:pt x="1594" y="1044"/>
                  <a:pt x="1597" y="1054"/>
                </a:cubicBezTo>
                <a:cubicBezTo>
                  <a:pt x="1590" y="1055"/>
                  <a:pt x="1584" y="1049"/>
                  <a:pt x="1578" y="1047"/>
                </a:cubicBezTo>
                <a:cubicBezTo>
                  <a:pt x="1572" y="1045"/>
                  <a:pt x="1565" y="1043"/>
                  <a:pt x="1559" y="1040"/>
                </a:cubicBezTo>
                <a:cubicBezTo>
                  <a:pt x="1552" y="1041"/>
                  <a:pt x="1548" y="1033"/>
                  <a:pt x="1541" y="1033"/>
                </a:cubicBezTo>
                <a:cubicBezTo>
                  <a:pt x="1535" y="1028"/>
                  <a:pt x="1528" y="1029"/>
                  <a:pt x="1523" y="1022"/>
                </a:cubicBezTo>
                <a:cubicBezTo>
                  <a:pt x="1511" y="1020"/>
                  <a:pt x="1499" y="1017"/>
                  <a:pt x="1488" y="1012"/>
                </a:cubicBezTo>
                <a:cubicBezTo>
                  <a:pt x="1482" y="1012"/>
                  <a:pt x="1476" y="1010"/>
                  <a:pt x="1471" y="1007"/>
                </a:cubicBezTo>
                <a:cubicBezTo>
                  <a:pt x="1465" y="1005"/>
                  <a:pt x="1457" y="1010"/>
                  <a:pt x="1453" y="1002"/>
                </a:cubicBezTo>
                <a:cubicBezTo>
                  <a:pt x="1445" y="1007"/>
                  <a:pt x="1443" y="994"/>
                  <a:pt x="1435" y="1000"/>
                </a:cubicBezTo>
                <a:cubicBezTo>
                  <a:pt x="1432" y="998"/>
                  <a:pt x="1429" y="997"/>
                  <a:pt x="1426" y="996"/>
                </a:cubicBezTo>
                <a:cubicBezTo>
                  <a:pt x="1423" y="998"/>
                  <a:pt x="1421" y="991"/>
                  <a:pt x="1417" y="995"/>
                </a:cubicBezTo>
                <a:cubicBezTo>
                  <a:pt x="1406" y="991"/>
                  <a:pt x="1394" y="987"/>
                  <a:pt x="1382" y="985"/>
                </a:cubicBezTo>
                <a:cubicBezTo>
                  <a:pt x="1377" y="978"/>
                  <a:pt x="1370" y="981"/>
                  <a:pt x="1364" y="975"/>
                </a:cubicBezTo>
                <a:cubicBezTo>
                  <a:pt x="1357" y="976"/>
                  <a:pt x="1352" y="970"/>
                  <a:pt x="1345" y="971"/>
                </a:cubicBezTo>
                <a:cubicBezTo>
                  <a:pt x="1338" y="968"/>
                  <a:pt x="1330" y="966"/>
                  <a:pt x="1326" y="964"/>
                </a:cubicBezTo>
                <a:cubicBezTo>
                  <a:pt x="1319" y="962"/>
                  <a:pt x="1313" y="957"/>
                  <a:pt x="1305" y="958"/>
                </a:cubicBezTo>
                <a:cubicBezTo>
                  <a:pt x="1300" y="950"/>
                  <a:pt x="1292" y="954"/>
                  <a:pt x="1287" y="947"/>
                </a:cubicBezTo>
                <a:cubicBezTo>
                  <a:pt x="1280" y="947"/>
                  <a:pt x="1274" y="941"/>
                  <a:pt x="1267" y="938"/>
                </a:cubicBezTo>
                <a:cubicBezTo>
                  <a:pt x="1254" y="933"/>
                  <a:pt x="1241" y="929"/>
                  <a:pt x="1229" y="921"/>
                </a:cubicBezTo>
                <a:cubicBezTo>
                  <a:pt x="1222" y="922"/>
                  <a:pt x="1217" y="914"/>
                  <a:pt x="1210" y="914"/>
                </a:cubicBezTo>
                <a:cubicBezTo>
                  <a:pt x="1204" y="908"/>
                  <a:pt x="1197" y="907"/>
                  <a:pt x="1191" y="901"/>
                </a:cubicBezTo>
                <a:cubicBezTo>
                  <a:pt x="1177" y="897"/>
                  <a:pt x="1166" y="888"/>
                  <a:pt x="1153" y="880"/>
                </a:cubicBezTo>
                <a:cubicBezTo>
                  <a:pt x="1147" y="878"/>
                  <a:pt x="1142" y="872"/>
                  <a:pt x="1136" y="870"/>
                </a:cubicBezTo>
                <a:cubicBezTo>
                  <a:pt x="1130" y="863"/>
                  <a:pt x="1122" y="864"/>
                  <a:pt x="1117" y="857"/>
                </a:cubicBezTo>
                <a:cubicBezTo>
                  <a:pt x="1105" y="848"/>
                  <a:pt x="1093" y="839"/>
                  <a:pt x="1081" y="830"/>
                </a:cubicBezTo>
                <a:cubicBezTo>
                  <a:pt x="1079" y="826"/>
                  <a:pt x="1077" y="821"/>
                  <a:pt x="1074" y="822"/>
                </a:cubicBezTo>
                <a:cubicBezTo>
                  <a:pt x="1078" y="830"/>
                  <a:pt x="1082" y="836"/>
                  <a:pt x="1087" y="841"/>
                </a:cubicBezTo>
                <a:cubicBezTo>
                  <a:pt x="1092" y="847"/>
                  <a:pt x="1099" y="843"/>
                  <a:pt x="1103" y="853"/>
                </a:cubicBezTo>
                <a:cubicBezTo>
                  <a:pt x="1107" y="859"/>
                  <a:pt x="1113" y="862"/>
                  <a:pt x="1118" y="865"/>
                </a:cubicBezTo>
                <a:cubicBezTo>
                  <a:pt x="1123" y="870"/>
                  <a:pt x="1129" y="876"/>
                  <a:pt x="1136" y="875"/>
                </a:cubicBezTo>
                <a:cubicBezTo>
                  <a:pt x="1140" y="883"/>
                  <a:pt x="1146" y="886"/>
                  <a:pt x="1151" y="887"/>
                </a:cubicBezTo>
                <a:cubicBezTo>
                  <a:pt x="1157" y="893"/>
                  <a:pt x="1162" y="898"/>
                  <a:pt x="1169" y="898"/>
                </a:cubicBezTo>
                <a:cubicBezTo>
                  <a:pt x="1173" y="906"/>
                  <a:pt x="1181" y="902"/>
                  <a:pt x="1185" y="910"/>
                </a:cubicBezTo>
                <a:cubicBezTo>
                  <a:pt x="1191" y="910"/>
                  <a:pt x="1196" y="918"/>
                  <a:pt x="1203" y="917"/>
                </a:cubicBezTo>
                <a:cubicBezTo>
                  <a:pt x="1207" y="926"/>
                  <a:pt x="1216" y="918"/>
                  <a:pt x="1219" y="929"/>
                </a:cubicBezTo>
                <a:cubicBezTo>
                  <a:pt x="1225" y="931"/>
                  <a:pt x="1231" y="935"/>
                  <a:pt x="1237" y="937"/>
                </a:cubicBezTo>
                <a:cubicBezTo>
                  <a:pt x="1249" y="944"/>
                  <a:pt x="1262" y="944"/>
                  <a:pt x="1272" y="956"/>
                </a:cubicBezTo>
                <a:cubicBezTo>
                  <a:pt x="1284" y="958"/>
                  <a:pt x="1295" y="965"/>
                  <a:pt x="1308" y="968"/>
                </a:cubicBezTo>
                <a:cubicBezTo>
                  <a:pt x="1313" y="971"/>
                  <a:pt x="1319" y="971"/>
                  <a:pt x="1324" y="976"/>
                </a:cubicBezTo>
                <a:cubicBezTo>
                  <a:pt x="1328" y="975"/>
                  <a:pt x="1330" y="978"/>
                  <a:pt x="1334" y="977"/>
                </a:cubicBezTo>
                <a:cubicBezTo>
                  <a:pt x="1338" y="975"/>
                  <a:pt x="1339" y="984"/>
                  <a:pt x="1344" y="980"/>
                </a:cubicBezTo>
                <a:cubicBezTo>
                  <a:pt x="1349" y="983"/>
                  <a:pt x="1355" y="985"/>
                  <a:pt x="1361" y="985"/>
                </a:cubicBezTo>
                <a:cubicBezTo>
                  <a:pt x="1366" y="993"/>
                  <a:pt x="1374" y="991"/>
                  <a:pt x="1380" y="992"/>
                </a:cubicBezTo>
                <a:cubicBezTo>
                  <a:pt x="1385" y="999"/>
                  <a:pt x="1392" y="994"/>
                  <a:pt x="1397" y="1001"/>
                </a:cubicBezTo>
                <a:cubicBezTo>
                  <a:pt x="1400" y="1000"/>
                  <a:pt x="1403" y="1002"/>
                  <a:pt x="1406" y="1002"/>
                </a:cubicBezTo>
                <a:cubicBezTo>
                  <a:pt x="1408" y="1007"/>
                  <a:pt x="1414" y="1001"/>
                  <a:pt x="1416" y="1005"/>
                </a:cubicBezTo>
                <a:cubicBezTo>
                  <a:pt x="1429" y="1008"/>
                  <a:pt x="1441" y="1011"/>
                  <a:pt x="1454" y="1013"/>
                </a:cubicBezTo>
                <a:cubicBezTo>
                  <a:pt x="1458" y="1018"/>
                  <a:pt x="1466" y="1012"/>
                  <a:pt x="1471" y="1018"/>
                </a:cubicBezTo>
                <a:cubicBezTo>
                  <a:pt x="1477" y="1021"/>
                  <a:pt x="1485" y="1020"/>
                  <a:pt x="1490" y="1026"/>
                </a:cubicBezTo>
                <a:cubicBezTo>
                  <a:pt x="1515" y="1028"/>
                  <a:pt x="1537" y="1044"/>
                  <a:pt x="1561" y="1053"/>
                </a:cubicBezTo>
                <a:cubicBezTo>
                  <a:pt x="1573" y="1058"/>
                  <a:pt x="1585" y="1062"/>
                  <a:pt x="1596" y="1069"/>
                </a:cubicBezTo>
                <a:cubicBezTo>
                  <a:pt x="1602" y="1070"/>
                  <a:pt x="1607" y="1076"/>
                  <a:pt x="1613" y="1078"/>
                </a:cubicBezTo>
                <a:cubicBezTo>
                  <a:pt x="1618" y="1084"/>
                  <a:pt x="1626" y="1081"/>
                  <a:pt x="1630" y="1092"/>
                </a:cubicBezTo>
                <a:cubicBezTo>
                  <a:pt x="1615" y="1086"/>
                  <a:pt x="1602" y="1079"/>
                  <a:pt x="1588" y="1071"/>
                </a:cubicBezTo>
                <a:cubicBezTo>
                  <a:pt x="1559" y="1062"/>
                  <a:pt x="1528" y="1057"/>
                  <a:pt x="1499" y="1047"/>
                </a:cubicBezTo>
                <a:cubicBezTo>
                  <a:pt x="1482" y="1050"/>
                  <a:pt x="1469" y="1040"/>
                  <a:pt x="1453" y="1043"/>
                </a:cubicBezTo>
                <a:cubicBezTo>
                  <a:pt x="1450" y="1038"/>
                  <a:pt x="1447" y="1037"/>
                  <a:pt x="1442" y="1040"/>
                </a:cubicBezTo>
                <a:cubicBezTo>
                  <a:pt x="1440" y="1032"/>
                  <a:pt x="1434" y="1039"/>
                  <a:pt x="1430" y="1035"/>
                </a:cubicBezTo>
                <a:cubicBezTo>
                  <a:pt x="1427" y="1033"/>
                  <a:pt x="1423" y="1034"/>
                  <a:pt x="1419" y="1036"/>
                </a:cubicBezTo>
                <a:cubicBezTo>
                  <a:pt x="1415" y="1033"/>
                  <a:pt x="1412" y="1030"/>
                  <a:pt x="1406" y="1034"/>
                </a:cubicBezTo>
                <a:cubicBezTo>
                  <a:pt x="1402" y="1025"/>
                  <a:pt x="1394" y="1033"/>
                  <a:pt x="1390" y="1025"/>
                </a:cubicBezTo>
                <a:cubicBezTo>
                  <a:pt x="1384" y="1023"/>
                  <a:pt x="1375" y="1028"/>
                  <a:pt x="1371" y="1018"/>
                </a:cubicBezTo>
                <a:cubicBezTo>
                  <a:pt x="1362" y="1025"/>
                  <a:pt x="1359" y="1013"/>
                  <a:pt x="1350" y="1018"/>
                </a:cubicBezTo>
                <a:cubicBezTo>
                  <a:pt x="1344" y="1016"/>
                  <a:pt x="1339" y="1010"/>
                  <a:pt x="1332" y="1011"/>
                </a:cubicBezTo>
                <a:cubicBezTo>
                  <a:pt x="1328" y="1012"/>
                  <a:pt x="1326" y="1007"/>
                  <a:pt x="1323" y="1006"/>
                </a:cubicBezTo>
                <a:cubicBezTo>
                  <a:pt x="1320" y="1009"/>
                  <a:pt x="1317" y="1008"/>
                  <a:pt x="1314" y="1006"/>
                </a:cubicBezTo>
                <a:cubicBezTo>
                  <a:pt x="1308" y="1004"/>
                  <a:pt x="1302" y="1000"/>
                  <a:pt x="1295" y="998"/>
                </a:cubicBezTo>
                <a:cubicBezTo>
                  <a:pt x="1289" y="997"/>
                  <a:pt x="1283" y="995"/>
                  <a:pt x="1277" y="991"/>
                </a:cubicBezTo>
                <a:cubicBezTo>
                  <a:pt x="1270" y="990"/>
                  <a:pt x="1264" y="988"/>
                  <a:pt x="1258" y="984"/>
                </a:cubicBezTo>
                <a:cubicBezTo>
                  <a:pt x="1245" y="982"/>
                  <a:pt x="1234" y="974"/>
                  <a:pt x="1222" y="972"/>
                </a:cubicBezTo>
                <a:cubicBezTo>
                  <a:pt x="1210" y="965"/>
                  <a:pt x="1198" y="957"/>
                  <a:pt x="1185" y="954"/>
                </a:cubicBezTo>
                <a:cubicBezTo>
                  <a:pt x="1183" y="950"/>
                  <a:pt x="1180" y="949"/>
                  <a:pt x="1177" y="950"/>
                </a:cubicBezTo>
                <a:cubicBezTo>
                  <a:pt x="1174" y="946"/>
                  <a:pt x="1171" y="943"/>
                  <a:pt x="1168" y="943"/>
                </a:cubicBezTo>
                <a:cubicBezTo>
                  <a:pt x="1162" y="937"/>
                  <a:pt x="1156" y="935"/>
                  <a:pt x="1150" y="932"/>
                </a:cubicBezTo>
                <a:cubicBezTo>
                  <a:pt x="1145" y="925"/>
                  <a:pt x="1137" y="928"/>
                  <a:pt x="1132" y="922"/>
                </a:cubicBezTo>
                <a:cubicBezTo>
                  <a:pt x="1127" y="917"/>
                  <a:pt x="1120" y="916"/>
                  <a:pt x="1114" y="911"/>
                </a:cubicBezTo>
                <a:cubicBezTo>
                  <a:pt x="1109" y="907"/>
                  <a:pt x="1104" y="902"/>
                  <a:pt x="1099" y="899"/>
                </a:cubicBezTo>
                <a:cubicBezTo>
                  <a:pt x="1097" y="895"/>
                  <a:pt x="1094" y="894"/>
                  <a:pt x="1091" y="895"/>
                </a:cubicBezTo>
                <a:cubicBezTo>
                  <a:pt x="1088" y="891"/>
                  <a:pt x="1087" y="882"/>
                  <a:pt x="1081" y="888"/>
                </a:cubicBezTo>
                <a:cubicBezTo>
                  <a:pt x="1085" y="894"/>
                  <a:pt x="1089" y="900"/>
                  <a:pt x="1094" y="901"/>
                </a:cubicBezTo>
                <a:cubicBezTo>
                  <a:pt x="1100" y="905"/>
                  <a:pt x="1104" y="913"/>
                  <a:pt x="1110" y="913"/>
                </a:cubicBezTo>
                <a:cubicBezTo>
                  <a:pt x="1119" y="922"/>
                  <a:pt x="1129" y="929"/>
                  <a:pt x="1141" y="932"/>
                </a:cubicBezTo>
                <a:cubicBezTo>
                  <a:pt x="1149" y="943"/>
                  <a:pt x="1161" y="943"/>
                  <a:pt x="1170" y="953"/>
                </a:cubicBezTo>
                <a:cubicBezTo>
                  <a:pt x="1182" y="958"/>
                  <a:pt x="1192" y="966"/>
                  <a:pt x="1203" y="970"/>
                </a:cubicBezTo>
                <a:cubicBezTo>
                  <a:pt x="1213" y="978"/>
                  <a:pt x="1225" y="979"/>
                  <a:pt x="1234" y="988"/>
                </a:cubicBezTo>
                <a:cubicBezTo>
                  <a:pt x="1241" y="987"/>
                  <a:pt x="1246" y="991"/>
                  <a:pt x="1251" y="993"/>
                </a:cubicBezTo>
                <a:cubicBezTo>
                  <a:pt x="1254" y="997"/>
                  <a:pt x="1258" y="992"/>
                  <a:pt x="1260" y="998"/>
                </a:cubicBezTo>
                <a:cubicBezTo>
                  <a:pt x="1263" y="996"/>
                  <a:pt x="1266" y="999"/>
                  <a:pt x="1269" y="998"/>
                </a:cubicBezTo>
                <a:cubicBezTo>
                  <a:pt x="1278" y="1008"/>
                  <a:pt x="1291" y="1006"/>
                  <a:pt x="1301" y="1013"/>
                </a:cubicBezTo>
                <a:cubicBezTo>
                  <a:pt x="1307" y="1012"/>
                  <a:pt x="1312" y="1017"/>
                  <a:pt x="1318" y="1018"/>
                </a:cubicBezTo>
                <a:cubicBezTo>
                  <a:pt x="1320" y="1022"/>
                  <a:pt x="1325" y="1017"/>
                  <a:pt x="1326" y="1022"/>
                </a:cubicBezTo>
                <a:cubicBezTo>
                  <a:pt x="1330" y="1020"/>
                  <a:pt x="1333" y="1021"/>
                  <a:pt x="1336" y="1023"/>
                </a:cubicBezTo>
                <a:cubicBezTo>
                  <a:pt x="1341" y="1024"/>
                  <a:pt x="1347" y="1023"/>
                  <a:pt x="1351" y="1029"/>
                </a:cubicBezTo>
                <a:cubicBezTo>
                  <a:pt x="1358" y="1025"/>
                  <a:pt x="1362" y="1033"/>
                  <a:pt x="1368" y="1034"/>
                </a:cubicBezTo>
                <a:cubicBezTo>
                  <a:pt x="1375" y="1033"/>
                  <a:pt x="1380" y="1037"/>
                  <a:pt x="1386" y="1039"/>
                </a:cubicBezTo>
                <a:cubicBezTo>
                  <a:pt x="1393" y="1035"/>
                  <a:pt x="1397" y="1043"/>
                  <a:pt x="1404" y="1041"/>
                </a:cubicBezTo>
                <a:cubicBezTo>
                  <a:pt x="1406" y="1043"/>
                  <a:pt x="1409" y="1043"/>
                  <a:pt x="1411" y="1043"/>
                </a:cubicBezTo>
                <a:cubicBezTo>
                  <a:pt x="1415" y="1041"/>
                  <a:pt x="1416" y="1048"/>
                  <a:pt x="1420" y="1044"/>
                </a:cubicBezTo>
                <a:cubicBezTo>
                  <a:pt x="1425" y="1048"/>
                  <a:pt x="1431" y="1050"/>
                  <a:pt x="1438" y="1049"/>
                </a:cubicBezTo>
                <a:cubicBezTo>
                  <a:pt x="1439" y="1052"/>
                  <a:pt x="1442" y="1048"/>
                  <a:pt x="1444" y="1048"/>
                </a:cubicBezTo>
                <a:cubicBezTo>
                  <a:pt x="1445" y="1049"/>
                  <a:pt x="1445" y="1052"/>
                  <a:pt x="1446" y="1053"/>
                </a:cubicBezTo>
                <a:cubicBezTo>
                  <a:pt x="1449" y="1054"/>
                  <a:pt x="1452" y="1053"/>
                  <a:pt x="1455" y="1054"/>
                </a:cubicBezTo>
                <a:cubicBezTo>
                  <a:pt x="1461" y="1056"/>
                  <a:pt x="1468" y="1054"/>
                  <a:pt x="1473" y="1059"/>
                </a:cubicBezTo>
                <a:cubicBezTo>
                  <a:pt x="1480" y="1055"/>
                  <a:pt x="1484" y="1057"/>
                  <a:pt x="1489" y="1061"/>
                </a:cubicBezTo>
                <a:cubicBezTo>
                  <a:pt x="1497" y="1056"/>
                  <a:pt x="1501" y="1065"/>
                  <a:pt x="1508" y="1063"/>
                </a:cubicBezTo>
                <a:cubicBezTo>
                  <a:pt x="1513" y="1065"/>
                  <a:pt x="1520" y="1062"/>
                  <a:pt x="1525" y="1068"/>
                </a:cubicBezTo>
                <a:cubicBezTo>
                  <a:pt x="1531" y="1070"/>
                  <a:pt x="1538" y="1067"/>
                  <a:pt x="1542" y="1073"/>
                </a:cubicBezTo>
                <a:cubicBezTo>
                  <a:pt x="1548" y="1073"/>
                  <a:pt x="1554" y="1071"/>
                  <a:pt x="1559" y="1075"/>
                </a:cubicBezTo>
                <a:cubicBezTo>
                  <a:pt x="1564" y="1078"/>
                  <a:pt x="1571" y="1076"/>
                  <a:pt x="1576" y="1080"/>
                </a:cubicBezTo>
                <a:cubicBezTo>
                  <a:pt x="1588" y="1084"/>
                  <a:pt x="1599" y="1089"/>
                  <a:pt x="1610" y="1094"/>
                </a:cubicBezTo>
                <a:cubicBezTo>
                  <a:pt x="1619" y="1097"/>
                  <a:pt x="1625" y="1107"/>
                  <a:pt x="1635" y="1107"/>
                </a:cubicBezTo>
                <a:cubicBezTo>
                  <a:pt x="1642" y="1114"/>
                  <a:pt x="1652" y="1112"/>
                  <a:pt x="1657" y="1126"/>
                </a:cubicBezTo>
                <a:cubicBezTo>
                  <a:pt x="1652" y="1127"/>
                  <a:pt x="1649" y="1117"/>
                  <a:pt x="1642" y="1120"/>
                </a:cubicBezTo>
                <a:cubicBezTo>
                  <a:pt x="1638" y="1114"/>
                  <a:pt x="1631" y="1117"/>
                  <a:pt x="1625" y="1115"/>
                </a:cubicBezTo>
                <a:cubicBezTo>
                  <a:pt x="1619" y="1114"/>
                  <a:pt x="1616" y="1106"/>
                  <a:pt x="1610" y="1109"/>
                </a:cubicBezTo>
                <a:cubicBezTo>
                  <a:pt x="1604" y="1105"/>
                  <a:pt x="1598" y="1106"/>
                  <a:pt x="1593" y="1100"/>
                </a:cubicBezTo>
                <a:cubicBezTo>
                  <a:pt x="1588" y="1102"/>
                  <a:pt x="1583" y="1100"/>
                  <a:pt x="1578" y="1100"/>
                </a:cubicBezTo>
                <a:cubicBezTo>
                  <a:pt x="1574" y="1095"/>
                  <a:pt x="1568" y="1099"/>
                  <a:pt x="1564" y="1096"/>
                </a:cubicBezTo>
                <a:cubicBezTo>
                  <a:pt x="1561" y="1097"/>
                  <a:pt x="1559" y="1095"/>
                  <a:pt x="1557" y="1094"/>
                </a:cubicBezTo>
                <a:cubicBezTo>
                  <a:pt x="1556" y="1091"/>
                  <a:pt x="1552" y="1094"/>
                  <a:pt x="1550" y="1092"/>
                </a:cubicBezTo>
                <a:cubicBezTo>
                  <a:pt x="1545" y="1092"/>
                  <a:pt x="1540" y="1091"/>
                  <a:pt x="1536" y="1088"/>
                </a:cubicBezTo>
                <a:cubicBezTo>
                  <a:pt x="1525" y="1093"/>
                  <a:pt x="1518" y="1086"/>
                  <a:pt x="1508" y="1089"/>
                </a:cubicBezTo>
                <a:cubicBezTo>
                  <a:pt x="1504" y="1083"/>
                  <a:pt x="1498" y="1087"/>
                  <a:pt x="1494" y="1085"/>
                </a:cubicBezTo>
                <a:cubicBezTo>
                  <a:pt x="1488" y="1085"/>
                  <a:pt x="1484" y="1083"/>
                  <a:pt x="1479" y="1085"/>
                </a:cubicBezTo>
                <a:cubicBezTo>
                  <a:pt x="1478" y="1082"/>
                  <a:pt x="1477" y="1084"/>
                  <a:pt x="1475" y="1084"/>
                </a:cubicBezTo>
                <a:cubicBezTo>
                  <a:pt x="1474" y="1084"/>
                  <a:pt x="1472" y="1083"/>
                  <a:pt x="1472" y="1083"/>
                </a:cubicBezTo>
                <a:cubicBezTo>
                  <a:pt x="1469" y="1083"/>
                  <a:pt x="1466" y="1085"/>
                  <a:pt x="1464" y="1084"/>
                </a:cubicBezTo>
                <a:cubicBezTo>
                  <a:pt x="1459" y="1084"/>
                  <a:pt x="1455" y="1081"/>
                  <a:pt x="1450" y="1080"/>
                </a:cubicBezTo>
                <a:cubicBezTo>
                  <a:pt x="1445" y="1080"/>
                  <a:pt x="1440" y="1080"/>
                  <a:pt x="1435" y="1080"/>
                </a:cubicBezTo>
                <a:cubicBezTo>
                  <a:pt x="1430" y="1079"/>
                  <a:pt x="1424" y="1076"/>
                  <a:pt x="1420" y="1079"/>
                </a:cubicBezTo>
                <a:cubicBezTo>
                  <a:pt x="1410" y="1077"/>
                  <a:pt x="1401" y="1074"/>
                  <a:pt x="1390" y="1078"/>
                </a:cubicBezTo>
                <a:cubicBezTo>
                  <a:pt x="1386" y="1073"/>
                  <a:pt x="1380" y="1077"/>
                  <a:pt x="1376" y="1074"/>
                </a:cubicBezTo>
                <a:cubicBezTo>
                  <a:pt x="1373" y="1076"/>
                  <a:pt x="1370" y="1077"/>
                  <a:pt x="1369" y="1072"/>
                </a:cubicBezTo>
                <a:cubicBezTo>
                  <a:pt x="1366" y="1073"/>
                  <a:pt x="1363" y="1076"/>
                  <a:pt x="1361" y="1074"/>
                </a:cubicBezTo>
                <a:cubicBezTo>
                  <a:pt x="1341" y="1074"/>
                  <a:pt x="1321" y="1073"/>
                  <a:pt x="1301" y="1072"/>
                </a:cubicBezTo>
                <a:cubicBezTo>
                  <a:pt x="1291" y="1070"/>
                  <a:pt x="1282" y="1067"/>
                  <a:pt x="1271" y="1071"/>
                </a:cubicBezTo>
                <a:cubicBezTo>
                  <a:pt x="1263" y="1064"/>
                  <a:pt x="1251" y="1069"/>
                  <a:pt x="1243" y="1063"/>
                </a:cubicBezTo>
                <a:cubicBezTo>
                  <a:pt x="1232" y="1067"/>
                  <a:pt x="1224" y="1057"/>
                  <a:pt x="1214" y="1058"/>
                </a:cubicBezTo>
                <a:cubicBezTo>
                  <a:pt x="1205" y="1054"/>
                  <a:pt x="1196" y="1052"/>
                  <a:pt x="1186" y="1050"/>
                </a:cubicBezTo>
                <a:cubicBezTo>
                  <a:pt x="1177" y="1046"/>
                  <a:pt x="1168" y="1044"/>
                  <a:pt x="1158" y="1042"/>
                </a:cubicBezTo>
                <a:cubicBezTo>
                  <a:pt x="1154" y="1038"/>
                  <a:pt x="1149" y="1038"/>
                  <a:pt x="1145" y="1035"/>
                </a:cubicBezTo>
                <a:cubicBezTo>
                  <a:pt x="1139" y="1039"/>
                  <a:pt x="1136" y="1032"/>
                  <a:pt x="1131" y="1031"/>
                </a:cubicBezTo>
                <a:cubicBezTo>
                  <a:pt x="1126" y="1030"/>
                  <a:pt x="1122" y="1028"/>
                  <a:pt x="1117" y="1027"/>
                </a:cubicBezTo>
                <a:cubicBezTo>
                  <a:pt x="1114" y="1022"/>
                  <a:pt x="1107" y="1027"/>
                  <a:pt x="1104" y="1019"/>
                </a:cubicBezTo>
                <a:cubicBezTo>
                  <a:pt x="1099" y="1020"/>
                  <a:pt x="1094" y="1018"/>
                  <a:pt x="1090" y="1015"/>
                </a:cubicBezTo>
                <a:cubicBezTo>
                  <a:pt x="1085" y="1018"/>
                  <a:pt x="1083" y="1007"/>
                  <a:pt x="1077" y="1008"/>
                </a:cubicBezTo>
                <a:cubicBezTo>
                  <a:pt x="1081" y="1017"/>
                  <a:pt x="1086" y="1021"/>
                  <a:pt x="1093" y="1020"/>
                </a:cubicBezTo>
                <a:cubicBezTo>
                  <a:pt x="1099" y="1020"/>
                  <a:pt x="1102" y="1030"/>
                  <a:pt x="1109" y="1028"/>
                </a:cubicBezTo>
                <a:cubicBezTo>
                  <a:pt x="1120" y="1036"/>
                  <a:pt x="1133" y="1038"/>
                  <a:pt x="1144" y="1044"/>
                </a:cubicBezTo>
                <a:cubicBezTo>
                  <a:pt x="1150" y="1045"/>
                  <a:pt x="1155" y="1050"/>
                  <a:pt x="1162" y="1049"/>
                </a:cubicBezTo>
                <a:cubicBezTo>
                  <a:pt x="1168" y="1052"/>
                  <a:pt x="1174" y="1054"/>
                  <a:pt x="1181" y="1056"/>
                </a:cubicBezTo>
                <a:cubicBezTo>
                  <a:pt x="1184" y="1055"/>
                  <a:pt x="1186" y="1061"/>
                  <a:pt x="1190" y="1057"/>
                </a:cubicBezTo>
                <a:cubicBezTo>
                  <a:pt x="1192" y="1061"/>
                  <a:pt x="1195" y="1062"/>
                  <a:pt x="1198" y="1061"/>
                </a:cubicBezTo>
                <a:cubicBezTo>
                  <a:pt x="1204" y="1066"/>
                  <a:pt x="1211" y="1064"/>
                  <a:pt x="1217" y="1069"/>
                </a:cubicBezTo>
                <a:cubicBezTo>
                  <a:pt x="1220" y="1068"/>
                  <a:pt x="1223" y="1069"/>
                  <a:pt x="1225" y="1073"/>
                </a:cubicBezTo>
                <a:cubicBezTo>
                  <a:pt x="1229" y="1070"/>
                  <a:pt x="1232" y="1069"/>
                  <a:pt x="1235" y="1070"/>
                </a:cubicBezTo>
                <a:cubicBezTo>
                  <a:pt x="1241" y="1075"/>
                  <a:pt x="1247" y="1076"/>
                  <a:pt x="1255" y="1074"/>
                </a:cubicBezTo>
                <a:cubicBezTo>
                  <a:pt x="1260" y="1077"/>
                  <a:pt x="1266" y="1079"/>
                  <a:pt x="1272" y="1079"/>
                </a:cubicBezTo>
                <a:cubicBezTo>
                  <a:pt x="1280" y="1076"/>
                  <a:pt x="1285" y="1083"/>
                  <a:pt x="1293" y="1079"/>
                </a:cubicBezTo>
                <a:cubicBezTo>
                  <a:pt x="1305" y="1084"/>
                  <a:pt x="1319" y="1081"/>
                  <a:pt x="1331" y="1084"/>
                </a:cubicBezTo>
                <a:cubicBezTo>
                  <a:pt x="1345" y="1083"/>
                  <a:pt x="1357" y="1088"/>
                  <a:pt x="1372" y="1082"/>
                </a:cubicBezTo>
                <a:cubicBezTo>
                  <a:pt x="1377" y="1091"/>
                  <a:pt x="1387" y="1081"/>
                  <a:pt x="1392" y="1088"/>
                </a:cubicBezTo>
                <a:cubicBezTo>
                  <a:pt x="1402" y="1085"/>
                  <a:pt x="1408" y="1091"/>
                  <a:pt x="1417" y="1090"/>
                </a:cubicBezTo>
                <a:cubicBezTo>
                  <a:pt x="1424" y="1090"/>
                  <a:pt x="1431" y="1092"/>
                  <a:pt x="1439" y="1092"/>
                </a:cubicBezTo>
                <a:cubicBezTo>
                  <a:pt x="1443" y="1092"/>
                  <a:pt x="1446" y="1092"/>
                  <a:pt x="1450" y="1092"/>
                </a:cubicBezTo>
                <a:cubicBezTo>
                  <a:pt x="1453" y="1098"/>
                  <a:pt x="1460" y="1089"/>
                  <a:pt x="1462" y="1097"/>
                </a:cubicBezTo>
                <a:cubicBezTo>
                  <a:pt x="1470" y="1094"/>
                  <a:pt x="1477" y="1096"/>
                  <a:pt x="1485" y="1096"/>
                </a:cubicBezTo>
                <a:cubicBezTo>
                  <a:pt x="1490" y="1092"/>
                  <a:pt x="1491" y="1101"/>
                  <a:pt x="1495" y="1099"/>
                </a:cubicBezTo>
                <a:cubicBezTo>
                  <a:pt x="1501" y="1095"/>
                  <a:pt x="1504" y="1098"/>
                  <a:pt x="1508" y="1101"/>
                </a:cubicBezTo>
                <a:cubicBezTo>
                  <a:pt x="1517" y="1096"/>
                  <a:pt x="1522" y="1105"/>
                  <a:pt x="1530" y="1103"/>
                </a:cubicBezTo>
                <a:cubicBezTo>
                  <a:pt x="1533" y="1104"/>
                  <a:pt x="1539" y="1099"/>
                  <a:pt x="1540" y="1106"/>
                </a:cubicBezTo>
                <a:cubicBezTo>
                  <a:pt x="1546" y="1103"/>
                  <a:pt x="1549" y="1106"/>
                  <a:pt x="1554" y="1104"/>
                </a:cubicBezTo>
                <a:cubicBezTo>
                  <a:pt x="1567" y="1112"/>
                  <a:pt x="1581" y="1113"/>
                  <a:pt x="1595" y="1114"/>
                </a:cubicBezTo>
                <a:cubicBezTo>
                  <a:pt x="1601" y="1119"/>
                  <a:pt x="1607" y="1122"/>
                  <a:pt x="1614" y="1121"/>
                </a:cubicBezTo>
                <a:cubicBezTo>
                  <a:pt x="1615" y="1128"/>
                  <a:pt x="1621" y="1123"/>
                  <a:pt x="1624" y="1124"/>
                </a:cubicBezTo>
                <a:cubicBezTo>
                  <a:pt x="1626" y="1131"/>
                  <a:pt x="1631" y="1126"/>
                  <a:pt x="1635" y="1127"/>
                </a:cubicBezTo>
                <a:cubicBezTo>
                  <a:pt x="1636" y="1136"/>
                  <a:pt x="1643" y="1125"/>
                  <a:pt x="1644" y="1134"/>
                </a:cubicBezTo>
                <a:cubicBezTo>
                  <a:pt x="1649" y="1130"/>
                  <a:pt x="1650" y="1139"/>
                  <a:pt x="1655" y="1137"/>
                </a:cubicBezTo>
                <a:cubicBezTo>
                  <a:pt x="1660" y="1144"/>
                  <a:pt x="1668" y="1143"/>
                  <a:pt x="1673" y="1150"/>
                </a:cubicBezTo>
                <a:cubicBezTo>
                  <a:pt x="1667" y="1150"/>
                  <a:pt x="1662" y="1146"/>
                  <a:pt x="1655" y="1148"/>
                </a:cubicBezTo>
                <a:cubicBezTo>
                  <a:pt x="1652" y="1150"/>
                  <a:pt x="1652" y="1146"/>
                  <a:pt x="1650" y="1145"/>
                </a:cubicBezTo>
                <a:cubicBezTo>
                  <a:pt x="1649" y="1145"/>
                  <a:pt x="1647" y="1148"/>
                  <a:pt x="1646" y="1148"/>
                </a:cubicBezTo>
                <a:cubicBezTo>
                  <a:pt x="1643" y="1147"/>
                  <a:pt x="1640" y="1144"/>
                  <a:pt x="1638" y="1143"/>
                </a:cubicBezTo>
                <a:cubicBezTo>
                  <a:pt x="1625" y="1141"/>
                  <a:pt x="1612" y="1141"/>
                  <a:pt x="1600" y="1135"/>
                </a:cubicBezTo>
                <a:cubicBezTo>
                  <a:pt x="1591" y="1137"/>
                  <a:pt x="1583" y="1136"/>
                  <a:pt x="1576" y="1133"/>
                </a:cubicBezTo>
                <a:cubicBezTo>
                  <a:pt x="1567" y="1136"/>
                  <a:pt x="1559" y="1135"/>
                  <a:pt x="1552" y="1132"/>
                </a:cubicBezTo>
                <a:cubicBezTo>
                  <a:pt x="1548" y="1135"/>
                  <a:pt x="1543" y="1133"/>
                  <a:pt x="1540" y="1133"/>
                </a:cubicBezTo>
                <a:cubicBezTo>
                  <a:pt x="1536" y="1132"/>
                  <a:pt x="1532" y="1132"/>
                  <a:pt x="1528" y="1131"/>
                </a:cubicBezTo>
                <a:cubicBezTo>
                  <a:pt x="1521" y="1127"/>
                  <a:pt x="1511" y="1132"/>
                  <a:pt x="1505" y="1126"/>
                </a:cubicBezTo>
                <a:cubicBezTo>
                  <a:pt x="1495" y="1132"/>
                  <a:pt x="1488" y="1128"/>
                  <a:pt x="1479" y="1128"/>
                </a:cubicBezTo>
                <a:cubicBezTo>
                  <a:pt x="1470" y="1129"/>
                  <a:pt x="1462" y="1128"/>
                  <a:pt x="1454" y="1125"/>
                </a:cubicBezTo>
                <a:cubicBezTo>
                  <a:pt x="1434" y="1129"/>
                  <a:pt x="1417" y="1126"/>
                  <a:pt x="1399" y="1126"/>
                </a:cubicBezTo>
                <a:cubicBezTo>
                  <a:pt x="1388" y="1130"/>
                  <a:pt x="1381" y="1122"/>
                  <a:pt x="1370" y="1127"/>
                </a:cubicBezTo>
                <a:cubicBezTo>
                  <a:pt x="1367" y="1123"/>
                  <a:pt x="1360" y="1132"/>
                  <a:pt x="1357" y="1126"/>
                </a:cubicBezTo>
                <a:cubicBezTo>
                  <a:pt x="1351" y="1129"/>
                  <a:pt x="1347" y="1126"/>
                  <a:pt x="1342" y="1125"/>
                </a:cubicBezTo>
                <a:cubicBezTo>
                  <a:pt x="1332" y="1127"/>
                  <a:pt x="1323" y="1126"/>
                  <a:pt x="1315" y="1123"/>
                </a:cubicBezTo>
                <a:cubicBezTo>
                  <a:pt x="1304" y="1126"/>
                  <a:pt x="1296" y="1122"/>
                  <a:pt x="1287" y="1121"/>
                </a:cubicBezTo>
                <a:cubicBezTo>
                  <a:pt x="1278" y="1119"/>
                  <a:pt x="1268" y="1120"/>
                  <a:pt x="1260" y="1115"/>
                </a:cubicBezTo>
                <a:cubicBezTo>
                  <a:pt x="1255" y="1117"/>
                  <a:pt x="1252" y="1114"/>
                  <a:pt x="1247" y="1113"/>
                </a:cubicBezTo>
                <a:cubicBezTo>
                  <a:pt x="1242" y="1113"/>
                  <a:pt x="1238" y="1111"/>
                  <a:pt x="1233" y="1113"/>
                </a:cubicBezTo>
                <a:cubicBezTo>
                  <a:pt x="1216" y="1104"/>
                  <a:pt x="1198" y="1103"/>
                  <a:pt x="1181" y="1094"/>
                </a:cubicBezTo>
                <a:cubicBezTo>
                  <a:pt x="1177" y="1094"/>
                  <a:pt x="1173" y="1091"/>
                  <a:pt x="1169" y="1089"/>
                </a:cubicBezTo>
                <a:cubicBezTo>
                  <a:pt x="1163" y="1093"/>
                  <a:pt x="1160" y="1086"/>
                  <a:pt x="1155" y="1085"/>
                </a:cubicBezTo>
                <a:cubicBezTo>
                  <a:pt x="1146" y="1085"/>
                  <a:pt x="1140" y="1074"/>
                  <a:pt x="1130" y="1076"/>
                </a:cubicBezTo>
                <a:cubicBezTo>
                  <a:pt x="1138" y="1089"/>
                  <a:pt x="1153" y="1084"/>
                  <a:pt x="1162" y="1096"/>
                </a:cubicBezTo>
                <a:cubicBezTo>
                  <a:pt x="1167" y="1096"/>
                  <a:pt x="1173" y="1095"/>
                  <a:pt x="1178" y="1099"/>
                </a:cubicBezTo>
                <a:cubicBezTo>
                  <a:pt x="1181" y="1097"/>
                  <a:pt x="1182" y="1102"/>
                  <a:pt x="1185" y="1101"/>
                </a:cubicBezTo>
                <a:cubicBezTo>
                  <a:pt x="1187" y="1104"/>
                  <a:pt x="1192" y="1100"/>
                  <a:pt x="1193" y="1105"/>
                </a:cubicBezTo>
                <a:cubicBezTo>
                  <a:pt x="1199" y="1105"/>
                  <a:pt x="1202" y="1113"/>
                  <a:pt x="1209" y="1108"/>
                </a:cubicBezTo>
                <a:cubicBezTo>
                  <a:pt x="1215" y="1110"/>
                  <a:pt x="1220" y="1115"/>
                  <a:pt x="1226" y="1116"/>
                </a:cubicBezTo>
                <a:cubicBezTo>
                  <a:pt x="1232" y="1115"/>
                  <a:pt x="1236" y="1121"/>
                  <a:pt x="1242" y="1119"/>
                </a:cubicBezTo>
                <a:cubicBezTo>
                  <a:pt x="1246" y="1123"/>
                  <a:pt x="1253" y="1119"/>
                  <a:pt x="1257" y="1125"/>
                </a:cubicBezTo>
                <a:cubicBezTo>
                  <a:pt x="1260" y="1124"/>
                  <a:pt x="1263" y="1123"/>
                  <a:pt x="1264" y="1127"/>
                </a:cubicBezTo>
                <a:cubicBezTo>
                  <a:pt x="1268" y="1125"/>
                  <a:pt x="1271" y="1126"/>
                  <a:pt x="1273" y="1128"/>
                </a:cubicBezTo>
                <a:cubicBezTo>
                  <a:pt x="1280" y="1128"/>
                  <a:pt x="1286" y="1130"/>
                  <a:pt x="1291" y="1133"/>
                </a:cubicBezTo>
                <a:cubicBezTo>
                  <a:pt x="1306" y="1128"/>
                  <a:pt x="1319" y="1133"/>
                  <a:pt x="1332" y="1134"/>
                </a:cubicBezTo>
                <a:cubicBezTo>
                  <a:pt x="1340" y="1133"/>
                  <a:pt x="1345" y="1137"/>
                  <a:pt x="1353" y="1134"/>
                </a:cubicBezTo>
                <a:cubicBezTo>
                  <a:pt x="1358" y="1140"/>
                  <a:pt x="1368" y="1132"/>
                  <a:pt x="1373" y="1138"/>
                </a:cubicBezTo>
                <a:cubicBezTo>
                  <a:pt x="1380" y="1136"/>
                  <a:pt x="1388" y="1134"/>
                  <a:pt x="1393" y="1138"/>
                </a:cubicBezTo>
                <a:cubicBezTo>
                  <a:pt x="1397" y="1135"/>
                  <a:pt x="1400" y="1138"/>
                  <a:pt x="1404" y="1135"/>
                </a:cubicBezTo>
                <a:cubicBezTo>
                  <a:pt x="1408" y="1134"/>
                  <a:pt x="1410" y="1141"/>
                  <a:pt x="1415" y="1135"/>
                </a:cubicBezTo>
                <a:cubicBezTo>
                  <a:pt x="1428" y="1139"/>
                  <a:pt x="1442" y="1138"/>
                  <a:pt x="1457" y="1135"/>
                </a:cubicBezTo>
                <a:cubicBezTo>
                  <a:pt x="1478" y="1142"/>
                  <a:pt x="1501" y="1141"/>
                  <a:pt x="1523" y="1139"/>
                </a:cubicBezTo>
                <a:cubicBezTo>
                  <a:pt x="1531" y="1146"/>
                  <a:pt x="1542" y="1140"/>
                  <a:pt x="1549" y="1148"/>
                </a:cubicBezTo>
                <a:cubicBezTo>
                  <a:pt x="1563" y="1142"/>
                  <a:pt x="1573" y="1148"/>
                  <a:pt x="1586" y="1146"/>
                </a:cubicBezTo>
                <a:cubicBezTo>
                  <a:pt x="1591" y="1148"/>
                  <a:pt x="1597" y="1146"/>
                  <a:pt x="1602" y="1148"/>
                </a:cubicBezTo>
                <a:cubicBezTo>
                  <a:pt x="1604" y="1151"/>
                  <a:pt x="1608" y="1148"/>
                  <a:pt x="1611" y="1149"/>
                </a:cubicBezTo>
                <a:cubicBezTo>
                  <a:pt x="1614" y="1151"/>
                  <a:pt x="1617" y="1152"/>
                  <a:pt x="1621" y="1150"/>
                </a:cubicBezTo>
                <a:cubicBezTo>
                  <a:pt x="1631" y="1156"/>
                  <a:pt x="1643" y="1154"/>
                  <a:pt x="1653" y="1161"/>
                </a:cubicBezTo>
                <a:cubicBezTo>
                  <a:pt x="1666" y="1160"/>
                  <a:pt x="1678" y="1162"/>
                  <a:pt x="1689" y="1168"/>
                </a:cubicBezTo>
                <a:cubicBezTo>
                  <a:pt x="1696" y="1171"/>
                  <a:pt x="1702" y="1175"/>
                  <a:pt x="1708" y="1180"/>
                </a:cubicBezTo>
                <a:cubicBezTo>
                  <a:pt x="1698" y="1180"/>
                  <a:pt x="1689" y="1176"/>
                  <a:pt x="1680" y="1172"/>
                </a:cubicBezTo>
                <a:cubicBezTo>
                  <a:pt x="1675" y="1172"/>
                  <a:pt x="1671" y="1170"/>
                  <a:pt x="1666" y="1169"/>
                </a:cubicBezTo>
                <a:cubicBezTo>
                  <a:pt x="1661" y="1168"/>
                  <a:pt x="1655" y="1167"/>
                  <a:pt x="1650" y="1166"/>
                </a:cubicBezTo>
                <a:cubicBezTo>
                  <a:pt x="1645" y="1166"/>
                  <a:pt x="1640" y="1165"/>
                  <a:pt x="1636" y="1162"/>
                </a:cubicBezTo>
                <a:cubicBezTo>
                  <a:pt x="1630" y="1161"/>
                  <a:pt x="1625" y="1160"/>
                  <a:pt x="1620" y="1159"/>
                </a:cubicBezTo>
                <a:cubicBezTo>
                  <a:pt x="1610" y="1156"/>
                  <a:pt x="1599" y="1159"/>
                  <a:pt x="1589" y="1156"/>
                </a:cubicBezTo>
                <a:cubicBezTo>
                  <a:pt x="1578" y="1156"/>
                  <a:pt x="1569" y="1152"/>
                  <a:pt x="1560" y="1151"/>
                </a:cubicBezTo>
                <a:cubicBezTo>
                  <a:pt x="1549" y="1150"/>
                  <a:pt x="1538" y="1154"/>
                  <a:pt x="1528" y="1148"/>
                </a:cubicBezTo>
                <a:cubicBezTo>
                  <a:pt x="1517" y="1149"/>
                  <a:pt x="1506" y="1151"/>
                  <a:pt x="1496" y="1148"/>
                </a:cubicBezTo>
                <a:cubicBezTo>
                  <a:pt x="1485" y="1151"/>
                  <a:pt x="1474" y="1151"/>
                  <a:pt x="1464" y="1149"/>
                </a:cubicBezTo>
                <a:cubicBezTo>
                  <a:pt x="1458" y="1154"/>
                  <a:pt x="1455" y="1151"/>
                  <a:pt x="1449" y="1154"/>
                </a:cubicBezTo>
                <a:cubicBezTo>
                  <a:pt x="1443" y="1153"/>
                  <a:pt x="1436" y="1152"/>
                  <a:pt x="1429" y="1154"/>
                </a:cubicBezTo>
                <a:cubicBezTo>
                  <a:pt x="1425" y="1154"/>
                  <a:pt x="1422" y="1154"/>
                  <a:pt x="1419" y="1153"/>
                </a:cubicBezTo>
                <a:cubicBezTo>
                  <a:pt x="1416" y="1151"/>
                  <a:pt x="1411" y="1157"/>
                  <a:pt x="1408" y="1153"/>
                </a:cubicBezTo>
                <a:cubicBezTo>
                  <a:pt x="1392" y="1158"/>
                  <a:pt x="1377" y="1159"/>
                  <a:pt x="1362" y="1161"/>
                </a:cubicBezTo>
                <a:cubicBezTo>
                  <a:pt x="1356" y="1159"/>
                  <a:pt x="1348" y="1163"/>
                  <a:pt x="1342" y="1161"/>
                </a:cubicBezTo>
                <a:cubicBezTo>
                  <a:pt x="1334" y="1163"/>
                  <a:pt x="1328" y="1162"/>
                  <a:pt x="1321" y="1161"/>
                </a:cubicBezTo>
                <a:cubicBezTo>
                  <a:pt x="1306" y="1163"/>
                  <a:pt x="1291" y="1163"/>
                  <a:pt x="1277" y="1161"/>
                </a:cubicBezTo>
                <a:cubicBezTo>
                  <a:pt x="1264" y="1160"/>
                  <a:pt x="1249" y="1163"/>
                  <a:pt x="1237" y="1157"/>
                </a:cubicBezTo>
                <a:cubicBezTo>
                  <a:pt x="1233" y="1158"/>
                  <a:pt x="1231" y="1157"/>
                  <a:pt x="1227" y="1160"/>
                </a:cubicBezTo>
                <a:cubicBezTo>
                  <a:pt x="1225" y="1153"/>
                  <a:pt x="1219" y="1158"/>
                  <a:pt x="1216" y="1157"/>
                </a:cubicBezTo>
                <a:cubicBezTo>
                  <a:pt x="1213" y="1155"/>
                  <a:pt x="1210" y="1154"/>
                  <a:pt x="1206" y="1154"/>
                </a:cubicBezTo>
                <a:cubicBezTo>
                  <a:pt x="1202" y="1153"/>
                  <a:pt x="1199" y="1152"/>
                  <a:pt x="1195" y="1151"/>
                </a:cubicBezTo>
                <a:cubicBezTo>
                  <a:pt x="1188" y="1152"/>
                  <a:pt x="1183" y="1146"/>
                  <a:pt x="1175" y="1147"/>
                </a:cubicBezTo>
                <a:cubicBezTo>
                  <a:pt x="1170" y="1141"/>
                  <a:pt x="1161" y="1150"/>
                  <a:pt x="1157" y="1140"/>
                </a:cubicBezTo>
                <a:cubicBezTo>
                  <a:pt x="1149" y="1143"/>
                  <a:pt x="1144" y="1135"/>
                  <a:pt x="1137" y="1136"/>
                </a:cubicBezTo>
                <a:cubicBezTo>
                  <a:pt x="1130" y="1135"/>
                  <a:pt x="1125" y="1127"/>
                  <a:pt x="1116" y="1131"/>
                </a:cubicBezTo>
                <a:cubicBezTo>
                  <a:pt x="1132" y="1147"/>
                  <a:pt x="1152" y="1145"/>
                  <a:pt x="1170" y="1153"/>
                </a:cubicBezTo>
                <a:cubicBezTo>
                  <a:pt x="1181" y="1151"/>
                  <a:pt x="1187" y="1163"/>
                  <a:pt x="1199" y="1158"/>
                </a:cubicBezTo>
                <a:cubicBezTo>
                  <a:pt x="1206" y="1168"/>
                  <a:pt x="1219" y="1158"/>
                  <a:pt x="1226" y="1169"/>
                </a:cubicBezTo>
                <a:cubicBezTo>
                  <a:pt x="1230" y="1167"/>
                  <a:pt x="1234" y="1167"/>
                  <a:pt x="1237" y="1169"/>
                </a:cubicBezTo>
                <a:cubicBezTo>
                  <a:pt x="1241" y="1170"/>
                  <a:pt x="1246" y="1165"/>
                  <a:pt x="1248" y="1172"/>
                </a:cubicBezTo>
                <a:cubicBezTo>
                  <a:pt x="1252" y="1170"/>
                  <a:pt x="1256" y="1169"/>
                  <a:pt x="1259" y="1171"/>
                </a:cubicBezTo>
                <a:cubicBezTo>
                  <a:pt x="1262" y="1175"/>
                  <a:pt x="1268" y="1169"/>
                  <a:pt x="1270" y="1174"/>
                </a:cubicBezTo>
                <a:cubicBezTo>
                  <a:pt x="1281" y="1170"/>
                  <a:pt x="1290" y="1175"/>
                  <a:pt x="1301" y="1172"/>
                </a:cubicBezTo>
                <a:cubicBezTo>
                  <a:pt x="1310" y="1175"/>
                  <a:pt x="1321" y="1171"/>
                  <a:pt x="1331" y="1173"/>
                </a:cubicBezTo>
                <a:cubicBezTo>
                  <a:pt x="1343" y="1166"/>
                  <a:pt x="1350" y="1176"/>
                  <a:pt x="1362" y="1170"/>
                </a:cubicBezTo>
                <a:cubicBezTo>
                  <a:pt x="1371" y="1174"/>
                  <a:pt x="1384" y="1167"/>
                  <a:pt x="1394" y="1170"/>
                </a:cubicBezTo>
                <a:cubicBezTo>
                  <a:pt x="1405" y="1164"/>
                  <a:pt x="1415" y="1166"/>
                  <a:pt x="1426" y="1164"/>
                </a:cubicBezTo>
                <a:cubicBezTo>
                  <a:pt x="1436" y="1164"/>
                  <a:pt x="1448" y="1162"/>
                  <a:pt x="1458" y="1164"/>
                </a:cubicBezTo>
                <a:cubicBezTo>
                  <a:pt x="1481" y="1155"/>
                  <a:pt x="1499" y="1164"/>
                  <a:pt x="1522" y="1158"/>
                </a:cubicBezTo>
                <a:cubicBezTo>
                  <a:pt x="1526" y="1166"/>
                  <a:pt x="1535" y="1160"/>
                  <a:pt x="1542" y="1161"/>
                </a:cubicBezTo>
                <a:cubicBezTo>
                  <a:pt x="1549" y="1160"/>
                  <a:pt x="1555" y="1165"/>
                  <a:pt x="1562" y="1162"/>
                </a:cubicBezTo>
                <a:cubicBezTo>
                  <a:pt x="1565" y="1166"/>
                  <a:pt x="1570" y="1161"/>
                  <a:pt x="1572" y="1168"/>
                </a:cubicBezTo>
                <a:cubicBezTo>
                  <a:pt x="1577" y="1165"/>
                  <a:pt x="1581" y="1168"/>
                  <a:pt x="1585" y="1170"/>
                </a:cubicBezTo>
                <a:cubicBezTo>
                  <a:pt x="1597" y="1168"/>
                  <a:pt x="1608" y="1167"/>
                  <a:pt x="1618" y="1172"/>
                </a:cubicBezTo>
                <a:cubicBezTo>
                  <a:pt x="1626" y="1165"/>
                  <a:pt x="1628" y="1178"/>
                  <a:pt x="1634" y="1175"/>
                </a:cubicBezTo>
                <a:cubicBezTo>
                  <a:pt x="1640" y="1173"/>
                  <a:pt x="1645" y="1176"/>
                  <a:pt x="1651" y="1177"/>
                </a:cubicBezTo>
                <a:cubicBezTo>
                  <a:pt x="1661" y="1179"/>
                  <a:pt x="1672" y="1182"/>
                  <a:pt x="1682" y="1186"/>
                </a:cubicBezTo>
                <a:cubicBezTo>
                  <a:pt x="1686" y="1193"/>
                  <a:pt x="1694" y="1185"/>
                  <a:pt x="1697" y="1192"/>
                </a:cubicBezTo>
                <a:cubicBezTo>
                  <a:pt x="1702" y="1194"/>
                  <a:pt x="1709" y="1191"/>
                  <a:pt x="1713" y="1195"/>
                </a:cubicBezTo>
                <a:cubicBezTo>
                  <a:pt x="1718" y="1200"/>
                  <a:pt x="1725" y="1195"/>
                  <a:pt x="1728" y="1205"/>
                </a:cubicBezTo>
                <a:cubicBezTo>
                  <a:pt x="1731" y="1204"/>
                  <a:pt x="1734" y="1205"/>
                  <a:pt x="1736" y="1209"/>
                </a:cubicBezTo>
                <a:cubicBezTo>
                  <a:pt x="1740" y="1207"/>
                  <a:pt x="1742" y="1208"/>
                  <a:pt x="1744" y="1213"/>
                </a:cubicBezTo>
                <a:cubicBezTo>
                  <a:pt x="1735" y="1215"/>
                  <a:pt x="1729" y="1210"/>
                  <a:pt x="1722" y="1205"/>
                </a:cubicBezTo>
                <a:cubicBezTo>
                  <a:pt x="1720" y="1206"/>
                  <a:pt x="1717" y="1208"/>
                  <a:pt x="1716" y="1205"/>
                </a:cubicBezTo>
                <a:cubicBezTo>
                  <a:pt x="1714" y="1202"/>
                  <a:pt x="1711" y="1206"/>
                  <a:pt x="1709" y="1203"/>
                </a:cubicBezTo>
                <a:cubicBezTo>
                  <a:pt x="1706" y="1199"/>
                  <a:pt x="1701" y="1202"/>
                  <a:pt x="1696" y="1202"/>
                </a:cubicBezTo>
                <a:cubicBezTo>
                  <a:pt x="1681" y="1197"/>
                  <a:pt x="1664" y="1197"/>
                  <a:pt x="1649" y="1190"/>
                </a:cubicBezTo>
                <a:cubicBezTo>
                  <a:pt x="1643" y="1193"/>
                  <a:pt x="1639" y="1194"/>
                  <a:pt x="1635" y="1192"/>
                </a:cubicBezTo>
                <a:cubicBezTo>
                  <a:pt x="1631" y="1190"/>
                  <a:pt x="1627" y="1191"/>
                  <a:pt x="1622" y="1190"/>
                </a:cubicBezTo>
                <a:cubicBezTo>
                  <a:pt x="1611" y="1195"/>
                  <a:pt x="1605" y="1184"/>
                  <a:pt x="1594" y="1191"/>
                </a:cubicBezTo>
                <a:cubicBezTo>
                  <a:pt x="1590" y="1187"/>
                  <a:pt x="1583" y="1196"/>
                  <a:pt x="1581" y="1190"/>
                </a:cubicBezTo>
                <a:cubicBezTo>
                  <a:pt x="1575" y="1195"/>
                  <a:pt x="1573" y="1186"/>
                  <a:pt x="1567" y="1191"/>
                </a:cubicBezTo>
                <a:cubicBezTo>
                  <a:pt x="1558" y="1192"/>
                  <a:pt x="1548" y="1191"/>
                  <a:pt x="1539" y="1189"/>
                </a:cubicBezTo>
                <a:cubicBezTo>
                  <a:pt x="1529" y="1195"/>
                  <a:pt x="1521" y="1191"/>
                  <a:pt x="1512" y="1193"/>
                </a:cubicBezTo>
                <a:cubicBezTo>
                  <a:pt x="1503" y="1192"/>
                  <a:pt x="1492" y="1195"/>
                  <a:pt x="1483" y="1194"/>
                </a:cubicBezTo>
                <a:cubicBezTo>
                  <a:pt x="1465" y="1195"/>
                  <a:pt x="1448" y="1191"/>
                  <a:pt x="1427" y="1199"/>
                </a:cubicBezTo>
                <a:cubicBezTo>
                  <a:pt x="1423" y="1194"/>
                  <a:pt x="1417" y="1196"/>
                  <a:pt x="1411" y="1196"/>
                </a:cubicBezTo>
                <a:cubicBezTo>
                  <a:pt x="1405" y="1198"/>
                  <a:pt x="1400" y="1193"/>
                  <a:pt x="1394" y="1197"/>
                </a:cubicBezTo>
                <a:cubicBezTo>
                  <a:pt x="1382" y="1198"/>
                  <a:pt x="1371" y="1192"/>
                  <a:pt x="1358" y="1196"/>
                </a:cubicBezTo>
                <a:cubicBezTo>
                  <a:pt x="1348" y="1191"/>
                  <a:pt x="1337" y="1192"/>
                  <a:pt x="1325" y="1194"/>
                </a:cubicBezTo>
                <a:cubicBezTo>
                  <a:pt x="1319" y="1192"/>
                  <a:pt x="1314" y="1192"/>
                  <a:pt x="1307" y="1195"/>
                </a:cubicBezTo>
                <a:cubicBezTo>
                  <a:pt x="1302" y="1192"/>
                  <a:pt x="1296" y="1191"/>
                  <a:pt x="1289" y="1193"/>
                </a:cubicBezTo>
                <a:cubicBezTo>
                  <a:pt x="1279" y="1189"/>
                  <a:pt x="1267" y="1191"/>
                  <a:pt x="1256" y="1188"/>
                </a:cubicBezTo>
                <a:cubicBezTo>
                  <a:pt x="1254" y="1189"/>
                  <a:pt x="1252" y="1185"/>
                  <a:pt x="1250" y="1186"/>
                </a:cubicBezTo>
                <a:cubicBezTo>
                  <a:pt x="1246" y="1188"/>
                  <a:pt x="1243" y="1187"/>
                  <a:pt x="1240" y="1185"/>
                </a:cubicBezTo>
                <a:cubicBezTo>
                  <a:pt x="1237" y="1186"/>
                  <a:pt x="1234" y="1183"/>
                  <a:pt x="1231" y="1184"/>
                </a:cubicBezTo>
                <a:cubicBezTo>
                  <a:pt x="1227" y="1186"/>
                  <a:pt x="1226" y="1179"/>
                  <a:pt x="1222" y="1183"/>
                </a:cubicBezTo>
                <a:cubicBezTo>
                  <a:pt x="1211" y="1181"/>
                  <a:pt x="1200" y="1179"/>
                  <a:pt x="1190" y="1174"/>
                </a:cubicBezTo>
                <a:cubicBezTo>
                  <a:pt x="1184" y="1176"/>
                  <a:pt x="1180" y="1170"/>
                  <a:pt x="1174" y="1172"/>
                </a:cubicBezTo>
                <a:cubicBezTo>
                  <a:pt x="1170" y="1166"/>
                  <a:pt x="1162" y="1172"/>
                  <a:pt x="1157" y="1167"/>
                </a:cubicBezTo>
                <a:cubicBezTo>
                  <a:pt x="1150" y="1162"/>
                  <a:pt x="1141" y="1164"/>
                  <a:pt x="1135" y="1155"/>
                </a:cubicBezTo>
                <a:cubicBezTo>
                  <a:pt x="1132" y="1155"/>
                  <a:pt x="1128" y="1154"/>
                  <a:pt x="1125" y="1152"/>
                </a:cubicBezTo>
                <a:cubicBezTo>
                  <a:pt x="1122" y="1154"/>
                  <a:pt x="1113" y="1147"/>
                  <a:pt x="1115" y="1155"/>
                </a:cubicBezTo>
                <a:cubicBezTo>
                  <a:pt x="1119" y="1153"/>
                  <a:pt x="1120" y="1162"/>
                  <a:pt x="1124" y="1161"/>
                </a:cubicBezTo>
                <a:cubicBezTo>
                  <a:pt x="1128" y="1162"/>
                  <a:pt x="1132" y="1165"/>
                  <a:pt x="1137" y="1163"/>
                </a:cubicBezTo>
                <a:cubicBezTo>
                  <a:pt x="1144" y="1170"/>
                  <a:pt x="1153" y="1170"/>
                  <a:pt x="1159" y="1177"/>
                </a:cubicBezTo>
                <a:cubicBezTo>
                  <a:pt x="1167" y="1172"/>
                  <a:pt x="1171" y="1180"/>
                  <a:pt x="1178" y="1178"/>
                </a:cubicBezTo>
                <a:cubicBezTo>
                  <a:pt x="1183" y="1183"/>
                  <a:pt x="1190" y="1181"/>
                  <a:pt x="1195" y="1183"/>
                </a:cubicBezTo>
                <a:cubicBezTo>
                  <a:pt x="1208" y="1183"/>
                  <a:pt x="1218" y="1193"/>
                  <a:pt x="1231" y="1190"/>
                </a:cubicBezTo>
                <a:cubicBezTo>
                  <a:pt x="1254" y="1198"/>
                  <a:pt x="1279" y="1199"/>
                  <a:pt x="1303" y="1203"/>
                </a:cubicBezTo>
                <a:cubicBezTo>
                  <a:pt x="1310" y="1202"/>
                  <a:pt x="1315" y="1207"/>
                  <a:pt x="1323" y="1201"/>
                </a:cubicBezTo>
                <a:cubicBezTo>
                  <a:pt x="1328" y="1205"/>
                  <a:pt x="1334" y="1205"/>
                  <a:pt x="1341" y="1202"/>
                </a:cubicBezTo>
                <a:cubicBezTo>
                  <a:pt x="1353" y="1205"/>
                  <a:pt x="1366" y="1203"/>
                  <a:pt x="1378" y="1205"/>
                </a:cubicBezTo>
                <a:cubicBezTo>
                  <a:pt x="1390" y="1208"/>
                  <a:pt x="1403" y="1205"/>
                  <a:pt x="1415" y="1208"/>
                </a:cubicBezTo>
                <a:cubicBezTo>
                  <a:pt x="1429" y="1205"/>
                  <a:pt x="1441" y="1210"/>
                  <a:pt x="1456" y="1203"/>
                </a:cubicBezTo>
                <a:cubicBezTo>
                  <a:pt x="1467" y="1206"/>
                  <a:pt x="1479" y="1205"/>
                  <a:pt x="1492" y="1204"/>
                </a:cubicBezTo>
                <a:cubicBezTo>
                  <a:pt x="1498" y="1205"/>
                  <a:pt x="1504" y="1206"/>
                  <a:pt x="1511" y="1202"/>
                </a:cubicBezTo>
                <a:cubicBezTo>
                  <a:pt x="1516" y="1208"/>
                  <a:pt x="1524" y="1200"/>
                  <a:pt x="1530" y="1203"/>
                </a:cubicBezTo>
                <a:cubicBezTo>
                  <a:pt x="1543" y="1201"/>
                  <a:pt x="1555" y="1205"/>
                  <a:pt x="1568" y="1203"/>
                </a:cubicBezTo>
                <a:cubicBezTo>
                  <a:pt x="1580" y="1203"/>
                  <a:pt x="1593" y="1203"/>
                  <a:pt x="1606" y="1202"/>
                </a:cubicBezTo>
                <a:cubicBezTo>
                  <a:pt x="1611" y="1204"/>
                  <a:pt x="1617" y="1204"/>
                  <a:pt x="1623" y="1201"/>
                </a:cubicBezTo>
                <a:cubicBezTo>
                  <a:pt x="1628" y="1204"/>
                  <a:pt x="1634" y="1205"/>
                  <a:pt x="1641" y="1203"/>
                </a:cubicBezTo>
                <a:cubicBezTo>
                  <a:pt x="1652" y="1208"/>
                  <a:pt x="1665" y="1207"/>
                  <a:pt x="1677" y="1209"/>
                </a:cubicBezTo>
                <a:cubicBezTo>
                  <a:pt x="1683" y="1211"/>
                  <a:pt x="1689" y="1213"/>
                  <a:pt x="1695" y="1214"/>
                </a:cubicBezTo>
                <a:cubicBezTo>
                  <a:pt x="1699" y="1211"/>
                  <a:pt x="1701" y="1215"/>
                  <a:pt x="1704" y="1215"/>
                </a:cubicBezTo>
                <a:cubicBezTo>
                  <a:pt x="1706" y="1220"/>
                  <a:pt x="1709" y="1218"/>
                  <a:pt x="1712" y="1219"/>
                </a:cubicBezTo>
                <a:cubicBezTo>
                  <a:pt x="1718" y="1220"/>
                  <a:pt x="1725" y="1219"/>
                  <a:pt x="1730" y="1224"/>
                </a:cubicBezTo>
                <a:cubicBezTo>
                  <a:pt x="1732" y="1227"/>
                  <a:pt x="1735" y="1226"/>
                  <a:pt x="1738" y="1229"/>
                </a:cubicBezTo>
                <a:cubicBezTo>
                  <a:pt x="1741" y="1228"/>
                  <a:pt x="1745" y="1229"/>
                  <a:pt x="1743" y="1232"/>
                </a:cubicBezTo>
                <a:cubicBezTo>
                  <a:pt x="1740" y="1228"/>
                  <a:pt x="1734" y="1234"/>
                  <a:pt x="1732" y="1229"/>
                </a:cubicBezTo>
                <a:cubicBezTo>
                  <a:pt x="1727" y="1231"/>
                  <a:pt x="1724" y="1225"/>
                  <a:pt x="1719" y="1227"/>
                </a:cubicBezTo>
                <a:cubicBezTo>
                  <a:pt x="1711" y="1227"/>
                  <a:pt x="1701" y="1228"/>
                  <a:pt x="1694" y="1224"/>
                </a:cubicBezTo>
                <a:cubicBezTo>
                  <a:pt x="1686" y="1222"/>
                  <a:pt x="1678" y="1224"/>
                  <a:pt x="1671" y="1219"/>
                </a:cubicBezTo>
                <a:cubicBezTo>
                  <a:pt x="1665" y="1224"/>
                  <a:pt x="1663" y="1215"/>
                  <a:pt x="1657" y="1221"/>
                </a:cubicBezTo>
                <a:cubicBezTo>
                  <a:pt x="1654" y="1216"/>
                  <a:pt x="1647" y="1223"/>
                  <a:pt x="1644" y="1219"/>
                </a:cubicBezTo>
                <a:cubicBezTo>
                  <a:pt x="1634" y="1225"/>
                  <a:pt x="1629" y="1214"/>
                  <a:pt x="1619" y="1221"/>
                </a:cubicBezTo>
                <a:cubicBezTo>
                  <a:pt x="1612" y="1216"/>
                  <a:pt x="1602" y="1221"/>
                  <a:pt x="1594" y="1218"/>
                </a:cubicBezTo>
                <a:cubicBezTo>
                  <a:pt x="1585" y="1219"/>
                  <a:pt x="1577" y="1220"/>
                  <a:pt x="1569" y="1216"/>
                </a:cubicBezTo>
                <a:cubicBezTo>
                  <a:pt x="1559" y="1222"/>
                  <a:pt x="1552" y="1217"/>
                  <a:pt x="1541" y="1223"/>
                </a:cubicBezTo>
                <a:cubicBezTo>
                  <a:pt x="1527" y="1218"/>
                  <a:pt x="1509" y="1229"/>
                  <a:pt x="1496" y="1222"/>
                </a:cubicBezTo>
                <a:cubicBezTo>
                  <a:pt x="1486" y="1230"/>
                  <a:pt x="1479" y="1227"/>
                  <a:pt x="1471" y="1230"/>
                </a:cubicBezTo>
                <a:cubicBezTo>
                  <a:pt x="1463" y="1229"/>
                  <a:pt x="1454" y="1234"/>
                  <a:pt x="1447" y="1229"/>
                </a:cubicBezTo>
                <a:cubicBezTo>
                  <a:pt x="1430" y="1238"/>
                  <a:pt x="1416" y="1234"/>
                  <a:pt x="1401" y="1236"/>
                </a:cubicBezTo>
                <a:cubicBezTo>
                  <a:pt x="1385" y="1240"/>
                  <a:pt x="1370" y="1240"/>
                  <a:pt x="1353" y="1245"/>
                </a:cubicBezTo>
                <a:cubicBezTo>
                  <a:pt x="1347" y="1245"/>
                  <a:pt x="1340" y="1243"/>
                  <a:pt x="1333" y="1245"/>
                </a:cubicBezTo>
                <a:cubicBezTo>
                  <a:pt x="1329" y="1243"/>
                  <a:pt x="1326" y="1244"/>
                  <a:pt x="1321" y="1246"/>
                </a:cubicBezTo>
                <a:cubicBezTo>
                  <a:pt x="1318" y="1242"/>
                  <a:pt x="1314" y="1243"/>
                  <a:pt x="1310" y="1246"/>
                </a:cubicBezTo>
                <a:cubicBezTo>
                  <a:pt x="1297" y="1241"/>
                  <a:pt x="1280" y="1247"/>
                  <a:pt x="1267" y="1243"/>
                </a:cubicBezTo>
                <a:cubicBezTo>
                  <a:pt x="1259" y="1247"/>
                  <a:pt x="1254" y="1240"/>
                  <a:pt x="1246" y="1243"/>
                </a:cubicBezTo>
                <a:cubicBezTo>
                  <a:pt x="1239" y="1242"/>
                  <a:pt x="1231" y="1242"/>
                  <a:pt x="1224" y="1241"/>
                </a:cubicBezTo>
                <a:cubicBezTo>
                  <a:pt x="1216" y="1245"/>
                  <a:pt x="1211" y="1236"/>
                  <a:pt x="1201" y="1242"/>
                </a:cubicBezTo>
                <a:cubicBezTo>
                  <a:pt x="1198" y="1239"/>
                  <a:pt x="1195" y="1238"/>
                  <a:pt x="1191" y="1239"/>
                </a:cubicBezTo>
                <a:cubicBezTo>
                  <a:pt x="1187" y="1241"/>
                  <a:pt x="1185" y="1232"/>
                  <a:pt x="1180" y="1236"/>
                </a:cubicBezTo>
                <a:cubicBezTo>
                  <a:pt x="1184" y="1246"/>
                  <a:pt x="1194" y="1238"/>
                  <a:pt x="1198" y="1247"/>
                </a:cubicBezTo>
                <a:cubicBezTo>
                  <a:pt x="1206" y="1243"/>
                  <a:pt x="1212" y="1248"/>
                  <a:pt x="1219" y="1247"/>
                </a:cubicBezTo>
                <a:cubicBezTo>
                  <a:pt x="1231" y="1254"/>
                  <a:pt x="1246" y="1250"/>
                  <a:pt x="1258" y="1254"/>
                </a:cubicBezTo>
                <a:cubicBezTo>
                  <a:pt x="1266" y="1250"/>
                  <a:pt x="1272" y="1254"/>
                  <a:pt x="1280" y="1251"/>
                </a:cubicBezTo>
                <a:cubicBezTo>
                  <a:pt x="1285" y="1257"/>
                  <a:pt x="1294" y="1249"/>
                  <a:pt x="1300" y="1255"/>
                </a:cubicBezTo>
                <a:cubicBezTo>
                  <a:pt x="1315" y="1251"/>
                  <a:pt x="1327" y="1257"/>
                  <a:pt x="1342" y="1252"/>
                </a:cubicBezTo>
                <a:cubicBezTo>
                  <a:pt x="1344" y="1255"/>
                  <a:pt x="1348" y="1253"/>
                  <a:pt x="1350" y="1256"/>
                </a:cubicBezTo>
                <a:cubicBezTo>
                  <a:pt x="1356" y="1249"/>
                  <a:pt x="1356" y="1262"/>
                  <a:pt x="1362" y="1255"/>
                </a:cubicBezTo>
                <a:cubicBezTo>
                  <a:pt x="1369" y="1255"/>
                  <a:pt x="1377" y="1251"/>
                  <a:pt x="1385" y="1249"/>
                </a:cubicBezTo>
                <a:cubicBezTo>
                  <a:pt x="1392" y="1252"/>
                  <a:pt x="1402" y="1246"/>
                  <a:pt x="1409" y="1250"/>
                </a:cubicBezTo>
                <a:cubicBezTo>
                  <a:pt x="1420" y="1240"/>
                  <a:pt x="1426" y="1252"/>
                  <a:pt x="1437" y="1243"/>
                </a:cubicBezTo>
                <a:cubicBezTo>
                  <a:pt x="1444" y="1247"/>
                  <a:pt x="1455" y="1238"/>
                  <a:pt x="1462" y="1241"/>
                </a:cubicBezTo>
                <a:cubicBezTo>
                  <a:pt x="1472" y="1239"/>
                  <a:pt x="1481" y="1238"/>
                  <a:pt x="1489" y="1241"/>
                </a:cubicBezTo>
                <a:cubicBezTo>
                  <a:pt x="1496" y="1234"/>
                  <a:pt x="1501" y="1237"/>
                  <a:pt x="1508" y="1233"/>
                </a:cubicBezTo>
                <a:cubicBezTo>
                  <a:pt x="1520" y="1236"/>
                  <a:pt x="1534" y="1230"/>
                  <a:pt x="1545" y="1236"/>
                </a:cubicBezTo>
                <a:cubicBezTo>
                  <a:pt x="1558" y="1226"/>
                  <a:pt x="1566" y="1234"/>
                  <a:pt x="1577" y="1230"/>
                </a:cubicBezTo>
                <a:cubicBezTo>
                  <a:pt x="1587" y="1229"/>
                  <a:pt x="1597" y="1230"/>
                  <a:pt x="1607" y="1231"/>
                </a:cubicBezTo>
                <a:cubicBezTo>
                  <a:pt x="1627" y="1230"/>
                  <a:pt x="1646" y="1234"/>
                  <a:pt x="1668" y="1229"/>
                </a:cubicBezTo>
                <a:cubicBezTo>
                  <a:pt x="1671" y="1234"/>
                  <a:pt x="1676" y="1230"/>
                  <a:pt x="1679" y="1235"/>
                </a:cubicBezTo>
                <a:cubicBezTo>
                  <a:pt x="1687" y="1228"/>
                  <a:pt x="1688" y="1241"/>
                  <a:pt x="1694" y="1235"/>
                </a:cubicBezTo>
                <a:cubicBezTo>
                  <a:pt x="1698" y="1239"/>
                  <a:pt x="1703" y="1236"/>
                  <a:pt x="1707" y="1237"/>
                </a:cubicBezTo>
                <a:cubicBezTo>
                  <a:pt x="1710" y="1236"/>
                  <a:pt x="1712" y="1237"/>
                  <a:pt x="1714" y="1239"/>
                </a:cubicBezTo>
                <a:cubicBezTo>
                  <a:pt x="1716" y="1242"/>
                  <a:pt x="1719" y="1239"/>
                  <a:pt x="1721" y="1241"/>
                </a:cubicBezTo>
                <a:cubicBezTo>
                  <a:pt x="1732" y="1236"/>
                  <a:pt x="1739" y="1245"/>
                  <a:pt x="1749" y="1243"/>
                </a:cubicBezTo>
                <a:cubicBezTo>
                  <a:pt x="1757" y="1248"/>
                  <a:pt x="1767" y="1247"/>
                  <a:pt x="1774" y="1256"/>
                </a:cubicBezTo>
                <a:cubicBezTo>
                  <a:pt x="1768" y="1256"/>
                  <a:pt x="1764" y="1254"/>
                  <a:pt x="1759" y="1255"/>
                </a:cubicBezTo>
                <a:cubicBezTo>
                  <a:pt x="1755" y="1249"/>
                  <a:pt x="1748" y="1253"/>
                  <a:pt x="1743" y="1249"/>
                </a:cubicBezTo>
                <a:cubicBezTo>
                  <a:pt x="1738" y="1250"/>
                  <a:pt x="1733" y="1248"/>
                  <a:pt x="1728" y="1249"/>
                </a:cubicBezTo>
                <a:cubicBezTo>
                  <a:pt x="1727" y="1246"/>
                  <a:pt x="1723" y="1249"/>
                  <a:pt x="1721" y="1247"/>
                </a:cubicBezTo>
                <a:cubicBezTo>
                  <a:pt x="1719" y="1244"/>
                  <a:pt x="1716" y="1244"/>
                  <a:pt x="1712" y="1246"/>
                </a:cubicBezTo>
                <a:cubicBezTo>
                  <a:pt x="1709" y="1241"/>
                  <a:pt x="1702" y="1245"/>
                  <a:pt x="1698" y="1242"/>
                </a:cubicBezTo>
                <a:cubicBezTo>
                  <a:pt x="1693" y="1239"/>
                  <a:pt x="1687" y="1242"/>
                  <a:pt x="1682" y="1239"/>
                </a:cubicBezTo>
                <a:cubicBezTo>
                  <a:pt x="1670" y="1240"/>
                  <a:pt x="1660" y="1238"/>
                  <a:pt x="1648" y="1241"/>
                </a:cubicBezTo>
                <a:cubicBezTo>
                  <a:pt x="1643" y="1240"/>
                  <a:pt x="1638" y="1237"/>
                  <a:pt x="1633" y="1240"/>
                </a:cubicBezTo>
                <a:cubicBezTo>
                  <a:pt x="1627" y="1241"/>
                  <a:pt x="1623" y="1234"/>
                  <a:pt x="1616" y="1237"/>
                </a:cubicBezTo>
                <a:cubicBezTo>
                  <a:pt x="1604" y="1240"/>
                  <a:pt x="1594" y="1235"/>
                  <a:pt x="1582" y="1239"/>
                </a:cubicBezTo>
                <a:cubicBezTo>
                  <a:pt x="1578" y="1236"/>
                  <a:pt x="1572" y="1239"/>
                  <a:pt x="1567" y="1238"/>
                </a:cubicBezTo>
                <a:cubicBezTo>
                  <a:pt x="1562" y="1235"/>
                  <a:pt x="1555" y="1241"/>
                  <a:pt x="1550" y="1239"/>
                </a:cubicBezTo>
                <a:cubicBezTo>
                  <a:pt x="1544" y="1240"/>
                  <a:pt x="1537" y="1245"/>
                  <a:pt x="1533" y="1240"/>
                </a:cubicBezTo>
                <a:cubicBezTo>
                  <a:pt x="1526" y="1242"/>
                  <a:pt x="1520" y="1246"/>
                  <a:pt x="1514" y="1244"/>
                </a:cubicBezTo>
                <a:cubicBezTo>
                  <a:pt x="1503" y="1246"/>
                  <a:pt x="1492" y="1249"/>
                  <a:pt x="1480" y="1251"/>
                </a:cubicBezTo>
                <a:cubicBezTo>
                  <a:pt x="1467" y="1257"/>
                  <a:pt x="1457" y="1253"/>
                  <a:pt x="1445" y="1256"/>
                </a:cubicBezTo>
                <a:cubicBezTo>
                  <a:pt x="1442" y="1253"/>
                  <a:pt x="1439" y="1262"/>
                  <a:pt x="1433" y="1257"/>
                </a:cubicBezTo>
                <a:cubicBezTo>
                  <a:pt x="1426" y="1261"/>
                  <a:pt x="1420" y="1263"/>
                  <a:pt x="1415" y="1261"/>
                </a:cubicBezTo>
                <a:cubicBezTo>
                  <a:pt x="1403" y="1264"/>
                  <a:pt x="1390" y="1268"/>
                  <a:pt x="1379" y="1270"/>
                </a:cubicBezTo>
                <a:cubicBezTo>
                  <a:pt x="1367" y="1273"/>
                  <a:pt x="1357" y="1269"/>
                  <a:pt x="1345" y="1273"/>
                </a:cubicBezTo>
                <a:cubicBezTo>
                  <a:pt x="1341" y="1270"/>
                  <a:pt x="1334" y="1275"/>
                  <a:pt x="1328" y="1274"/>
                </a:cubicBezTo>
                <a:cubicBezTo>
                  <a:pt x="1323" y="1272"/>
                  <a:pt x="1317" y="1273"/>
                  <a:pt x="1311" y="1275"/>
                </a:cubicBezTo>
                <a:cubicBezTo>
                  <a:pt x="1301" y="1273"/>
                  <a:pt x="1290" y="1273"/>
                  <a:pt x="1280" y="1272"/>
                </a:cubicBezTo>
                <a:cubicBezTo>
                  <a:pt x="1272" y="1277"/>
                  <a:pt x="1270" y="1267"/>
                  <a:pt x="1263" y="1272"/>
                </a:cubicBezTo>
                <a:cubicBezTo>
                  <a:pt x="1261" y="1270"/>
                  <a:pt x="1258" y="1270"/>
                  <a:pt x="1256" y="1270"/>
                </a:cubicBezTo>
                <a:cubicBezTo>
                  <a:pt x="1254" y="1267"/>
                  <a:pt x="1248" y="1271"/>
                  <a:pt x="1252" y="1275"/>
                </a:cubicBezTo>
                <a:cubicBezTo>
                  <a:pt x="1259" y="1277"/>
                  <a:pt x="1267" y="1277"/>
                  <a:pt x="1274" y="1278"/>
                </a:cubicBezTo>
                <a:cubicBezTo>
                  <a:pt x="1281" y="1283"/>
                  <a:pt x="1291" y="1277"/>
                  <a:pt x="1297" y="1282"/>
                </a:cubicBezTo>
                <a:cubicBezTo>
                  <a:pt x="1307" y="1276"/>
                  <a:pt x="1312" y="1288"/>
                  <a:pt x="1323" y="1280"/>
                </a:cubicBezTo>
                <a:cubicBezTo>
                  <a:pt x="1330" y="1283"/>
                  <a:pt x="1338" y="1284"/>
                  <a:pt x="1347" y="1281"/>
                </a:cubicBezTo>
                <a:cubicBezTo>
                  <a:pt x="1350" y="1284"/>
                  <a:pt x="1354" y="1283"/>
                  <a:pt x="1358" y="1281"/>
                </a:cubicBezTo>
                <a:cubicBezTo>
                  <a:pt x="1361" y="1285"/>
                  <a:pt x="1365" y="1284"/>
                  <a:pt x="1370" y="1280"/>
                </a:cubicBezTo>
                <a:cubicBezTo>
                  <a:pt x="1376" y="1286"/>
                  <a:pt x="1387" y="1276"/>
                  <a:pt x="1395" y="1278"/>
                </a:cubicBezTo>
                <a:cubicBezTo>
                  <a:pt x="1412" y="1275"/>
                  <a:pt x="1429" y="1273"/>
                  <a:pt x="1448" y="1263"/>
                </a:cubicBezTo>
                <a:cubicBezTo>
                  <a:pt x="1456" y="1267"/>
                  <a:pt x="1464" y="1265"/>
                  <a:pt x="1473" y="1264"/>
                </a:cubicBezTo>
                <a:cubicBezTo>
                  <a:pt x="1478" y="1266"/>
                  <a:pt x="1486" y="1258"/>
                  <a:pt x="1491" y="1260"/>
                </a:cubicBezTo>
                <a:cubicBezTo>
                  <a:pt x="1496" y="1259"/>
                  <a:pt x="1504" y="1261"/>
                  <a:pt x="1506" y="1255"/>
                </a:cubicBezTo>
                <a:cubicBezTo>
                  <a:pt x="1519" y="1258"/>
                  <a:pt x="1534" y="1253"/>
                  <a:pt x="1548" y="1252"/>
                </a:cubicBezTo>
                <a:cubicBezTo>
                  <a:pt x="1562" y="1251"/>
                  <a:pt x="1577" y="1249"/>
                  <a:pt x="1590" y="1249"/>
                </a:cubicBezTo>
                <a:cubicBezTo>
                  <a:pt x="1604" y="1249"/>
                  <a:pt x="1618" y="1249"/>
                  <a:pt x="1632" y="1249"/>
                </a:cubicBezTo>
                <a:cubicBezTo>
                  <a:pt x="1646" y="1250"/>
                  <a:pt x="1660" y="1254"/>
                  <a:pt x="1675" y="1249"/>
                </a:cubicBezTo>
                <a:cubicBezTo>
                  <a:pt x="1687" y="1255"/>
                  <a:pt x="1702" y="1252"/>
                  <a:pt x="1715" y="1256"/>
                </a:cubicBezTo>
                <a:cubicBezTo>
                  <a:pt x="1718" y="1255"/>
                  <a:pt x="1721" y="1258"/>
                  <a:pt x="1724" y="1257"/>
                </a:cubicBezTo>
                <a:cubicBezTo>
                  <a:pt x="1729" y="1255"/>
                  <a:pt x="1730" y="1263"/>
                  <a:pt x="1735" y="1260"/>
                </a:cubicBezTo>
                <a:cubicBezTo>
                  <a:pt x="1741" y="1263"/>
                  <a:pt x="1748" y="1262"/>
                  <a:pt x="1754" y="1264"/>
                </a:cubicBezTo>
                <a:cubicBezTo>
                  <a:pt x="1760" y="1268"/>
                  <a:pt x="1767" y="1268"/>
                  <a:pt x="1774" y="1267"/>
                </a:cubicBezTo>
                <a:cubicBezTo>
                  <a:pt x="1780" y="1270"/>
                  <a:pt x="1786" y="1274"/>
                  <a:pt x="1794" y="1271"/>
                </a:cubicBezTo>
                <a:cubicBezTo>
                  <a:pt x="1799" y="1278"/>
                  <a:pt x="1806" y="1277"/>
                  <a:pt x="1813" y="1278"/>
                </a:cubicBezTo>
                <a:cubicBezTo>
                  <a:pt x="1815" y="1281"/>
                  <a:pt x="1816" y="1287"/>
                  <a:pt x="1820" y="1286"/>
                </a:cubicBezTo>
                <a:cubicBezTo>
                  <a:pt x="1820" y="1293"/>
                  <a:pt x="1830" y="1291"/>
                  <a:pt x="1825" y="1295"/>
                </a:cubicBezTo>
                <a:cubicBezTo>
                  <a:pt x="1818" y="1295"/>
                  <a:pt x="1812" y="1292"/>
                  <a:pt x="1806" y="1288"/>
                </a:cubicBezTo>
                <a:cubicBezTo>
                  <a:pt x="1802" y="1291"/>
                  <a:pt x="1800" y="1287"/>
                  <a:pt x="1797" y="1287"/>
                </a:cubicBezTo>
                <a:cubicBezTo>
                  <a:pt x="1792" y="1291"/>
                  <a:pt x="1791" y="1282"/>
                  <a:pt x="1786" y="1284"/>
                </a:cubicBezTo>
                <a:cubicBezTo>
                  <a:pt x="1783" y="1285"/>
                  <a:pt x="1780" y="1284"/>
                  <a:pt x="1778" y="1280"/>
                </a:cubicBezTo>
                <a:cubicBezTo>
                  <a:pt x="1773" y="1285"/>
                  <a:pt x="1771" y="1278"/>
                  <a:pt x="1767" y="1280"/>
                </a:cubicBezTo>
                <a:cubicBezTo>
                  <a:pt x="1761" y="1276"/>
                  <a:pt x="1753" y="1278"/>
                  <a:pt x="1748" y="1273"/>
                </a:cubicBezTo>
                <a:cubicBezTo>
                  <a:pt x="1744" y="1275"/>
                  <a:pt x="1741" y="1275"/>
                  <a:pt x="1739" y="1272"/>
                </a:cubicBezTo>
                <a:cubicBezTo>
                  <a:pt x="1735" y="1274"/>
                  <a:pt x="1731" y="1277"/>
                  <a:pt x="1729" y="1272"/>
                </a:cubicBezTo>
                <a:cubicBezTo>
                  <a:pt x="1721" y="1277"/>
                  <a:pt x="1717" y="1268"/>
                  <a:pt x="1708" y="1275"/>
                </a:cubicBezTo>
                <a:cubicBezTo>
                  <a:pt x="1703" y="1265"/>
                  <a:pt x="1694" y="1275"/>
                  <a:pt x="1689" y="1268"/>
                </a:cubicBezTo>
                <a:cubicBezTo>
                  <a:pt x="1681" y="1271"/>
                  <a:pt x="1675" y="1267"/>
                  <a:pt x="1668" y="1267"/>
                </a:cubicBezTo>
                <a:cubicBezTo>
                  <a:pt x="1661" y="1268"/>
                  <a:pt x="1655" y="1264"/>
                  <a:pt x="1648" y="1267"/>
                </a:cubicBezTo>
                <a:cubicBezTo>
                  <a:pt x="1640" y="1265"/>
                  <a:pt x="1633" y="1266"/>
                  <a:pt x="1626" y="1265"/>
                </a:cubicBezTo>
                <a:cubicBezTo>
                  <a:pt x="1609" y="1270"/>
                  <a:pt x="1598" y="1261"/>
                  <a:pt x="1581" y="1269"/>
                </a:cubicBezTo>
                <a:cubicBezTo>
                  <a:pt x="1576" y="1262"/>
                  <a:pt x="1566" y="1272"/>
                  <a:pt x="1560" y="1269"/>
                </a:cubicBezTo>
                <a:cubicBezTo>
                  <a:pt x="1551" y="1274"/>
                  <a:pt x="1546" y="1267"/>
                  <a:pt x="1535" y="1277"/>
                </a:cubicBezTo>
                <a:cubicBezTo>
                  <a:pt x="1526" y="1273"/>
                  <a:pt x="1513" y="1281"/>
                  <a:pt x="1503" y="1277"/>
                </a:cubicBezTo>
                <a:cubicBezTo>
                  <a:pt x="1460" y="1292"/>
                  <a:pt x="1420" y="1301"/>
                  <a:pt x="1382" y="1318"/>
                </a:cubicBezTo>
                <a:cubicBezTo>
                  <a:pt x="1385" y="1325"/>
                  <a:pt x="1392" y="1318"/>
                  <a:pt x="1397" y="1318"/>
                </a:cubicBezTo>
                <a:cubicBezTo>
                  <a:pt x="1403" y="1314"/>
                  <a:pt x="1407" y="1320"/>
                  <a:pt x="1413" y="1315"/>
                </a:cubicBezTo>
                <a:cubicBezTo>
                  <a:pt x="1424" y="1320"/>
                  <a:pt x="1437" y="1317"/>
                  <a:pt x="1450" y="1318"/>
                </a:cubicBezTo>
                <a:cubicBezTo>
                  <a:pt x="1462" y="1318"/>
                  <a:pt x="1476" y="1316"/>
                  <a:pt x="1488" y="1318"/>
                </a:cubicBezTo>
                <a:cubicBezTo>
                  <a:pt x="1514" y="1312"/>
                  <a:pt x="1537" y="1321"/>
                  <a:pt x="1566" y="1306"/>
                </a:cubicBezTo>
                <a:cubicBezTo>
                  <a:pt x="1579" y="1310"/>
                  <a:pt x="1592" y="1308"/>
                  <a:pt x="1606" y="1308"/>
                </a:cubicBezTo>
                <a:cubicBezTo>
                  <a:pt x="1620" y="1305"/>
                  <a:pt x="1633" y="1305"/>
                  <a:pt x="1647" y="1303"/>
                </a:cubicBezTo>
                <a:cubicBezTo>
                  <a:pt x="1652" y="1306"/>
                  <a:pt x="1660" y="1299"/>
                  <a:pt x="1665" y="1304"/>
                </a:cubicBezTo>
                <a:cubicBezTo>
                  <a:pt x="1674" y="1297"/>
                  <a:pt x="1679" y="1305"/>
                  <a:pt x="1687" y="1301"/>
                </a:cubicBezTo>
                <a:cubicBezTo>
                  <a:pt x="1700" y="1303"/>
                  <a:pt x="1714" y="1303"/>
                  <a:pt x="1727" y="1305"/>
                </a:cubicBezTo>
                <a:cubicBezTo>
                  <a:pt x="1741" y="1305"/>
                  <a:pt x="1754" y="1305"/>
                  <a:pt x="1766" y="1310"/>
                </a:cubicBezTo>
                <a:cubicBezTo>
                  <a:pt x="1770" y="1307"/>
                  <a:pt x="1772" y="1311"/>
                  <a:pt x="1775" y="1311"/>
                </a:cubicBezTo>
                <a:cubicBezTo>
                  <a:pt x="1779" y="1310"/>
                  <a:pt x="1782" y="1311"/>
                  <a:pt x="1785" y="1314"/>
                </a:cubicBezTo>
                <a:cubicBezTo>
                  <a:pt x="1789" y="1312"/>
                  <a:pt x="1793" y="1309"/>
                  <a:pt x="1795" y="1315"/>
                </a:cubicBezTo>
                <a:cubicBezTo>
                  <a:pt x="1800" y="1310"/>
                  <a:pt x="1802" y="1317"/>
                  <a:pt x="1806" y="1314"/>
                </a:cubicBezTo>
                <a:cubicBezTo>
                  <a:pt x="1811" y="1317"/>
                  <a:pt x="1817" y="1319"/>
                  <a:pt x="1823" y="1319"/>
                </a:cubicBezTo>
                <a:cubicBezTo>
                  <a:pt x="1826" y="1322"/>
                  <a:pt x="1829" y="1321"/>
                  <a:pt x="1832" y="1323"/>
                </a:cubicBezTo>
                <a:cubicBezTo>
                  <a:pt x="1837" y="1320"/>
                  <a:pt x="1838" y="1329"/>
                  <a:pt x="1842" y="1326"/>
                </a:cubicBezTo>
                <a:cubicBezTo>
                  <a:pt x="1845" y="1329"/>
                  <a:pt x="1848" y="1328"/>
                  <a:pt x="1850" y="1331"/>
                </a:cubicBezTo>
                <a:cubicBezTo>
                  <a:pt x="1855" y="1327"/>
                  <a:pt x="1857" y="1336"/>
                  <a:pt x="1861" y="1334"/>
                </a:cubicBezTo>
                <a:cubicBezTo>
                  <a:pt x="1868" y="1334"/>
                  <a:pt x="1873" y="1341"/>
                  <a:pt x="1878" y="1348"/>
                </a:cubicBezTo>
                <a:cubicBezTo>
                  <a:pt x="1862" y="1344"/>
                  <a:pt x="1846" y="1338"/>
                  <a:pt x="1831" y="1333"/>
                </a:cubicBezTo>
                <a:cubicBezTo>
                  <a:pt x="1813" y="1332"/>
                  <a:pt x="1798" y="1323"/>
                  <a:pt x="1782" y="1319"/>
                </a:cubicBezTo>
                <a:cubicBezTo>
                  <a:pt x="1776" y="1318"/>
                  <a:pt x="1769" y="1322"/>
                  <a:pt x="1764" y="1317"/>
                </a:cubicBezTo>
                <a:cubicBezTo>
                  <a:pt x="1758" y="1314"/>
                  <a:pt x="1749" y="1318"/>
                  <a:pt x="1744" y="1313"/>
                </a:cubicBezTo>
                <a:cubicBezTo>
                  <a:pt x="1738" y="1312"/>
                  <a:pt x="1731" y="1314"/>
                  <a:pt x="1725" y="1312"/>
                </a:cubicBezTo>
                <a:cubicBezTo>
                  <a:pt x="1719" y="1310"/>
                  <a:pt x="1710" y="1317"/>
                  <a:pt x="1705" y="1312"/>
                </a:cubicBezTo>
                <a:cubicBezTo>
                  <a:pt x="1691" y="1314"/>
                  <a:pt x="1678" y="1312"/>
                  <a:pt x="1664" y="1317"/>
                </a:cubicBezTo>
                <a:cubicBezTo>
                  <a:pt x="1650" y="1315"/>
                  <a:pt x="1635" y="1320"/>
                  <a:pt x="1623" y="1313"/>
                </a:cubicBezTo>
                <a:cubicBezTo>
                  <a:pt x="1609" y="1320"/>
                  <a:pt x="1598" y="1316"/>
                  <a:pt x="1584" y="1323"/>
                </a:cubicBezTo>
                <a:cubicBezTo>
                  <a:pt x="1578" y="1322"/>
                  <a:pt x="1571" y="1321"/>
                  <a:pt x="1564" y="1323"/>
                </a:cubicBezTo>
                <a:cubicBezTo>
                  <a:pt x="1561" y="1319"/>
                  <a:pt x="1555" y="1325"/>
                  <a:pt x="1552" y="1323"/>
                </a:cubicBezTo>
                <a:cubicBezTo>
                  <a:pt x="1548" y="1325"/>
                  <a:pt x="1546" y="1318"/>
                  <a:pt x="1541" y="1324"/>
                </a:cubicBezTo>
                <a:cubicBezTo>
                  <a:pt x="1527" y="1320"/>
                  <a:pt x="1509" y="1328"/>
                  <a:pt x="1495" y="1326"/>
                </a:cubicBezTo>
                <a:cubicBezTo>
                  <a:pt x="1487" y="1328"/>
                  <a:pt x="1479" y="1328"/>
                  <a:pt x="1472" y="1327"/>
                </a:cubicBezTo>
                <a:cubicBezTo>
                  <a:pt x="1465" y="1325"/>
                  <a:pt x="1456" y="1331"/>
                  <a:pt x="1449" y="1328"/>
                </a:cubicBezTo>
                <a:cubicBezTo>
                  <a:pt x="1440" y="1331"/>
                  <a:pt x="1433" y="1329"/>
                  <a:pt x="1425" y="1332"/>
                </a:cubicBezTo>
                <a:cubicBezTo>
                  <a:pt x="1417" y="1334"/>
                  <a:pt x="1410" y="1330"/>
                  <a:pt x="1402" y="1333"/>
                </a:cubicBezTo>
                <a:cubicBezTo>
                  <a:pt x="1396" y="1330"/>
                  <a:pt x="1388" y="1334"/>
                  <a:pt x="1382" y="1329"/>
                </a:cubicBezTo>
                <a:cubicBezTo>
                  <a:pt x="1374" y="1333"/>
                  <a:pt x="1368" y="1326"/>
                  <a:pt x="1359" y="1330"/>
                </a:cubicBezTo>
                <a:cubicBezTo>
                  <a:pt x="1358" y="1323"/>
                  <a:pt x="1352" y="1329"/>
                  <a:pt x="1349" y="1327"/>
                </a:cubicBezTo>
                <a:cubicBezTo>
                  <a:pt x="1345" y="1326"/>
                  <a:pt x="1342" y="1325"/>
                  <a:pt x="1338" y="1324"/>
                </a:cubicBezTo>
                <a:cubicBezTo>
                  <a:pt x="1331" y="1324"/>
                  <a:pt x="1324" y="1322"/>
                  <a:pt x="1317" y="1318"/>
                </a:cubicBezTo>
                <a:cubicBezTo>
                  <a:pt x="1303" y="1318"/>
                  <a:pt x="1290" y="1309"/>
                  <a:pt x="1276" y="1306"/>
                </a:cubicBezTo>
                <a:cubicBezTo>
                  <a:pt x="1269" y="1301"/>
                  <a:pt x="1262" y="1300"/>
                  <a:pt x="1256" y="1297"/>
                </a:cubicBezTo>
                <a:cubicBezTo>
                  <a:pt x="1252" y="1296"/>
                  <a:pt x="1250" y="1289"/>
                  <a:pt x="1245" y="1294"/>
                </a:cubicBezTo>
                <a:cubicBezTo>
                  <a:pt x="1243" y="1288"/>
                  <a:pt x="1240" y="1286"/>
                  <a:pt x="1236" y="1287"/>
                </a:cubicBezTo>
                <a:cubicBezTo>
                  <a:pt x="1236" y="1299"/>
                  <a:pt x="1253" y="1298"/>
                  <a:pt x="1261" y="1306"/>
                </a:cubicBezTo>
                <a:cubicBezTo>
                  <a:pt x="1265" y="1309"/>
                  <a:pt x="1271" y="1310"/>
                  <a:pt x="1276" y="1312"/>
                </a:cubicBezTo>
                <a:cubicBezTo>
                  <a:pt x="1278" y="1315"/>
                  <a:pt x="1282" y="1314"/>
                  <a:pt x="1284" y="1316"/>
                </a:cubicBezTo>
                <a:cubicBezTo>
                  <a:pt x="1286" y="1320"/>
                  <a:pt x="1291" y="1315"/>
                  <a:pt x="1292" y="1321"/>
                </a:cubicBezTo>
                <a:cubicBezTo>
                  <a:pt x="1298" y="1319"/>
                  <a:pt x="1302" y="1325"/>
                  <a:pt x="1308" y="1323"/>
                </a:cubicBezTo>
                <a:cubicBezTo>
                  <a:pt x="1315" y="1323"/>
                  <a:pt x="1318" y="1333"/>
                  <a:pt x="1326" y="1328"/>
                </a:cubicBezTo>
                <a:cubicBezTo>
                  <a:pt x="1330" y="1335"/>
                  <a:pt x="1338" y="1327"/>
                  <a:pt x="1341" y="1335"/>
                </a:cubicBezTo>
                <a:cubicBezTo>
                  <a:pt x="1347" y="1335"/>
                  <a:pt x="1353" y="1336"/>
                  <a:pt x="1359" y="1340"/>
                </a:cubicBezTo>
                <a:cubicBezTo>
                  <a:pt x="1371" y="1337"/>
                  <a:pt x="1380" y="1344"/>
                  <a:pt x="1392" y="1342"/>
                </a:cubicBezTo>
                <a:cubicBezTo>
                  <a:pt x="1397" y="1344"/>
                  <a:pt x="1404" y="1338"/>
                  <a:pt x="1408" y="1344"/>
                </a:cubicBezTo>
                <a:cubicBezTo>
                  <a:pt x="1415" y="1342"/>
                  <a:pt x="1421" y="1345"/>
                  <a:pt x="1428" y="1342"/>
                </a:cubicBezTo>
                <a:cubicBezTo>
                  <a:pt x="1440" y="1342"/>
                  <a:pt x="1453" y="1339"/>
                  <a:pt x="1464" y="1340"/>
                </a:cubicBezTo>
                <a:cubicBezTo>
                  <a:pt x="1471" y="1336"/>
                  <a:pt x="1476" y="1339"/>
                  <a:pt x="1482" y="1339"/>
                </a:cubicBezTo>
                <a:cubicBezTo>
                  <a:pt x="1487" y="1342"/>
                  <a:pt x="1495" y="1335"/>
                  <a:pt x="1500" y="1340"/>
                </a:cubicBezTo>
                <a:cubicBezTo>
                  <a:pt x="1510" y="1335"/>
                  <a:pt x="1519" y="1337"/>
                  <a:pt x="1529" y="1333"/>
                </a:cubicBezTo>
                <a:cubicBezTo>
                  <a:pt x="1537" y="1337"/>
                  <a:pt x="1548" y="1333"/>
                  <a:pt x="1556" y="1335"/>
                </a:cubicBezTo>
                <a:cubicBezTo>
                  <a:pt x="1566" y="1334"/>
                  <a:pt x="1576" y="1332"/>
                  <a:pt x="1585" y="1334"/>
                </a:cubicBezTo>
                <a:cubicBezTo>
                  <a:pt x="1595" y="1331"/>
                  <a:pt x="1604" y="1333"/>
                  <a:pt x="1616" y="1326"/>
                </a:cubicBezTo>
                <a:cubicBezTo>
                  <a:pt x="1623" y="1329"/>
                  <a:pt x="1632" y="1325"/>
                  <a:pt x="1640" y="1327"/>
                </a:cubicBezTo>
                <a:cubicBezTo>
                  <a:pt x="1648" y="1329"/>
                  <a:pt x="1657" y="1325"/>
                  <a:pt x="1664" y="1328"/>
                </a:cubicBezTo>
                <a:cubicBezTo>
                  <a:pt x="1671" y="1323"/>
                  <a:pt x="1674" y="1328"/>
                  <a:pt x="1681" y="1322"/>
                </a:cubicBezTo>
                <a:cubicBezTo>
                  <a:pt x="1691" y="1327"/>
                  <a:pt x="1703" y="1323"/>
                  <a:pt x="1714" y="1324"/>
                </a:cubicBezTo>
                <a:cubicBezTo>
                  <a:pt x="1726" y="1322"/>
                  <a:pt x="1736" y="1327"/>
                  <a:pt x="1748" y="1326"/>
                </a:cubicBezTo>
                <a:cubicBezTo>
                  <a:pt x="1750" y="1328"/>
                  <a:pt x="1752" y="1328"/>
                  <a:pt x="1755" y="1328"/>
                </a:cubicBezTo>
                <a:cubicBezTo>
                  <a:pt x="1759" y="1326"/>
                  <a:pt x="1760" y="1333"/>
                  <a:pt x="1764" y="1329"/>
                </a:cubicBezTo>
                <a:cubicBezTo>
                  <a:pt x="1768" y="1335"/>
                  <a:pt x="1775" y="1332"/>
                  <a:pt x="1780" y="1331"/>
                </a:cubicBezTo>
                <a:cubicBezTo>
                  <a:pt x="1786" y="1333"/>
                  <a:pt x="1791" y="1334"/>
                  <a:pt x="1797" y="1334"/>
                </a:cubicBezTo>
                <a:cubicBezTo>
                  <a:pt x="1798" y="1339"/>
                  <a:pt x="1802" y="1337"/>
                  <a:pt x="1805" y="1338"/>
                </a:cubicBezTo>
                <a:cubicBezTo>
                  <a:pt x="1808" y="1338"/>
                  <a:pt x="1812" y="1339"/>
                  <a:pt x="1810" y="1342"/>
                </a:cubicBezTo>
                <a:cubicBezTo>
                  <a:pt x="1793" y="1340"/>
                  <a:pt x="1775" y="1343"/>
                  <a:pt x="1760" y="1337"/>
                </a:cubicBezTo>
                <a:cubicBezTo>
                  <a:pt x="1750" y="1341"/>
                  <a:pt x="1742" y="1338"/>
                  <a:pt x="1732" y="1340"/>
                </a:cubicBezTo>
                <a:cubicBezTo>
                  <a:pt x="1729" y="1336"/>
                  <a:pt x="1723" y="1343"/>
                  <a:pt x="1720" y="1339"/>
                </a:cubicBezTo>
                <a:cubicBezTo>
                  <a:pt x="1713" y="1347"/>
                  <a:pt x="1712" y="1335"/>
                  <a:pt x="1706" y="1340"/>
                </a:cubicBezTo>
                <a:cubicBezTo>
                  <a:pt x="1693" y="1343"/>
                  <a:pt x="1682" y="1341"/>
                  <a:pt x="1668" y="1347"/>
                </a:cubicBezTo>
                <a:cubicBezTo>
                  <a:pt x="1667" y="1344"/>
                  <a:pt x="1663" y="1347"/>
                  <a:pt x="1661" y="1345"/>
                </a:cubicBezTo>
                <a:cubicBezTo>
                  <a:pt x="1657" y="1348"/>
                  <a:pt x="1655" y="1344"/>
                  <a:pt x="1652" y="1344"/>
                </a:cubicBezTo>
                <a:cubicBezTo>
                  <a:pt x="1652" y="1350"/>
                  <a:pt x="1640" y="1348"/>
                  <a:pt x="1636" y="1347"/>
                </a:cubicBezTo>
                <a:cubicBezTo>
                  <a:pt x="1629" y="1351"/>
                  <a:pt x="1624" y="1350"/>
                  <a:pt x="1618" y="1351"/>
                </a:cubicBezTo>
                <a:cubicBezTo>
                  <a:pt x="1614" y="1354"/>
                  <a:pt x="1612" y="1351"/>
                  <a:pt x="1608" y="1354"/>
                </a:cubicBezTo>
                <a:cubicBezTo>
                  <a:pt x="1606" y="1350"/>
                  <a:pt x="1601" y="1356"/>
                  <a:pt x="1598" y="1353"/>
                </a:cubicBezTo>
                <a:cubicBezTo>
                  <a:pt x="1592" y="1356"/>
                  <a:pt x="1587" y="1354"/>
                  <a:pt x="1580" y="1357"/>
                </a:cubicBezTo>
                <a:cubicBezTo>
                  <a:pt x="1575" y="1355"/>
                  <a:pt x="1566" y="1364"/>
                  <a:pt x="1562" y="1356"/>
                </a:cubicBezTo>
                <a:cubicBezTo>
                  <a:pt x="1544" y="1366"/>
                  <a:pt x="1530" y="1363"/>
                  <a:pt x="1513" y="1368"/>
                </a:cubicBezTo>
                <a:cubicBezTo>
                  <a:pt x="1505" y="1369"/>
                  <a:pt x="1497" y="1371"/>
                  <a:pt x="1489" y="1373"/>
                </a:cubicBezTo>
                <a:cubicBezTo>
                  <a:pt x="1481" y="1370"/>
                  <a:pt x="1471" y="1377"/>
                  <a:pt x="1464" y="1375"/>
                </a:cubicBezTo>
                <a:cubicBezTo>
                  <a:pt x="1461" y="1371"/>
                  <a:pt x="1455" y="1378"/>
                  <a:pt x="1452" y="1376"/>
                </a:cubicBezTo>
                <a:cubicBezTo>
                  <a:pt x="1448" y="1378"/>
                  <a:pt x="1446" y="1371"/>
                  <a:pt x="1441" y="1376"/>
                </a:cubicBezTo>
                <a:cubicBezTo>
                  <a:pt x="1439" y="1370"/>
                  <a:pt x="1431" y="1383"/>
                  <a:pt x="1430" y="1373"/>
                </a:cubicBezTo>
                <a:cubicBezTo>
                  <a:pt x="1425" y="1377"/>
                  <a:pt x="1421" y="1374"/>
                  <a:pt x="1416" y="1375"/>
                </a:cubicBezTo>
                <a:cubicBezTo>
                  <a:pt x="1401" y="1376"/>
                  <a:pt x="1386" y="1371"/>
                  <a:pt x="1370" y="1371"/>
                </a:cubicBezTo>
                <a:cubicBezTo>
                  <a:pt x="1377" y="1382"/>
                  <a:pt x="1387" y="1378"/>
                  <a:pt x="1396" y="1380"/>
                </a:cubicBezTo>
                <a:cubicBezTo>
                  <a:pt x="1401" y="1379"/>
                  <a:pt x="1404" y="1384"/>
                  <a:pt x="1409" y="1382"/>
                </a:cubicBezTo>
                <a:cubicBezTo>
                  <a:pt x="1412" y="1381"/>
                  <a:pt x="1413" y="1385"/>
                  <a:pt x="1416" y="1384"/>
                </a:cubicBezTo>
                <a:cubicBezTo>
                  <a:pt x="1419" y="1383"/>
                  <a:pt x="1421" y="1385"/>
                  <a:pt x="1423" y="1386"/>
                </a:cubicBezTo>
                <a:cubicBezTo>
                  <a:pt x="1432" y="1382"/>
                  <a:pt x="1438" y="1387"/>
                  <a:pt x="1446" y="1385"/>
                </a:cubicBezTo>
                <a:cubicBezTo>
                  <a:pt x="1454" y="1385"/>
                  <a:pt x="1463" y="1382"/>
                  <a:pt x="1470" y="1386"/>
                </a:cubicBezTo>
                <a:cubicBezTo>
                  <a:pt x="1479" y="1383"/>
                  <a:pt x="1486" y="1384"/>
                  <a:pt x="1494" y="1382"/>
                </a:cubicBezTo>
                <a:cubicBezTo>
                  <a:pt x="1501" y="1387"/>
                  <a:pt x="1513" y="1373"/>
                  <a:pt x="1519" y="1380"/>
                </a:cubicBezTo>
                <a:cubicBezTo>
                  <a:pt x="1528" y="1376"/>
                  <a:pt x="1537" y="1371"/>
                  <a:pt x="1543" y="1375"/>
                </a:cubicBezTo>
                <a:cubicBezTo>
                  <a:pt x="1547" y="1375"/>
                  <a:pt x="1553" y="1366"/>
                  <a:pt x="1556" y="1371"/>
                </a:cubicBezTo>
                <a:cubicBezTo>
                  <a:pt x="1560" y="1370"/>
                  <a:pt x="1565" y="1367"/>
                  <a:pt x="1569" y="1369"/>
                </a:cubicBezTo>
                <a:cubicBezTo>
                  <a:pt x="1586" y="1367"/>
                  <a:pt x="1604" y="1362"/>
                  <a:pt x="1621" y="1361"/>
                </a:cubicBezTo>
                <a:cubicBezTo>
                  <a:pt x="1627" y="1364"/>
                  <a:pt x="1637" y="1358"/>
                  <a:pt x="1645" y="1357"/>
                </a:cubicBezTo>
                <a:cubicBezTo>
                  <a:pt x="1652" y="1359"/>
                  <a:pt x="1661" y="1356"/>
                  <a:pt x="1670" y="1355"/>
                </a:cubicBezTo>
                <a:cubicBezTo>
                  <a:pt x="1677" y="1356"/>
                  <a:pt x="1687" y="1351"/>
                  <a:pt x="1695" y="1352"/>
                </a:cubicBezTo>
                <a:cubicBezTo>
                  <a:pt x="1703" y="1351"/>
                  <a:pt x="1712" y="1350"/>
                  <a:pt x="1719" y="1354"/>
                </a:cubicBezTo>
                <a:cubicBezTo>
                  <a:pt x="1737" y="1347"/>
                  <a:pt x="1751" y="1351"/>
                  <a:pt x="1767" y="1350"/>
                </a:cubicBezTo>
                <a:cubicBezTo>
                  <a:pt x="1770" y="1354"/>
                  <a:pt x="1776" y="1348"/>
                  <a:pt x="1779" y="1350"/>
                </a:cubicBezTo>
                <a:cubicBezTo>
                  <a:pt x="1782" y="1354"/>
                  <a:pt x="1787" y="1351"/>
                  <a:pt x="1792" y="1352"/>
                </a:cubicBezTo>
                <a:cubicBezTo>
                  <a:pt x="1799" y="1353"/>
                  <a:pt x="1807" y="1355"/>
                  <a:pt x="1816" y="1353"/>
                </a:cubicBezTo>
                <a:cubicBezTo>
                  <a:pt x="1834" y="1361"/>
                  <a:pt x="1854" y="1363"/>
                  <a:pt x="1874" y="1368"/>
                </a:cubicBezTo>
                <a:cubicBezTo>
                  <a:pt x="1878" y="1372"/>
                  <a:pt x="1884" y="1367"/>
                  <a:pt x="1887" y="1375"/>
                </a:cubicBezTo>
                <a:cubicBezTo>
                  <a:pt x="1893" y="1373"/>
                  <a:pt x="1898" y="1377"/>
                  <a:pt x="1902" y="1381"/>
                </a:cubicBezTo>
                <a:cubicBezTo>
                  <a:pt x="1907" y="1380"/>
                  <a:pt x="1911" y="1384"/>
                  <a:pt x="1915" y="1389"/>
                </a:cubicBezTo>
                <a:cubicBezTo>
                  <a:pt x="1918" y="1388"/>
                  <a:pt x="1920" y="1389"/>
                  <a:pt x="1922" y="1391"/>
                </a:cubicBezTo>
                <a:cubicBezTo>
                  <a:pt x="1925" y="1390"/>
                  <a:pt x="1930" y="1391"/>
                  <a:pt x="1927" y="1394"/>
                </a:cubicBezTo>
                <a:cubicBezTo>
                  <a:pt x="1922" y="1396"/>
                  <a:pt x="1919" y="1391"/>
                  <a:pt x="1915" y="1389"/>
                </a:cubicBezTo>
                <a:cubicBezTo>
                  <a:pt x="1911" y="1387"/>
                  <a:pt x="1904" y="1391"/>
                  <a:pt x="1901" y="1385"/>
                </a:cubicBezTo>
                <a:cubicBezTo>
                  <a:pt x="1895" y="1390"/>
                  <a:pt x="1892" y="1382"/>
                  <a:pt x="1886" y="1384"/>
                </a:cubicBezTo>
                <a:cubicBezTo>
                  <a:pt x="1883" y="1379"/>
                  <a:pt x="1876" y="1383"/>
                  <a:pt x="1872" y="1380"/>
                </a:cubicBezTo>
                <a:cubicBezTo>
                  <a:pt x="1862" y="1379"/>
                  <a:pt x="1853" y="1376"/>
                  <a:pt x="1844" y="1372"/>
                </a:cubicBezTo>
                <a:cubicBezTo>
                  <a:pt x="1833" y="1377"/>
                  <a:pt x="1825" y="1368"/>
                  <a:pt x="1814" y="1371"/>
                </a:cubicBezTo>
                <a:cubicBezTo>
                  <a:pt x="1805" y="1369"/>
                  <a:pt x="1796" y="1366"/>
                  <a:pt x="1785" y="1367"/>
                </a:cubicBezTo>
                <a:cubicBezTo>
                  <a:pt x="1776" y="1364"/>
                  <a:pt x="1765" y="1369"/>
                  <a:pt x="1755" y="1366"/>
                </a:cubicBezTo>
                <a:cubicBezTo>
                  <a:pt x="1745" y="1367"/>
                  <a:pt x="1735" y="1365"/>
                  <a:pt x="1724" y="1368"/>
                </a:cubicBezTo>
                <a:cubicBezTo>
                  <a:pt x="1715" y="1365"/>
                  <a:pt x="1704" y="1370"/>
                  <a:pt x="1695" y="1364"/>
                </a:cubicBezTo>
                <a:cubicBezTo>
                  <a:pt x="1680" y="1369"/>
                  <a:pt x="1666" y="1371"/>
                  <a:pt x="1652" y="1370"/>
                </a:cubicBezTo>
                <a:cubicBezTo>
                  <a:pt x="1645" y="1372"/>
                  <a:pt x="1639" y="1369"/>
                  <a:pt x="1631" y="1370"/>
                </a:cubicBezTo>
                <a:cubicBezTo>
                  <a:pt x="1625" y="1368"/>
                  <a:pt x="1616" y="1375"/>
                  <a:pt x="1611" y="1370"/>
                </a:cubicBezTo>
                <a:cubicBezTo>
                  <a:pt x="1608" y="1372"/>
                  <a:pt x="1608" y="1377"/>
                  <a:pt x="1604" y="1374"/>
                </a:cubicBezTo>
                <a:cubicBezTo>
                  <a:pt x="1601" y="1371"/>
                  <a:pt x="1595" y="1378"/>
                  <a:pt x="1592" y="1374"/>
                </a:cubicBezTo>
                <a:cubicBezTo>
                  <a:pt x="1585" y="1377"/>
                  <a:pt x="1578" y="1377"/>
                  <a:pt x="1571" y="1377"/>
                </a:cubicBezTo>
                <a:cubicBezTo>
                  <a:pt x="1563" y="1380"/>
                  <a:pt x="1556" y="1380"/>
                  <a:pt x="1549" y="1381"/>
                </a:cubicBezTo>
                <a:cubicBezTo>
                  <a:pt x="1539" y="1389"/>
                  <a:pt x="1534" y="1379"/>
                  <a:pt x="1524" y="1389"/>
                </a:cubicBezTo>
                <a:cubicBezTo>
                  <a:pt x="1510" y="1384"/>
                  <a:pt x="1491" y="1394"/>
                  <a:pt x="1477" y="1388"/>
                </a:cubicBezTo>
                <a:cubicBezTo>
                  <a:pt x="1459" y="1394"/>
                  <a:pt x="1444" y="1388"/>
                  <a:pt x="1426" y="1393"/>
                </a:cubicBezTo>
                <a:cubicBezTo>
                  <a:pt x="1411" y="1390"/>
                  <a:pt x="1393" y="1394"/>
                  <a:pt x="1378" y="1390"/>
                </a:cubicBezTo>
                <a:cubicBezTo>
                  <a:pt x="1368" y="1395"/>
                  <a:pt x="1362" y="1388"/>
                  <a:pt x="1353" y="1393"/>
                </a:cubicBezTo>
                <a:cubicBezTo>
                  <a:pt x="1350" y="1390"/>
                  <a:pt x="1346" y="1389"/>
                  <a:pt x="1342" y="1390"/>
                </a:cubicBezTo>
                <a:cubicBezTo>
                  <a:pt x="1339" y="1385"/>
                  <a:pt x="1333" y="1388"/>
                  <a:pt x="1336" y="1393"/>
                </a:cubicBezTo>
                <a:cubicBezTo>
                  <a:pt x="1347" y="1394"/>
                  <a:pt x="1358" y="1400"/>
                  <a:pt x="1370" y="1398"/>
                </a:cubicBezTo>
                <a:cubicBezTo>
                  <a:pt x="1375" y="1402"/>
                  <a:pt x="1383" y="1395"/>
                  <a:pt x="1387" y="1400"/>
                </a:cubicBezTo>
                <a:cubicBezTo>
                  <a:pt x="1393" y="1398"/>
                  <a:pt x="1399" y="1401"/>
                  <a:pt x="1406" y="1398"/>
                </a:cubicBezTo>
                <a:cubicBezTo>
                  <a:pt x="1417" y="1401"/>
                  <a:pt x="1430" y="1400"/>
                  <a:pt x="1441" y="1403"/>
                </a:cubicBezTo>
                <a:cubicBezTo>
                  <a:pt x="1455" y="1397"/>
                  <a:pt x="1466" y="1401"/>
                  <a:pt x="1480" y="1399"/>
                </a:cubicBezTo>
                <a:cubicBezTo>
                  <a:pt x="1490" y="1405"/>
                  <a:pt x="1504" y="1396"/>
                  <a:pt x="1515" y="1399"/>
                </a:cubicBezTo>
                <a:cubicBezTo>
                  <a:pt x="1529" y="1392"/>
                  <a:pt x="1540" y="1397"/>
                  <a:pt x="1553" y="1393"/>
                </a:cubicBezTo>
                <a:cubicBezTo>
                  <a:pt x="1566" y="1388"/>
                  <a:pt x="1578" y="1390"/>
                  <a:pt x="1591" y="1387"/>
                </a:cubicBezTo>
                <a:cubicBezTo>
                  <a:pt x="1605" y="1382"/>
                  <a:pt x="1616" y="1387"/>
                  <a:pt x="1631" y="1379"/>
                </a:cubicBezTo>
                <a:cubicBezTo>
                  <a:pt x="1635" y="1387"/>
                  <a:pt x="1644" y="1378"/>
                  <a:pt x="1649" y="1381"/>
                </a:cubicBezTo>
                <a:cubicBezTo>
                  <a:pt x="1655" y="1382"/>
                  <a:pt x="1663" y="1378"/>
                  <a:pt x="1668" y="1382"/>
                </a:cubicBezTo>
                <a:cubicBezTo>
                  <a:pt x="1674" y="1381"/>
                  <a:pt x="1682" y="1378"/>
                  <a:pt x="1687" y="1380"/>
                </a:cubicBezTo>
                <a:cubicBezTo>
                  <a:pt x="1696" y="1374"/>
                  <a:pt x="1700" y="1383"/>
                  <a:pt x="1709" y="1377"/>
                </a:cubicBezTo>
                <a:cubicBezTo>
                  <a:pt x="1721" y="1380"/>
                  <a:pt x="1735" y="1377"/>
                  <a:pt x="1748" y="1379"/>
                </a:cubicBezTo>
                <a:cubicBezTo>
                  <a:pt x="1762" y="1377"/>
                  <a:pt x="1774" y="1381"/>
                  <a:pt x="1788" y="1377"/>
                </a:cubicBezTo>
                <a:cubicBezTo>
                  <a:pt x="1802" y="1383"/>
                  <a:pt x="1818" y="1383"/>
                  <a:pt x="1833" y="1384"/>
                </a:cubicBezTo>
                <a:cubicBezTo>
                  <a:pt x="1840" y="1389"/>
                  <a:pt x="1848" y="1384"/>
                  <a:pt x="1854" y="1390"/>
                </a:cubicBezTo>
                <a:cubicBezTo>
                  <a:pt x="1864" y="1386"/>
                  <a:pt x="1869" y="1395"/>
                  <a:pt x="1878" y="1392"/>
                </a:cubicBezTo>
                <a:cubicBezTo>
                  <a:pt x="1880" y="1398"/>
                  <a:pt x="1885" y="1393"/>
                  <a:pt x="1889" y="1395"/>
                </a:cubicBezTo>
                <a:cubicBezTo>
                  <a:pt x="1892" y="1397"/>
                  <a:pt x="1895" y="1398"/>
                  <a:pt x="1899" y="1398"/>
                </a:cubicBezTo>
                <a:cubicBezTo>
                  <a:pt x="1906" y="1402"/>
                  <a:pt x="1915" y="1401"/>
                  <a:pt x="1922" y="1406"/>
                </a:cubicBezTo>
                <a:cubicBezTo>
                  <a:pt x="1929" y="1407"/>
                  <a:pt x="1936" y="1414"/>
                  <a:pt x="1944" y="1414"/>
                </a:cubicBezTo>
                <a:cubicBezTo>
                  <a:pt x="1946" y="1421"/>
                  <a:pt x="1951" y="1416"/>
                  <a:pt x="1953" y="1420"/>
                </a:cubicBezTo>
                <a:cubicBezTo>
                  <a:pt x="1955" y="1422"/>
                  <a:pt x="1956" y="1425"/>
                  <a:pt x="1958" y="1424"/>
                </a:cubicBezTo>
                <a:cubicBezTo>
                  <a:pt x="1959" y="1426"/>
                  <a:pt x="1963" y="1425"/>
                  <a:pt x="1961" y="1428"/>
                </a:cubicBezTo>
                <a:cubicBezTo>
                  <a:pt x="1953" y="1432"/>
                  <a:pt x="1951" y="1419"/>
                  <a:pt x="1942" y="1427"/>
                </a:cubicBezTo>
                <a:cubicBezTo>
                  <a:pt x="1933" y="1420"/>
                  <a:pt x="1922" y="1422"/>
                  <a:pt x="1914" y="1413"/>
                </a:cubicBezTo>
                <a:cubicBezTo>
                  <a:pt x="1906" y="1416"/>
                  <a:pt x="1899" y="1411"/>
                  <a:pt x="1891" y="1414"/>
                </a:cubicBezTo>
                <a:cubicBezTo>
                  <a:pt x="1885" y="1408"/>
                  <a:pt x="1876" y="1413"/>
                  <a:pt x="1870" y="1408"/>
                </a:cubicBezTo>
                <a:cubicBezTo>
                  <a:pt x="1861" y="1413"/>
                  <a:pt x="1856" y="1404"/>
                  <a:pt x="1848" y="1406"/>
                </a:cubicBezTo>
                <a:cubicBezTo>
                  <a:pt x="1841" y="1404"/>
                  <a:pt x="1833" y="1404"/>
                  <a:pt x="1826" y="1403"/>
                </a:cubicBezTo>
                <a:cubicBezTo>
                  <a:pt x="1811" y="1402"/>
                  <a:pt x="1795" y="1405"/>
                  <a:pt x="1782" y="1398"/>
                </a:cubicBezTo>
                <a:cubicBezTo>
                  <a:pt x="1766" y="1402"/>
                  <a:pt x="1751" y="1400"/>
                  <a:pt x="1737" y="1397"/>
                </a:cubicBezTo>
                <a:cubicBezTo>
                  <a:pt x="1728" y="1400"/>
                  <a:pt x="1713" y="1400"/>
                  <a:pt x="1708" y="1398"/>
                </a:cubicBezTo>
                <a:cubicBezTo>
                  <a:pt x="1708" y="1398"/>
                  <a:pt x="1705" y="1400"/>
                  <a:pt x="1704" y="1400"/>
                </a:cubicBezTo>
                <a:cubicBezTo>
                  <a:pt x="1701" y="1401"/>
                  <a:pt x="1698" y="1401"/>
                  <a:pt x="1695" y="1400"/>
                </a:cubicBezTo>
                <a:cubicBezTo>
                  <a:pt x="1693" y="1399"/>
                  <a:pt x="1693" y="1403"/>
                  <a:pt x="1694" y="1403"/>
                </a:cubicBezTo>
                <a:cubicBezTo>
                  <a:pt x="1691" y="1404"/>
                  <a:pt x="1689" y="1402"/>
                  <a:pt x="1686" y="1405"/>
                </a:cubicBezTo>
                <a:cubicBezTo>
                  <a:pt x="1678" y="1402"/>
                  <a:pt x="1668" y="1405"/>
                  <a:pt x="1659" y="1405"/>
                </a:cubicBezTo>
                <a:cubicBezTo>
                  <a:pt x="1651" y="1400"/>
                  <a:pt x="1640" y="1408"/>
                  <a:pt x="1631" y="1406"/>
                </a:cubicBezTo>
                <a:cubicBezTo>
                  <a:pt x="1611" y="1410"/>
                  <a:pt x="1594" y="1408"/>
                  <a:pt x="1574" y="1411"/>
                </a:cubicBezTo>
                <a:cubicBezTo>
                  <a:pt x="1557" y="1407"/>
                  <a:pt x="1538" y="1411"/>
                  <a:pt x="1520" y="1408"/>
                </a:cubicBezTo>
                <a:cubicBezTo>
                  <a:pt x="1510" y="1411"/>
                  <a:pt x="1502" y="1406"/>
                  <a:pt x="1492" y="1410"/>
                </a:cubicBezTo>
                <a:cubicBezTo>
                  <a:pt x="1488" y="1407"/>
                  <a:pt x="1484" y="1404"/>
                  <a:pt x="1479" y="1408"/>
                </a:cubicBezTo>
                <a:cubicBezTo>
                  <a:pt x="1477" y="1406"/>
                  <a:pt x="1474" y="1406"/>
                  <a:pt x="1472" y="1406"/>
                </a:cubicBezTo>
                <a:cubicBezTo>
                  <a:pt x="1470" y="1404"/>
                  <a:pt x="1468" y="1406"/>
                  <a:pt x="1471" y="1409"/>
                </a:cubicBezTo>
                <a:cubicBezTo>
                  <a:pt x="1480" y="1412"/>
                  <a:pt x="1489" y="1413"/>
                  <a:pt x="1498" y="1415"/>
                </a:cubicBezTo>
                <a:cubicBezTo>
                  <a:pt x="1501" y="1419"/>
                  <a:pt x="1507" y="1412"/>
                  <a:pt x="1509" y="1420"/>
                </a:cubicBezTo>
                <a:cubicBezTo>
                  <a:pt x="1514" y="1420"/>
                  <a:pt x="1518" y="1426"/>
                  <a:pt x="1522" y="1428"/>
                </a:cubicBezTo>
                <a:cubicBezTo>
                  <a:pt x="1519" y="1429"/>
                  <a:pt x="1504" y="1422"/>
                  <a:pt x="1510" y="1432"/>
                </a:cubicBezTo>
                <a:cubicBezTo>
                  <a:pt x="1512" y="1435"/>
                  <a:pt x="1516" y="1432"/>
                  <a:pt x="1519" y="1433"/>
                </a:cubicBezTo>
                <a:cubicBezTo>
                  <a:pt x="1523" y="1431"/>
                  <a:pt x="1524" y="1437"/>
                  <a:pt x="1528" y="1433"/>
                </a:cubicBezTo>
                <a:cubicBezTo>
                  <a:pt x="1534" y="1436"/>
                  <a:pt x="1540" y="1438"/>
                  <a:pt x="1546" y="1438"/>
                </a:cubicBezTo>
                <a:cubicBezTo>
                  <a:pt x="1552" y="1447"/>
                  <a:pt x="1561" y="1447"/>
                  <a:pt x="1568" y="1452"/>
                </a:cubicBezTo>
                <a:cubicBezTo>
                  <a:pt x="1577" y="1454"/>
                  <a:pt x="1585" y="1460"/>
                  <a:pt x="1594" y="1461"/>
                </a:cubicBezTo>
                <a:cubicBezTo>
                  <a:pt x="1611" y="1467"/>
                  <a:pt x="1627" y="1474"/>
                  <a:pt x="1645" y="1474"/>
                </a:cubicBezTo>
                <a:cubicBezTo>
                  <a:pt x="1653" y="1483"/>
                  <a:pt x="1664" y="1479"/>
                  <a:pt x="1671" y="1489"/>
                </a:cubicBezTo>
                <a:cubicBezTo>
                  <a:pt x="1681" y="1489"/>
                  <a:pt x="1689" y="1497"/>
                  <a:pt x="1698" y="1501"/>
                </a:cubicBezTo>
                <a:cubicBezTo>
                  <a:pt x="1717" y="1506"/>
                  <a:pt x="1734" y="1516"/>
                  <a:pt x="1753" y="1520"/>
                </a:cubicBezTo>
                <a:cubicBezTo>
                  <a:pt x="1757" y="1523"/>
                  <a:pt x="1762" y="1524"/>
                  <a:pt x="1767" y="1524"/>
                </a:cubicBezTo>
                <a:cubicBezTo>
                  <a:pt x="1770" y="1530"/>
                  <a:pt x="1776" y="1526"/>
                  <a:pt x="1781" y="1528"/>
                </a:cubicBezTo>
                <a:cubicBezTo>
                  <a:pt x="1785" y="1533"/>
                  <a:pt x="1791" y="1529"/>
                  <a:pt x="1795" y="1532"/>
                </a:cubicBezTo>
                <a:cubicBezTo>
                  <a:pt x="1799" y="1534"/>
                  <a:pt x="1804" y="1534"/>
                  <a:pt x="1809" y="1536"/>
                </a:cubicBezTo>
                <a:cubicBezTo>
                  <a:pt x="1814" y="1535"/>
                  <a:pt x="1819" y="1537"/>
                  <a:pt x="1824" y="1537"/>
                </a:cubicBezTo>
                <a:cubicBezTo>
                  <a:pt x="1826" y="1539"/>
                  <a:pt x="1828" y="1539"/>
                  <a:pt x="1831" y="1539"/>
                </a:cubicBezTo>
                <a:cubicBezTo>
                  <a:pt x="1834" y="1537"/>
                  <a:pt x="1835" y="1541"/>
                  <a:pt x="1838" y="1541"/>
                </a:cubicBezTo>
                <a:cubicBezTo>
                  <a:pt x="1843" y="1541"/>
                  <a:pt x="1847" y="1544"/>
                  <a:pt x="1853" y="1541"/>
                </a:cubicBezTo>
                <a:cubicBezTo>
                  <a:pt x="1856" y="1547"/>
                  <a:pt x="1863" y="1542"/>
                  <a:pt x="1866" y="1549"/>
                </a:cubicBezTo>
                <a:cubicBezTo>
                  <a:pt x="1872" y="1546"/>
                  <a:pt x="1878" y="1546"/>
                  <a:pt x="1883" y="1548"/>
                </a:cubicBezTo>
                <a:cubicBezTo>
                  <a:pt x="1888" y="1549"/>
                  <a:pt x="1894" y="1550"/>
                  <a:pt x="1899" y="1550"/>
                </a:cubicBezTo>
                <a:cubicBezTo>
                  <a:pt x="1911" y="1551"/>
                  <a:pt x="1923" y="1552"/>
                  <a:pt x="1935" y="1551"/>
                </a:cubicBezTo>
                <a:cubicBezTo>
                  <a:pt x="1937" y="1554"/>
                  <a:pt x="1940" y="1551"/>
                  <a:pt x="1942" y="1553"/>
                </a:cubicBezTo>
                <a:cubicBezTo>
                  <a:pt x="1944" y="1555"/>
                  <a:pt x="1946" y="1555"/>
                  <a:pt x="1949" y="1555"/>
                </a:cubicBezTo>
                <a:cubicBezTo>
                  <a:pt x="1953" y="1559"/>
                  <a:pt x="1961" y="1552"/>
                  <a:pt x="1965" y="1558"/>
                </a:cubicBezTo>
                <a:cubicBezTo>
                  <a:pt x="1970" y="1557"/>
                  <a:pt x="1975" y="1559"/>
                  <a:pt x="1980" y="1558"/>
                </a:cubicBezTo>
                <a:cubicBezTo>
                  <a:pt x="1987" y="1555"/>
                  <a:pt x="1990" y="1564"/>
                  <a:pt x="1997" y="1558"/>
                </a:cubicBezTo>
                <a:cubicBezTo>
                  <a:pt x="2003" y="1561"/>
                  <a:pt x="2008" y="1563"/>
                  <a:pt x="2015" y="1563"/>
                </a:cubicBezTo>
                <a:cubicBezTo>
                  <a:pt x="2017" y="1565"/>
                  <a:pt x="2020" y="1566"/>
                  <a:pt x="2024" y="1563"/>
                </a:cubicBezTo>
                <a:cubicBezTo>
                  <a:pt x="2025" y="1572"/>
                  <a:pt x="2032" y="1561"/>
                  <a:pt x="2033" y="1570"/>
                </a:cubicBezTo>
                <a:cubicBezTo>
                  <a:pt x="2044" y="1565"/>
                  <a:pt x="2053" y="1569"/>
                  <a:pt x="2063" y="1565"/>
                </a:cubicBezTo>
                <a:cubicBezTo>
                  <a:pt x="2068" y="1573"/>
                  <a:pt x="2077" y="1568"/>
                  <a:pt x="2084" y="1571"/>
                </a:cubicBezTo>
                <a:cubicBezTo>
                  <a:pt x="2087" y="1574"/>
                  <a:pt x="2091" y="1575"/>
                  <a:pt x="2095" y="1574"/>
                </a:cubicBezTo>
                <a:cubicBezTo>
                  <a:pt x="2096" y="1577"/>
                  <a:pt x="2098" y="1573"/>
                  <a:pt x="2100" y="1574"/>
                </a:cubicBezTo>
                <a:cubicBezTo>
                  <a:pt x="2103" y="1574"/>
                  <a:pt x="2104" y="1580"/>
                  <a:pt x="2107" y="1576"/>
                </a:cubicBezTo>
                <a:cubicBezTo>
                  <a:pt x="2114" y="1580"/>
                  <a:pt x="2123" y="1573"/>
                  <a:pt x="2128" y="1582"/>
                </a:cubicBezTo>
                <a:cubicBezTo>
                  <a:pt x="2133" y="1580"/>
                  <a:pt x="2137" y="1579"/>
                  <a:pt x="2140" y="1581"/>
                </a:cubicBezTo>
                <a:cubicBezTo>
                  <a:pt x="2143" y="1585"/>
                  <a:pt x="2149" y="1578"/>
                  <a:pt x="2151" y="1587"/>
                </a:cubicBezTo>
                <a:cubicBezTo>
                  <a:pt x="2151" y="1587"/>
                  <a:pt x="2151" y="1587"/>
                  <a:pt x="2151" y="1587"/>
                </a:cubicBezTo>
                <a:cubicBezTo>
                  <a:pt x="2138" y="1589"/>
                  <a:pt x="2126" y="1587"/>
                  <a:pt x="2113" y="1591"/>
                </a:cubicBezTo>
                <a:cubicBezTo>
                  <a:pt x="2106" y="1592"/>
                  <a:pt x="2100" y="1591"/>
                  <a:pt x="2092" y="1596"/>
                </a:cubicBezTo>
                <a:cubicBezTo>
                  <a:pt x="2090" y="1593"/>
                  <a:pt x="2086" y="1597"/>
                  <a:pt x="2082" y="1599"/>
                </a:cubicBezTo>
                <a:cubicBezTo>
                  <a:pt x="2084" y="1603"/>
                  <a:pt x="2083" y="1605"/>
                  <a:pt x="2078" y="1607"/>
                </a:cubicBezTo>
                <a:cubicBezTo>
                  <a:pt x="2082" y="1617"/>
                  <a:pt x="2094" y="1604"/>
                  <a:pt x="2101" y="1606"/>
                </a:cubicBezTo>
                <a:cubicBezTo>
                  <a:pt x="2109" y="1604"/>
                  <a:pt x="2118" y="1602"/>
                  <a:pt x="2127" y="1600"/>
                </a:cubicBezTo>
                <a:cubicBezTo>
                  <a:pt x="2136" y="1595"/>
                  <a:pt x="2142" y="1601"/>
                  <a:pt x="2151" y="1596"/>
                </a:cubicBezTo>
                <a:cubicBezTo>
                  <a:pt x="2158" y="1598"/>
                  <a:pt x="2167" y="1596"/>
                  <a:pt x="2174" y="1601"/>
                </a:cubicBezTo>
                <a:cubicBezTo>
                  <a:pt x="2165" y="1603"/>
                  <a:pt x="2157" y="1602"/>
                  <a:pt x="2147" y="1610"/>
                </a:cubicBezTo>
                <a:cubicBezTo>
                  <a:pt x="2152" y="1620"/>
                  <a:pt x="2163" y="1609"/>
                  <a:pt x="2171" y="1611"/>
                </a:cubicBezTo>
                <a:cubicBezTo>
                  <a:pt x="2177" y="1605"/>
                  <a:pt x="2181" y="1608"/>
                  <a:pt x="2185" y="1609"/>
                </a:cubicBezTo>
                <a:cubicBezTo>
                  <a:pt x="2190" y="1606"/>
                  <a:pt x="2194" y="1609"/>
                  <a:pt x="2197" y="1611"/>
                </a:cubicBezTo>
                <a:cubicBezTo>
                  <a:pt x="2190" y="1615"/>
                  <a:pt x="2185" y="1609"/>
                  <a:pt x="2177" y="1617"/>
                </a:cubicBezTo>
                <a:cubicBezTo>
                  <a:pt x="2174" y="1617"/>
                  <a:pt x="2178" y="1621"/>
                  <a:pt x="2177" y="1622"/>
                </a:cubicBezTo>
                <a:cubicBezTo>
                  <a:pt x="2176" y="1624"/>
                  <a:pt x="2170" y="1626"/>
                  <a:pt x="2168" y="1627"/>
                </a:cubicBezTo>
                <a:cubicBezTo>
                  <a:pt x="2163" y="1631"/>
                  <a:pt x="2155" y="1629"/>
                  <a:pt x="2155" y="1635"/>
                </a:cubicBezTo>
                <a:cubicBezTo>
                  <a:pt x="2166" y="1646"/>
                  <a:pt x="2175" y="1635"/>
                  <a:pt x="2188" y="1631"/>
                </a:cubicBezTo>
                <a:cubicBezTo>
                  <a:pt x="2193" y="1635"/>
                  <a:pt x="2201" y="1625"/>
                  <a:pt x="2205" y="1630"/>
                </a:cubicBezTo>
                <a:cubicBezTo>
                  <a:pt x="2213" y="1625"/>
                  <a:pt x="2218" y="1628"/>
                  <a:pt x="2226" y="1625"/>
                </a:cubicBezTo>
                <a:cubicBezTo>
                  <a:pt x="2227" y="1626"/>
                  <a:pt x="2229" y="1626"/>
                  <a:pt x="2231" y="1625"/>
                </a:cubicBezTo>
                <a:cubicBezTo>
                  <a:pt x="2238" y="1629"/>
                  <a:pt x="2246" y="1630"/>
                  <a:pt x="2255" y="1629"/>
                </a:cubicBezTo>
                <a:cubicBezTo>
                  <a:pt x="2260" y="1628"/>
                  <a:pt x="2261" y="1643"/>
                  <a:pt x="2268" y="1637"/>
                </a:cubicBezTo>
                <a:cubicBezTo>
                  <a:pt x="2273" y="1641"/>
                  <a:pt x="2280" y="1641"/>
                  <a:pt x="2287" y="1640"/>
                </a:cubicBezTo>
                <a:cubicBezTo>
                  <a:pt x="2289" y="1644"/>
                  <a:pt x="2294" y="1638"/>
                  <a:pt x="2296" y="1641"/>
                </a:cubicBezTo>
                <a:cubicBezTo>
                  <a:pt x="2303" y="1642"/>
                  <a:pt x="2299" y="1639"/>
                  <a:pt x="2305" y="1636"/>
                </a:cubicBezTo>
                <a:cubicBezTo>
                  <a:pt x="2298" y="1617"/>
                  <a:pt x="2283" y="1626"/>
                  <a:pt x="2276" y="1609"/>
                </a:cubicBezTo>
                <a:cubicBezTo>
                  <a:pt x="2271" y="1600"/>
                  <a:pt x="2276" y="1595"/>
                  <a:pt x="2272" y="1587"/>
                </a:cubicBezTo>
                <a:cubicBezTo>
                  <a:pt x="2272" y="1586"/>
                  <a:pt x="2271" y="1585"/>
                  <a:pt x="2271" y="1585"/>
                </a:cubicBezTo>
                <a:cubicBezTo>
                  <a:pt x="2274" y="1582"/>
                  <a:pt x="2275" y="1578"/>
                  <a:pt x="2274" y="1574"/>
                </a:cubicBezTo>
                <a:cubicBezTo>
                  <a:pt x="2276" y="1570"/>
                  <a:pt x="2279" y="1567"/>
                  <a:pt x="2279" y="1563"/>
                </a:cubicBezTo>
                <a:cubicBezTo>
                  <a:pt x="2278" y="1553"/>
                  <a:pt x="2288" y="1547"/>
                  <a:pt x="2286" y="1538"/>
                </a:cubicBezTo>
                <a:cubicBezTo>
                  <a:pt x="2297" y="1532"/>
                  <a:pt x="2287" y="1521"/>
                  <a:pt x="2300" y="1516"/>
                </a:cubicBezTo>
                <a:cubicBezTo>
                  <a:pt x="2298" y="1506"/>
                  <a:pt x="2313" y="1502"/>
                  <a:pt x="2307" y="1491"/>
                </a:cubicBezTo>
                <a:close/>
                <a:moveTo>
                  <a:pt x="1708" y="969"/>
                </a:moveTo>
                <a:cubicBezTo>
                  <a:pt x="1710" y="965"/>
                  <a:pt x="1709" y="960"/>
                  <a:pt x="1710" y="956"/>
                </a:cubicBezTo>
                <a:cubicBezTo>
                  <a:pt x="1719" y="955"/>
                  <a:pt x="1708" y="964"/>
                  <a:pt x="1714" y="969"/>
                </a:cubicBezTo>
                <a:cubicBezTo>
                  <a:pt x="1712" y="973"/>
                  <a:pt x="1713" y="977"/>
                  <a:pt x="1712" y="981"/>
                </a:cubicBezTo>
                <a:cubicBezTo>
                  <a:pt x="1703" y="982"/>
                  <a:pt x="1714" y="973"/>
                  <a:pt x="1708" y="969"/>
                </a:cubicBezTo>
                <a:close/>
                <a:moveTo>
                  <a:pt x="1710" y="1003"/>
                </a:moveTo>
                <a:cubicBezTo>
                  <a:pt x="1709" y="998"/>
                  <a:pt x="1709" y="992"/>
                  <a:pt x="1709" y="986"/>
                </a:cubicBezTo>
                <a:cubicBezTo>
                  <a:pt x="1715" y="985"/>
                  <a:pt x="1707" y="996"/>
                  <a:pt x="1714" y="1001"/>
                </a:cubicBezTo>
                <a:cubicBezTo>
                  <a:pt x="1711" y="1006"/>
                  <a:pt x="1711" y="1012"/>
                  <a:pt x="1713" y="1019"/>
                </a:cubicBezTo>
                <a:cubicBezTo>
                  <a:pt x="1706" y="1020"/>
                  <a:pt x="1709" y="1007"/>
                  <a:pt x="1710" y="1003"/>
                </a:cubicBezTo>
                <a:close/>
                <a:moveTo>
                  <a:pt x="1711" y="1053"/>
                </a:moveTo>
                <a:cubicBezTo>
                  <a:pt x="1712" y="1045"/>
                  <a:pt x="1713" y="1056"/>
                  <a:pt x="1714" y="1059"/>
                </a:cubicBezTo>
                <a:cubicBezTo>
                  <a:pt x="1709" y="1060"/>
                  <a:pt x="1712" y="1056"/>
                  <a:pt x="1711" y="1053"/>
                </a:cubicBezTo>
                <a:close/>
                <a:moveTo>
                  <a:pt x="1662" y="1018"/>
                </a:moveTo>
                <a:cubicBezTo>
                  <a:pt x="1668" y="1015"/>
                  <a:pt x="1667" y="1025"/>
                  <a:pt x="1667" y="1027"/>
                </a:cubicBezTo>
                <a:cubicBezTo>
                  <a:pt x="1659" y="1029"/>
                  <a:pt x="1666" y="1021"/>
                  <a:pt x="1662" y="1018"/>
                </a:cubicBezTo>
                <a:close/>
                <a:moveTo>
                  <a:pt x="1669" y="1058"/>
                </a:moveTo>
                <a:cubicBezTo>
                  <a:pt x="1671" y="1050"/>
                  <a:pt x="1672" y="1062"/>
                  <a:pt x="1673" y="1065"/>
                </a:cubicBezTo>
                <a:cubicBezTo>
                  <a:pt x="1668" y="1065"/>
                  <a:pt x="1671" y="1061"/>
                  <a:pt x="1669" y="1058"/>
                </a:cubicBezTo>
                <a:close/>
                <a:moveTo>
                  <a:pt x="1326" y="805"/>
                </a:moveTo>
                <a:cubicBezTo>
                  <a:pt x="1325" y="804"/>
                  <a:pt x="1324" y="802"/>
                  <a:pt x="1324" y="801"/>
                </a:cubicBezTo>
                <a:cubicBezTo>
                  <a:pt x="1328" y="797"/>
                  <a:pt x="1330" y="801"/>
                  <a:pt x="1332" y="805"/>
                </a:cubicBezTo>
                <a:cubicBezTo>
                  <a:pt x="1330" y="805"/>
                  <a:pt x="1328" y="804"/>
                  <a:pt x="1326" y="805"/>
                </a:cubicBezTo>
                <a:close/>
                <a:moveTo>
                  <a:pt x="1355" y="821"/>
                </a:moveTo>
                <a:cubicBezTo>
                  <a:pt x="1354" y="814"/>
                  <a:pt x="1363" y="823"/>
                  <a:pt x="1367" y="820"/>
                </a:cubicBezTo>
                <a:cubicBezTo>
                  <a:pt x="1369" y="824"/>
                  <a:pt x="1370" y="827"/>
                  <a:pt x="1373" y="826"/>
                </a:cubicBezTo>
                <a:cubicBezTo>
                  <a:pt x="1371" y="836"/>
                  <a:pt x="1361" y="819"/>
                  <a:pt x="1355" y="821"/>
                </a:cubicBezTo>
                <a:close/>
                <a:moveTo>
                  <a:pt x="1471" y="918"/>
                </a:moveTo>
                <a:cubicBezTo>
                  <a:pt x="1477" y="917"/>
                  <a:pt x="1481" y="921"/>
                  <a:pt x="1484" y="926"/>
                </a:cubicBezTo>
                <a:cubicBezTo>
                  <a:pt x="1479" y="927"/>
                  <a:pt x="1475" y="923"/>
                  <a:pt x="1471" y="918"/>
                </a:cubicBezTo>
                <a:close/>
                <a:moveTo>
                  <a:pt x="1475" y="887"/>
                </a:moveTo>
                <a:cubicBezTo>
                  <a:pt x="1479" y="888"/>
                  <a:pt x="1482" y="887"/>
                  <a:pt x="1483" y="882"/>
                </a:cubicBezTo>
                <a:cubicBezTo>
                  <a:pt x="1476" y="872"/>
                  <a:pt x="1477" y="864"/>
                  <a:pt x="1474" y="855"/>
                </a:cubicBezTo>
                <a:cubicBezTo>
                  <a:pt x="1470" y="846"/>
                  <a:pt x="1484" y="858"/>
                  <a:pt x="1477" y="859"/>
                </a:cubicBezTo>
                <a:cubicBezTo>
                  <a:pt x="1487" y="876"/>
                  <a:pt x="1483" y="889"/>
                  <a:pt x="1490" y="905"/>
                </a:cubicBezTo>
                <a:cubicBezTo>
                  <a:pt x="1484" y="904"/>
                  <a:pt x="1481" y="890"/>
                  <a:pt x="1475" y="887"/>
                </a:cubicBezTo>
                <a:close/>
                <a:moveTo>
                  <a:pt x="1626" y="1053"/>
                </a:moveTo>
                <a:cubicBezTo>
                  <a:pt x="1634" y="1053"/>
                  <a:pt x="1627" y="1063"/>
                  <a:pt x="1634" y="1069"/>
                </a:cubicBezTo>
                <a:cubicBezTo>
                  <a:pt x="1625" y="1072"/>
                  <a:pt x="1626" y="1058"/>
                  <a:pt x="1626" y="1053"/>
                </a:cubicBezTo>
                <a:close/>
                <a:moveTo>
                  <a:pt x="1779" y="1297"/>
                </a:moveTo>
                <a:cubicBezTo>
                  <a:pt x="1775" y="1301"/>
                  <a:pt x="1772" y="1299"/>
                  <a:pt x="1769" y="1300"/>
                </a:cubicBezTo>
                <a:cubicBezTo>
                  <a:pt x="1763" y="1297"/>
                  <a:pt x="1757" y="1295"/>
                  <a:pt x="1751" y="1295"/>
                </a:cubicBezTo>
                <a:cubicBezTo>
                  <a:pt x="1744" y="1297"/>
                  <a:pt x="1739" y="1293"/>
                  <a:pt x="1733" y="1293"/>
                </a:cubicBezTo>
                <a:cubicBezTo>
                  <a:pt x="1727" y="1292"/>
                  <a:pt x="1720" y="1294"/>
                  <a:pt x="1714" y="1292"/>
                </a:cubicBezTo>
                <a:cubicBezTo>
                  <a:pt x="1701" y="1293"/>
                  <a:pt x="1690" y="1288"/>
                  <a:pt x="1676" y="1292"/>
                </a:cubicBezTo>
                <a:cubicBezTo>
                  <a:pt x="1665" y="1288"/>
                  <a:pt x="1650" y="1295"/>
                  <a:pt x="1639" y="1289"/>
                </a:cubicBezTo>
                <a:cubicBezTo>
                  <a:pt x="1612" y="1297"/>
                  <a:pt x="1587" y="1300"/>
                  <a:pt x="1564" y="1296"/>
                </a:cubicBezTo>
                <a:cubicBezTo>
                  <a:pt x="1551" y="1302"/>
                  <a:pt x="1540" y="1300"/>
                  <a:pt x="1527" y="1305"/>
                </a:cubicBezTo>
                <a:cubicBezTo>
                  <a:pt x="1517" y="1301"/>
                  <a:pt x="1505" y="1308"/>
                  <a:pt x="1495" y="1305"/>
                </a:cubicBezTo>
                <a:cubicBezTo>
                  <a:pt x="1483" y="1308"/>
                  <a:pt x="1472" y="1307"/>
                  <a:pt x="1460" y="1310"/>
                </a:cubicBezTo>
                <a:cubicBezTo>
                  <a:pt x="1448" y="1312"/>
                  <a:pt x="1439" y="1308"/>
                  <a:pt x="1426" y="1314"/>
                </a:cubicBezTo>
                <a:cubicBezTo>
                  <a:pt x="1430" y="1301"/>
                  <a:pt x="1443" y="1312"/>
                  <a:pt x="1452" y="1302"/>
                </a:cubicBezTo>
                <a:cubicBezTo>
                  <a:pt x="1462" y="1300"/>
                  <a:pt x="1471" y="1298"/>
                  <a:pt x="1482" y="1292"/>
                </a:cubicBezTo>
                <a:cubicBezTo>
                  <a:pt x="1487" y="1294"/>
                  <a:pt x="1495" y="1288"/>
                  <a:pt x="1501" y="1290"/>
                </a:cubicBezTo>
                <a:cubicBezTo>
                  <a:pt x="1508" y="1287"/>
                  <a:pt x="1513" y="1287"/>
                  <a:pt x="1519" y="1289"/>
                </a:cubicBezTo>
                <a:cubicBezTo>
                  <a:pt x="1532" y="1283"/>
                  <a:pt x="1542" y="1287"/>
                  <a:pt x="1555" y="1280"/>
                </a:cubicBezTo>
                <a:cubicBezTo>
                  <a:pt x="1566" y="1283"/>
                  <a:pt x="1580" y="1277"/>
                  <a:pt x="1592" y="1278"/>
                </a:cubicBezTo>
                <a:cubicBezTo>
                  <a:pt x="1603" y="1278"/>
                  <a:pt x="1614" y="1279"/>
                  <a:pt x="1626" y="1276"/>
                </a:cubicBezTo>
                <a:cubicBezTo>
                  <a:pt x="1632" y="1278"/>
                  <a:pt x="1639" y="1276"/>
                  <a:pt x="1645" y="1278"/>
                </a:cubicBezTo>
                <a:cubicBezTo>
                  <a:pt x="1648" y="1278"/>
                  <a:pt x="1651" y="1277"/>
                  <a:pt x="1655" y="1275"/>
                </a:cubicBezTo>
                <a:cubicBezTo>
                  <a:pt x="1656" y="1279"/>
                  <a:pt x="1659" y="1278"/>
                  <a:pt x="1662" y="1277"/>
                </a:cubicBezTo>
                <a:cubicBezTo>
                  <a:pt x="1672" y="1279"/>
                  <a:pt x="1684" y="1277"/>
                  <a:pt x="1694" y="1282"/>
                </a:cubicBezTo>
                <a:cubicBezTo>
                  <a:pt x="1701" y="1279"/>
                  <a:pt x="1705" y="1283"/>
                  <a:pt x="1710" y="1285"/>
                </a:cubicBezTo>
                <a:cubicBezTo>
                  <a:pt x="1714" y="1283"/>
                  <a:pt x="1717" y="1285"/>
                  <a:pt x="1721" y="1282"/>
                </a:cubicBezTo>
                <a:cubicBezTo>
                  <a:pt x="1722" y="1287"/>
                  <a:pt x="1725" y="1286"/>
                  <a:pt x="1728" y="1284"/>
                </a:cubicBezTo>
                <a:cubicBezTo>
                  <a:pt x="1732" y="1290"/>
                  <a:pt x="1739" y="1283"/>
                  <a:pt x="1744" y="1287"/>
                </a:cubicBezTo>
                <a:cubicBezTo>
                  <a:pt x="1750" y="1285"/>
                  <a:pt x="1754" y="1290"/>
                  <a:pt x="1761" y="1286"/>
                </a:cubicBezTo>
                <a:cubicBezTo>
                  <a:pt x="1769" y="1292"/>
                  <a:pt x="1778" y="1295"/>
                  <a:pt x="1787" y="1296"/>
                </a:cubicBezTo>
                <a:cubicBezTo>
                  <a:pt x="1790" y="1301"/>
                  <a:pt x="1780" y="1300"/>
                  <a:pt x="1779" y="1297"/>
                </a:cubicBezTo>
                <a:close/>
                <a:moveTo>
                  <a:pt x="2130" y="1548"/>
                </a:moveTo>
                <a:cubicBezTo>
                  <a:pt x="2125" y="1553"/>
                  <a:pt x="2123" y="1546"/>
                  <a:pt x="2120" y="1545"/>
                </a:cubicBezTo>
                <a:cubicBezTo>
                  <a:pt x="2117" y="1541"/>
                  <a:pt x="2112" y="1546"/>
                  <a:pt x="2110" y="1539"/>
                </a:cubicBezTo>
                <a:cubicBezTo>
                  <a:pt x="2117" y="1542"/>
                  <a:pt x="2125" y="1540"/>
                  <a:pt x="2130" y="1548"/>
                </a:cubicBezTo>
                <a:close/>
                <a:moveTo>
                  <a:pt x="1955" y="1440"/>
                </a:moveTo>
                <a:cubicBezTo>
                  <a:pt x="1958" y="1446"/>
                  <a:pt x="1948" y="1445"/>
                  <a:pt x="1947" y="1441"/>
                </a:cubicBezTo>
                <a:cubicBezTo>
                  <a:pt x="1944" y="1438"/>
                  <a:pt x="1938" y="1445"/>
                  <a:pt x="1936" y="1436"/>
                </a:cubicBezTo>
                <a:cubicBezTo>
                  <a:pt x="1944" y="1433"/>
                  <a:pt x="1948" y="1443"/>
                  <a:pt x="1955" y="1440"/>
                </a:cubicBezTo>
                <a:close/>
                <a:moveTo>
                  <a:pt x="1944" y="1452"/>
                </a:moveTo>
                <a:cubicBezTo>
                  <a:pt x="1949" y="1454"/>
                  <a:pt x="1954" y="1458"/>
                  <a:pt x="1961" y="1455"/>
                </a:cubicBezTo>
                <a:cubicBezTo>
                  <a:pt x="1963" y="1462"/>
                  <a:pt x="1970" y="1458"/>
                  <a:pt x="1975" y="1459"/>
                </a:cubicBezTo>
                <a:cubicBezTo>
                  <a:pt x="1985" y="1467"/>
                  <a:pt x="1998" y="1466"/>
                  <a:pt x="2007" y="1476"/>
                </a:cubicBezTo>
                <a:cubicBezTo>
                  <a:pt x="2014" y="1474"/>
                  <a:pt x="2019" y="1480"/>
                  <a:pt x="2025" y="1481"/>
                </a:cubicBezTo>
                <a:cubicBezTo>
                  <a:pt x="2026" y="1486"/>
                  <a:pt x="2031" y="1481"/>
                  <a:pt x="2033" y="1485"/>
                </a:cubicBezTo>
                <a:cubicBezTo>
                  <a:pt x="2036" y="1486"/>
                  <a:pt x="2038" y="1490"/>
                  <a:pt x="2041" y="1489"/>
                </a:cubicBezTo>
                <a:cubicBezTo>
                  <a:pt x="2043" y="1497"/>
                  <a:pt x="2034" y="1490"/>
                  <a:pt x="2031" y="1492"/>
                </a:cubicBezTo>
                <a:cubicBezTo>
                  <a:pt x="2028" y="1489"/>
                  <a:pt x="2025" y="1488"/>
                  <a:pt x="2021" y="1489"/>
                </a:cubicBezTo>
                <a:cubicBezTo>
                  <a:pt x="2020" y="1483"/>
                  <a:pt x="2016" y="1488"/>
                  <a:pt x="2014" y="1487"/>
                </a:cubicBezTo>
                <a:cubicBezTo>
                  <a:pt x="2012" y="1486"/>
                  <a:pt x="2012" y="1481"/>
                  <a:pt x="2009" y="1484"/>
                </a:cubicBezTo>
                <a:cubicBezTo>
                  <a:pt x="2006" y="1479"/>
                  <a:pt x="2001" y="1484"/>
                  <a:pt x="1999" y="1477"/>
                </a:cubicBezTo>
                <a:cubicBezTo>
                  <a:pt x="1995" y="1477"/>
                  <a:pt x="1991" y="1477"/>
                  <a:pt x="1987" y="1475"/>
                </a:cubicBezTo>
                <a:cubicBezTo>
                  <a:pt x="1985" y="1470"/>
                  <a:pt x="1979" y="1476"/>
                  <a:pt x="1976" y="1472"/>
                </a:cubicBezTo>
                <a:cubicBezTo>
                  <a:pt x="1969" y="1470"/>
                  <a:pt x="1960" y="1471"/>
                  <a:pt x="1954" y="1464"/>
                </a:cubicBezTo>
                <a:cubicBezTo>
                  <a:pt x="1941" y="1467"/>
                  <a:pt x="1931" y="1460"/>
                  <a:pt x="1918" y="1463"/>
                </a:cubicBezTo>
                <a:cubicBezTo>
                  <a:pt x="1913" y="1459"/>
                  <a:pt x="1905" y="1466"/>
                  <a:pt x="1901" y="1458"/>
                </a:cubicBezTo>
                <a:cubicBezTo>
                  <a:pt x="1894" y="1462"/>
                  <a:pt x="1890" y="1459"/>
                  <a:pt x="1884" y="1459"/>
                </a:cubicBezTo>
                <a:cubicBezTo>
                  <a:pt x="1878" y="1457"/>
                  <a:pt x="1872" y="1457"/>
                  <a:pt x="1865" y="1458"/>
                </a:cubicBezTo>
                <a:cubicBezTo>
                  <a:pt x="1860" y="1456"/>
                  <a:pt x="1855" y="1454"/>
                  <a:pt x="1849" y="1455"/>
                </a:cubicBezTo>
                <a:cubicBezTo>
                  <a:pt x="1843" y="1453"/>
                  <a:pt x="1836" y="1457"/>
                  <a:pt x="1831" y="1453"/>
                </a:cubicBezTo>
                <a:cubicBezTo>
                  <a:pt x="1824" y="1457"/>
                  <a:pt x="1819" y="1455"/>
                  <a:pt x="1812" y="1458"/>
                </a:cubicBezTo>
                <a:cubicBezTo>
                  <a:pt x="1799" y="1453"/>
                  <a:pt x="1784" y="1457"/>
                  <a:pt x="1771" y="1451"/>
                </a:cubicBezTo>
                <a:cubicBezTo>
                  <a:pt x="1766" y="1450"/>
                  <a:pt x="1759" y="1455"/>
                  <a:pt x="1753" y="1452"/>
                </a:cubicBezTo>
                <a:cubicBezTo>
                  <a:pt x="1752" y="1452"/>
                  <a:pt x="1752" y="1449"/>
                  <a:pt x="1750" y="1451"/>
                </a:cubicBezTo>
                <a:cubicBezTo>
                  <a:pt x="1745" y="1456"/>
                  <a:pt x="1743" y="1449"/>
                  <a:pt x="1738" y="1452"/>
                </a:cubicBezTo>
                <a:cubicBezTo>
                  <a:pt x="1736" y="1451"/>
                  <a:pt x="1732" y="1454"/>
                  <a:pt x="1729" y="1451"/>
                </a:cubicBezTo>
                <a:cubicBezTo>
                  <a:pt x="1714" y="1454"/>
                  <a:pt x="1702" y="1448"/>
                  <a:pt x="1688" y="1451"/>
                </a:cubicBezTo>
                <a:cubicBezTo>
                  <a:pt x="1675" y="1445"/>
                  <a:pt x="1661" y="1447"/>
                  <a:pt x="1648" y="1443"/>
                </a:cubicBezTo>
                <a:cubicBezTo>
                  <a:pt x="1646" y="1444"/>
                  <a:pt x="1645" y="1442"/>
                  <a:pt x="1643" y="1443"/>
                </a:cubicBezTo>
                <a:cubicBezTo>
                  <a:pt x="1642" y="1436"/>
                  <a:pt x="1653" y="1441"/>
                  <a:pt x="1656" y="1442"/>
                </a:cubicBezTo>
                <a:cubicBezTo>
                  <a:pt x="1662" y="1439"/>
                  <a:pt x="1667" y="1438"/>
                  <a:pt x="1671" y="1442"/>
                </a:cubicBezTo>
                <a:cubicBezTo>
                  <a:pt x="1677" y="1439"/>
                  <a:pt x="1681" y="1442"/>
                  <a:pt x="1686" y="1443"/>
                </a:cubicBezTo>
                <a:cubicBezTo>
                  <a:pt x="1693" y="1438"/>
                  <a:pt x="1697" y="1441"/>
                  <a:pt x="1702" y="1440"/>
                </a:cubicBezTo>
                <a:cubicBezTo>
                  <a:pt x="1712" y="1440"/>
                  <a:pt x="1723" y="1437"/>
                  <a:pt x="1733" y="1437"/>
                </a:cubicBezTo>
                <a:cubicBezTo>
                  <a:pt x="1743" y="1438"/>
                  <a:pt x="1754" y="1435"/>
                  <a:pt x="1763" y="1438"/>
                </a:cubicBezTo>
                <a:cubicBezTo>
                  <a:pt x="1773" y="1431"/>
                  <a:pt x="1779" y="1435"/>
                  <a:pt x="1787" y="1433"/>
                </a:cubicBezTo>
                <a:cubicBezTo>
                  <a:pt x="1795" y="1434"/>
                  <a:pt x="1803" y="1432"/>
                  <a:pt x="1809" y="1436"/>
                </a:cubicBezTo>
                <a:cubicBezTo>
                  <a:pt x="1814" y="1431"/>
                  <a:pt x="1816" y="1438"/>
                  <a:pt x="1821" y="1435"/>
                </a:cubicBezTo>
                <a:cubicBezTo>
                  <a:pt x="1823" y="1441"/>
                  <a:pt x="1828" y="1434"/>
                  <a:pt x="1831" y="1438"/>
                </a:cubicBezTo>
                <a:cubicBezTo>
                  <a:pt x="1839" y="1435"/>
                  <a:pt x="1844" y="1440"/>
                  <a:pt x="1851" y="1442"/>
                </a:cubicBezTo>
                <a:cubicBezTo>
                  <a:pt x="1855" y="1439"/>
                  <a:pt x="1858" y="1439"/>
                  <a:pt x="1861" y="1439"/>
                </a:cubicBezTo>
                <a:cubicBezTo>
                  <a:pt x="1863" y="1439"/>
                  <a:pt x="1866" y="1441"/>
                  <a:pt x="1868" y="1441"/>
                </a:cubicBezTo>
                <a:cubicBezTo>
                  <a:pt x="1871" y="1442"/>
                  <a:pt x="1873" y="1440"/>
                  <a:pt x="1876" y="1440"/>
                </a:cubicBezTo>
                <a:cubicBezTo>
                  <a:pt x="1877" y="1440"/>
                  <a:pt x="1878" y="1441"/>
                  <a:pt x="1879" y="1441"/>
                </a:cubicBezTo>
                <a:cubicBezTo>
                  <a:pt x="1881" y="1441"/>
                  <a:pt x="1882" y="1439"/>
                  <a:pt x="1883" y="1442"/>
                </a:cubicBezTo>
                <a:cubicBezTo>
                  <a:pt x="1894" y="1441"/>
                  <a:pt x="1904" y="1445"/>
                  <a:pt x="1914" y="1445"/>
                </a:cubicBezTo>
                <a:cubicBezTo>
                  <a:pt x="1919" y="1446"/>
                  <a:pt x="1925" y="1448"/>
                  <a:pt x="1930" y="1448"/>
                </a:cubicBezTo>
                <a:cubicBezTo>
                  <a:pt x="1934" y="1452"/>
                  <a:pt x="1939" y="1453"/>
                  <a:pt x="1944" y="1452"/>
                </a:cubicBezTo>
                <a:close/>
                <a:moveTo>
                  <a:pt x="1563" y="1432"/>
                </a:moveTo>
                <a:cubicBezTo>
                  <a:pt x="1560" y="1428"/>
                  <a:pt x="1553" y="1434"/>
                  <a:pt x="1550" y="1430"/>
                </a:cubicBezTo>
                <a:cubicBezTo>
                  <a:pt x="1541" y="1430"/>
                  <a:pt x="1533" y="1427"/>
                  <a:pt x="1525" y="1427"/>
                </a:cubicBezTo>
                <a:cubicBezTo>
                  <a:pt x="1522" y="1417"/>
                  <a:pt x="1515" y="1423"/>
                  <a:pt x="1513" y="1416"/>
                </a:cubicBezTo>
                <a:cubicBezTo>
                  <a:pt x="1526" y="1417"/>
                  <a:pt x="1540" y="1418"/>
                  <a:pt x="1554" y="1416"/>
                </a:cubicBezTo>
                <a:cubicBezTo>
                  <a:pt x="1557" y="1418"/>
                  <a:pt x="1561" y="1418"/>
                  <a:pt x="1566" y="1416"/>
                </a:cubicBezTo>
                <a:cubicBezTo>
                  <a:pt x="1569" y="1416"/>
                  <a:pt x="1571" y="1419"/>
                  <a:pt x="1575" y="1416"/>
                </a:cubicBezTo>
                <a:cubicBezTo>
                  <a:pt x="1581" y="1416"/>
                  <a:pt x="1586" y="1420"/>
                  <a:pt x="1593" y="1418"/>
                </a:cubicBezTo>
                <a:cubicBezTo>
                  <a:pt x="1619" y="1421"/>
                  <a:pt x="1650" y="1408"/>
                  <a:pt x="1675" y="1417"/>
                </a:cubicBezTo>
                <a:cubicBezTo>
                  <a:pt x="1688" y="1410"/>
                  <a:pt x="1697" y="1417"/>
                  <a:pt x="1711" y="1408"/>
                </a:cubicBezTo>
                <a:cubicBezTo>
                  <a:pt x="1715" y="1414"/>
                  <a:pt x="1722" y="1407"/>
                  <a:pt x="1726" y="1409"/>
                </a:cubicBezTo>
                <a:cubicBezTo>
                  <a:pt x="1729" y="1413"/>
                  <a:pt x="1736" y="1406"/>
                  <a:pt x="1739" y="1410"/>
                </a:cubicBezTo>
                <a:cubicBezTo>
                  <a:pt x="1748" y="1410"/>
                  <a:pt x="1757" y="1409"/>
                  <a:pt x="1765" y="1410"/>
                </a:cubicBezTo>
                <a:cubicBezTo>
                  <a:pt x="1772" y="1405"/>
                  <a:pt x="1775" y="1413"/>
                  <a:pt x="1780" y="1411"/>
                </a:cubicBezTo>
                <a:cubicBezTo>
                  <a:pt x="1785" y="1411"/>
                  <a:pt x="1789" y="1411"/>
                  <a:pt x="1793" y="1413"/>
                </a:cubicBezTo>
                <a:cubicBezTo>
                  <a:pt x="1802" y="1413"/>
                  <a:pt x="1811" y="1411"/>
                  <a:pt x="1819" y="1416"/>
                </a:cubicBezTo>
                <a:cubicBezTo>
                  <a:pt x="1822" y="1413"/>
                  <a:pt x="1824" y="1415"/>
                  <a:pt x="1826" y="1418"/>
                </a:cubicBezTo>
                <a:cubicBezTo>
                  <a:pt x="1829" y="1416"/>
                  <a:pt x="1832" y="1414"/>
                  <a:pt x="1834" y="1417"/>
                </a:cubicBezTo>
                <a:cubicBezTo>
                  <a:pt x="1838" y="1417"/>
                  <a:pt x="1842" y="1416"/>
                  <a:pt x="1846" y="1418"/>
                </a:cubicBezTo>
                <a:cubicBezTo>
                  <a:pt x="1854" y="1421"/>
                  <a:pt x="1865" y="1416"/>
                  <a:pt x="1872" y="1422"/>
                </a:cubicBezTo>
                <a:cubicBezTo>
                  <a:pt x="1878" y="1417"/>
                  <a:pt x="1881" y="1424"/>
                  <a:pt x="1887" y="1422"/>
                </a:cubicBezTo>
                <a:cubicBezTo>
                  <a:pt x="1889" y="1429"/>
                  <a:pt x="1896" y="1419"/>
                  <a:pt x="1898" y="1427"/>
                </a:cubicBezTo>
                <a:cubicBezTo>
                  <a:pt x="1906" y="1426"/>
                  <a:pt x="1921" y="1424"/>
                  <a:pt x="1919" y="1433"/>
                </a:cubicBezTo>
                <a:cubicBezTo>
                  <a:pt x="1915" y="1433"/>
                  <a:pt x="1911" y="1434"/>
                  <a:pt x="1907" y="1432"/>
                </a:cubicBezTo>
                <a:cubicBezTo>
                  <a:pt x="1903" y="1429"/>
                  <a:pt x="1898" y="1432"/>
                  <a:pt x="1893" y="1433"/>
                </a:cubicBezTo>
                <a:cubicBezTo>
                  <a:pt x="1890" y="1426"/>
                  <a:pt x="1884" y="1430"/>
                  <a:pt x="1879" y="1429"/>
                </a:cubicBezTo>
                <a:cubicBezTo>
                  <a:pt x="1874" y="1430"/>
                  <a:pt x="1870" y="1426"/>
                  <a:pt x="1863" y="1432"/>
                </a:cubicBezTo>
                <a:cubicBezTo>
                  <a:pt x="1859" y="1425"/>
                  <a:pt x="1852" y="1433"/>
                  <a:pt x="1848" y="1426"/>
                </a:cubicBezTo>
                <a:cubicBezTo>
                  <a:pt x="1842" y="1429"/>
                  <a:pt x="1838" y="1427"/>
                  <a:pt x="1833" y="1426"/>
                </a:cubicBezTo>
                <a:cubicBezTo>
                  <a:pt x="1823" y="1426"/>
                  <a:pt x="1813" y="1426"/>
                  <a:pt x="1804" y="1421"/>
                </a:cubicBezTo>
                <a:cubicBezTo>
                  <a:pt x="1794" y="1423"/>
                  <a:pt x="1785" y="1425"/>
                  <a:pt x="1777" y="1421"/>
                </a:cubicBezTo>
                <a:cubicBezTo>
                  <a:pt x="1768" y="1426"/>
                  <a:pt x="1761" y="1425"/>
                  <a:pt x="1753" y="1426"/>
                </a:cubicBezTo>
                <a:cubicBezTo>
                  <a:pt x="1749" y="1426"/>
                  <a:pt x="1746" y="1426"/>
                  <a:pt x="1742" y="1426"/>
                </a:cubicBezTo>
                <a:cubicBezTo>
                  <a:pt x="1740" y="1423"/>
                  <a:pt x="1735" y="1429"/>
                  <a:pt x="1733" y="1426"/>
                </a:cubicBezTo>
                <a:cubicBezTo>
                  <a:pt x="1725" y="1427"/>
                  <a:pt x="1719" y="1426"/>
                  <a:pt x="1711" y="1429"/>
                </a:cubicBezTo>
                <a:cubicBezTo>
                  <a:pt x="1705" y="1424"/>
                  <a:pt x="1696" y="1433"/>
                  <a:pt x="1690" y="1429"/>
                </a:cubicBezTo>
                <a:cubicBezTo>
                  <a:pt x="1687" y="1426"/>
                  <a:pt x="1681" y="1433"/>
                  <a:pt x="1679" y="1429"/>
                </a:cubicBezTo>
                <a:cubicBezTo>
                  <a:pt x="1676" y="1425"/>
                  <a:pt x="1670" y="1432"/>
                  <a:pt x="1667" y="1430"/>
                </a:cubicBezTo>
                <a:cubicBezTo>
                  <a:pt x="1660" y="1431"/>
                  <a:pt x="1654" y="1428"/>
                  <a:pt x="1647" y="1429"/>
                </a:cubicBezTo>
                <a:cubicBezTo>
                  <a:pt x="1632" y="1431"/>
                  <a:pt x="1619" y="1429"/>
                  <a:pt x="1604" y="1432"/>
                </a:cubicBezTo>
                <a:cubicBezTo>
                  <a:pt x="1598" y="1429"/>
                  <a:pt x="1591" y="1430"/>
                  <a:pt x="1584" y="1429"/>
                </a:cubicBezTo>
                <a:cubicBezTo>
                  <a:pt x="1578" y="1426"/>
                  <a:pt x="1573" y="1421"/>
                  <a:pt x="1565" y="1425"/>
                </a:cubicBezTo>
                <a:cubicBezTo>
                  <a:pt x="1568" y="1426"/>
                  <a:pt x="1569" y="1430"/>
                  <a:pt x="1573" y="1429"/>
                </a:cubicBezTo>
                <a:cubicBezTo>
                  <a:pt x="1575" y="1435"/>
                  <a:pt x="1566" y="1430"/>
                  <a:pt x="1563" y="1432"/>
                </a:cubicBezTo>
                <a:close/>
                <a:moveTo>
                  <a:pt x="1666" y="1469"/>
                </a:moveTo>
                <a:cubicBezTo>
                  <a:pt x="1661" y="1466"/>
                  <a:pt x="1654" y="1469"/>
                  <a:pt x="1649" y="1466"/>
                </a:cubicBezTo>
                <a:cubicBezTo>
                  <a:pt x="1643" y="1467"/>
                  <a:pt x="1639" y="1462"/>
                  <a:pt x="1633" y="1463"/>
                </a:cubicBezTo>
                <a:cubicBezTo>
                  <a:pt x="1627" y="1458"/>
                  <a:pt x="1619" y="1456"/>
                  <a:pt x="1613" y="1448"/>
                </a:cubicBezTo>
                <a:cubicBezTo>
                  <a:pt x="1610" y="1450"/>
                  <a:pt x="1614" y="1455"/>
                  <a:pt x="1616" y="1458"/>
                </a:cubicBezTo>
                <a:cubicBezTo>
                  <a:pt x="1599" y="1457"/>
                  <a:pt x="1584" y="1449"/>
                  <a:pt x="1569" y="1443"/>
                </a:cubicBezTo>
                <a:cubicBezTo>
                  <a:pt x="1568" y="1440"/>
                  <a:pt x="1571" y="1441"/>
                  <a:pt x="1571" y="1442"/>
                </a:cubicBezTo>
                <a:cubicBezTo>
                  <a:pt x="1584" y="1437"/>
                  <a:pt x="1593" y="1444"/>
                  <a:pt x="1606" y="1440"/>
                </a:cubicBezTo>
                <a:cubicBezTo>
                  <a:pt x="1610" y="1443"/>
                  <a:pt x="1615" y="1444"/>
                  <a:pt x="1619" y="1448"/>
                </a:cubicBezTo>
                <a:cubicBezTo>
                  <a:pt x="1631" y="1445"/>
                  <a:pt x="1642" y="1451"/>
                  <a:pt x="1653" y="1452"/>
                </a:cubicBezTo>
                <a:cubicBezTo>
                  <a:pt x="1659" y="1451"/>
                  <a:pt x="1663" y="1458"/>
                  <a:pt x="1670" y="1455"/>
                </a:cubicBezTo>
                <a:cubicBezTo>
                  <a:pt x="1674" y="1459"/>
                  <a:pt x="1681" y="1456"/>
                  <a:pt x="1686" y="1457"/>
                </a:cubicBezTo>
                <a:cubicBezTo>
                  <a:pt x="1695" y="1463"/>
                  <a:pt x="1708" y="1458"/>
                  <a:pt x="1718" y="1463"/>
                </a:cubicBezTo>
                <a:cubicBezTo>
                  <a:pt x="1725" y="1461"/>
                  <a:pt x="1730" y="1460"/>
                  <a:pt x="1735" y="1462"/>
                </a:cubicBezTo>
                <a:cubicBezTo>
                  <a:pt x="1741" y="1464"/>
                  <a:pt x="1747" y="1460"/>
                  <a:pt x="1753" y="1461"/>
                </a:cubicBezTo>
                <a:cubicBezTo>
                  <a:pt x="1758" y="1466"/>
                  <a:pt x="1766" y="1460"/>
                  <a:pt x="1771" y="1463"/>
                </a:cubicBezTo>
                <a:cubicBezTo>
                  <a:pt x="1773" y="1466"/>
                  <a:pt x="1778" y="1460"/>
                  <a:pt x="1780" y="1464"/>
                </a:cubicBezTo>
                <a:cubicBezTo>
                  <a:pt x="1783" y="1463"/>
                  <a:pt x="1784" y="1467"/>
                  <a:pt x="1787" y="1466"/>
                </a:cubicBezTo>
                <a:cubicBezTo>
                  <a:pt x="1795" y="1460"/>
                  <a:pt x="1797" y="1471"/>
                  <a:pt x="1805" y="1465"/>
                </a:cubicBezTo>
                <a:cubicBezTo>
                  <a:pt x="1809" y="1468"/>
                  <a:pt x="1816" y="1465"/>
                  <a:pt x="1821" y="1468"/>
                </a:cubicBezTo>
                <a:cubicBezTo>
                  <a:pt x="1833" y="1466"/>
                  <a:pt x="1844" y="1466"/>
                  <a:pt x="1855" y="1466"/>
                </a:cubicBezTo>
                <a:cubicBezTo>
                  <a:pt x="1860" y="1470"/>
                  <a:pt x="1867" y="1463"/>
                  <a:pt x="1871" y="1469"/>
                </a:cubicBezTo>
                <a:cubicBezTo>
                  <a:pt x="1874" y="1472"/>
                  <a:pt x="1879" y="1466"/>
                  <a:pt x="1881" y="1470"/>
                </a:cubicBezTo>
                <a:cubicBezTo>
                  <a:pt x="1883" y="1470"/>
                  <a:pt x="1886" y="1470"/>
                  <a:pt x="1889" y="1468"/>
                </a:cubicBezTo>
                <a:cubicBezTo>
                  <a:pt x="1894" y="1474"/>
                  <a:pt x="1903" y="1468"/>
                  <a:pt x="1907" y="1475"/>
                </a:cubicBezTo>
                <a:cubicBezTo>
                  <a:pt x="1913" y="1470"/>
                  <a:pt x="1914" y="1477"/>
                  <a:pt x="1919" y="1475"/>
                </a:cubicBezTo>
                <a:cubicBezTo>
                  <a:pt x="1923" y="1471"/>
                  <a:pt x="1924" y="1477"/>
                  <a:pt x="1928" y="1476"/>
                </a:cubicBezTo>
                <a:cubicBezTo>
                  <a:pt x="1934" y="1478"/>
                  <a:pt x="1942" y="1475"/>
                  <a:pt x="1949" y="1476"/>
                </a:cubicBezTo>
                <a:cubicBezTo>
                  <a:pt x="1951" y="1477"/>
                  <a:pt x="1953" y="1479"/>
                  <a:pt x="1956" y="1478"/>
                </a:cubicBezTo>
                <a:cubicBezTo>
                  <a:pt x="1959" y="1477"/>
                  <a:pt x="1960" y="1481"/>
                  <a:pt x="1963" y="1480"/>
                </a:cubicBezTo>
                <a:cubicBezTo>
                  <a:pt x="1966" y="1484"/>
                  <a:pt x="1971" y="1481"/>
                  <a:pt x="1975" y="1485"/>
                </a:cubicBezTo>
                <a:cubicBezTo>
                  <a:pt x="1984" y="1485"/>
                  <a:pt x="1992" y="1491"/>
                  <a:pt x="2001" y="1491"/>
                </a:cubicBezTo>
                <a:cubicBezTo>
                  <a:pt x="2005" y="1495"/>
                  <a:pt x="2009" y="1494"/>
                  <a:pt x="2012" y="1500"/>
                </a:cubicBezTo>
                <a:cubicBezTo>
                  <a:pt x="2024" y="1500"/>
                  <a:pt x="2034" y="1507"/>
                  <a:pt x="2046" y="1507"/>
                </a:cubicBezTo>
                <a:cubicBezTo>
                  <a:pt x="2048" y="1511"/>
                  <a:pt x="2051" y="1512"/>
                  <a:pt x="2054" y="1512"/>
                </a:cubicBezTo>
                <a:cubicBezTo>
                  <a:pt x="2057" y="1511"/>
                  <a:pt x="2058" y="1515"/>
                  <a:pt x="2061" y="1514"/>
                </a:cubicBezTo>
                <a:cubicBezTo>
                  <a:pt x="2065" y="1519"/>
                  <a:pt x="2071" y="1517"/>
                  <a:pt x="2075" y="1523"/>
                </a:cubicBezTo>
                <a:cubicBezTo>
                  <a:pt x="2066" y="1530"/>
                  <a:pt x="2063" y="1519"/>
                  <a:pt x="2055" y="1519"/>
                </a:cubicBezTo>
                <a:cubicBezTo>
                  <a:pt x="2050" y="1516"/>
                  <a:pt x="2044" y="1515"/>
                  <a:pt x="2038" y="1515"/>
                </a:cubicBezTo>
                <a:cubicBezTo>
                  <a:pt x="2027" y="1508"/>
                  <a:pt x="2014" y="1510"/>
                  <a:pt x="2003" y="1505"/>
                </a:cubicBezTo>
                <a:cubicBezTo>
                  <a:pt x="2001" y="1502"/>
                  <a:pt x="1996" y="1507"/>
                  <a:pt x="1994" y="1504"/>
                </a:cubicBezTo>
                <a:cubicBezTo>
                  <a:pt x="1990" y="1505"/>
                  <a:pt x="1988" y="1502"/>
                  <a:pt x="1985" y="1503"/>
                </a:cubicBezTo>
                <a:cubicBezTo>
                  <a:pt x="1980" y="1498"/>
                  <a:pt x="1972" y="1504"/>
                  <a:pt x="1967" y="1498"/>
                </a:cubicBezTo>
                <a:cubicBezTo>
                  <a:pt x="1954" y="1501"/>
                  <a:pt x="1943" y="1493"/>
                  <a:pt x="1929" y="1499"/>
                </a:cubicBezTo>
                <a:cubicBezTo>
                  <a:pt x="1917" y="1491"/>
                  <a:pt x="1901" y="1496"/>
                  <a:pt x="1888" y="1489"/>
                </a:cubicBezTo>
                <a:cubicBezTo>
                  <a:pt x="1877" y="1493"/>
                  <a:pt x="1868" y="1490"/>
                  <a:pt x="1858" y="1488"/>
                </a:cubicBezTo>
                <a:cubicBezTo>
                  <a:pt x="1849" y="1485"/>
                  <a:pt x="1838" y="1487"/>
                  <a:pt x="1830" y="1483"/>
                </a:cubicBezTo>
                <a:cubicBezTo>
                  <a:pt x="1819" y="1484"/>
                  <a:pt x="1809" y="1484"/>
                  <a:pt x="1801" y="1479"/>
                </a:cubicBezTo>
                <a:cubicBezTo>
                  <a:pt x="1789" y="1483"/>
                  <a:pt x="1781" y="1476"/>
                  <a:pt x="1770" y="1481"/>
                </a:cubicBezTo>
                <a:cubicBezTo>
                  <a:pt x="1765" y="1475"/>
                  <a:pt x="1758" y="1478"/>
                  <a:pt x="1752" y="1476"/>
                </a:cubicBezTo>
                <a:cubicBezTo>
                  <a:pt x="1747" y="1475"/>
                  <a:pt x="1742" y="1474"/>
                  <a:pt x="1736" y="1474"/>
                </a:cubicBezTo>
                <a:cubicBezTo>
                  <a:pt x="1732" y="1476"/>
                  <a:pt x="1729" y="1475"/>
                  <a:pt x="1727" y="1473"/>
                </a:cubicBezTo>
                <a:cubicBezTo>
                  <a:pt x="1724" y="1472"/>
                  <a:pt x="1720" y="1475"/>
                  <a:pt x="1717" y="1472"/>
                </a:cubicBezTo>
                <a:cubicBezTo>
                  <a:pt x="1711" y="1476"/>
                  <a:pt x="1706" y="1472"/>
                  <a:pt x="1701" y="1469"/>
                </a:cubicBezTo>
                <a:cubicBezTo>
                  <a:pt x="1693" y="1475"/>
                  <a:pt x="1690" y="1464"/>
                  <a:pt x="1682" y="1471"/>
                </a:cubicBezTo>
                <a:cubicBezTo>
                  <a:pt x="1677" y="1467"/>
                  <a:pt x="1671" y="1469"/>
                  <a:pt x="1666" y="1469"/>
                </a:cubicBezTo>
                <a:close/>
                <a:moveTo>
                  <a:pt x="2130" y="1569"/>
                </a:moveTo>
                <a:cubicBezTo>
                  <a:pt x="2128" y="1568"/>
                  <a:pt x="2126" y="1566"/>
                  <a:pt x="2123" y="1567"/>
                </a:cubicBezTo>
                <a:cubicBezTo>
                  <a:pt x="2119" y="1567"/>
                  <a:pt x="2113" y="1570"/>
                  <a:pt x="2110" y="1565"/>
                </a:cubicBezTo>
                <a:cubicBezTo>
                  <a:pt x="2106" y="1564"/>
                  <a:pt x="2102" y="1564"/>
                  <a:pt x="2098" y="1564"/>
                </a:cubicBezTo>
                <a:cubicBezTo>
                  <a:pt x="2093" y="1565"/>
                  <a:pt x="2091" y="1556"/>
                  <a:pt x="2085" y="1562"/>
                </a:cubicBezTo>
                <a:cubicBezTo>
                  <a:pt x="2077" y="1557"/>
                  <a:pt x="2067" y="1557"/>
                  <a:pt x="2058" y="1556"/>
                </a:cubicBezTo>
                <a:cubicBezTo>
                  <a:pt x="2051" y="1550"/>
                  <a:pt x="2040" y="1559"/>
                  <a:pt x="2033" y="1553"/>
                </a:cubicBezTo>
                <a:cubicBezTo>
                  <a:pt x="2014" y="1556"/>
                  <a:pt x="1998" y="1546"/>
                  <a:pt x="1980" y="1547"/>
                </a:cubicBezTo>
                <a:cubicBezTo>
                  <a:pt x="1975" y="1544"/>
                  <a:pt x="1969" y="1547"/>
                  <a:pt x="1965" y="1546"/>
                </a:cubicBezTo>
                <a:cubicBezTo>
                  <a:pt x="1961" y="1542"/>
                  <a:pt x="1956" y="1545"/>
                  <a:pt x="1952" y="1545"/>
                </a:cubicBezTo>
                <a:cubicBezTo>
                  <a:pt x="1944" y="1542"/>
                  <a:pt x="1935" y="1543"/>
                  <a:pt x="1927" y="1538"/>
                </a:cubicBezTo>
                <a:cubicBezTo>
                  <a:pt x="1904" y="1541"/>
                  <a:pt x="1883" y="1539"/>
                  <a:pt x="1863" y="1533"/>
                </a:cubicBezTo>
                <a:cubicBezTo>
                  <a:pt x="1851" y="1535"/>
                  <a:pt x="1843" y="1528"/>
                  <a:pt x="1832" y="1529"/>
                </a:cubicBezTo>
                <a:cubicBezTo>
                  <a:pt x="1827" y="1527"/>
                  <a:pt x="1822" y="1523"/>
                  <a:pt x="1815" y="1527"/>
                </a:cubicBezTo>
                <a:cubicBezTo>
                  <a:pt x="1811" y="1523"/>
                  <a:pt x="1807" y="1521"/>
                  <a:pt x="1801" y="1523"/>
                </a:cubicBezTo>
                <a:cubicBezTo>
                  <a:pt x="1791" y="1521"/>
                  <a:pt x="1781" y="1518"/>
                  <a:pt x="1771" y="1516"/>
                </a:cubicBezTo>
                <a:cubicBezTo>
                  <a:pt x="1768" y="1515"/>
                  <a:pt x="1765" y="1515"/>
                  <a:pt x="1762" y="1515"/>
                </a:cubicBezTo>
                <a:cubicBezTo>
                  <a:pt x="1761" y="1511"/>
                  <a:pt x="1758" y="1512"/>
                  <a:pt x="1755" y="1513"/>
                </a:cubicBezTo>
                <a:cubicBezTo>
                  <a:pt x="1751" y="1510"/>
                  <a:pt x="1746" y="1509"/>
                  <a:pt x="1741" y="1509"/>
                </a:cubicBezTo>
                <a:cubicBezTo>
                  <a:pt x="1732" y="1502"/>
                  <a:pt x="1722" y="1500"/>
                  <a:pt x="1712" y="1499"/>
                </a:cubicBezTo>
                <a:cubicBezTo>
                  <a:pt x="1708" y="1492"/>
                  <a:pt x="1702" y="1493"/>
                  <a:pt x="1697" y="1493"/>
                </a:cubicBezTo>
                <a:cubicBezTo>
                  <a:pt x="1693" y="1487"/>
                  <a:pt x="1688" y="1487"/>
                  <a:pt x="1684" y="1485"/>
                </a:cubicBezTo>
                <a:cubicBezTo>
                  <a:pt x="1681" y="1480"/>
                  <a:pt x="1691" y="1481"/>
                  <a:pt x="1692" y="1484"/>
                </a:cubicBezTo>
                <a:cubicBezTo>
                  <a:pt x="1697" y="1479"/>
                  <a:pt x="1699" y="1486"/>
                  <a:pt x="1703" y="1483"/>
                </a:cubicBezTo>
                <a:cubicBezTo>
                  <a:pt x="1710" y="1485"/>
                  <a:pt x="1718" y="1484"/>
                  <a:pt x="1725" y="1486"/>
                </a:cubicBezTo>
                <a:cubicBezTo>
                  <a:pt x="1731" y="1491"/>
                  <a:pt x="1741" y="1484"/>
                  <a:pt x="1747" y="1488"/>
                </a:cubicBezTo>
                <a:cubicBezTo>
                  <a:pt x="1754" y="1488"/>
                  <a:pt x="1762" y="1487"/>
                  <a:pt x="1769" y="1491"/>
                </a:cubicBezTo>
                <a:cubicBezTo>
                  <a:pt x="1776" y="1494"/>
                  <a:pt x="1784" y="1491"/>
                  <a:pt x="1791" y="1493"/>
                </a:cubicBezTo>
                <a:cubicBezTo>
                  <a:pt x="1798" y="1496"/>
                  <a:pt x="1807" y="1489"/>
                  <a:pt x="1813" y="1496"/>
                </a:cubicBezTo>
                <a:cubicBezTo>
                  <a:pt x="1828" y="1492"/>
                  <a:pt x="1841" y="1500"/>
                  <a:pt x="1855" y="1498"/>
                </a:cubicBezTo>
                <a:cubicBezTo>
                  <a:pt x="1869" y="1504"/>
                  <a:pt x="1885" y="1501"/>
                  <a:pt x="1899" y="1503"/>
                </a:cubicBezTo>
                <a:cubicBezTo>
                  <a:pt x="1907" y="1502"/>
                  <a:pt x="1913" y="1510"/>
                  <a:pt x="1921" y="1506"/>
                </a:cubicBezTo>
                <a:cubicBezTo>
                  <a:pt x="1924" y="1511"/>
                  <a:pt x="1929" y="1505"/>
                  <a:pt x="1932" y="1509"/>
                </a:cubicBezTo>
                <a:cubicBezTo>
                  <a:pt x="1936" y="1505"/>
                  <a:pt x="1937" y="1511"/>
                  <a:pt x="1941" y="1510"/>
                </a:cubicBezTo>
                <a:cubicBezTo>
                  <a:pt x="1949" y="1510"/>
                  <a:pt x="1957" y="1508"/>
                  <a:pt x="1963" y="1512"/>
                </a:cubicBezTo>
                <a:cubicBezTo>
                  <a:pt x="1969" y="1505"/>
                  <a:pt x="1969" y="1518"/>
                  <a:pt x="1975" y="1512"/>
                </a:cubicBezTo>
                <a:cubicBezTo>
                  <a:pt x="1977" y="1516"/>
                  <a:pt x="1983" y="1509"/>
                  <a:pt x="1985" y="1515"/>
                </a:cubicBezTo>
                <a:cubicBezTo>
                  <a:pt x="1992" y="1517"/>
                  <a:pt x="1998" y="1522"/>
                  <a:pt x="2007" y="1517"/>
                </a:cubicBezTo>
                <a:cubicBezTo>
                  <a:pt x="2009" y="1524"/>
                  <a:pt x="2014" y="1519"/>
                  <a:pt x="2017" y="1520"/>
                </a:cubicBezTo>
                <a:cubicBezTo>
                  <a:pt x="2020" y="1522"/>
                  <a:pt x="2023" y="1523"/>
                  <a:pt x="2027" y="1521"/>
                </a:cubicBezTo>
                <a:cubicBezTo>
                  <a:pt x="2031" y="1528"/>
                  <a:pt x="2039" y="1523"/>
                  <a:pt x="2043" y="1529"/>
                </a:cubicBezTo>
                <a:cubicBezTo>
                  <a:pt x="2049" y="1530"/>
                  <a:pt x="2055" y="1529"/>
                  <a:pt x="2058" y="1535"/>
                </a:cubicBezTo>
                <a:cubicBezTo>
                  <a:pt x="2070" y="1535"/>
                  <a:pt x="2081" y="1541"/>
                  <a:pt x="2092" y="1543"/>
                </a:cubicBezTo>
                <a:cubicBezTo>
                  <a:pt x="2099" y="1547"/>
                  <a:pt x="2105" y="1555"/>
                  <a:pt x="2113" y="1555"/>
                </a:cubicBezTo>
                <a:cubicBezTo>
                  <a:pt x="2120" y="1559"/>
                  <a:pt x="2127" y="1564"/>
                  <a:pt x="2135" y="1567"/>
                </a:cubicBezTo>
                <a:cubicBezTo>
                  <a:pt x="2135" y="1570"/>
                  <a:pt x="2132" y="1568"/>
                  <a:pt x="2130" y="1569"/>
                </a:cubicBezTo>
                <a:close/>
                <a:moveTo>
                  <a:pt x="2141" y="1542"/>
                </a:moveTo>
                <a:cubicBezTo>
                  <a:pt x="2130" y="1540"/>
                  <a:pt x="2132" y="1521"/>
                  <a:pt x="2123" y="1514"/>
                </a:cubicBezTo>
                <a:cubicBezTo>
                  <a:pt x="2126" y="1509"/>
                  <a:pt x="2120" y="1501"/>
                  <a:pt x="2121" y="1495"/>
                </a:cubicBezTo>
                <a:cubicBezTo>
                  <a:pt x="2122" y="1489"/>
                  <a:pt x="2114" y="1481"/>
                  <a:pt x="2117" y="1477"/>
                </a:cubicBezTo>
                <a:cubicBezTo>
                  <a:pt x="2113" y="1472"/>
                  <a:pt x="2115" y="1470"/>
                  <a:pt x="2114" y="1466"/>
                </a:cubicBezTo>
                <a:cubicBezTo>
                  <a:pt x="2112" y="1463"/>
                  <a:pt x="2108" y="1458"/>
                  <a:pt x="2111" y="1456"/>
                </a:cubicBezTo>
                <a:cubicBezTo>
                  <a:pt x="2114" y="1451"/>
                  <a:pt x="2104" y="1443"/>
                  <a:pt x="2111" y="1439"/>
                </a:cubicBezTo>
                <a:cubicBezTo>
                  <a:pt x="2103" y="1430"/>
                  <a:pt x="2109" y="1426"/>
                  <a:pt x="2108" y="1419"/>
                </a:cubicBezTo>
                <a:cubicBezTo>
                  <a:pt x="2108" y="1414"/>
                  <a:pt x="2106" y="1408"/>
                  <a:pt x="2108" y="1402"/>
                </a:cubicBezTo>
                <a:cubicBezTo>
                  <a:pt x="2111" y="1392"/>
                  <a:pt x="2104" y="1378"/>
                  <a:pt x="2113" y="1370"/>
                </a:cubicBezTo>
                <a:cubicBezTo>
                  <a:pt x="2106" y="1348"/>
                  <a:pt x="2116" y="1332"/>
                  <a:pt x="2113" y="1311"/>
                </a:cubicBezTo>
                <a:cubicBezTo>
                  <a:pt x="2115" y="1305"/>
                  <a:pt x="2117" y="1300"/>
                  <a:pt x="2118" y="1294"/>
                </a:cubicBezTo>
                <a:cubicBezTo>
                  <a:pt x="2117" y="1287"/>
                  <a:pt x="2119" y="1281"/>
                  <a:pt x="2116" y="1274"/>
                </a:cubicBezTo>
                <a:cubicBezTo>
                  <a:pt x="2122" y="1258"/>
                  <a:pt x="2125" y="1240"/>
                  <a:pt x="2122" y="1221"/>
                </a:cubicBezTo>
                <a:cubicBezTo>
                  <a:pt x="2127" y="1219"/>
                  <a:pt x="2121" y="1213"/>
                  <a:pt x="2125" y="1211"/>
                </a:cubicBezTo>
                <a:cubicBezTo>
                  <a:pt x="2128" y="1208"/>
                  <a:pt x="2128" y="1204"/>
                  <a:pt x="2124" y="1199"/>
                </a:cubicBezTo>
                <a:cubicBezTo>
                  <a:pt x="2131" y="1197"/>
                  <a:pt x="2126" y="1192"/>
                  <a:pt x="2127" y="1189"/>
                </a:cubicBezTo>
                <a:cubicBezTo>
                  <a:pt x="2129" y="1186"/>
                  <a:pt x="2130" y="1183"/>
                  <a:pt x="2128" y="1179"/>
                </a:cubicBezTo>
                <a:cubicBezTo>
                  <a:pt x="2130" y="1172"/>
                  <a:pt x="2132" y="1166"/>
                  <a:pt x="2130" y="1157"/>
                </a:cubicBezTo>
                <a:cubicBezTo>
                  <a:pt x="2136" y="1152"/>
                  <a:pt x="2131" y="1144"/>
                  <a:pt x="2138" y="1139"/>
                </a:cubicBezTo>
                <a:cubicBezTo>
                  <a:pt x="2133" y="1131"/>
                  <a:pt x="2141" y="1127"/>
                  <a:pt x="2136" y="1119"/>
                </a:cubicBezTo>
                <a:cubicBezTo>
                  <a:pt x="2142" y="1115"/>
                  <a:pt x="2134" y="1107"/>
                  <a:pt x="2142" y="1104"/>
                </a:cubicBezTo>
                <a:cubicBezTo>
                  <a:pt x="2136" y="1090"/>
                  <a:pt x="2145" y="1081"/>
                  <a:pt x="2143" y="1068"/>
                </a:cubicBezTo>
                <a:cubicBezTo>
                  <a:pt x="2150" y="1066"/>
                  <a:pt x="2143" y="1074"/>
                  <a:pt x="2148" y="1077"/>
                </a:cubicBezTo>
                <a:cubicBezTo>
                  <a:pt x="2144" y="1080"/>
                  <a:pt x="2150" y="1086"/>
                  <a:pt x="2148" y="1089"/>
                </a:cubicBezTo>
                <a:cubicBezTo>
                  <a:pt x="2151" y="1097"/>
                  <a:pt x="2147" y="1102"/>
                  <a:pt x="2151" y="1110"/>
                </a:cubicBezTo>
                <a:cubicBezTo>
                  <a:pt x="2145" y="1123"/>
                  <a:pt x="2151" y="1139"/>
                  <a:pt x="2149" y="1153"/>
                </a:cubicBezTo>
                <a:cubicBezTo>
                  <a:pt x="2145" y="1160"/>
                  <a:pt x="2149" y="1168"/>
                  <a:pt x="2146" y="1175"/>
                </a:cubicBezTo>
                <a:cubicBezTo>
                  <a:pt x="2145" y="1179"/>
                  <a:pt x="2150" y="1184"/>
                  <a:pt x="2143" y="1186"/>
                </a:cubicBezTo>
                <a:cubicBezTo>
                  <a:pt x="2145" y="1189"/>
                  <a:pt x="2145" y="1192"/>
                  <a:pt x="2142" y="1195"/>
                </a:cubicBezTo>
                <a:cubicBezTo>
                  <a:pt x="2145" y="1210"/>
                  <a:pt x="2137" y="1222"/>
                  <a:pt x="2140" y="1237"/>
                </a:cubicBezTo>
                <a:cubicBezTo>
                  <a:pt x="2134" y="1243"/>
                  <a:pt x="2140" y="1253"/>
                  <a:pt x="2134" y="1258"/>
                </a:cubicBezTo>
                <a:cubicBezTo>
                  <a:pt x="2139" y="1264"/>
                  <a:pt x="2132" y="1265"/>
                  <a:pt x="2134" y="1270"/>
                </a:cubicBezTo>
                <a:cubicBezTo>
                  <a:pt x="2138" y="1274"/>
                  <a:pt x="2132" y="1276"/>
                  <a:pt x="2133" y="1279"/>
                </a:cubicBezTo>
                <a:cubicBezTo>
                  <a:pt x="2136" y="1287"/>
                  <a:pt x="2131" y="1294"/>
                  <a:pt x="2131" y="1301"/>
                </a:cubicBezTo>
                <a:cubicBezTo>
                  <a:pt x="2126" y="1307"/>
                  <a:pt x="2131" y="1315"/>
                  <a:pt x="2127" y="1321"/>
                </a:cubicBezTo>
                <a:cubicBezTo>
                  <a:pt x="2128" y="1329"/>
                  <a:pt x="2127" y="1336"/>
                  <a:pt x="2125" y="1343"/>
                </a:cubicBezTo>
                <a:cubicBezTo>
                  <a:pt x="2122" y="1349"/>
                  <a:pt x="2128" y="1358"/>
                  <a:pt x="2121" y="1363"/>
                </a:cubicBezTo>
                <a:cubicBezTo>
                  <a:pt x="2127" y="1378"/>
                  <a:pt x="2119" y="1390"/>
                  <a:pt x="2127" y="1406"/>
                </a:cubicBezTo>
                <a:cubicBezTo>
                  <a:pt x="2120" y="1421"/>
                  <a:pt x="2129" y="1440"/>
                  <a:pt x="2123" y="1456"/>
                </a:cubicBezTo>
                <a:cubicBezTo>
                  <a:pt x="2126" y="1461"/>
                  <a:pt x="2127" y="1466"/>
                  <a:pt x="2124" y="1469"/>
                </a:cubicBezTo>
                <a:cubicBezTo>
                  <a:pt x="2127" y="1473"/>
                  <a:pt x="2125" y="1474"/>
                  <a:pt x="2126" y="1477"/>
                </a:cubicBezTo>
                <a:cubicBezTo>
                  <a:pt x="2129" y="1476"/>
                  <a:pt x="2129" y="1479"/>
                  <a:pt x="2127" y="1480"/>
                </a:cubicBezTo>
                <a:cubicBezTo>
                  <a:pt x="2130" y="1488"/>
                  <a:pt x="2132" y="1497"/>
                  <a:pt x="2129" y="1505"/>
                </a:cubicBezTo>
                <a:cubicBezTo>
                  <a:pt x="2139" y="1511"/>
                  <a:pt x="2140" y="1528"/>
                  <a:pt x="2139" y="1538"/>
                </a:cubicBezTo>
                <a:cubicBezTo>
                  <a:pt x="2140" y="1539"/>
                  <a:pt x="2142" y="1539"/>
                  <a:pt x="2144" y="1541"/>
                </a:cubicBezTo>
                <a:cubicBezTo>
                  <a:pt x="2145" y="1544"/>
                  <a:pt x="2142" y="1543"/>
                  <a:pt x="2141" y="1542"/>
                </a:cubicBezTo>
                <a:close/>
                <a:moveTo>
                  <a:pt x="2151" y="1528"/>
                </a:moveTo>
                <a:cubicBezTo>
                  <a:pt x="2154" y="1525"/>
                  <a:pt x="2147" y="1525"/>
                  <a:pt x="2151" y="1522"/>
                </a:cubicBezTo>
                <a:cubicBezTo>
                  <a:pt x="2146" y="1515"/>
                  <a:pt x="2144" y="1508"/>
                  <a:pt x="2145" y="1502"/>
                </a:cubicBezTo>
                <a:cubicBezTo>
                  <a:pt x="2142" y="1495"/>
                  <a:pt x="2141" y="1488"/>
                  <a:pt x="2140" y="1481"/>
                </a:cubicBezTo>
                <a:cubicBezTo>
                  <a:pt x="2143" y="1479"/>
                  <a:pt x="2139" y="1475"/>
                  <a:pt x="2137" y="1471"/>
                </a:cubicBezTo>
                <a:cubicBezTo>
                  <a:pt x="2137" y="1468"/>
                  <a:pt x="2141" y="1466"/>
                  <a:pt x="2138" y="1462"/>
                </a:cubicBezTo>
                <a:cubicBezTo>
                  <a:pt x="2136" y="1454"/>
                  <a:pt x="2134" y="1447"/>
                  <a:pt x="2138" y="1441"/>
                </a:cubicBezTo>
                <a:cubicBezTo>
                  <a:pt x="2134" y="1434"/>
                  <a:pt x="2135" y="1428"/>
                  <a:pt x="2136" y="1422"/>
                </a:cubicBezTo>
                <a:cubicBezTo>
                  <a:pt x="2135" y="1409"/>
                  <a:pt x="2133" y="1396"/>
                  <a:pt x="2136" y="1384"/>
                </a:cubicBezTo>
                <a:cubicBezTo>
                  <a:pt x="2130" y="1375"/>
                  <a:pt x="2139" y="1371"/>
                  <a:pt x="2132" y="1362"/>
                </a:cubicBezTo>
                <a:cubicBezTo>
                  <a:pt x="2136" y="1357"/>
                  <a:pt x="2137" y="1351"/>
                  <a:pt x="2134" y="1344"/>
                </a:cubicBezTo>
                <a:cubicBezTo>
                  <a:pt x="2138" y="1332"/>
                  <a:pt x="2137" y="1319"/>
                  <a:pt x="2140" y="1308"/>
                </a:cubicBezTo>
                <a:cubicBezTo>
                  <a:pt x="2141" y="1301"/>
                  <a:pt x="2142" y="1295"/>
                  <a:pt x="2142" y="1289"/>
                </a:cubicBezTo>
                <a:cubicBezTo>
                  <a:pt x="2143" y="1286"/>
                  <a:pt x="2143" y="1283"/>
                  <a:pt x="2143" y="1280"/>
                </a:cubicBezTo>
                <a:cubicBezTo>
                  <a:pt x="2143" y="1277"/>
                  <a:pt x="2147" y="1275"/>
                  <a:pt x="2143" y="1271"/>
                </a:cubicBezTo>
                <a:cubicBezTo>
                  <a:pt x="2150" y="1260"/>
                  <a:pt x="2145" y="1246"/>
                  <a:pt x="2150" y="1235"/>
                </a:cubicBezTo>
                <a:cubicBezTo>
                  <a:pt x="2152" y="1222"/>
                  <a:pt x="2155" y="1210"/>
                  <a:pt x="2155" y="1197"/>
                </a:cubicBezTo>
                <a:cubicBezTo>
                  <a:pt x="2154" y="1193"/>
                  <a:pt x="2157" y="1191"/>
                  <a:pt x="2156" y="1187"/>
                </a:cubicBezTo>
                <a:cubicBezTo>
                  <a:pt x="2159" y="1185"/>
                  <a:pt x="2153" y="1180"/>
                  <a:pt x="2157" y="1178"/>
                </a:cubicBezTo>
                <a:cubicBezTo>
                  <a:pt x="2156" y="1175"/>
                  <a:pt x="2159" y="1172"/>
                  <a:pt x="2157" y="1169"/>
                </a:cubicBezTo>
                <a:cubicBezTo>
                  <a:pt x="2160" y="1167"/>
                  <a:pt x="2154" y="1162"/>
                  <a:pt x="2158" y="1160"/>
                </a:cubicBezTo>
                <a:cubicBezTo>
                  <a:pt x="2157" y="1153"/>
                  <a:pt x="2159" y="1147"/>
                  <a:pt x="2156" y="1140"/>
                </a:cubicBezTo>
                <a:cubicBezTo>
                  <a:pt x="2159" y="1135"/>
                  <a:pt x="2156" y="1128"/>
                  <a:pt x="2158" y="1122"/>
                </a:cubicBezTo>
                <a:cubicBezTo>
                  <a:pt x="2151" y="1113"/>
                  <a:pt x="2162" y="1110"/>
                  <a:pt x="2156" y="1102"/>
                </a:cubicBezTo>
                <a:cubicBezTo>
                  <a:pt x="2158" y="1097"/>
                  <a:pt x="2155" y="1089"/>
                  <a:pt x="2154" y="1083"/>
                </a:cubicBezTo>
                <a:cubicBezTo>
                  <a:pt x="2155" y="1076"/>
                  <a:pt x="2152" y="1068"/>
                  <a:pt x="2150" y="1061"/>
                </a:cubicBezTo>
                <a:cubicBezTo>
                  <a:pt x="2155" y="1056"/>
                  <a:pt x="2147" y="1047"/>
                  <a:pt x="2148" y="1042"/>
                </a:cubicBezTo>
                <a:cubicBezTo>
                  <a:pt x="2147" y="1029"/>
                  <a:pt x="2143" y="1015"/>
                  <a:pt x="2144" y="1003"/>
                </a:cubicBezTo>
                <a:cubicBezTo>
                  <a:pt x="2141" y="977"/>
                  <a:pt x="2136" y="950"/>
                  <a:pt x="2126" y="922"/>
                </a:cubicBezTo>
                <a:cubicBezTo>
                  <a:pt x="2133" y="921"/>
                  <a:pt x="2132" y="934"/>
                  <a:pt x="2135" y="938"/>
                </a:cubicBezTo>
                <a:cubicBezTo>
                  <a:pt x="2139" y="944"/>
                  <a:pt x="2136" y="949"/>
                  <a:pt x="2142" y="957"/>
                </a:cubicBezTo>
                <a:cubicBezTo>
                  <a:pt x="2139" y="961"/>
                  <a:pt x="2147" y="969"/>
                  <a:pt x="2143" y="974"/>
                </a:cubicBezTo>
                <a:cubicBezTo>
                  <a:pt x="2149" y="981"/>
                  <a:pt x="2146" y="986"/>
                  <a:pt x="2147" y="992"/>
                </a:cubicBezTo>
                <a:cubicBezTo>
                  <a:pt x="2155" y="1006"/>
                  <a:pt x="2150" y="1016"/>
                  <a:pt x="2156" y="1029"/>
                </a:cubicBezTo>
                <a:cubicBezTo>
                  <a:pt x="2154" y="1034"/>
                  <a:pt x="2159" y="1041"/>
                  <a:pt x="2157" y="1046"/>
                </a:cubicBezTo>
                <a:cubicBezTo>
                  <a:pt x="2164" y="1054"/>
                  <a:pt x="2157" y="1057"/>
                  <a:pt x="2161" y="1064"/>
                </a:cubicBezTo>
                <a:cubicBezTo>
                  <a:pt x="2162" y="1076"/>
                  <a:pt x="2166" y="1088"/>
                  <a:pt x="2166" y="1099"/>
                </a:cubicBezTo>
                <a:cubicBezTo>
                  <a:pt x="2171" y="1112"/>
                  <a:pt x="2169" y="1123"/>
                  <a:pt x="2171" y="1135"/>
                </a:cubicBezTo>
                <a:cubicBezTo>
                  <a:pt x="2174" y="1147"/>
                  <a:pt x="2169" y="1157"/>
                  <a:pt x="2172" y="1169"/>
                </a:cubicBezTo>
                <a:cubicBezTo>
                  <a:pt x="2170" y="1180"/>
                  <a:pt x="2169" y="1191"/>
                  <a:pt x="2174" y="1204"/>
                </a:cubicBezTo>
                <a:cubicBezTo>
                  <a:pt x="2172" y="1209"/>
                  <a:pt x="2173" y="1216"/>
                  <a:pt x="2169" y="1221"/>
                </a:cubicBezTo>
                <a:cubicBezTo>
                  <a:pt x="2171" y="1225"/>
                  <a:pt x="2169" y="1228"/>
                  <a:pt x="2172" y="1232"/>
                </a:cubicBezTo>
                <a:cubicBezTo>
                  <a:pt x="2171" y="1235"/>
                  <a:pt x="2168" y="1237"/>
                  <a:pt x="2171" y="1241"/>
                </a:cubicBezTo>
                <a:cubicBezTo>
                  <a:pt x="2169" y="1246"/>
                  <a:pt x="2171" y="1253"/>
                  <a:pt x="2169" y="1259"/>
                </a:cubicBezTo>
                <a:cubicBezTo>
                  <a:pt x="2165" y="1264"/>
                  <a:pt x="2166" y="1270"/>
                  <a:pt x="2167" y="1275"/>
                </a:cubicBezTo>
                <a:cubicBezTo>
                  <a:pt x="2165" y="1278"/>
                  <a:pt x="2167" y="1282"/>
                  <a:pt x="2162" y="1284"/>
                </a:cubicBezTo>
                <a:cubicBezTo>
                  <a:pt x="2162" y="1287"/>
                  <a:pt x="2163" y="1290"/>
                  <a:pt x="2165" y="1294"/>
                </a:cubicBezTo>
                <a:cubicBezTo>
                  <a:pt x="2158" y="1297"/>
                  <a:pt x="2164" y="1305"/>
                  <a:pt x="2162" y="1310"/>
                </a:cubicBezTo>
                <a:cubicBezTo>
                  <a:pt x="2161" y="1313"/>
                  <a:pt x="2161" y="1316"/>
                  <a:pt x="2162" y="1319"/>
                </a:cubicBezTo>
                <a:cubicBezTo>
                  <a:pt x="2159" y="1322"/>
                  <a:pt x="2159" y="1325"/>
                  <a:pt x="2161" y="1329"/>
                </a:cubicBezTo>
                <a:cubicBezTo>
                  <a:pt x="2159" y="1334"/>
                  <a:pt x="2155" y="1338"/>
                  <a:pt x="2158" y="1345"/>
                </a:cubicBezTo>
                <a:cubicBezTo>
                  <a:pt x="2152" y="1355"/>
                  <a:pt x="2154" y="1368"/>
                  <a:pt x="2150" y="1378"/>
                </a:cubicBezTo>
                <a:cubicBezTo>
                  <a:pt x="2154" y="1391"/>
                  <a:pt x="2149" y="1402"/>
                  <a:pt x="2150" y="1414"/>
                </a:cubicBezTo>
                <a:cubicBezTo>
                  <a:pt x="2145" y="1425"/>
                  <a:pt x="2155" y="1440"/>
                  <a:pt x="2149" y="1450"/>
                </a:cubicBezTo>
                <a:cubicBezTo>
                  <a:pt x="2153" y="1457"/>
                  <a:pt x="2146" y="1462"/>
                  <a:pt x="2151" y="1469"/>
                </a:cubicBezTo>
                <a:cubicBezTo>
                  <a:pt x="2147" y="1474"/>
                  <a:pt x="2154" y="1482"/>
                  <a:pt x="2148" y="1486"/>
                </a:cubicBezTo>
                <a:cubicBezTo>
                  <a:pt x="2154" y="1496"/>
                  <a:pt x="2155" y="1505"/>
                  <a:pt x="2155" y="1514"/>
                </a:cubicBezTo>
                <a:cubicBezTo>
                  <a:pt x="2159" y="1519"/>
                  <a:pt x="2156" y="1523"/>
                  <a:pt x="2157" y="1528"/>
                </a:cubicBezTo>
                <a:cubicBezTo>
                  <a:pt x="2154" y="1531"/>
                  <a:pt x="2164" y="1538"/>
                  <a:pt x="2155" y="1540"/>
                </a:cubicBezTo>
                <a:cubicBezTo>
                  <a:pt x="2155" y="1536"/>
                  <a:pt x="2146" y="1530"/>
                  <a:pt x="2151" y="1528"/>
                </a:cubicBezTo>
                <a:close/>
                <a:moveTo>
                  <a:pt x="2157" y="1548"/>
                </a:moveTo>
                <a:cubicBezTo>
                  <a:pt x="2160" y="1547"/>
                  <a:pt x="2162" y="1553"/>
                  <a:pt x="2164" y="1556"/>
                </a:cubicBezTo>
                <a:cubicBezTo>
                  <a:pt x="2158" y="1558"/>
                  <a:pt x="2155" y="1553"/>
                  <a:pt x="2157" y="1548"/>
                </a:cubicBezTo>
                <a:close/>
                <a:moveTo>
                  <a:pt x="2171" y="1543"/>
                </a:moveTo>
                <a:cubicBezTo>
                  <a:pt x="2167" y="1537"/>
                  <a:pt x="2171" y="1533"/>
                  <a:pt x="2172" y="1528"/>
                </a:cubicBezTo>
                <a:cubicBezTo>
                  <a:pt x="2169" y="1523"/>
                  <a:pt x="2166" y="1518"/>
                  <a:pt x="2163" y="1512"/>
                </a:cubicBezTo>
                <a:cubicBezTo>
                  <a:pt x="2169" y="1505"/>
                  <a:pt x="2159" y="1494"/>
                  <a:pt x="2163" y="1486"/>
                </a:cubicBezTo>
                <a:cubicBezTo>
                  <a:pt x="2160" y="1477"/>
                  <a:pt x="2162" y="1469"/>
                  <a:pt x="2161" y="1461"/>
                </a:cubicBezTo>
                <a:cubicBezTo>
                  <a:pt x="2161" y="1445"/>
                  <a:pt x="2160" y="1428"/>
                  <a:pt x="2160" y="1411"/>
                </a:cubicBezTo>
                <a:cubicBezTo>
                  <a:pt x="2162" y="1404"/>
                  <a:pt x="2159" y="1395"/>
                  <a:pt x="2165" y="1388"/>
                </a:cubicBezTo>
                <a:cubicBezTo>
                  <a:pt x="2157" y="1382"/>
                  <a:pt x="2168" y="1380"/>
                  <a:pt x="2163" y="1375"/>
                </a:cubicBezTo>
                <a:cubicBezTo>
                  <a:pt x="2168" y="1372"/>
                  <a:pt x="2162" y="1367"/>
                  <a:pt x="2166" y="1364"/>
                </a:cubicBezTo>
                <a:cubicBezTo>
                  <a:pt x="2165" y="1355"/>
                  <a:pt x="2170" y="1349"/>
                  <a:pt x="2167" y="1340"/>
                </a:cubicBezTo>
                <a:cubicBezTo>
                  <a:pt x="2168" y="1336"/>
                  <a:pt x="2171" y="1332"/>
                  <a:pt x="2169" y="1327"/>
                </a:cubicBezTo>
                <a:cubicBezTo>
                  <a:pt x="2173" y="1324"/>
                  <a:pt x="2166" y="1319"/>
                  <a:pt x="2172" y="1317"/>
                </a:cubicBezTo>
                <a:cubicBezTo>
                  <a:pt x="2171" y="1308"/>
                  <a:pt x="2173" y="1301"/>
                  <a:pt x="2173" y="1292"/>
                </a:cubicBezTo>
                <a:cubicBezTo>
                  <a:pt x="2175" y="1290"/>
                  <a:pt x="2172" y="1287"/>
                  <a:pt x="2175" y="1285"/>
                </a:cubicBezTo>
                <a:cubicBezTo>
                  <a:pt x="2177" y="1284"/>
                  <a:pt x="2175" y="1282"/>
                  <a:pt x="2175" y="1280"/>
                </a:cubicBezTo>
                <a:cubicBezTo>
                  <a:pt x="2181" y="1278"/>
                  <a:pt x="2168" y="1270"/>
                  <a:pt x="2178" y="1269"/>
                </a:cubicBezTo>
                <a:cubicBezTo>
                  <a:pt x="2178" y="1261"/>
                  <a:pt x="2180" y="1253"/>
                  <a:pt x="2179" y="1245"/>
                </a:cubicBezTo>
                <a:cubicBezTo>
                  <a:pt x="2186" y="1242"/>
                  <a:pt x="2177" y="1235"/>
                  <a:pt x="2181" y="1232"/>
                </a:cubicBezTo>
                <a:cubicBezTo>
                  <a:pt x="2178" y="1228"/>
                  <a:pt x="2185" y="1226"/>
                  <a:pt x="2180" y="1221"/>
                </a:cubicBezTo>
                <a:cubicBezTo>
                  <a:pt x="2185" y="1214"/>
                  <a:pt x="2178" y="1204"/>
                  <a:pt x="2182" y="1197"/>
                </a:cubicBezTo>
                <a:cubicBezTo>
                  <a:pt x="2183" y="1189"/>
                  <a:pt x="2182" y="1180"/>
                  <a:pt x="2183" y="1172"/>
                </a:cubicBezTo>
                <a:cubicBezTo>
                  <a:pt x="2180" y="1163"/>
                  <a:pt x="2181" y="1155"/>
                  <a:pt x="2184" y="1148"/>
                </a:cubicBezTo>
                <a:cubicBezTo>
                  <a:pt x="2179" y="1139"/>
                  <a:pt x="2181" y="1131"/>
                  <a:pt x="2182" y="1123"/>
                </a:cubicBezTo>
                <a:cubicBezTo>
                  <a:pt x="2173" y="1100"/>
                  <a:pt x="2172" y="1080"/>
                  <a:pt x="2166" y="1058"/>
                </a:cubicBezTo>
                <a:cubicBezTo>
                  <a:pt x="2168" y="1054"/>
                  <a:pt x="2166" y="1048"/>
                  <a:pt x="2163" y="1042"/>
                </a:cubicBezTo>
                <a:cubicBezTo>
                  <a:pt x="2165" y="1038"/>
                  <a:pt x="2163" y="1032"/>
                  <a:pt x="2160" y="1026"/>
                </a:cubicBezTo>
                <a:cubicBezTo>
                  <a:pt x="2164" y="1022"/>
                  <a:pt x="2156" y="1015"/>
                  <a:pt x="2161" y="1011"/>
                </a:cubicBezTo>
                <a:cubicBezTo>
                  <a:pt x="2155" y="1005"/>
                  <a:pt x="2161" y="1002"/>
                  <a:pt x="2156" y="996"/>
                </a:cubicBezTo>
                <a:cubicBezTo>
                  <a:pt x="2165" y="997"/>
                  <a:pt x="2159" y="1009"/>
                  <a:pt x="2166" y="1014"/>
                </a:cubicBezTo>
                <a:cubicBezTo>
                  <a:pt x="2172" y="1022"/>
                  <a:pt x="2169" y="1027"/>
                  <a:pt x="2173" y="1034"/>
                </a:cubicBezTo>
                <a:cubicBezTo>
                  <a:pt x="2177" y="1047"/>
                  <a:pt x="2179" y="1059"/>
                  <a:pt x="2183" y="1072"/>
                </a:cubicBezTo>
                <a:cubicBezTo>
                  <a:pt x="2182" y="1078"/>
                  <a:pt x="2181" y="1084"/>
                  <a:pt x="2185" y="1092"/>
                </a:cubicBezTo>
                <a:cubicBezTo>
                  <a:pt x="2186" y="1098"/>
                  <a:pt x="2182" y="1102"/>
                  <a:pt x="2186" y="1109"/>
                </a:cubicBezTo>
                <a:cubicBezTo>
                  <a:pt x="2187" y="1121"/>
                  <a:pt x="2187" y="1132"/>
                  <a:pt x="2191" y="1144"/>
                </a:cubicBezTo>
                <a:cubicBezTo>
                  <a:pt x="2190" y="1151"/>
                  <a:pt x="2192" y="1157"/>
                  <a:pt x="2193" y="1164"/>
                </a:cubicBezTo>
                <a:cubicBezTo>
                  <a:pt x="2192" y="1169"/>
                  <a:pt x="2188" y="1174"/>
                  <a:pt x="2194" y="1181"/>
                </a:cubicBezTo>
                <a:cubicBezTo>
                  <a:pt x="2189" y="1192"/>
                  <a:pt x="2194" y="1205"/>
                  <a:pt x="2193" y="1217"/>
                </a:cubicBezTo>
                <a:cubicBezTo>
                  <a:pt x="2191" y="1222"/>
                  <a:pt x="2193" y="1229"/>
                  <a:pt x="2191" y="1235"/>
                </a:cubicBezTo>
                <a:cubicBezTo>
                  <a:pt x="2197" y="1243"/>
                  <a:pt x="2186" y="1245"/>
                  <a:pt x="2192" y="1252"/>
                </a:cubicBezTo>
                <a:cubicBezTo>
                  <a:pt x="2188" y="1263"/>
                  <a:pt x="2188" y="1274"/>
                  <a:pt x="2190" y="1286"/>
                </a:cubicBezTo>
                <a:cubicBezTo>
                  <a:pt x="2185" y="1291"/>
                  <a:pt x="2187" y="1298"/>
                  <a:pt x="2185" y="1303"/>
                </a:cubicBezTo>
                <a:cubicBezTo>
                  <a:pt x="2186" y="1309"/>
                  <a:pt x="2188" y="1316"/>
                  <a:pt x="2182" y="1320"/>
                </a:cubicBezTo>
                <a:cubicBezTo>
                  <a:pt x="2186" y="1324"/>
                  <a:pt x="2180" y="1325"/>
                  <a:pt x="2182" y="1329"/>
                </a:cubicBezTo>
                <a:cubicBezTo>
                  <a:pt x="2184" y="1333"/>
                  <a:pt x="2183" y="1336"/>
                  <a:pt x="2181" y="1338"/>
                </a:cubicBezTo>
                <a:cubicBezTo>
                  <a:pt x="2186" y="1345"/>
                  <a:pt x="2176" y="1348"/>
                  <a:pt x="2182" y="1355"/>
                </a:cubicBezTo>
                <a:cubicBezTo>
                  <a:pt x="2179" y="1361"/>
                  <a:pt x="2181" y="1368"/>
                  <a:pt x="2177" y="1373"/>
                </a:cubicBezTo>
                <a:cubicBezTo>
                  <a:pt x="2177" y="1379"/>
                  <a:pt x="2179" y="1385"/>
                  <a:pt x="2177" y="1390"/>
                </a:cubicBezTo>
                <a:cubicBezTo>
                  <a:pt x="2171" y="1400"/>
                  <a:pt x="2177" y="1412"/>
                  <a:pt x="2172" y="1422"/>
                </a:cubicBezTo>
                <a:cubicBezTo>
                  <a:pt x="2178" y="1436"/>
                  <a:pt x="2167" y="1445"/>
                  <a:pt x="2175" y="1459"/>
                </a:cubicBezTo>
                <a:cubicBezTo>
                  <a:pt x="2170" y="1464"/>
                  <a:pt x="2174" y="1471"/>
                  <a:pt x="2177" y="1479"/>
                </a:cubicBezTo>
                <a:cubicBezTo>
                  <a:pt x="2170" y="1482"/>
                  <a:pt x="2180" y="1491"/>
                  <a:pt x="2177" y="1496"/>
                </a:cubicBezTo>
                <a:cubicBezTo>
                  <a:pt x="2173" y="1501"/>
                  <a:pt x="2181" y="1509"/>
                  <a:pt x="2179" y="1515"/>
                </a:cubicBezTo>
                <a:cubicBezTo>
                  <a:pt x="2180" y="1521"/>
                  <a:pt x="2178" y="1526"/>
                  <a:pt x="2184" y="1533"/>
                </a:cubicBezTo>
                <a:cubicBezTo>
                  <a:pt x="2180" y="1538"/>
                  <a:pt x="2190" y="1547"/>
                  <a:pt x="2184" y="1551"/>
                </a:cubicBezTo>
                <a:cubicBezTo>
                  <a:pt x="2189" y="1558"/>
                  <a:pt x="2186" y="1562"/>
                  <a:pt x="2192" y="1570"/>
                </a:cubicBezTo>
                <a:cubicBezTo>
                  <a:pt x="2179" y="1571"/>
                  <a:pt x="2178" y="1555"/>
                  <a:pt x="2171" y="1543"/>
                </a:cubicBezTo>
                <a:close/>
                <a:moveTo>
                  <a:pt x="1887" y="2081"/>
                </a:moveTo>
                <a:cubicBezTo>
                  <a:pt x="1884" y="2077"/>
                  <a:pt x="1884" y="2073"/>
                  <a:pt x="1884" y="2069"/>
                </a:cubicBezTo>
                <a:cubicBezTo>
                  <a:pt x="1887" y="2066"/>
                  <a:pt x="1880" y="2059"/>
                  <a:pt x="1885" y="2056"/>
                </a:cubicBezTo>
                <a:cubicBezTo>
                  <a:pt x="1884" y="2040"/>
                  <a:pt x="1883" y="2022"/>
                  <a:pt x="1882" y="2006"/>
                </a:cubicBezTo>
                <a:cubicBezTo>
                  <a:pt x="1880" y="1989"/>
                  <a:pt x="1883" y="1974"/>
                  <a:pt x="1877" y="1956"/>
                </a:cubicBezTo>
                <a:cubicBezTo>
                  <a:pt x="1879" y="1940"/>
                  <a:pt x="1880" y="1924"/>
                  <a:pt x="1875" y="1906"/>
                </a:cubicBezTo>
                <a:cubicBezTo>
                  <a:pt x="1880" y="1892"/>
                  <a:pt x="1871" y="1873"/>
                  <a:pt x="1870" y="1857"/>
                </a:cubicBezTo>
                <a:cubicBezTo>
                  <a:pt x="1870" y="1854"/>
                  <a:pt x="1869" y="1852"/>
                  <a:pt x="1868" y="1849"/>
                </a:cubicBezTo>
                <a:cubicBezTo>
                  <a:pt x="1864" y="1833"/>
                  <a:pt x="1864" y="1819"/>
                  <a:pt x="1857" y="1802"/>
                </a:cubicBezTo>
                <a:cubicBezTo>
                  <a:pt x="1860" y="1800"/>
                  <a:pt x="1856" y="1794"/>
                  <a:pt x="1854" y="1790"/>
                </a:cubicBezTo>
                <a:cubicBezTo>
                  <a:pt x="1848" y="1784"/>
                  <a:pt x="1854" y="1782"/>
                  <a:pt x="1850" y="1776"/>
                </a:cubicBezTo>
                <a:cubicBezTo>
                  <a:pt x="1847" y="1767"/>
                  <a:pt x="1847" y="1759"/>
                  <a:pt x="1840" y="1749"/>
                </a:cubicBezTo>
                <a:cubicBezTo>
                  <a:pt x="1839" y="1742"/>
                  <a:pt x="1835" y="1733"/>
                  <a:pt x="1830" y="1722"/>
                </a:cubicBezTo>
                <a:cubicBezTo>
                  <a:pt x="1826" y="1714"/>
                  <a:pt x="1823" y="1705"/>
                  <a:pt x="1821" y="1697"/>
                </a:cubicBezTo>
                <a:cubicBezTo>
                  <a:pt x="1812" y="1698"/>
                  <a:pt x="1819" y="1705"/>
                  <a:pt x="1821" y="1710"/>
                </a:cubicBezTo>
                <a:cubicBezTo>
                  <a:pt x="1823" y="1714"/>
                  <a:pt x="1825" y="1718"/>
                  <a:pt x="1827" y="1722"/>
                </a:cubicBezTo>
                <a:cubicBezTo>
                  <a:pt x="1828" y="1723"/>
                  <a:pt x="1828" y="1724"/>
                  <a:pt x="1829" y="1725"/>
                </a:cubicBezTo>
                <a:cubicBezTo>
                  <a:pt x="1820" y="1733"/>
                  <a:pt x="1839" y="1738"/>
                  <a:pt x="1834" y="1749"/>
                </a:cubicBezTo>
                <a:cubicBezTo>
                  <a:pt x="1842" y="1769"/>
                  <a:pt x="1845" y="1789"/>
                  <a:pt x="1850" y="1808"/>
                </a:cubicBezTo>
                <a:cubicBezTo>
                  <a:pt x="1855" y="1819"/>
                  <a:pt x="1853" y="1827"/>
                  <a:pt x="1858" y="1837"/>
                </a:cubicBezTo>
                <a:cubicBezTo>
                  <a:pt x="1855" y="1840"/>
                  <a:pt x="1861" y="1846"/>
                  <a:pt x="1858" y="1849"/>
                </a:cubicBezTo>
                <a:cubicBezTo>
                  <a:pt x="1858" y="1849"/>
                  <a:pt x="1858" y="1850"/>
                  <a:pt x="1858" y="1850"/>
                </a:cubicBezTo>
                <a:cubicBezTo>
                  <a:pt x="1858" y="1854"/>
                  <a:pt x="1867" y="1862"/>
                  <a:pt x="1861" y="1864"/>
                </a:cubicBezTo>
                <a:cubicBezTo>
                  <a:pt x="1867" y="1884"/>
                  <a:pt x="1862" y="1900"/>
                  <a:pt x="1870" y="1921"/>
                </a:cubicBezTo>
                <a:cubicBezTo>
                  <a:pt x="1867" y="1923"/>
                  <a:pt x="1870" y="1927"/>
                  <a:pt x="1867" y="1929"/>
                </a:cubicBezTo>
                <a:cubicBezTo>
                  <a:pt x="1864" y="1931"/>
                  <a:pt x="1866" y="1935"/>
                  <a:pt x="1869" y="1938"/>
                </a:cubicBezTo>
                <a:cubicBezTo>
                  <a:pt x="1869" y="1945"/>
                  <a:pt x="1870" y="1952"/>
                  <a:pt x="1868" y="1958"/>
                </a:cubicBezTo>
                <a:cubicBezTo>
                  <a:pt x="1872" y="1971"/>
                  <a:pt x="1869" y="1982"/>
                  <a:pt x="1871" y="1995"/>
                </a:cubicBezTo>
                <a:cubicBezTo>
                  <a:pt x="1876" y="2010"/>
                  <a:pt x="1872" y="2020"/>
                  <a:pt x="1873" y="2033"/>
                </a:cubicBezTo>
                <a:cubicBezTo>
                  <a:pt x="1874" y="2046"/>
                  <a:pt x="1875" y="2060"/>
                  <a:pt x="1873" y="2072"/>
                </a:cubicBezTo>
                <a:cubicBezTo>
                  <a:pt x="1877" y="2085"/>
                  <a:pt x="1875" y="2097"/>
                  <a:pt x="1875" y="2109"/>
                </a:cubicBezTo>
                <a:cubicBezTo>
                  <a:pt x="1875" y="2122"/>
                  <a:pt x="1876" y="2136"/>
                  <a:pt x="1875" y="2148"/>
                </a:cubicBezTo>
                <a:cubicBezTo>
                  <a:pt x="1875" y="2152"/>
                  <a:pt x="1875" y="2156"/>
                  <a:pt x="1875" y="2160"/>
                </a:cubicBezTo>
                <a:cubicBezTo>
                  <a:pt x="1886" y="2160"/>
                  <a:pt x="1886" y="2160"/>
                  <a:pt x="1886" y="2160"/>
                </a:cubicBezTo>
                <a:cubicBezTo>
                  <a:pt x="1886" y="2156"/>
                  <a:pt x="1887" y="2152"/>
                  <a:pt x="1888" y="2148"/>
                </a:cubicBezTo>
                <a:cubicBezTo>
                  <a:pt x="1882" y="2139"/>
                  <a:pt x="1887" y="2134"/>
                  <a:pt x="1887" y="2126"/>
                </a:cubicBezTo>
                <a:cubicBezTo>
                  <a:pt x="1884" y="2118"/>
                  <a:pt x="1885" y="2111"/>
                  <a:pt x="1889" y="2106"/>
                </a:cubicBezTo>
                <a:cubicBezTo>
                  <a:pt x="1885" y="2096"/>
                  <a:pt x="1882" y="2087"/>
                  <a:pt x="1887" y="2081"/>
                </a:cubicBezTo>
                <a:close/>
                <a:moveTo>
                  <a:pt x="1928" y="1935"/>
                </a:moveTo>
                <a:cubicBezTo>
                  <a:pt x="1932" y="1927"/>
                  <a:pt x="1923" y="1916"/>
                  <a:pt x="1928" y="1909"/>
                </a:cubicBezTo>
                <a:cubicBezTo>
                  <a:pt x="1923" y="1903"/>
                  <a:pt x="1929" y="1900"/>
                  <a:pt x="1925" y="1895"/>
                </a:cubicBezTo>
                <a:cubicBezTo>
                  <a:pt x="1927" y="1891"/>
                  <a:pt x="1920" y="1884"/>
                  <a:pt x="1925" y="1882"/>
                </a:cubicBezTo>
                <a:cubicBezTo>
                  <a:pt x="1921" y="1870"/>
                  <a:pt x="1921" y="1860"/>
                  <a:pt x="1919" y="1849"/>
                </a:cubicBezTo>
                <a:cubicBezTo>
                  <a:pt x="1917" y="1841"/>
                  <a:pt x="1915" y="1833"/>
                  <a:pt x="1910" y="1824"/>
                </a:cubicBezTo>
                <a:cubicBezTo>
                  <a:pt x="1912" y="1819"/>
                  <a:pt x="1910" y="1813"/>
                  <a:pt x="1907" y="1806"/>
                </a:cubicBezTo>
                <a:cubicBezTo>
                  <a:pt x="1907" y="1800"/>
                  <a:pt x="1907" y="1795"/>
                  <a:pt x="1905" y="1788"/>
                </a:cubicBezTo>
                <a:cubicBezTo>
                  <a:pt x="1904" y="1776"/>
                  <a:pt x="1898" y="1761"/>
                  <a:pt x="1895" y="1748"/>
                </a:cubicBezTo>
                <a:cubicBezTo>
                  <a:pt x="1891" y="1739"/>
                  <a:pt x="1888" y="1731"/>
                  <a:pt x="1885" y="1722"/>
                </a:cubicBezTo>
                <a:cubicBezTo>
                  <a:pt x="1878" y="1703"/>
                  <a:pt x="1872" y="1685"/>
                  <a:pt x="1868" y="1667"/>
                </a:cubicBezTo>
                <a:cubicBezTo>
                  <a:pt x="1859" y="1668"/>
                  <a:pt x="1863" y="1656"/>
                  <a:pt x="1860" y="1652"/>
                </a:cubicBezTo>
                <a:cubicBezTo>
                  <a:pt x="1854" y="1654"/>
                  <a:pt x="1853" y="1640"/>
                  <a:pt x="1845" y="1646"/>
                </a:cubicBezTo>
                <a:cubicBezTo>
                  <a:pt x="1840" y="1648"/>
                  <a:pt x="1847" y="1654"/>
                  <a:pt x="1843" y="1657"/>
                </a:cubicBezTo>
                <a:cubicBezTo>
                  <a:pt x="1846" y="1663"/>
                  <a:pt x="1849" y="1666"/>
                  <a:pt x="1852" y="1668"/>
                </a:cubicBezTo>
                <a:cubicBezTo>
                  <a:pt x="1849" y="1671"/>
                  <a:pt x="1853" y="1675"/>
                  <a:pt x="1856" y="1676"/>
                </a:cubicBezTo>
                <a:cubicBezTo>
                  <a:pt x="1850" y="1680"/>
                  <a:pt x="1862" y="1679"/>
                  <a:pt x="1861" y="1687"/>
                </a:cubicBezTo>
                <a:cubicBezTo>
                  <a:pt x="1864" y="1698"/>
                  <a:pt x="1868" y="1706"/>
                  <a:pt x="1875" y="1722"/>
                </a:cubicBezTo>
                <a:cubicBezTo>
                  <a:pt x="1876" y="1723"/>
                  <a:pt x="1876" y="1724"/>
                  <a:pt x="1877" y="1724"/>
                </a:cubicBezTo>
                <a:cubicBezTo>
                  <a:pt x="1877" y="1739"/>
                  <a:pt x="1887" y="1757"/>
                  <a:pt x="1891" y="1772"/>
                </a:cubicBezTo>
                <a:cubicBezTo>
                  <a:pt x="1891" y="1780"/>
                  <a:pt x="1890" y="1787"/>
                  <a:pt x="1895" y="1796"/>
                </a:cubicBezTo>
                <a:cubicBezTo>
                  <a:pt x="1892" y="1802"/>
                  <a:pt x="1902" y="1812"/>
                  <a:pt x="1897" y="1818"/>
                </a:cubicBezTo>
                <a:cubicBezTo>
                  <a:pt x="1904" y="1830"/>
                  <a:pt x="1905" y="1839"/>
                  <a:pt x="1907" y="1849"/>
                </a:cubicBezTo>
                <a:cubicBezTo>
                  <a:pt x="1907" y="1855"/>
                  <a:pt x="1908" y="1860"/>
                  <a:pt x="1911" y="1866"/>
                </a:cubicBezTo>
                <a:cubicBezTo>
                  <a:pt x="1915" y="1882"/>
                  <a:pt x="1910" y="1895"/>
                  <a:pt x="1917" y="1911"/>
                </a:cubicBezTo>
                <a:cubicBezTo>
                  <a:pt x="1913" y="1917"/>
                  <a:pt x="1923" y="1928"/>
                  <a:pt x="1918" y="1933"/>
                </a:cubicBezTo>
                <a:cubicBezTo>
                  <a:pt x="1923" y="1942"/>
                  <a:pt x="1919" y="1948"/>
                  <a:pt x="1923" y="1957"/>
                </a:cubicBezTo>
                <a:cubicBezTo>
                  <a:pt x="1919" y="1959"/>
                  <a:pt x="1925" y="1965"/>
                  <a:pt x="1921" y="1967"/>
                </a:cubicBezTo>
                <a:cubicBezTo>
                  <a:pt x="1922" y="1971"/>
                  <a:pt x="1920" y="1974"/>
                  <a:pt x="1924" y="1979"/>
                </a:cubicBezTo>
                <a:cubicBezTo>
                  <a:pt x="1918" y="1984"/>
                  <a:pt x="1923" y="1993"/>
                  <a:pt x="1921" y="2000"/>
                </a:cubicBezTo>
                <a:cubicBezTo>
                  <a:pt x="1922" y="2007"/>
                  <a:pt x="1919" y="2013"/>
                  <a:pt x="1922" y="2022"/>
                </a:cubicBezTo>
                <a:cubicBezTo>
                  <a:pt x="1923" y="2029"/>
                  <a:pt x="1918" y="2034"/>
                  <a:pt x="1924" y="2044"/>
                </a:cubicBezTo>
                <a:cubicBezTo>
                  <a:pt x="1919" y="2049"/>
                  <a:pt x="1925" y="2059"/>
                  <a:pt x="1921" y="2064"/>
                </a:cubicBezTo>
                <a:cubicBezTo>
                  <a:pt x="1925" y="2073"/>
                  <a:pt x="1917" y="2077"/>
                  <a:pt x="1922" y="2086"/>
                </a:cubicBezTo>
                <a:cubicBezTo>
                  <a:pt x="1916" y="2092"/>
                  <a:pt x="1921" y="2100"/>
                  <a:pt x="1919" y="2107"/>
                </a:cubicBezTo>
                <a:cubicBezTo>
                  <a:pt x="1921" y="2115"/>
                  <a:pt x="1918" y="2121"/>
                  <a:pt x="1920" y="2129"/>
                </a:cubicBezTo>
                <a:cubicBezTo>
                  <a:pt x="1914" y="2134"/>
                  <a:pt x="1925" y="2145"/>
                  <a:pt x="1918" y="2150"/>
                </a:cubicBezTo>
                <a:cubicBezTo>
                  <a:pt x="1914" y="2152"/>
                  <a:pt x="1917" y="2156"/>
                  <a:pt x="1919" y="2160"/>
                </a:cubicBezTo>
                <a:cubicBezTo>
                  <a:pt x="1929" y="2160"/>
                  <a:pt x="1929" y="2160"/>
                  <a:pt x="1929" y="2160"/>
                </a:cubicBezTo>
                <a:cubicBezTo>
                  <a:pt x="1930" y="2155"/>
                  <a:pt x="1930" y="2149"/>
                  <a:pt x="1931" y="2144"/>
                </a:cubicBezTo>
                <a:cubicBezTo>
                  <a:pt x="1928" y="2125"/>
                  <a:pt x="1932" y="2109"/>
                  <a:pt x="1931" y="2092"/>
                </a:cubicBezTo>
                <a:cubicBezTo>
                  <a:pt x="1931" y="2074"/>
                  <a:pt x="1936" y="2059"/>
                  <a:pt x="1931" y="2040"/>
                </a:cubicBezTo>
                <a:cubicBezTo>
                  <a:pt x="1936" y="2037"/>
                  <a:pt x="1929" y="2030"/>
                  <a:pt x="1931" y="2027"/>
                </a:cubicBezTo>
                <a:cubicBezTo>
                  <a:pt x="1934" y="2023"/>
                  <a:pt x="1934" y="2019"/>
                  <a:pt x="1932" y="2014"/>
                </a:cubicBezTo>
                <a:cubicBezTo>
                  <a:pt x="1936" y="2007"/>
                  <a:pt x="1929" y="1996"/>
                  <a:pt x="1936" y="1989"/>
                </a:cubicBezTo>
                <a:cubicBezTo>
                  <a:pt x="1929" y="1970"/>
                  <a:pt x="1938" y="1956"/>
                  <a:pt x="1928" y="1935"/>
                </a:cubicBezTo>
                <a:close/>
                <a:moveTo>
                  <a:pt x="1845" y="2101"/>
                </a:moveTo>
                <a:cubicBezTo>
                  <a:pt x="1851" y="2098"/>
                  <a:pt x="1842" y="2089"/>
                  <a:pt x="1847" y="2085"/>
                </a:cubicBezTo>
                <a:cubicBezTo>
                  <a:pt x="1842" y="2077"/>
                  <a:pt x="1849" y="2074"/>
                  <a:pt x="1844" y="2066"/>
                </a:cubicBezTo>
                <a:cubicBezTo>
                  <a:pt x="1847" y="2055"/>
                  <a:pt x="1845" y="2042"/>
                  <a:pt x="1846" y="2030"/>
                </a:cubicBezTo>
                <a:cubicBezTo>
                  <a:pt x="1841" y="2005"/>
                  <a:pt x="1846" y="1984"/>
                  <a:pt x="1840" y="1959"/>
                </a:cubicBezTo>
                <a:cubicBezTo>
                  <a:pt x="1846" y="1955"/>
                  <a:pt x="1839" y="1947"/>
                  <a:pt x="1841" y="1942"/>
                </a:cubicBezTo>
                <a:cubicBezTo>
                  <a:pt x="1847" y="1938"/>
                  <a:pt x="1838" y="1929"/>
                  <a:pt x="1843" y="1925"/>
                </a:cubicBezTo>
                <a:cubicBezTo>
                  <a:pt x="1845" y="1920"/>
                  <a:pt x="1838" y="1912"/>
                  <a:pt x="1840" y="1907"/>
                </a:cubicBezTo>
                <a:cubicBezTo>
                  <a:pt x="1838" y="1903"/>
                  <a:pt x="1839" y="1901"/>
                  <a:pt x="1839" y="1898"/>
                </a:cubicBezTo>
                <a:cubicBezTo>
                  <a:pt x="1837" y="1894"/>
                  <a:pt x="1845" y="1893"/>
                  <a:pt x="1840" y="1887"/>
                </a:cubicBezTo>
                <a:cubicBezTo>
                  <a:pt x="1836" y="1877"/>
                  <a:pt x="1837" y="1869"/>
                  <a:pt x="1837" y="1860"/>
                </a:cubicBezTo>
                <a:cubicBezTo>
                  <a:pt x="1836" y="1857"/>
                  <a:pt x="1836" y="1853"/>
                  <a:pt x="1835" y="1849"/>
                </a:cubicBezTo>
                <a:cubicBezTo>
                  <a:pt x="1834" y="1843"/>
                  <a:pt x="1834" y="1837"/>
                  <a:pt x="1836" y="1832"/>
                </a:cubicBezTo>
                <a:cubicBezTo>
                  <a:pt x="1830" y="1825"/>
                  <a:pt x="1836" y="1823"/>
                  <a:pt x="1832" y="1817"/>
                </a:cubicBezTo>
                <a:cubicBezTo>
                  <a:pt x="1835" y="1814"/>
                  <a:pt x="1827" y="1807"/>
                  <a:pt x="1832" y="1804"/>
                </a:cubicBezTo>
                <a:cubicBezTo>
                  <a:pt x="1828" y="1799"/>
                  <a:pt x="1827" y="1794"/>
                  <a:pt x="1828" y="1790"/>
                </a:cubicBezTo>
                <a:cubicBezTo>
                  <a:pt x="1827" y="1785"/>
                  <a:pt x="1824" y="1779"/>
                  <a:pt x="1827" y="1775"/>
                </a:cubicBezTo>
                <a:cubicBezTo>
                  <a:pt x="1824" y="1769"/>
                  <a:pt x="1822" y="1764"/>
                  <a:pt x="1819" y="1759"/>
                </a:cubicBezTo>
                <a:cubicBezTo>
                  <a:pt x="1827" y="1757"/>
                  <a:pt x="1810" y="1746"/>
                  <a:pt x="1818" y="1743"/>
                </a:cubicBezTo>
                <a:cubicBezTo>
                  <a:pt x="1816" y="1738"/>
                  <a:pt x="1813" y="1733"/>
                  <a:pt x="1810" y="1728"/>
                </a:cubicBezTo>
                <a:cubicBezTo>
                  <a:pt x="1813" y="1725"/>
                  <a:pt x="1812" y="1723"/>
                  <a:pt x="1810" y="1722"/>
                </a:cubicBezTo>
                <a:cubicBezTo>
                  <a:pt x="1808" y="1721"/>
                  <a:pt x="1806" y="1719"/>
                  <a:pt x="1808" y="1716"/>
                </a:cubicBezTo>
                <a:cubicBezTo>
                  <a:pt x="1796" y="1693"/>
                  <a:pt x="1785" y="1669"/>
                  <a:pt x="1773" y="1646"/>
                </a:cubicBezTo>
                <a:cubicBezTo>
                  <a:pt x="1767" y="1640"/>
                  <a:pt x="1762" y="1631"/>
                  <a:pt x="1758" y="1621"/>
                </a:cubicBezTo>
                <a:cubicBezTo>
                  <a:pt x="1756" y="1618"/>
                  <a:pt x="1752" y="1618"/>
                  <a:pt x="1750" y="1612"/>
                </a:cubicBezTo>
                <a:cubicBezTo>
                  <a:pt x="1751" y="1605"/>
                  <a:pt x="1740" y="1601"/>
                  <a:pt x="1743" y="1609"/>
                </a:cubicBezTo>
                <a:cubicBezTo>
                  <a:pt x="1748" y="1606"/>
                  <a:pt x="1748" y="1618"/>
                  <a:pt x="1752" y="1621"/>
                </a:cubicBezTo>
                <a:cubicBezTo>
                  <a:pt x="1754" y="1626"/>
                  <a:pt x="1757" y="1631"/>
                  <a:pt x="1759" y="1637"/>
                </a:cubicBezTo>
                <a:cubicBezTo>
                  <a:pt x="1766" y="1651"/>
                  <a:pt x="1769" y="1651"/>
                  <a:pt x="1773" y="1665"/>
                </a:cubicBezTo>
                <a:cubicBezTo>
                  <a:pt x="1781" y="1660"/>
                  <a:pt x="1770" y="1676"/>
                  <a:pt x="1780" y="1672"/>
                </a:cubicBezTo>
                <a:cubicBezTo>
                  <a:pt x="1783" y="1678"/>
                  <a:pt x="1779" y="1682"/>
                  <a:pt x="1785" y="1689"/>
                </a:cubicBezTo>
                <a:cubicBezTo>
                  <a:pt x="1790" y="1692"/>
                  <a:pt x="1791" y="1707"/>
                  <a:pt x="1799" y="1717"/>
                </a:cubicBezTo>
                <a:cubicBezTo>
                  <a:pt x="1799" y="1719"/>
                  <a:pt x="1800" y="1720"/>
                  <a:pt x="1800" y="1722"/>
                </a:cubicBezTo>
                <a:cubicBezTo>
                  <a:pt x="1810" y="1756"/>
                  <a:pt x="1821" y="1791"/>
                  <a:pt x="1821" y="1822"/>
                </a:cubicBezTo>
                <a:cubicBezTo>
                  <a:pt x="1827" y="1832"/>
                  <a:pt x="1822" y="1839"/>
                  <a:pt x="1824" y="1847"/>
                </a:cubicBezTo>
                <a:cubicBezTo>
                  <a:pt x="1824" y="1848"/>
                  <a:pt x="1824" y="1848"/>
                  <a:pt x="1825" y="1849"/>
                </a:cubicBezTo>
                <a:cubicBezTo>
                  <a:pt x="1828" y="1858"/>
                  <a:pt x="1822" y="1864"/>
                  <a:pt x="1828" y="1874"/>
                </a:cubicBezTo>
                <a:cubicBezTo>
                  <a:pt x="1828" y="1891"/>
                  <a:pt x="1828" y="1908"/>
                  <a:pt x="1830" y="1925"/>
                </a:cubicBezTo>
                <a:cubicBezTo>
                  <a:pt x="1830" y="1941"/>
                  <a:pt x="1835" y="1959"/>
                  <a:pt x="1831" y="1973"/>
                </a:cubicBezTo>
                <a:cubicBezTo>
                  <a:pt x="1838" y="1983"/>
                  <a:pt x="1827" y="1988"/>
                  <a:pt x="1833" y="1998"/>
                </a:cubicBezTo>
                <a:cubicBezTo>
                  <a:pt x="1828" y="2000"/>
                  <a:pt x="1836" y="2007"/>
                  <a:pt x="1833" y="2011"/>
                </a:cubicBezTo>
                <a:cubicBezTo>
                  <a:pt x="1834" y="2015"/>
                  <a:pt x="1832" y="2019"/>
                  <a:pt x="1833" y="2023"/>
                </a:cubicBezTo>
                <a:cubicBezTo>
                  <a:pt x="1833" y="2040"/>
                  <a:pt x="1834" y="2057"/>
                  <a:pt x="1835" y="2074"/>
                </a:cubicBezTo>
                <a:cubicBezTo>
                  <a:pt x="1832" y="2090"/>
                  <a:pt x="1836" y="2107"/>
                  <a:pt x="1837" y="2125"/>
                </a:cubicBezTo>
                <a:cubicBezTo>
                  <a:pt x="1834" y="2132"/>
                  <a:pt x="1837" y="2140"/>
                  <a:pt x="1836" y="2148"/>
                </a:cubicBezTo>
                <a:cubicBezTo>
                  <a:pt x="1835" y="2152"/>
                  <a:pt x="1835" y="2156"/>
                  <a:pt x="1834" y="2160"/>
                </a:cubicBezTo>
                <a:cubicBezTo>
                  <a:pt x="1846" y="2160"/>
                  <a:pt x="1846" y="2160"/>
                  <a:pt x="1846" y="2160"/>
                </a:cubicBezTo>
                <a:cubicBezTo>
                  <a:pt x="1846" y="2158"/>
                  <a:pt x="1846" y="2156"/>
                  <a:pt x="1849" y="2155"/>
                </a:cubicBezTo>
                <a:cubicBezTo>
                  <a:pt x="1844" y="2147"/>
                  <a:pt x="1847" y="2142"/>
                  <a:pt x="1850" y="2138"/>
                </a:cubicBezTo>
                <a:cubicBezTo>
                  <a:pt x="1843" y="2124"/>
                  <a:pt x="1851" y="2115"/>
                  <a:pt x="1845" y="2101"/>
                </a:cubicBezTo>
                <a:close/>
                <a:moveTo>
                  <a:pt x="2127" y="2005"/>
                </a:moveTo>
                <a:cubicBezTo>
                  <a:pt x="2134" y="1993"/>
                  <a:pt x="2129" y="1976"/>
                  <a:pt x="2137" y="1965"/>
                </a:cubicBezTo>
                <a:cubicBezTo>
                  <a:pt x="2135" y="1949"/>
                  <a:pt x="2141" y="1936"/>
                  <a:pt x="2141" y="1921"/>
                </a:cubicBezTo>
                <a:cubicBezTo>
                  <a:pt x="2145" y="1915"/>
                  <a:pt x="2138" y="1905"/>
                  <a:pt x="2144" y="1900"/>
                </a:cubicBezTo>
                <a:cubicBezTo>
                  <a:pt x="2141" y="1891"/>
                  <a:pt x="2146" y="1885"/>
                  <a:pt x="2141" y="1875"/>
                </a:cubicBezTo>
                <a:cubicBezTo>
                  <a:pt x="2145" y="1869"/>
                  <a:pt x="2135" y="1859"/>
                  <a:pt x="2140" y="1853"/>
                </a:cubicBezTo>
                <a:cubicBezTo>
                  <a:pt x="2139" y="1852"/>
                  <a:pt x="2138" y="1850"/>
                  <a:pt x="2138" y="1849"/>
                </a:cubicBezTo>
                <a:cubicBezTo>
                  <a:pt x="2134" y="1841"/>
                  <a:pt x="2137" y="1835"/>
                  <a:pt x="2134" y="1827"/>
                </a:cubicBezTo>
                <a:cubicBezTo>
                  <a:pt x="2129" y="1829"/>
                  <a:pt x="2133" y="1822"/>
                  <a:pt x="2129" y="1823"/>
                </a:cubicBezTo>
                <a:cubicBezTo>
                  <a:pt x="2124" y="1820"/>
                  <a:pt x="2132" y="1811"/>
                  <a:pt x="2124" y="1813"/>
                </a:cubicBezTo>
                <a:cubicBezTo>
                  <a:pt x="2126" y="1825"/>
                  <a:pt x="2128" y="1837"/>
                  <a:pt x="2130" y="1849"/>
                </a:cubicBezTo>
                <a:cubicBezTo>
                  <a:pt x="2134" y="1872"/>
                  <a:pt x="2135" y="1893"/>
                  <a:pt x="2131" y="1913"/>
                </a:cubicBezTo>
                <a:cubicBezTo>
                  <a:pt x="2134" y="1930"/>
                  <a:pt x="2124" y="1942"/>
                  <a:pt x="2128" y="1960"/>
                </a:cubicBezTo>
                <a:cubicBezTo>
                  <a:pt x="2125" y="1967"/>
                  <a:pt x="2125" y="1975"/>
                  <a:pt x="2122" y="1982"/>
                </a:cubicBezTo>
                <a:cubicBezTo>
                  <a:pt x="2125" y="1987"/>
                  <a:pt x="2117" y="1988"/>
                  <a:pt x="2122" y="1995"/>
                </a:cubicBezTo>
                <a:cubicBezTo>
                  <a:pt x="2111" y="1995"/>
                  <a:pt x="2125" y="2004"/>
                  <a:pt x="2118" y="2006"/>
                </a:cubicBezTo>
                <a:cubicBezTo>
                  <a:pt x="2114" y="2013"/>
                  <a:pt x="2120" y="2023"/>
                  <a:pt x="2113" y="2028"/>
                </a:cubicBezTo>
                <a:cubicBezTo>
                  <a:pt x="2116" y="2037"/>
                  <a:pt x="2111" y="2043"/>
                  <a:pt x="2111" y="2052"/>
                </a:cubicBezTo>
                <a:cubicBezTo>
                  <a:pt x="2109" y="2054"/>
                  <a:pt x="2108" y="2057"/>
                  <a:pt x="2110" y="2062"/>
                </a:cubicBezTo>
                <a:cubicBezTo>
                  <a:pt x="2102" y="2064"/>
                  <a:pt x="2108" y="2070"/>
                  <a:pt x="2106" y="2073"/>
                </a:cubicBezTo>
                <a:cubicBezTo>
                  <a:pt x="2103" y="2081"/>
                  <a:pt x="2101" y="2089"/>
                  <a:pt x="2098" y="2097"/>
                </a:cubicBezTo>
                <a:cubicBezTo>
                  <a:pt x="2097" y="2104"/>
                  <a:pt x="2095" y="2112"/>
                  <a:pt x="2093" y="2119"/>
                </a:cubicBezTo>
                <a:cubicBezTo>
                  <a:pt x="2097" y="2124"/>
                  <a:pt x="2087" y="2125"/>
                  <a:pt x="2089" y="2130"/>
                </a:cubicBezTo>
                <a:cubicBezTo>
                  <a:pt x="2089" y="2135"/>
                  <a:pt x="2088" y="2139"/>
                  <a:pt x="2085" y="2142"/>
                </a:cubicBezTo>
                <a:cubicBezTo>
                  <a:pt x="2088" y="2150"/>
                  <a:pt x="2080" y="2154"/>
                  <a:pt x="2079" y="2160"/>
                </a:cubicBezTo>
                <a:cubicBezTo>
                  <a:pt x="2091" y="2160"/>
                  <a:pt x="2091" y="2160"/>
                  <a:pt x="2091" y="2160"/>
                </a:cubicBezTo>
                <a:cubicBezTo>
                  <a:pt x="2095" y="2150"/>
                  <a:pt x="2099" y="2141"/>
                  <a:pt x="2102" y="2131"/>
                </a:cubicBezTo>
                <a:cubicBezTo>
                  <a:pt x="2104" y="2116"/>
                  <a:pt x="2110" y="2103"/>
                  <a:pt x="2110" y="2088"/>
                </a:cubicBezTo>
                <a:cubicBezTo>
                  <a:pt x="2117" y="2076"/>
                  <a:pt x="2118" y="2062"/>
                  <a:pt x="2123" y="2049"/>
                </a:cubicBezTo>
                <a:cubicBezTo>
                  <a:pt x="2124" y="2034"/>
                  <a:pt x="2129" y="2021"/>
                  <a:pt x="2127" y="2005"/>
                </a:cubicBezTo>
                <a:close/>
                <a:moveTo>
                  <a:pt x="2018" y="1939"/>
                </a:moveTo>
                <a:cubicBezTo>
                  <a:pt x="2022" y="1926"/>
                  <a:pt x="2018" y="1909"/>
                  <a:pt x="2022" y="1895"/>
                </a:cubicBezTo>
                <a:cubicBezTo>
                  <a:pt x="2021" y="1880"/>
                  <a:pt x="2021" y="1865"/>
                  <a:pt x="2022" y="1850"/>
                </a:cubicBezTo>
                <a:cubicBezTo>
                  <a:pt x="2022" y="1850"/>
                  <a:pt x="2022" y="1849"/>
                  <a:pt x="2022" y="1849"/>
                </a:cubicBezTo>
                <a:cubicBezTo>
                  <a:pt x="2021" y="1835"/>
                  <a:pt x="2020" y="1820"/>
                  <a:pt x="2020" y="1806"/>
                </a:cubicBezTo>
                <a:cubicBezTo>
                  <a:pt x="2019" y="1790"/>
                  <a:pt x="2016" y="1774"/>
                  <a:pt x="2012" y="1758"/>
                </a:cubicBezTo>
                <a:cubicBezTo>
                  <a:pt x="2011" y="1754"/>
                  <a:pt x="2015" y="1751"/>
                  <a:pt x="2014" y="1747"/>
                </a:cubicBezTo>
                <a:cubicBezTo>
                  <a:pt x="2012" y="1743"/>
                  <a:pt x="2008" y="1738"/>
                  <a:pt x="2011" y="1736"/>
                </a:cubicBezTo>
                <a:cubicBezTo>
                  <a:pt x="2009" y="1728"/>
                  <a:pt x="2007" y="1726"/>
                  <a:pt x="2006" y="1722"/>
                </a:cubicBezTo>
                <a:cubicBezTo>
                  <a:pt x="2005" y="1720"/>
                  <a:pt x="2004" y="1718"/>
                  <a:pt x="2004" y="1714"/>
                </a:cubicBezTo>
                <a:cubicBezTo>
                  <a:pt x="1999" y="1705"/>
                  <a:pt x="1995" y="1696"/>
                  <a:pt x="1991" y="1688"/>
                </a:cubicBezTo>
                <a:cubicBezTo>
                  <a:pt x="1993" y="1680"/>
                  <a:pt x="1984" y="1671"/>
                  <a:pt x="1976" y="1676"/>
                </a:cubicBezTo>
                <a:cubicBezTo>
                  <a:pt x="1974" y="1677"/>
                  <a:pt x="1972" y="1678"/>
                  <a:pt x="1970" y="1678"/>
                </a:cubicBezTo>
                <a:cubicBezTo>
                  <a:pt x="1972" y="1682"/>
                  <a:pt x="1974" y="1683"/>
                  <a:pt x="1977" y="1685"/>
                </a:cubicBezTo>
                <a:cubicBezTo>
                  <a:pt x="1969" y="1692"/>
                  <a:pt x="1982" y="1689"/>
                  <a:pt x="1983" y="1691"/>
                </a:cubicBezTo>
                <a:cubicBezTo>
                  <a:pt x="1979" y="1696"/>
                  <a:pt x="1989" y="1711"/>
                  <a:pt x="1993" y="1712"/>
                </a:cubicBezTo>
                <a:cubicBezTo>
                  <a:pt x="1992" y="1715"/>
                  <a:pt x="1992" y="1718"/>
                  <a:pt x="1993" y="1722"/>
                </a:cubicBezTo>
                <a:cubicBezTo>
                  <a:pt x="1995" y="1730"/>
                  <a:pt x="2001" y="1738"/>
                  <a:pt x="2000" y="1745"/>
                </a:cubicBezTo>
                <a:cubicBezTo>
                  <a:pt x="2005" y="1757"/>
                  <a:pt x="2004" y="1768"/>
                  <a:pt x="2007" y="1780"/>
                </a:cubicBezTo>
                <a:cubicBezTo>
                  <a:pt x="2009" y="1791"/>
                  <a:pt x="2007" y="1800"/>
                  <a:pt x="2009" y="1811"/>
                </a:cubicBezTo>
                <a:cubicBezTo>
                  <a:pt x="2006" y="1821"/>
                  <a:pt x="2015" y="1834"/>
                  <a:pt x="2009" y="1843"/>
                </a:cubicBezTo>
                <a:cubicBezTo>
                  <a:pt x="2010" y="1845"/>
                  <a:pt x="2010" y="1847"/>
                  <a:pt x="2011" y="1849"/>
                </a:cubicBezTo>
                <a:cubicBezTo>
                  <a:pt x="2012" y="1853"/>
                  <a:pt x="2012" y="1856"/>
                  <a:pt x="2010" y="1859"/>
                </a:cubicBezTo>
                <a:cubicBezTo>
                  <a:pt x="2013" y="1862"/>
                  <a:pt x="2011" y="1864"/>
                  <a:pt x="2010" y="1865"/>
                </a:cubicBezTo>
                <a:cubicBezTo>
                  <a:pt x="2010" y="1868"/>
                  <a:pt x="2008" y="1871"/>
                  <a:pt x="2008" y="1873"/>
                </a:cubicBezTo>
                <a:cubicBezTo>
                  <a:pt x="2014" y="1886"/>
                  <a:pt x="2003" y="1893"/>
                  <a:pt x="2011" y="1907"/>
                </a:cubicBezTo>
                <a:cubicBezTo>
                  <a:pt x="2006" y="1910"/>
                  <a:pt x="2010" y="1916"/>
                  <a:pt x="2009" y="1921"/>
                </a:cubicBezTo>
                <a:cubicBezTo>
                  <a:pt x="2015" y="1928"/>
                  <a:pt x="2004" y="1930"/>
                  <a:pt x="2010" y="1937"/>
                </a:cubicBezTo>
                <a:cubicBezTo>
                  <a:pt x="2001" y="1945"/>
                  <a:pt x="2014" y="1960"/>
                  <a:pt x="2006" y="1968"/>
                </a:cubicBezTo>
                <a:cubicBezTo>
                  <a:pt x="2008" y="1979"/>
                  <a:pt x="2002" y="1987"/>
                  <a:pt x="2004" y="1998"/>
                </a:cubicBezTo>
                <a:cubicBezTo>
                  <a:pt x="2001" y="2007"/>
                  <a:pt x="2005" y="2019"/>
                  <a:pt x="2000" y="2029"/>
                </a:cubicBezTo>
                <a:cubicBezTo>
                  <a:pt x="1999" y="2038"/>
                  <a:pt x="1997" y="2048"/>
                  <a:pt x="1995" y="2057"/>
                </a:cubicBezTo>
                <a:cubicBezTo>
                  <a:pt x="1994" y="2062"/>
                  <a:pt x="1994" y="2067"/>
                  <a:pt x="1992" y="2071"/>
                </a:cubicBezTo>
                <a:cubicBezTo>
                  <a:pt x="2000" y="2080"/>
                  <a:pt x="1991" y="2082"/>
                  <a:pt x="1991" y="2088"/>
                </a:cubicBezTo>
                <a:cubicBezTo>
                  <a:pt x="1989" y="2109"/>
                  <a:pt x="1985" y="2128"/>
                  <a:pt x="1981" y="2148"/>
                </a:cubicBezTo>
                <a:cubicBezTo>
                  <a:pt x="1979" y="2151"/>
                  <a:pt x="1976" y="2155"/>
                  <a:pt x="1978" y="2160"/>
                </a:cubicBezTo>
                <a:cubicBezTo>
                  <a:pt x="1988" y="2160"/>
                  <a:pt x="1988" y="2160"/>
                  <a:pt x="1988" y="2160"/>
                </a:cubicBezTo>
                <a:cubicBezTo>
                  <a:pt x="1989" y="2156"/>
                  <a:pt x="1990" y="2151"/>
                  <a:pt x="1990" y="2147"/>
                </a:cubicBezTo>
                <a:cubicBezTo>
                  <a:pt x="1993" y="2144"/>
                  <a:pt x="1994" y="2141"/>
                  <a:pt x="1992" y="2136"/>
                </a:cubicBezTo>
                <a:cubicBezTo>
                  <a:pt x="1997" y="2134"/>
                  <a:pt x="1995" y="2130"/>
                  <a:pt x="1997" y="2127"/>
                </a:cubicBezTo>
                <a:cubicBezTo>
                  <a:pt x="1995" y="2119"/>
                  <a:pt x="1999" y="2114"/>
                  <a:pt x="2000" y="2106"/>
                </a:cubicBezTo>
                <a:cubicBezTo>
                  <a:pt x="2005" y="2095"/>
                  <a:pt x="2000" y="2079"/>
                  <a:pt x="2006" y="2068"/>
                </a:cubicBezTo>
                <a:cubicBezTo>
                  <a:pt x="2005" y="2064"/>
                  <a:pt x="2008" y="2061"/>
                  <a:pt x="2004" y="2056"/>
                </a:cubicBezTo>
                <a:cubicBezTo>
                  <a:pt x="2008" y="2054"/>
                  <a:pt x="2009" y="2051"/>
                  <a:pt x="2009" y="2047"/>
                </a:cubicBezTo>
                <a:cubicBezTo>
                  <a:pt x="2010" y="2040"/>
                  <a:pt x="2010" y="2033"/>
                  <a:pt x="2016" y="2027"/>
                </a:cubicBezTo>
                <a:cubicBezTo>
                  <a:pt x="2007" y="2017"/>
                  <a:pt x="2015" y="2013"/>
                  <a:pt x="2015" y="2005"/>
                </a:cubicBezTo>
                <a:cubicBezTo>
                  <a:pt x="2014" y="1998"/>
                  <a:pt x="2015" y="1991"/>
                  <a:pt x="2017" y="1985"/>
                </a:cubicBezTo>
                <a:cubicBezTo>
                  <a:pt x="2014" y="1968"/>
                  <a:pt x="2021" y="1956"/>
                  <a:pt x="2018" y="1939"/>
                </a:cubicBezTo>
                <a:close/>
                <a:moveTo>
                  <a:pt x="2080" y="1889"/>
                </a:moveTo>
                <a:cubicBezTo>
                  <a:pt x="2088" y="1882"/>
                  <a:pt x="2078" y="1868"/>
                  <a:pt x="2086" y="1861"/>
                </a:cubicBezTo>
                <a:cubicBezTo>
                  <a:pt x="2084" y="1856"/>
                  <a:pt x="2084" y="1853"/>
                  <a:pt x="2084" y="1849"/>
                </a:cubicBezTo>
                <a:cubicBezTo>
                  <a:pt x="2085" y="1844"/>
                  <a:pt x="2086" y="1839"/>
                  <a:pt x="2085" y="1832"/>
                </a:cubicBezTo>
                <a:cubicBezTo>
                  <a:pt x="2090" y="1829"/>
                  <a:pt x="2082" y="1821"/>
                  <a:pt x="2087" y="1818"/>
                </a:cubicBezTo>
                <a:cubicBezTo>
                  <a:pt x="2086" y="1813"/>
                  <a:pt x="2083" y="1806"/>
                  <a:pt x="2086" y="1802"/>
                </a:cubicBezTo>
                <a:cubicBezTo>
                  <a:pt x="2086" y="1800"/>
                  <a:pt x="2087" y="1798"/>
                  <a:pt x="2090" y="1797"/>
                </a:cubicBezTo>
                <a:cubicBezTo>
                  <a:pt x="2088" y="1794"/>
                  <a:pt x="2085" y="1795"/>
                  <a:pt x="2084" y="1791"/>
                </a:cubicBezTo>
                <a:cubicBezTo>
                  <a:pt x="2086" y="1787"/>
                  <a:pt x="2086" y="1781"/>
                  <a:pt x="2082" y="1775"/>
                </a:cubicBezTo>
                <a:cubicBezTo>
                  <a:pt x="2082" y="1764"/>
                  <a:pt x="2079" y="1755"/>
                  <a:pt x="2071" y="1745"/>
                </a:cubicBezTo>
                <a:cubicBezTo>
                  <a:pt x="2063" y="1749"/>
                  <a:pt x="2067" y="1757"/>
                  <a:pt x="2071" y="1765"/>
                </a:cubicBezTo>
                <a:cubicBezTo>
                  <a:pt x="2072" y="1772"/>
                  <a:pt x="2070" y="1779"/>
                  <a:pt x="2076" y="1788"/>
                </a:cubicBezTo>
                <a:cubicBezTo>
                  <a:pt x="2070" y="1793"/>
                  <a:pt x="2074" y="1802"/>
                  <a:pt x="2073" y="1809"/>
                </a:cubicBezTo>
                <a:cubicBezTo>
                  <a:pt x="2080" y="1819"/>
                  <a:pt x="2070" y="1824"/>
                  <a:pt x="2075" y="1833"/>
                </a:cubicBezTo>
                <a:cubicBezTo>
                  <a:pt x="2075" y="1839"/>
                  <a:pt x="2074" y="1844"/>
                  <a:pt x="2073" y="1849"/>
                </a:cubicBezTo>
                <a:cubicBezTo>
                  <a:pt x="2072" y="1858"/>
                  <a:pt x="2071" y="1868"/>
                  <a:pt x="2075" y="1879"/>
                </a:cubicBezTo>
                <a:cubicBezTo>
                  <a:pt x="2070" y="1886"/>
                  <a:pt x="2068" y="1895"/>
                  <a:pt x="2068" y="1905"/>
                </a:cubicBezTo>
                <a:cubicBezTo>
                  <a:pt x="2067" y="1913"/>
                  <a:pt x="2063" y="1922"/>
                  <a:pt x="2066" y="1932"/>
                </a:cubicBezTo>
                <a:cubicBezTo>
                  <a:pt x="2064" y="1941"/>
                  <a:pt x="2061" y="1949"/>
                  <a:pt x="2063" y="1959"/>
                </a:cubicBezTo>
                <a:cubicBezTo>
                  <a:pt x="2057" y="1967"/>
                  <a:pt x="2058" y="1978"/>
                  <a:pt x="2057" y="1988"/>
                </a:cubicBezTo>
                <a:cubicBezTo>
                  <a:pt x="2053" y="2005"/>
                  <a:pt x="2052" y="2023"/>
                  <a:pt x="2048" y="2041"/>
                </a:cubicBezTo>
                <a:cubicBezTo>
                  <a:pt x="2046" y="2049"/>
                  <a:pt x="2046" y="2059"/>
                  <a:pt x="2041" y="2067"/>
                </a:cubicBezTo>
                <a:cubicBezTo>
                  <a:pt x="2040" y="2076"/>
                  <a:pt x="2039" y="2086"/>
                  <a:pt x="2036" y="2095"/>
                </a:cubicBezTo>
                <a:cubicBezTo>
                  <a:pt x="2032" y="2112"/>
                  <a:pt x="2029" y="2130"/>
                  <a:pt x="2023" y="2147"/>
                </a:cubicBezTo>
                <a:cubicBezTo>
                  <a:pt x="2023" y="2152"/>
                  <a:pt x="2022" y="2156"/>
                  <a:pt x="2021" y="2160"/>
                </a:cubicBezTo>
                <a:cubicBezTo>
                  <a:pt x="2033" y="2160"/>
                  <a:pt x="2033" y="2160"/>
                  <a:pt x="2033" y="2160"/>
                </a:cubicBezTo>
                <a:cubicBezTo>
                  <a:pt x="2031" y="2151"/>
                  <a:pt x="2040" y="2146"/>
                  <a:pt x="2037" y="2137"/>
                </a:cubicBezTo>
                <a:cubicBezTo>
                  <a:pt x="2043" y="2121"/>
                  <a:pt x="2047" y="2105"/>
                  <a:pt x="2045" y="2087"/>
                </a:cubicBezTo>
                <a:cubicBezTo>
                  <a:pt x="2048" y="2084"/>
                  <a:pt x="2050" y="2080"/>
                  <a:pt x="2053" y="2077"/>
                </a:cubicBezTo>
                <a:cubicBezTo>
                  <a:pt x="2055" y="2073"/>
                  <a:pt x="2049" y="2067"/>
                  <a:pt x="2057" y="2065"/>
                </a:cubicBezTo>
                <a:cubicBezTo>
                  <a:pt x="2054" y="2056"/>
                  <a:pt x="2059" y="2050"/>
                  <a:pt x="2058" y="2042"/>
                </a:cubicBezTo>
                <a:cubicBezTo>
                  <a:pt x="2063" y="2036"/>
                  <a:pt x="2058" y="2026"/>
                  <a:pt x="2064" y="2020"/>
                </a:cubicBezTo>
                <a:cubicBezTo>
                  <a:pt x="2066" y="2004"/>
                  <a:pt x="2066" y="1988"/>
                  <a:pt x="2073" y="1973"/>
                </a:cubicBezTo>
                <a:cubicBezTo>
                  <a:pt x="2072" y="1964"/>
                  <a:pt x="2073" y="1954"/>
                  <a:pt x="2072" y="1945"/>
                </a:cubicBezTo>
                <a:cubicBezTo>
                  <a:pt x="2078" y="1937"/>
                  <a:pt x="2074" y="1925"/>
                  <a:pt x="2077" y="1916"/>
                </a:cubicBezTo>
                <a:cubicBezTo>
                  <a:pt x="2078" y="1907"/>
                  <a:pt x="2081" y="1899"/>
                  <a:pt x="2080" y="1889"/>
                </a:cubicBezTo>
                <a:close/>
                <a:moveTo>
                  <a:pt x="2870" y="2011"/>
                </a:moveTo>
                <a:cubicBezTo>
                  <a:pt x="2867" y="2008"/>
                  <a:pt x="2863" y="2011"/>
                  <a:pt x="2860" y="2011"/>
                </a:cubicBezTo>
                <a:cubicBezTo>
                  <a:pt x="2857" y="2008"/>
                  <a:pt x="2853" y="2007"/>
                  <a:pt x="2849" y="2010"/>
                </a:cubicBezTo>
                <a:cubicBezTo>
                  <a:pt x="2843" y="2008"/>
                  <a:pt x="2838" y="2004"/>
                  <a:pt x="2831" y="2008"/>
                </a:cubicBezTo>
                <a:cubicBezTo>
                  <a:pt x="2824" y="2005"/>
                  <a:pt x="2818" y="2001"/>
                  <a:pt x="2811" y="2003"/>
                </a:cubicBezTo>
                <a:cubicBezTo>
                  <a:pt x="2806" y="1997"/>
                  <a:pt x="2797" y="2007"/>
                  <a:pt x="2793" y="1997"/>
                </a:cubicBezTo>
                <a:cubicBezTo>
                  <a:pt x="2785" y="2003"/>
                  <a:pt x="2780" y="1995"/>
                  <a:pt x="2772" y="2000"/>
                </a:cubicBezTo>
                <a:cubicBezTo>
                  <a:pt x="2766" y="1994"/>
                  <a:pt x="2758" y="1998"/>
                  <a:pt x="2752" y="1996"/>
                </a:cubicBezTo>
                <a:cubicBezTo>
                  <a:pt x="2749" y="1992"/>
                  <a:pt x="2744" y="1999"/>
                  <a:pt x="2741" y="1995"/>
                </a:cubicBezTo>
                <a:cubicBezTo>
                  <a:pt x="2737" y="1997"/>
                  <a:pt x="2734" y="1994"/>
                  <a:pt x="2731" y="1995"/>
                </a:cubicBezTo>
                <a:cubicBezTo>
                  <a:pt x="2725" y="1992"/>
                  <a:pt x="2718" y="1996"/>
                  <a:pt x="2712" y="1993"/>
                </a:cubicBezTo>
                <a:cubicBezTo>
                  <a:pt x="2704" y="1996"/>
                  <a:pt x="2699" y="1989"/>
                  <a:pt x="2690" y="1996"/>
                </a:cubicBezTo>
                <a:cubicBezTo>
                  <a:pt x="2678" y="1993"/>
                  <a:pt x="2664" y="1995"/>
                  <a:pt x="2650" y="1997"/>
                </a:cubicBezTo>
                <a:cubicBezTo>
                  <a:pt x="2637" y="1998"/>
                  <a:pt x="2622" y="2003"/>
                  <a:pt x="2609" y="2002"/>
                </a:cubicBezTo>
                <a:cubicBezTo>
                  <a:pt x="2594" y="2008"/>
                  <a:pt x="2582" y="2002"/>
                  <a:pt x="2567" y="2011"/>
                </a:cubicBezTo>
                <a:cubicBezTo>
                  <a:pt x="2561" y="2007"/>
                  <a:pt x="2553" y="2017"/>
                  <a:pt x="2547" y="2013"/>
                </a:cubicBezTo>
                <a:cubicBezTo>
                  <a:pt x="2539" y="2017"/>
                  <a:pt x="2532" y="2019"/>
                  <a:pt x="2525" y="2020"/>
                </a:cubicBezTo>
                <a:cubicBezTo>
                  <a:pt x="2510" y="2027"/>
                  <a:pt x="2495" y="2033"/>
                  <a:pt x="2481" y="2037"/>
                </a:cubicBezTo>
                <a:cubicBezTo>
                  <a:pt x="2465" y="2049"/>
                  <a:pt x="2451" y="2050"/>
                  <a:pt x="2435" y="2062"/>
                </a:cubicBezTo>
                <a:cubicBezTo>
                  <a:pt x="2429" y="2058"/>
                  <a:pt x="2419" y="2071"/>
                  <a:pt x="2411" y="2074"/>
                </a:cubicBezTo>
                <a:cubicBezTo>
                  <a:pt x="2407" y="2073"/>
                  <a:pt x="2390" y="2080"/>
                  <a:pt x="2391" y="2086"/>
                </a:cubicBezTo>
                <a:cubicBezTo>
                  <a:pt x="2423" y="2075"/>
                  <a:pt x="2457" y="2058"/>
                  <a:pt x="2490" y="2042"/>
                </a:cubicBezTo>
                <a:cubicBezTo>
                  <a:pt x="2494" y="2046"/>
                  <a:pt x="2493" y="2038"/>
                  <a:pt x="2497" y="2041"/>
                </a:cubicBezTo>
                <a:cubicBezTo>
                  <a:pt x="2501" y="2038"/>
                  <a:pt x="2505" y="2037"/>
                  <a:pt x="2508" y="2038"/>
                </a:cubicBezTo>
                <a:cubicBezTo>
                  <a:pt x="2516" y="2038"/>
                  <a:pt x="2525" y="2029"/>
                  <a:pt x="2533" y="2029"/>
                </a:cubicBezTo>
                <a:cubicBezTo>
                  <a:pt x="2550" y="2021"/>
                  <a:pt x="2565" y="2023"/>
                  <a:pt x="2583" y="2015"/>
                </a:cubicBezTo>
                <a:cubicBezTo>
                  <a:pt x="2592" y="2018"/>
                  <a:pt x="2602" y="2016"/>
                  <a:pt x="2613" y="2014"/>
                </a:cubicBezTo>
                <a:cubicBezTo>
                  <a:pt x="2617" y="2016"/>
                  <a:pt x="2623" y="2012"/>
                  <a:pt x="2628" y="2011"/>
                </a:cubicBezTo>
                <a:cubicBezTo>
                  <a:pt x="2633" y="2014"/>
                  <a:pt x="2639" y="2010"/>
                  <a:pt x="2645" y="2011"/>
                </a:cubicBezTo>
                <a:cubicBezTo>
                  <a:pt x="2666" y="2009"/>
                  <a:pt x="2687" y="2006"/>
                  <a:pt x="2707" y="2006"/>
                </a:cubicBezTo>
                <a:cubicBezTo>
                  <a:pt x="2716" y="2008"/>
                  <a:pt x="2726" y="2007"/>
                  <a:pt x="2736" y="2009"/>
                </a:cubicBezTo>
                <a:cubicBezTo>
                  <a:pt x="2741" y="2009"/>
                  <a:pt x="2746" y="2005"/>
                  <a:pt x="2750" y="2010"/>
                </a:cubicBezTo>
                <a:cubicBezTo>
                  <a:pt x="2755" y="2012"/>
                  <a:pt x="2762" y="2008"/>
                  <a:pt x="2767" y="2010"/>
                </a:cubicBezTo>
                <a:cubicBezTo>
                  <a:pt x="2776" y="2016"/>
                  <a:pt x="2789" y="2008"/>
                  <a:pt x="2798" y="2015"/>
                </a:cubicBezTo>
                <a:cubicBezTo>
                  <a:pt x="2804" y="2008"/>
                  <a:pt x="2806" y="2021"/>
                  <a:pt x="2812" y="2016"/>
                </a:cubicBezTo>
                <a:cubicBezTo>
                  <a:pt x="2818" y="2013"/>
                  <a:pt x="2822" y="2022"/>
                  <a:pt x="2829" y="2016"/>
                </a:cubicBezTo>
                <a:cubicBezTo>
                  <a:pt x="2837" y="2022"/>
                  <a:pt x="2849" y="2016"/>
                  <a:pt x="2857" y="2023"/>
                </a:cubicBezTo>
                <a:cubicBezTo>
                  <a:pt x="2866" y="2021"/>
                  <a:pt x="2874" y="2026"/>
                  <a:pt x="2882" y="2027"/>
                </a:cubicBezTo>
                <a:cubicBezTo>
                  <a:pt x="2882" y="2013"/>
                  <a:pt x="2882" y="2013"/>
                  <a:pt x="2882" y="2013"/>
                </a:cubicBezTo>
                <a:cubicBezTo>
                  <a:pt x="2878" y="2013"/>
                  <a:pt x="2873" y="2015"/>
                  <a:pt x="2870" y="2011"/>
                </a:cubicBezTo>
                <a:close/>
                <a:moveTo>
                  <a:pt x="2855" y="1877"/>
                </a:moveTo>
                <a:cubicBezTo>
                  <a:pt x="2842" y="1872"/>
                  <a:pt x="2829" y="1870"/>
                  <a:pt x="2815" y="1867"/>
                </a:cubicBezTo>
                <a:cubicBezTo>
                  <a:pt x="2802" y="1865"/>
                  <a:pt x="2788" y="1866"/>
                  <a:pt x="2774" y="1862"/>
                </a:cubicBezTo>
                <a:cubicBezTo>
                  <a:pt x="2759" y="1868"/>
                  <a:pt x="2747" y="1860"/>
                  <a:pt x="2732" y="1865"/>
                </a:cubicBezTo>
                <a:cubicBezTo>
                  <a:pt x="2729" y="1862"/>
                  <a:pt x="2725" y="1865"/>
                  <a:pt x="2721" y="1864"/>
                </a:cubicBezTo>
                <a:cubicBezTo>
                  <a:pt x="2718" y="1862"/>
                  <a:pt x="2715" y="1861"/>
                  <a:pt x="2711" y="1864"/>
                </a:cubicBezTo>
                <a:cubicBezTo>
                  <a:pt x="2708" y="1860"/>
                  <a:pt x="2703" y="1867"/>
                  <a:pt x="2700" y="1864"/>
                </a:cubicBezTo>
                <a:cubicBezTo>
                  <a:pt x="2695" y="1863"/>
                  <a:pt x="2692" y="1865"/>
                  <a:pt x="2691" y="1870"/>
                </a:cubicBezTo>
                <a:cubicBezTo>
                  <a:pt x="2686" y="1857"/>
                  <a:pt x="2675" y="1870"/>
                  <a:pt x="2668" y="1867"/>
                </a:cubicBezTo>
                <a:cubicBezTo>
                  <a:pt x="2661" y="1862"/>
                  <a:pt x="2651" y="1867"/>
                  <a:pt x="2643" y="1865"/>
                </a:cubicBezTo>
                <a:cubicBezTo>
                  <a:pt x="2635" y="1863"/>
                  <a:pt x="2626" y="1865"/>
                  <a:pt x="2618" y="1863"/>
                </a:cubicBezTo>
                <a:cubicBezTo>
                  <a:pt x="2609" y="1868"/>
                  <a:pt x="2602" y="1862"/>
                  <a:pt x="2593" y="1866"/>
                </a:cubicBezTo>
                <a:cubicBezTo>
                  <a:pt x="2585" y="1863"/>
                  <a:pt x="2575" y="1868"/>
                  <a:pt x="2567" y="1868"/>
                </a:cubicBezTo>
                <a:cubicBezTo>
                  <a:pt x="2557" y="1872"/>
                  <a:pt x="2550" y="1866"/>
                  <a:pt x="2540" y="1874"/>
                </a:cubicBezTo>
                <a:cubicBezTo>
                  <a:pt x="2532" y="1871"/>
                  <a:pt x="2522" y="1877"/>
                  <a:pt x="2513" y="1881"/>
                </a:cubicBezTo>
                <a:cubicBezTo>
                  <a:pt x="2509" y="1881"/>
                  <a:pt x="2505" y="1882"/>
                  <a:pt x="2499" y="1886"/>
                </a:cubicBezTo>
                <a:cubicBezTo>
                  <a:pt x="2499" y="1881"/>
                  <a:pt x="2485" y="1889"/>
                  <a:pt x="2489" y="1892"/>
                </a:cubicBezTo>
                <a:cubicBezTo>
                  <a:pt x="2499" y="1891"/>
                  <a:pt x="2510" y="1883"/>
                  <a:pt x="2519" y="1884"/>
                </a:cubicBezTo>
                <a:cubicBezTo>
                  <a:pt x="2530" y="1880"/>
                  <a:pt x="2538" y="1884"/>
                  <a:pt x="2550" y="1875"/>
                </a:cubicBezTo>
                <a:cubicBezTo>
                  <a:pt x="2558" y="1880"/>
                  <a:pt x="2569" y="1874"/>
                  <a:pt x="2578" y="1875"/>
                </a:cubicBezTo>
                <a:cubicBezTo>
                  <a:pt x="2587" y="1873"/>
                  <a:pt x="2596" y="1873"/>
                  <a:pt x="2606" y="1871"/>
                </a:cubicBezTo>
                <a:cubicBezTo>
                  <a:pt x="2623" y="1876"/>
                  <a:pt x="2643" y="1869"/>
                  <a:pt x="2660" y="1875"/>
                </a:cubicBezTo>
                <a:cubicBezTo>
                  <a:pt x="2670" y="1870"/>
                  <a:pt x="2677" y="1880"/>
                  <a:pt x="2687" y="1875"/>
                </a:cubicBezTo>
                <a:cubicBezTo>
                  <a:pt x="2693" y="1878"/>
                  <a:pt x="2701" y="1881"/>
                  <a:pt x="2705" y="1881"/>
                </a:cubicBezTo>
                <a:cubicBezTo>
                  <a:pt x="2707" y="1882"/>
                  <a:pt x="2711" y="1877"/>
                  <a:pt x="2713" y="1883"/>
                </a:cubicBezTo>
                <a:cubicBezTo>
                  <a:pt x="2718" y="1880"/>
                  <a:pt x="2720" y="1888"/>
                  <a:pt x="2726" y="1882"/>
                </a:cubicBezTo>
                <a:cubicBezTo>
                  <a:pt x="2728" y="1891"/>
                  <a:pt x="2736" y="1881"/>
                  <a:pt x="2739" y="1887"/>
                </a:cubicBezTo>
                <a:cubicBezTo>
                  <a:pt x="2748" y="1889"/>
                  <a:pt x="2756" y="1892"/>
                  <a:pt x="2765" y="1896"/>
                </a:cubicBezTo>
                <a:cubicBezTo>
                  <a:pt x="2774" y="1896"/>
                  <a:pt x="2781" y="1903"/>
                  <a:pt x="2790" y="1904"/>
                </a:cubicBezTo>
                <a:cubicBezTo>
                  <a:pt x="2793" y="1910"/>
                  <a:pt x="2799" y="1902"/>
                  <a:pt x="2802" y="1906"/>
                </a:cubicBezTo>
                <a:cubicBezTo>
                  <a:pt x="2806" y="1908"/>
                  <a:pt x="2811" y="1911"/>
                  <a:pt x="2815" y="1912"/>
                </a:cubicBezTo>
                <a:cubicBezTo>
                  <a:pt x="2833" y="1917"/>
                  <a:pt x="2849" y="1925"/>
                  <a:pt x="2866" y="1928"/>
                </a:cubicBezTo>
                <a:cubicBezTo>
                  <a:pt x="2872" y="1931"/>
                  <a:pt x="2877" y="1935"/>
                  <a:pt x="2882" y="1936"/>
                </a:cubicBezTo>
                <a:cubicBezTo>
                  <a:pt x="2882" y="1923"/>
                  <a:pt x="2882" y="1923"/>
                  <a:pt x="2882" y="1923"/>
                </a:cubicBezTo>
                <a:cubicBezTo>
                  <a:pt x="2865" y="1918"/>
                  <a:pt x="2848" y="1912"/>
                  <a:pt x="2832" y="1905"/>
                </a:cubicBezTo>
                <a:cubicBezTo>
                  <a:pt x="2813" y="1900"/>
                  <a:pt x="2794" y="1894"/>
                  <a:pt x="2775" y="1885"/>
                </a:cubicBezTo>
                <a:cubicBezTo>
                  <a:pt x="2770" y="1886"/>
                  <a:pt x="2764" y="1885"/>
                  <a:pt x="2759" y="1882"/>
                </a:cubicBezTo>
                <a:cubicBezTo>
                  <a:pt x="2755" y="1881"/>
                  <a:pt x="2749" y="1882"/>
                  <a:pt x="2745" y="1880"/>
                </a:cubicBezTo>
                <a:cubicBezTo>
                  <a:pt x="2741" y="1876"/>
                  <a:pt x="2735" y="1880"/>
                  <a:pt x="2731" y="1875"/>
                </a:cubicBezTo>
                <a:cubicBezTo>
                  <a:pt x="2725" y="1882"/>
                  <a:pt x="2723" y="1869"/>
                  <a:pt x="2717" y="1874"/>
                </a:cubicBezTo>
                <a:cubicBezTo>
                  <a:pt x="2713" y="1875"/>
                  <a:pt x="2710" y="1872"/>
                  <a:pt x="2707" y="1874"/>
                </a:cubicBezTo>
                <a:cubicBezTo>
                  <a:pt x="2702" y="1872"/>
                  <a:pt x="2701" y="1870"/>
                  <a:pt x="2706" y="1867"/>
                </a:cubicBezTo>
                <a:cubicBezTo>
                  <a:pt x="2709" y="1876"/>
                  <a:pt x="2716" y="1866"/>
                  <a:pt x="2720" y="1868"/>
                </a:cubicBezTo>
                <a:cubicBezTo>
                  <a:pt x="2724" y="1876"/>
                  <a:pt x="2731" y="1865"/>
                  <a:pt x="2735" y="1870"/>
                </a:cubicBezTo>
                <a:cubicBezTo>
                  <a:pt x="2744" y="1870"/>
                  <a:pt x="2754" y="1872"/>
                  <a:pt x="2764" y="1872"/>
                </a:cubicBezTo>
                <a:cubicBezTo>
                  <a:pt x="2767" y="1869"/>
                  <a:pt x="2770" y="1871"/>
                  <a:pt x="2772" y="1874"/>
                </a:cubicBezTo>
                <a:cubicBezTo>
                  <a:pt x="2774" y="1872"/>
                  <a:pt x="2776" y="1872"/>
                  <a:pt x="2778" y="1873"/>
                </a:cubicBezTo>
                <a:cubicBezTo>
                  <a:pt x="2783" y="1874"/>
                  <a:pt x="2789" y="1870"/>
                  <a:pt x="2793" y="1875"/>
                </a:cubicBezTo>
                <a:cubicBezTo>
                  <a:pt x="2803" y="1870"/>
                  <a:pt x="2811" y="1882"/>
                  <a:pt x="2821" y="1877"/>
                </a:cubicBezTo>
                <a:cubicBezTo>
                  <a:pt x="2825" y="1881"/>
                  <a:pt x="2832" y="1873"/>
                  <a:pt x="2835" y="1883"/>
                </a:cubicBezTo>
                <a:cubicBezTo>
                  <a:pt x="2840" y="1880"/>
                  <a:pt x="2844" y="1886"/>
                  <a:pt x="2849" y="1884"/>
                </a:cubicBezTo>
                <a:cubicBezTo>
                  <a:pt x="2859" y="1884"/>
                  <a:pt x="2867" y="1892"/>
                  <a:pt x="2877" y="1890"/>
                </a:cubicBezTo>
                <a:cubicBezTo>
                  <a:pt x="2879" y="1891"/>
                  <a:pt x="2880" y="1891"/>
                  <a:pt x="2882" y="1892"/>
                </a:cubicBezTo>
                <a:cubicBezTo>
                  <a:pt x="2882" y="1880"/>
                  <a:pt x="2882" y="1880"/>
                  <a:pt x="2882" y="1880"/>
                </a:cubicBezTo>
                <a:cubicBezTo>
                  <a:pt x="2880" y="1879"/>
                  <a:pt x="2878" y="1878"/>
                  <a:pt x="2876" y="1878"/>
                </a:cubicBezTo>
                <a:cubicBezTo>
                  <a:pt x="2868" y="1883"/>
                  <a:pt x="2863" y="1874"/>
                  <a:pt x="2855" y="1877"/>
                </a:cubicBezTo>
                <a:close/>
                <a:moveTo>
                  <a:pt x="2871" y="1775"/>
                </a:moveTo>
                <a:cubicBezTo>
                  <a:pt x="2875" y="1774"/>
                  <a:pt x="2878" y="1773"/>
                  <a:pt x="2882" y="1773"/>
                </a:cubicBezTo>
                <a:cubicBezTo>
                  <a:pt x="2882" y="1769"/>
                  <a:pt x="2882" y="1769"/>
                  <a:pt x="2882" y="1769"/>
                </a:cubicBezTo>
                <a:cubicBezTo>
                  <a:pt x="2877" y="1771"/>
                  <a:pt x="2869" y="1768"/>
                  <a:pt x="2871" y="1775"/>
                </a:cubicBezTo>
                <a:close/>
                <a:moveTo>
                  <a:pt x="2865" y="1849"/>
                </a:moveTo>
                <a:cubicBezTo>
                  <a:pt x="2859" y="1848"/>
                  <a:pt x="2852" y="1848"/>
                  <a:pt x="2845" y="1849"/>
                </a:cubicBezTo>
                <a:cubicBezTo>
                  <a:pt x="2845" y="1849"/>
                  <a:pt x="2845" y="1849"/>
                  <a:pt x="2845" y="1849"/>
                </a:cubicBezTo>
                <a:cubicBezTo>
                  <a:pt x="2842" y="1852"/>
                  <a:pt x="2845" y="1853"/>
                  <a:pt x="2848" y="1854"/>
                </a:cubicBezTo>
                <a:cubicBezTo>
                  <a:pt x="2852" y="1852"/>
                  <a:pt x="2855" y="1856"/>
                  <a:pt x="2858" y="1854"/>
                </a:cubicBezTo>
                <a:cubicBezTo>
                  <a:pt x="2865" y="1858"/>
                  <a:pt x="2871" y="1859"/>
                  <a:pt x="2878" y="1859"/>
                </a:cubicBezTo>
                <a:cubicBezTo>
                  <a:pt x="2880" y="1859"/>
                  <a:pt x="2881" y="1860"/>
                  <a:pt x="2882" y="1860"/>
                </a:cubicBezTo>
                <a:cubicBezTo>
                  <a:pt x="2882" y="1852"/>
                  <a:pt x="2882" y="1852"/>
                  <a:pt x="2882" y="1852"/>
                </a:cubicBezTo>
                <a:cubicBezTo>
                  <a:pt x="2879" y="1852"/>
                  <a:pt x="2876" y="1852"/>
                  <a:pt x="2874" y="1852"/>
                </a:cubicBezTo>
                <a:cubicBezTo>
                  <a:pt x="2871" y="1851"/>
                  <a:pt x="2868" y="1850"/>
                  <a:pt x="2865" y="1849"/>
                </a:cubicBezTo>
                <a:close/>
                <a:moveTo>
                  <a:pt x="2833" y="2099"/>
                </a:moveTo>
                <a:cubicBezTo>
                  <a:pt x="2821" y="2099"/>
                  <a:pt x="2807" y="2105"/>
                  <a:pt x="2796" y="2101"/>
                </a:cubicBezTo>
                <a:cubicBezTo>
                  <a:pt x="2784" y="2103"/>
                  <a:pt x="2771" y="2106"/>
                  <a:pt x="2760" y="2103"/>
                </a:cubicBezTo>
                <a:cubicBezTo>
                  <a:pt x="2748" y="2105"/>
                  <a:pt x="2736" y="2105"/>
                  <a:pt x="2724" y="2105"/>
                </a:cubicBezTo>
                <a:cubicBezTo>
                  <a:pt x="2712" y="2106"/>
                  <a:pt x="2701" y="2100"/>
                  <a:pt x="2688" y="2103"/>
                </a:cubicBezTo>
                <a:cubicBezTo>
                  <a:pt x="2678" y="2098"/>
                  <a:pt x="2664" y="2104"/>
                  <a:pt x="2653" y="2101"/>
                </a:cubicBezTo>
                <a:cubicBezTo>
                  <a:pt x="2648" y="2099"/>
                  <a:pt x="2641" y="2103"/>
                  <a:pt x="2636" y="2101"/>
                </a:cubicBezTo>
                <a:cubicBezTo>
                  <a:pt x="2631" y="2097"/>
                  <a:pt x="2624" y="2100"/>
                  <a:pt x="2618" y="2099"/>
                </a:cubicBezTo>
                <a:cubicBezTo>
                  <a:pt x="2617" y="2096"/>
                  <a:pt x="2616" y="2098"/>
                  <a:pt x="2614" y="2098"/>
                </a:cubicBezTo>
                <a:cubicBezTo>
                  <a:pt x="2608" y="2098"/>
                  <a:pt x="2607" y="2093"/>
                  <a:pt x="2601" y="2099"/>
                </a:cubicBezTo>
                <a:cubicBezTo>
                  <a:pt x="2596" y="2095"/>
                  <a:pt x="2589" y="2097"/>
                  <a:pt x="2582" y="2097"/>
                </a:cubicBezTo>
                <a:cubicBezTo>
                  <a:pt x="2576" y="2099"/>
                  <a:pt x="2571" y="2097"/>
                  <a:pt x="2566" y="2097"/>
                </a:cubicBezTo>
                <a:cubicBezTo>
                  <a:pt x="2560" y="2096"/>
                  <a:pt x="2552" y="2101"/>
                  <a:pt x="2546" y="2099"/>
                </a:cubicBezTo>
                <a:cubicBezTo>
                  <a:pt x="2521" y="2104"/>
                  <a:pt x="2497" y="2104"/>
                  <a:pt x="2471" y="2115"/>
                </a:cubicBezTo>
                <a:cubicBezTo>
                  <a:pt x="2466" y="2113"/>
                  <a:pt x="2459" y="2116"/>
                  <a:pt x="2453" y="2119"/>
                </a:cubicBezTo>
                <a:cubicBezTo>
                  <a:pt x="2447" y="2120"/>
                  <a:pt x="2439" y="2123"/>
                  <a:pt x="2433" y="2125"/>
                </a:cubicBezTo>
                <a:cubicBezTo>
                  <a:pt x="2420" y="2130"/>
                  <a:pt x="2407" y="2134"/>
                  <a:pt x="2394" y="2139"/>
                </a:cubicBezTo>
                <a:cubicBezTo>
                  <a:pt x="2380" y="2149"/>
                  <a:pt x="2368" y="2154"/>
                  <a:pt x="2356" y="2160"/>
                </a:cubicBezTo>
                <a:cubicBezTo>
                  <a:pt x="2365" y="2160"/>
                  <a:pt x="2365" y="2160"/>
                  <a:pt x="2365" y="2160"/>
                </a:cubicBezTo>
                <a:cubicBezTo>
                  <a:pt x="2366" y="2160"/>
                  <a:pt x="2368" y="2159"/>
                  <a:pt x="2369" y="2160"/>
                </a:cubicBezTo>
                <a:cubicBezTo>
                  <a:pt x="2369" y="2160"/>
                  <a:pt x="2369" y="2160"/>
                  <a:pt x="2369" y="2161"/>
                </a:cubicBezTo>
                <a:cubicBezTo>
                  <a:pt x="2369" y="2161"/>
                  <a:pt x="2369" y="2161"/>
                  <a:pt x="2370" y="2161"/>
                </a:cubicBezTo>
                <a:cubicBezTo>
                  <a:pt x="2370" y="2161"/>
                  <a:pt x="2370" y="2161"/>
                  <a:pt x="2370" y="2161"/>
                </a:cubicBezTo>
                <a:cubicBezTo>
                  <a:pt x="2370" y="2160"/>
                  <a:pt x="2370" y="2160"/>
                  <a:pt x="2370" y="2160"/>
                </a:cubicBezTo>
                <a:cubicBezTo>
                  <a:pt x="2372" y="2154"/>
                  <a:pt x="2377" y="2159"/>
                  <a:pt x="2384" y="2152"/>
                </a:cubicBezTo>
                <a:cubicBezTo>
                  <a:pt x="2391" y="2145"/>
                  <a:pt x="2397" y="2146"/>
                  <a:pt x="2403" y="2143"/>
                </a:cubicBezTo>
                <a:cubicBezTo>
                  <a:pt x="2428" y="2132"/>
                  <a:pt x="2451" y="2130"/>
                  <a:pt x="2476" y="2119"/>
                </a:cubicBezTo>
                <a:cubicBezTo>
                  <a:pt x="2487" y="2121"/>
                  <a:pt x="2500" y="2115"/>
                  <a:pt x="2511" y="2114"/>
                </a:cubicBezTo>
                <a:cubicBezTo>
                  <a:pt x="2516" y="2116"/>
                  <a:pt x="2524" y="2108"/>
                  <a:pt x="2529" y="2110"/>
                </a:cubicBezTo>
                <a:cubicBezTo>
                  <a:pt x="2533" y="2115"/>
                  <a:pt x="2541" y="2106"/>
                  <a:pt x="2546" y="2110"/>
                </a:cubicBezTo>
                <a:cubicBezTo>
                  <a:pt x="2553" y="2104"/>
                  <a:pt x="2556" y="2114"/>
                  <a:pt x="2564" y="2105"/>
                </a:cubicBezTo>
                <a:cubicBezTo>
                  <a:pt x="2569" y="2108"/>
                  <a:pt x="2575" y="2104"/>
                  <a:pt x="2580" y="2109"/>
                </a:cubicBezTo>
                <a:cubicBezTo>
                  <a:pt x="2593" y="2103"/>
                  <a:pt x="2603" y="2111"/>
                  <a:pt x="2616" y="2107"/>
                </a:cubicBezTo>
                <a:cubicBezTo>
                  <a:pt x="2625" y="2114"/>
                  <a:pt x="2638" y="2109"/>
                  <a:pt x="2648" y="2115"/>
                </a:cubicBezTo>
                <a:cubicBezTo>
                  <a:pt x="2655" y="2109"/>
                  <a:pt x="2660" y="2111"/>
                  <a:pt x="2665" y="2114"/>
                </a:cubicBezTo>
                <a:cubicBezTo>
                  <a:pt x="2671" y="2111"/>
                  <a:pt x="2676" y="2113"/>
                  <a:pt x="2682" y="2114"/>
                </a:cubicBezTo>
                <a:cubicBezTo>
                  <a:pt x="2693" y="2114"/>
                  <a:pt x="2704" y="2113"/>
                  <a:pt x="2715" y="2118"/>
                </a:cubicBezTo>
                <a:cubicBezTo>
                  <a:pt x="2718" y="2116"/>
                  <a:pt x="2721" y="2113"/>
                  <a:pt x="2723" y="2115"/>
                </a:cubicBezTo>
                <a:cubicBezTo>
                  <a:pt x="2726" y="2119"/>
                  <a:pt x="2729" y="2115"/>
                  <a:pt x="2731" y="2117"/>
                </a:cubicBezTo>
                <a:cubicBezTo>
                  <a:pt x="2738" y="2114"/>
                  <a:pt x="2743" y="2120"/>
                  <a:pt x="2751" y="2116"/>
                </a:cubicBezTo>
                <a:cubicBezTo>
                  <a:pt x="2762" y="2117"/>
                  <a:pt x="2773" y="2116"/>
                  <a:pt x="2785" y="2115"/>
                </a:cubicBezTo>
                <a:cubicBezTo>
                  <a:pt x="2796" y="2116"/>
                  <a:pt x="2808" y="2110"/>
                  <a:pt x="2818" y="2115"/>
                </a:cubicBezTo>
                <a:cubicBezTo>
                  <a:pt x="2831" y="2109"/>
                  <a:pt x="2840" y="2116"/>
                  <a:pt x="2853" y="2110"/>
                </a:cubicBezTo>
                <a:cubicBezTo>
                  <a:pt x="2861" y="2116"/>
                  <a:pt x="2872" y="2111"/>
                  <a:pt x="2882" y="2111"/>
                </a:cubicBezTo>
                <a:cubicBezTo>
                  <a:pt x="2882" y="2097"/>
                  <a:pt x="2882" y="2097"/>
                  <a:pt x="2882" y="2097"/>
                </a:cubicBezTo>
                <a:cubicBezTo>
                  <a:pt x="2878" y="2097"/>
                  <a:pt x="2873" y="2098"/>
                  <a:pt x="2868" y="2101"/>
                </a:cubicBezTo>
                <a:cubicBezTo>
                  <a:pt x="2857" y="2096"/>
                  <a:pt x="2843" y="2104"/>
                  <a:pt x="2833" y="2099"/>
                </a:cubicBezTo>
                <a:close/>
                <a:moveTo>
                  <a:pt x="2880" y="1089"/>
                </a:moveTo>
                <a:cubicBezTo>
                  <a:pt x="2876" y="1077"/>
                  <a:pt x="2874" y="1065"/>
                  <a:pt x="2871" y="1053"/>
                </a:cubicBezTo>
                <a:cubicBezTo>
                  <a:pt x="2868" y="1047"/>
                  <a:pt x="2867" y="1041"/>
                  <a:pt x="2866" y="1035"/>
                </a:cubicBezTo>
                <a:cubicBezTo>
                  <a:pt x="2864" y="1029"/>
                  <a:pt x="2863" y="1023"/>
                  <a:pt x="2862" y="1017"/>
                </a:cubicBezTo>
                <a:cubicBezTo>
                  <a:pt x="2861" y="1004"/>
                  <a:pt x="2852" y="993"/>
                  <a:pt x="2853" y="981"/>
                </a:cubicBezTo>
                <a:cubicBezTo>
                  <a:pt x="2846" y="976"/>
                  <a:pt x="2853" y="970"/>
                  <a:pt x="2846" y="965"/>
                </a:cubicBezTo>
                <a:cubicBezTo>
                  <a:pt x="2845" y="959"/>
                  <a:pt x="2844" y="953"/>
                  <a:pt x="2842" y="947"/>
                </a:cubicBezTo>
                <a:cubicBezTo>
                  <a:pt x="2841" y="941"/>
                  <a:pt x="2840" y="935"/>
                  <a:pt x="2837" y="929"/>
                </a:cubicBezTo>
                <a:cubicBezTo>
                  <a:pt x="2840" y="922"/>
                  <a:pt x="2836" y="917"/>
                  <a:pt x="2833" y="911"/>
                </a:cubicBezTo>
                <a:cubicBezTo>
                  <a:pt x="2840" y="898"/>
                  <a:pt x="2827" y="888"/>
                  <a:pt x="2834" y="876"/>
                </a:cubicBezTo>
                <a:cubicBezTo>
                  <a:pt x="2828" y="864"/>
                  <a:pt x="2834" y="851"/>
                  <a:pt x="2829" y="839"/>
                </a:cubicBezTo>
                <a:cubicBezTo>
                  <a:pt x="2832" y="827"/>
                  <a:pt x="2831" y="815"/>
                  <a:pt x="2830" y="804"/>
                </a:cubicBezTo>
                <a:cubicBezTo>
                  <a:pt x="2833" y="797"/>
                  <a:pt x="2831" y="791"/>
                  <a:pt x="2830" y="785"/>
                </a:cubicBezTo>
                <a:cubicBezTo>
                  <a:pt x="2835" y="778"/>
                  <a:pt x="2830" y="773"/>
                  <a:pt x="2834" y="766"/>
                </a:cubicBezTo>
                <a:cubicBezTo>
                  <a:pt x="2834" y="754"/>
                  <a:pt x="2836" y="741"/>
                  <a:pt x="2837" y="728"/>
                </a:cubicBezTo>
                <a:cubicBezTo>
                  <a:pt x="2835" y="716"/>
                  <a:pt x="2844" y="702"/>
                  <a:pt x="2840" y="691"/>
                </a:cubicBezTo>
                <a:cubicBezTo>
                  <a:pt x="2828" y="711"/>
                  <a:pt x="2833" y="729"/>
                  <a:pt x="2825" y="748"/>
                </a:cubicBezTo>
                <a:cubicBezTo>
                  <a:pt x="2829" y="757"/>
                  <a:pt x="2826" y="766"/>
                  <a:pt x="2822" y="776"/>
                </a:cubicBezTo>
                <a:cubicBezTo>
                  <a:pt x="2826" y="785"/>
                  <a:pt x="2822" y="795"/>
                  <a:pt x="2822" y="805"/>
                </a:cubicBezTo>
                <a:cubicBezTo>
                  <a:pt x="2823" y="814"/>
                  <a:pt x="2821" y="823"/>
                  <a:pt x="2820" y="832"/>
                </a:cubicBezTo>
                <a:cubicBezTo>
                  <a:pt x="2821" y="842"/>
                  <a:pt x="2824" y="851"/>
                  <a:pt x="2820" y="861"/>
                </a:cubicBezTo>
                <a:cubicBezTo>
                  <a:pt x="2826" y="879"/>
                  <a:pt x="2819" y="900"/>
                  <a:pt x="2828" y="918"/>
                </a:cubicBezTo>
                <a:cubicBezTo>
                  <a:pt x="2827" y="937"/>
                  <a:pt x="2834" y="954"/>
                  <a:pt x="2837" y="972"/>
                </a:cubicBezTo>
                <a:cubicBezTo>
                  <a:pt x="2838" y="981"/>
                  <a:pt x="2843" y="990"/>
                  <a:pt x="2847" y="998"/>
                </a:cubicBezTo>
                <a:cubicBezTo>
                  <a:pt x="2846" y="1003"/>
                  <a:pt x="2842" y="1008"/>
                  <a:pt x="2851" y="1012"/>
                </a:cubicBezTo>
                <a:cubicBezTo>
                  <a:pt x="2843" y="1018"/>
                  <a:pt x="2856" y="1021"/>
                  <a:pt x="2851" y="1026"/>
                </a:cubicBezTo>
                <a:cubicBezTo>
                  <a:pt x="2855" y="1030"/>
                  <a:pt x="2849" y="1035"/>
                  <a:pt x="2857" y="1038"/>
                </a:cubicBezTo>
                <a:cubicBezTo>
                  <a:pt x="2860" y="1042"/>
                  <a:pt x="2852" y="1048"/>
                  <a:pt x="2861" y="1052"/>
                </a:cubicBezTo>
                <a:cubicBezTo>
                  <a:pt x="2858" y="1062"/>
                  <a:pt x="2868" y="1070"/>
                  <a:pt x="2864" y="1080"/>
                </a:cubicBezTo>
                <a:cubicBezTo>
                  <a:pt x="2867" y="1090"/>
                  <a:pt x="2869" y="1099"/>
                  <a:pt x="2872" y="1108"/>
                </a:cubicBezTo>
                <a:cubicBezTo>
                  <a:pt x="2869" y="1118"/>
                  <a:pt x="2878" y="1127"/>
                  <a:pt x="2880" y="1136"/>
                </a:cubicBezTo>
                <a:cubicBezTo>
                  <a:pt x="2876" y="1143"/>
                  <a:pt x="2883" y="1148"/>
                  <a:pt x="2881" y="1155"/>
                </a:cubicBezTo>
                <a:cubicBezTo>
                  <a:pt x="2878" y="1161"/>
                  <a:pt x="2884" y="1167"/>
                  <a:pt x="2881" y="1173"/>
                </a:cubicBezTo>
                <a:cubicBezTo>
                  <a:pt x="2882" y="1174"/>
                  <a:pt x="2882" y="1175"/>
                  <a:pt x="2882" y="1175"/>
                </a:cubicBezTo>
                <a:cubicBezTo>
                  <a:pt x="2882" y="1097"/>
                  <a:pt x="2882" y="1097"/>
                  <a:pt x="2882" y="1097"/>
                </a:cubicBezTo>
                <a:cubicBezTo>
                  <a:pt x="2881" y="1094"/>
                  <a:pt x="2880" y="1091"/>
                  <a:pt x="2880" y="1089"/>
                </a:cubicBezTo>
                <a:close/>
                <a:moveTo>
                  <a:pt x="2874" y="1437"/>
                </a:moveTo>
                <a:cubicBezTo>
                  <a:pt x="2872" y="1441"/>
                  <a:pt x="2873" y="1455"/>
                  <a:pt x="2866" y="1453"/>
                </a:cubicBezTo>
                <a:cubicBezTo>
                  <a:pt x="2874" y="1436"/>
                  <a:pt x="2869" y="1422"/>
                  <a:pt x="2876" y="1406"/>
                </a:cubicBezTo>
                <a:cubicBezTo>
                  <a:pt x="2871" y="1397"/>
                  <a:pt x="2876" y="1386"/>
                  <a:pt x="2872" y="1377"/>
                </a:cubicBezTo>
                <a:cubicBezTo>
                  <a:pt x="2876" y="1367"/>
                  <a:pt x="2877" y="1357"/>
                  <a:pt x="2872" y="1348"/>
                </a:cubicBezTo>
                <a:cubicBezTo>
                  <a:pt x="2876" y="1338"/>
                  <a:pt x="2875" y="1329"/>
                  <a:pt x="2873" y="1319"/>
                </a:cubicBezTo>
                <a:cubicBezTo>
                  <a:pt x="2878" y="1308"/>
                  <a:pt x="2868" y="1299"/>
                  <a:pt x="2874" y="1288"/>
                </a:cubicBezTo>
                <a:cubicBezTo>
                  <a:pt x="2866" y="1284"/>
                  <a:pt x="2877" y="1278"/>
                  <a:pt x="2871" y="1274"/>
                </a:cubicBezTo>
                <a:cubicBezTo>
                  <a:pt x="2871" y="1272"/>
                  <a:pt x="2874" y="1269"/>
                  <a:pt x="2872" y="1268"/>
                </a:cubicBezTo>
                <a:cubicBezTo>
                  <a:pt x="2869" y="1265"/>
                  <a:pt x="2873" y="1262"/>
                  <a:pt x="2871" y="1260"/>
                </a:cubicBezTo>
                <a:cubicBezTo>
                  <a:pt x="2871" y="1255"/>
                  <a:pt x="2875" y="1249"/>
                  <a:pt x="2871" y="1245"/>
                </a:cubicBezTo>
                <a:cubicBezTo>
                  <a:pt x="2869" y="1240"/>
                  <a:pt x="2875" y="1233"/>
                  <a:pt x="2868" y="1229"/>
                </a:cubicBezTo>
                <a:cubicBezTo>
                  <a:pt x="2869" y="1209"/>
                  <a:pt x="2862" y="1190"/>
                  <a:pt x="2862" y="1170"/>
                </a:cubicBezTo>
                <a:cubicBezTo>
                  <a:pt x="2856" y="1166"/>
                  <a:pt x="2858" y="1161"/>
                  <a:pt x="2858" y="1156"/>
                </a:cubicBezTo>
                <a:cubicBezTo>
                  <a:pt x="2858" y="1151"/>
                  <a:pt x="2856" y="1146"/>
                  <a:pt x="2854" y="1142"/>
                </a:cubicBezTo>
                <a:cubicBezTo>
                  <a:pt x="2855" y="1137"/>
                  <a:pt x="2856" y="1132"/>
                  <a:pt x="2850" y="1128"/>
                </a:cubicBezTo>
                <a:cubicBezTo>
                  <a:pt x="2848" y="1123"/>
                  <a:pt x="2853" y="1116"/>
                  <a:pt x="2848" y="1112"/>
                </a:cubicBezTo>
                <a:cubicBezTo>
                  <a:pt x="2845" y="1102"/>
                  <a:pt x="2843" y="1093"/>
                  <a:pt x="2840" y="1084"/>
                </a:cubicBezTo>
                <a:cubicBezTo>
                  <a:pt x="2841" y="1082"/>
                  <a:pt x="2840" y="1080"/>
                  <a:pt x="2837" y="1078"/>
                </a:cubicBezTo>
                <a:cubicBezTo>
                  <a:pt x="2834" y="1076"/>
                  <a:pt x="2838" y="1072"/>
                  <a:pt x="2836" y="1070"/>
                </a:cubicBezTo>
                <a:cubicBezTo>
                  <a:pt x="2835" y="1064"/>
                  <a:pt x="2836" y="1059"/>
                  <a:pt x="2830" y="1054"/>
                </a:cubicBezTo>
                <a:cubicBezTo>
                  <a:pt x="2828" y="1034"/>
                  <a:pt x="2819" y="1016"/>
                  <a:pt x="2816" y="996"/>
                </a:cubicBezTo>
                <a:cubicBezTo>
                  <a:pt x="2816" y="991"/>
                  <a:pt x="2813" y="987"/>
                  <a:pt x="2812" y="982"/>
                </a:cubicBezTo>
                <a:cubicBezTo>
                  <a:pt x="2812" y="977"/>
                  <a:pt x="2814" y="972"/>
                  <a:pt x="2808" y="968"/>
                </a:cubicBezTo>
                <a:cubicBezTo>
                  <a:pt x="2810" y="957"/>
                  <a:pt x="2806" y="948"/>
                  <a:pt x="2801" y="938"/>
                </a:cubicBezTo>
                <a:cubicBezTo>
                  <a:pt x="2804" y="932"/>
                  <a:pt x="2802" y="927"/>
                  <a:pt x="2803" y="921"/>
                </a:cubicBezTo>
                <a:cubicBezTo>
                  <a:pt x="2798" y="916"/>
                  <a:pt x="2803" y="910"/>
                  <a:pt x="2801" y="905"/>
                </a:cubicBezTo>
                <a:cubicBezTo>
                  <a:pt x="2803" y="894"/>
                  <a:pt x="2800" y="883"/>
                  <a:pt x="2801" y="872"/>
                </a:cubicBezTo>
                <a:cubicBezTo>
                  <a:pt x="2805" y="845"/>
                  <a:pt x="2807" y="819"/>
                  <a:pt x="2810" y="792"/>
                </a:cubicBezTo>
                <a:cubicBezTo>
                  <a:pt x="2815" y="778"/>
                  <a:pt x="2810" y="766"/>
                  <a:pt x="2819" y="751"/>
                </a:cubicBezTo>
                <a:cubicBezTo>
                  <a:pt x="2814" y="739"/>
                  <a:pt x="2827" y="724"/>
                  <a:pt x="2824" y="711"/>
                </a:cubicBezTo>
                <a:cubicBezTo>
                  <a:pt x="2816" y="720"/>
                  <a:pt x="2813" y="728"/>
                  <a:pt x="2817" y="735"/>
                </a:cubicBezTo>
                <a:cubicBezTo>
                  <a:pt x="2810" y="744"/>
                  <a:pt x="2812" y="752"/>
                  <a:pt x="2808" y="761"/>
                </a:cubicBezTo>
                <a:cubicBezTo>
                  <a:pt x="2812" y="765"/>
                  <a:pt x="2803" y="770"/>
                  <a:pt x="2806" y="774"/>
                </a:cubicBezTo>
                <a:cubicBezTo>
                  <a:pt x="2804" y="778"/>
                  <a:pt x="2805" y="782"/>
                  <a:pt x="2803" y="787"/>
                </a:cubicBezTo>
                <a:cubicBezTo>
                  <a:pt x="2804" y="795"/>
                  <a:pt x="2801" y="804"/>
                  <a:pt x="2799" y="812"/>
                </a:cubicBezTo>
                <a:cubicBezTo>
                  <a:pt x="2801" y="828"/>
                  <a:pt x="2794" y="844"/>
                  <a:pt x="2795" y="860"/>
                </a:cubicBezTo>
                <a:cubicBezTo>
                  <a:pt x="2791" y="877"/>
                  <a:pt x="2795" y="893"/>
                  <a:pt x="2789" y="911"/>
                </a:cubicBezTo>
                <a:cubicBezTo>
                  <a:pt x="2793" y="918"/>
                  <a:pt x="2792" y="927"/>
                  <a:pt x="2793" y="935"/>
                </a:cubicBezTo>
                <a:cubicBezTo>
                  <a:pt x="2795" y="939"/>
                  <a:pt x="2796" y="943"/>
                  <a:pt x="2794" y="947"/>
                </a:cubicBezTo>
                <a:cubicBezTo>
                  <a:pt x="2795" y="951"/>
                  <a:pt x="2795" y="955"/>
                  <a:pt x="2796" y="959"/>
                </a:cubicBezTo>
                <a:cubicBezTo>
                  <a:pt x="2801" y="976"/>
                  <a:pt x="2805" y="993"/>
                  <a:pt x="2805" y="1010"/>
                </a:cubicBezTo>
                <a:cubicBezTo>
                  <a:pt x="2812" y="1016"/>
                  <a:pt x="2811" y="1029"/>
                  <a:pt x="2812" y="1034"/>
                </a:cubicBezTo>
                <a:cubicBezTo>
                  <a:pt x="2815" y="1042"/>
                  <a:pt x="2818" y="1051"/>
                  <a:pt x="2822" y="1059"/>
                </a:cubicBezTo>
                <a:cubicBezTo>
                  <a:pt x="2825" y="1076"/>
                  <a:pt x="2830" y="1093"/>
                  <a:pt x="2835" y="1109"/>
                </a:cubicBezTo>
                <a:cubicBezTo>
                  <a:pt x="2836" y="1113"/>
                  <a:pt x="2836" y="1117"/>
                  <a:pt x="2837" y="1121"/>
                </a:cubicBezTo>
                <a:cubicBezTo>
                  <a:pt x="2834" y="1126"/>
                  <a:pt x="2843" y="1129"/>
                  <a:pt x="2839" y="1134"/>
                </a:cubicBezTo>
                <a:cubicBezTo>
                  <a:pt x="2844" y="1142"/>
                  <a:pt x="2845" y="1151"/>
                  <a:pt x="2844" y="1160"/>
                </a:cubicBezTo>
                <a:cubicBezTo>
                  <a:pt x="2850" y="1163"/>
                  <a:pt x="2850" y="1167"/>
                  <a:pt x="2846" y="1172"/>
                </a:cubicBezTo>
                <a:cubicBezTo>
                  <a:pt x="2854" y="1175"/>
                  <a:pt x="2847" y="1180"/>
                  <a:pt x="2852" y="1184"/>
                </a:cubicBezTo>
                <a:cubicBezTo>
                  <a:pt x="2850" y="1193"/>
                  <a:pt x="2855" y="1201"/>
                  <a:pt x="2853" y="1210"/>
                </a:cubicBezTo>
                <a:cubicBezTo>
                  <a:pt x="2861" y="1213"/>
                  <a:pt x="2854" y="1218"/>
                  <a:pt x="2855" y="1222"/>
                </a:cubicBezTo>
                <a:cubicBezTo>
                  <a:pt x="2863" y="1225"/>
                  <a:pt x="2856" y="1231"/>
                  <a:pt x="2857" y="1235"/>
                </a:cubicBezTo>
                <a:cubicBezTo>
                  <a:pt x="2861" y="1243"/>
                  <a:pt x="2857" y="1252"/>
                  <a:pt x="2858" y="1261"/>
                </a:cubicBezTo>
                <a:cubicBezTo>
                  <a:pt x="2860" y="1269"/>
                  <a:pt x="2861" y="1277"/>
                  <a:pt x="2858" y="1286"/>
                </a:cubicBezTo>
                <a:cubicBezTo>
                  <a:pt x="2860" y="1290"/>
                  <a:pt x="2861" y="1294"/>
                  <a:pt x="2859" y="1298"/>
                </a:cubicBezTo>
                <a:cubicBezTo>
                  <a:pt x="2861" y="1300"/>
                  <a:pt x="2864" y="1302"/>
                  <a:pt x="2862" y="1304"/>
                </a:cubicBezTo>
                <a:cubicBezTo>
                  <a:pt x="2860" y="1307"/>
                  <a:pt x="2863" y="1310"/>
                  <a:pt x="2859" y="1309"/>
                </a:cubicBezTo>
                <a:cubicBezTo>
                  <a:pt x="2855" y="1306"/>
                  <a:pt x="2861" y="1302"/>
                  <a:pt x="2855" y="1299"/>
                </a:cubicBezTo>
                <a:cubicBezTo>
                  <a:pt x="2852" y="1296"/>
                  <a:pt x="2857" y="1292"/>
                  <a:pt x="2856" y="1288"/>
                </a:cubicBezTo>
                <a:cubicBezTo>
                  <a:pt x="2851" y="1282"/>
                  <a:pt x="2849" y="1274"/>
                  <a:pt x="2847" y="1267"/>
                </a:cubicBezTo>
                <a:cubicBezTo>
                  <a:pt x="2845" y="1252"/>
                  <a:pt x="2835" y="1238"/>
                  <a:pt x="2832" y="1223"/>
                </a:cubicBezTo>
                <a:cubicBezTo>
                  <a:pt x="2826" y="1217"/>
                  <a:pt x="2827" y="1209"/>
                  <a:pt x="2819" y="1202"/>
                </a:cubicBezTo>
                <a:cubicBezTo>
                  <a:pt x="2820" y="1195"/>
                  <a:pt x="2812" y="1188"/>
                  <a:pt x="2814" y="1180"/>
                </a:cubicBezTo>
                <a:cubicBezTo>
                  <a:pt x="2804" y="1167"/>
                  <a:pt x="2804" y="1151"/>
                  <a:pt x="2792" y="1138"/>
                </a:cubicBezTo>
                <a:cubicBezTo>
                  <a:pt x="2793" y="1130"/>
                  <a:pt x="2790" y="1122"/>
                  <a:pt x="2784" y="1114"/>
                </a:cubicBezTo>
                <a:cubicBezTo>
                  <a:pt x="2791" y="1105"/>
                  <a:pt x="2782" y="1098"/>
                  <a:pt x="2781" y="1090"/>
                </a:cubicBezTo>
                <a:cubicBezTo>
                  <a:pt x="2776" y="1073"/>
                  <a:pt x="2772" y="1057"/>
                  <a:pt x="2772" y="1039"/>
                </a:cubicBezTo>
                <a:cubicBezTo>
                  <a:pt x="2769" y="1031"/>
                  <a:pt x="2765" y="1024"/>
                  <a:pt x="2769" y="1015"/>
                </a:cubicBezTo>
                <a:cubicBezTo>
                  <a:pt x="2758" y="1007"/>
                  <a:pt x="2770" y="997"/>
                  <a:pt x="2763" y="989"/>
                </a:cubicBezTo>
                <a:cubicBezTo>
                  <a:pt x="2762" y="972"/>
                  <a:pt x="2760" y="955"/>
                  <a:pt x="2758" y="938"/>
                </a:cubicBezTo>
                <a:cubicBezTo>
                  <a:pt x="2757" y="925"/>
                  <a:pt x="2764" y="911"/>
                  <a:pt x="2759" y="898"/>
                </a:cubicBezTo>
                <a:cubicBezTo>
                  <a:pt x="2752" y="907"/>
                  <a:pt x="2756" y="914"/>
                  <a:pt x="2752" y="922"/>
                </a:cubicBezTo>
                <a:cubicBezTo>
                  <a:pt x="2752" y="930"/>
                  <a:pt x="2753" y="937"/>
                  <a:pt x="2749" y="945"/>
                </a:cubicBezTo>
                <a:cubicBezTo>
                  <a:pt x="2754" y="960"/>
                  <a:pt x="2752" y="977"/>
                  <a:pt x="2753" y="992"/>
                </a:cubicBezTo>
                <a:cubicBezTo>
                  <a:pt x="2755" y="1000"/>
                  <a:pt x="2759" y="1007"/>
                  <a:pt x="2754" y="1015"/>
                </a:cubicBezTo>
                <a:cubicBezTo>
                  <a:pt x="2759" y="1022"/>
                  <a:pt x="2757" y="1031"/>
                  <a:pt x="2757" y="1039"/>
                </a:cubicBezTo>
                <a:cubicBezTo>
                  <a:pt x="2760" y="1046"/>
                  <a:pt x="2761" y="1054"/>
                  <a:pt x="2763" y="1061"/>
                </a:cubicBezTo>
                <a:cubicBezTo>
                  <a:pt x="2765" y="1065"/>
                  <a:pt x="2765" y="1069"/>
                  <a:pt x="2764" y="1074"/>
                </a:cubicBezTo>
                <a:cubicBezTo>
                  <a:pt x="2761" y="1078"/>
                  <a:pt x="2771" y="1081"/>
                  <a:pt x="2766" y="1086"/>
                </a:cubicBezTo>
                <a:cubicBezTo>
                  <a:pt x="2775" y="1089"/>
                  <a:pt x="2762" y="1095"/>
                  <a:pt x="2772" y="1097"/>
                </a:cubicBezTo>
                <a:cubicBezTo>
                  <a:pt x="2770" y="1102"/>
                  <a:pt x="2771" y="1106"/>
                  <a:pt x="2773" y="1109"/>
                </a:cubicBezTo>
                <a:cubicBezTo>
                  <a:pt x="2775" y="1118"/>
                  <a:pt x="2779" y="1125"/>
                  <a:pt x="2781" y="1133"/>
                </a:cubicBezTo>
                <a:cubicBezTo>
                  <a:pt x="2782" y="1141"/>
                  <a:pt x="2788" y="1147"/>
                  <a:pt x="2786" y="1155"/>
                </a:cubicBezTo>
                <a:cubicBezTo>
                  <a:pt x="2797" y="1162"/>
                  <a:pt x="2790" y="1171"/>
                  <a:pt x="2797" y="1179"/>
                </a:cubicBezTo>
                <a:cubicBezTo>
                  <a:pt x="2806" y="1186"/>
                  <a:pt x="2801" y="1195"/>
                  <a:pt x="2809" y="1202"/>
                </a:cubicBezTo>
                <a:cubicBezTo>
                  <a:pt x="2810" y="1210"/>
                  <a:pt x="2814" y="1218"/>
                  <a:pt x="2820" y="1225"/>
                </a:cubicBezTo>
                <a:cubicBezTo>
                  <a:pt x="2816" y="1233"/>
                  <a:pt x="2829" y="1239"/>
                  <a:pt x="2825" y="1247"/>
                </a:cubicBezTo>
                <a:cubicBezTo>
                  <a:pt x="2835" y="1254"/>
                  <a:pt x="2828" y="1263"/>
                  <a:pt x="2837" y="1270"/>
                </a:cubicBezTo>
                <a:cubicBezTo>
                  <a:pt x="2831" y="1280"/>
                  <a:pt x="2844" y="1286"/>
                  <a:pt x="2840" y="1295"/>
                </a:cubicBezTo>
                <a:cubicBezTo>
                  <a:pt x="2843" y="1299"/>
                  <a:pt x="2843" y="1303"/>
                  <a:pt x="2846" y="1306"/>
                </a:cubicBezTo>
                <a:cubicBezTo>
                  <a:pt x="2842" y="1309"/>
                  <a:pt x="2851" y="1319"/>
                  <a:pt x="2843" y="1315"/>
                </a:cubicBezTo>
                <a:cubicBezTo>
                  <a:pt x="2843" y="1310"/>
                  <a:pt x="2840" y="1306"/>
                  <a:pt x="2839" y="1301"/>
                </a:cubicBezTo>
                <a:cubicBezTo>
                  <a:pt x="2834" y="1296"/>
                  <a:pt x="2841" y="1290"/>
                  <a:pt x="2833" y="1285"/>
                </a:cubicBezTo>
                <a:cubicBezTo>
                  <a:pt x="2829" y="1276"/>
                  <a:pt x="2821" y="1266"/>
                  <a:pt x="2818" y="1256"/>
                </a:cubicBezTo>
                <a:cubicBezTo>
                  <a:pt x="2814" y="1247"/>
                  <a:pt x="2809" y="1237"/>
                  <a:pt x="2804" y="1227"/>
                </a:cubicBezTo>
                <a:cubicBezTo>
                  <a:pt x="2793" y="1219"/>
                  <a:pt x="2796" y="1208"/>
                  <a:pt x="2786" y="1199"/>
                </a:cubicBezTo>
                <a:cubicBezTo>
                  <a:pt x="2783" y="1179"/>
                  <a:pt x="2764" y="1160"/>
                  <a:pt x="2765" y="1140"/>
                </a:cubicBezTo>
                <a:cubicBezTo>
                  <a:pt x="2759" y="1130"/>
                  <a:pt x="2758" y="1120"/>
                  <a:pt x="2755" y="1110"/>
                </a:cubicBezTo>
                <a:cubicBezTo>
                  <a:pt x="2758" y="1104"/>
                  <a:pt x="2751" y="1099"/>
                  <a:pt x="2752" y="1094"/>
                </a:cubicBezTo>
                <a:cubicBezTo>
                  <a:pt x="2751" y="1088"/>
                  <a:pt x="2757" y="1082"/>
                  <a:pt x="2750" y="1077"/>
                </a:cubicBezTo>
                <a:cubicBezTo>
                  <a:pt x="2741" y="1086"/>
                  <a:pt x="2751" y="1093"/>
                  <a:pt x="2747" y="1101"/>
                </a:cubicBezTo>
                <a:cubicBezTo>
                  <a:pt x="2752" y="1108"/>
                  <a:pt x="2748" y="1116"/>
                  <a:pt x="2752" y="1123"/>
                </a:cubicBezTo>
                <a:cubicBezTo>
                  <a:pt x="2751" y="1131"/>
                  <a:pt x="2753" y="1138"/>
                  <a:pt x="2757" y="1145"/>
                </a:cubicBezTo>
                <a:cubicBezTo>
                  <a:pt x="2759" y="1153"/>
                  <a:pt x="2758" y="1161"/>
                  <a:pt x="2765" y="1169"/>
                </a:cubicBezTo>
                <a:cubicBezTo>
                  <a:pt x="2758" y="1185"/>
                  <a:pt x="2767" y="1199"/>
                  <a:pt x="2763" y="1214"/>
                </a:cubicBezTo>
                <a:cubicBezTo>
                  <a:pt x="2771" y="1236"/>
                  <a:pt x="2771" y="1259"/>
                  <a:pt x="2778" y="1281"/>
                </a:cubicBezTo>
                <a:cubicBezTo>
                  <a:pt x="2780" y="1292"/>
                  <a:pt x="2786" y="1303"/>
                  <a:pt x="2789" y="1314"/>
                </a:cubicBezTo>
                <a:cubicBezTo>
                  <a:pt x="2785" y="1320"/>
                  <a:pt x="2795" y="1324"/>
                  <a:pt x="2795" y="1330"/>
                </a:cubicBezTo>
                <a:cubicBezTo>
                  <a:pt x="2793" y="1333"/>
                  <a:pt x="2798" y="1335"/>
                  <a:pt x="2797" y="1338"/>
                </a:cubicBezTo>
                <a:cubicBezTo>
                  <a:pt x="2799" y="1341"/>
                  <a:pt x="2798" y="1345"/>
                  <a:pt x="2800" y="1348"/>
                </a:cubicBezTo>
                <a:cubicBezTo>
                  <a:pt x="2808" y="1352"/>
                  <a:pt x="2801" y="1359"/>
                  <a:pt x="2806" y="1364"/>
                </a:cubicBezTo>
                <a:cubicBezTo>
                  <a:pt x="2811" y="1369"/>
                  <a:pt x="2810" y="1376"/>
                  <a:pt x="2811" y="1382"/>
                </a:cubicBezTo>
                <a:cubicBezTo>
                  <a:pt x="2821" y="1386"/>
                  <a:pt x="2808" y="1393"/>
                  <a:pt x="2817" y="1397"/>
                </a:cubicBezTo>
                <a:cubicBezTo>
                  <a:pt x="2811" y="1404"/>
                  <a:pt x="2822" y="1409"/>
                  <a:pt x="2818" y="1416"/>
                </a:cubicBezTo>
                <a:cubicBezTo>
                  <a:pt x="2825" y="1427"/>
                  <a:pt x="2823" y="1439"/>
                  <a:pt x="2824" y="1450"/>
                </a:cubicBezTo>
                <a:cubicBezTo>
                  <a:pt x="2826" y="1462"/>
                  <a:pt x="2827" y="1473"/>
                  <a:pt x="2827" y="1485"/>
                </a:cubicBezTo>
                <a:cubicBezTo>
                  <a:pt x="2826" y="1489"/>
                  <a:pt x="2826" y="1493"/>
                  <a:pt x="2825" y="1498"/>
                </a:cubicBezTo>
                <a:cubicBezTo>
                  <a:pt x="2829" y="1502"/>
                  <a:pt x="2818" y="1508"/>
                  <a:pt x="2825" y="1512"/>
                </a:cubicBezTo>
                <a:cubicBezTo>
                  <a:pt x="2818" y="1522"/>
                  <a:pt x="2818" y="1531"/>
                  <a:pt x="2818" y="1540"/>
                </a:cubicBezTo>
                <a:cubicBezTo>
                  <a:pt x="2813" y="1550"/>
                  <a:pt x="2816" y="1558"/>
                  <a:pt x="2812" y="1568"/>
                </a:cubicBezTo>
                <a:cubicBezTo>
                  <a:pt x="2812" y="1572"/>
                  <a:pt x="2810" y="1576"/>
                  <a:pt x="2805" y="1581"/>
                </a:cubicBezTo>
                <a:cubicBezTo>
                  <a:pt x="2807" y="1582"/>
                  <a:pt x="2807" y="1584"/>
                  <a:pt x="2805" y="1587"/>
                </a:cubicBezTo>
                <a:cubicBezTo>
                  <a:pt x="2803" y="1591"/>
                  <a:pt x="2798" y="1595"/>
                  <a:pt x="2797" y="1593"/>
                </a:cubicBezTo>
                <a:cubicBezTo>
                  <a:pt x="2798" y="1591"/>
                  <a:pt x="2799" y="1589"/>
                  <a:pt x="2799" y="1587"/>
                </a:cubicBezTo>
                <a:cubicBezTo>
                  <a:pt x="2800" y="1582"/>
                  <a:pt x="2798" y="1577"/>
                  <a:pt x="2802" y="1571"/>
                </a:cubicBezTo>
                <a:cubicBezTo>
                  <a:pt x="2807" y="1563"/>
                  <a:pt x="2800" y="1556"/>
                  <a:pt x="2805" y="1548"/>
                </a:cubicBezTo>
                <a:cubicBezTo>
                  <a:pt x="2801" y="1545"/>
                  <a:pt x="2808" y="1541"/>
                  <a:pt x="2805" y="1538"/>
                </a:cubicBezTo>
                <a:cubicBezTo>
                  <a:pt x="2804" y="1534"/>
                  <a:pt x="2805" y="1529"/>
                  <a:pt x="2808" y="1525"/>
                </a:cubicBezTo>
                <a:cubicBezTo>
                  <a:pt x="2803" y="1518"/>
                  <a:pt x="2807" y="1510"/>
                  <a:pt x="2807" y="1502"/>
                </a:cubicBezTo>
                <a:cubicBezTo>
                  <a:pt x="2807" y="1487"/>
                  <a:pt x="2810" y="1471"/>
                  <a:pt x="2805" y="1457"/>
                </a:cubicBezTo>
                <a:cubicBezTo>
                  <a:pt x="2807" y="1441"/>
                  <a:pt x="2797" y="1428"/>
                  <a:pt x="2803" y="1412"/>
                </a:cubicBezTo>
                <a:cubicBezTo>
                  <a:pt x="2790" y="1404"/>
                  <a:pt x="2798" y="1393"/>
                  <a:pt x="2791" y="1384"/>
                </a:cubicBezTo>
                <a:cubicBezTo>
                  <a:pt x="2789" y="1374"/>
                  <a:pt x="2780" y="1365"/>
                  <a:pt x="2780" y="1355"/>
                </a:cubicBezTo>
                <a:cubicBezTo>
                  <a:pt x="2775" y="1345"/>
                  <a:pt x="2772" y="1335"/>
                  <a:pt x="2770" y="1325"/>
                </a:cubicBezTo>
                <a:cubicBezTo>
                  <a:pt x="2769" y="1321"/>
                  <a:pt x="2763" y="1316"/>
                  <a:pt x="2766" y="1311"/>
                </a:cubicBezTo>
                <a:cubicBezTo>
                  <a:pt x="2764" y="1308"/>
                  <a:pt x="2764" y="1295"/>
                  <a:pt x="2756" y="1300"/>
                </a:cubicBezTo>
                <a:cubicBezTo>
                  <a:pt x="2757" y="1305"/>
                  <a:pt x="2760" y="1309"/>
                  <a:pt x="2760" y="1314"/>
                </a:cubicBezTo>
                <a:cubicBezTo>
                  <a:pt x="2757" y="1319"/>
                  <a:pt x="2763" y="1323"/>
                  <a:pt x="2764" y="1328"/>
                </a:cubicBezTo>
                <a:cubicBezTo>
                  <a:pt x="2761" y="1338"/>
                  <a:pt x="2769" y="1347"/>
                  <a:pt x="2768" y="1356"/>
                </a:cubicBezTo>
                <a:cubicBezTo>
                  <a:pt x="2777" y="1365"/>
                  <a:pt x="2771" y="1375"/>
                  <a:pt x="2780" y="1384"/>
                </a:cubicBezTo>
                <a:cubicBezTo>
                  <a:pt x="2779" y="1394"/>
                  <a:pt x="2784" y="1403"/>
                  <a:pt x="2788" y="1412"/>
                </a:cubicBezTo>
                <a:cubicBezTo>
                  <a:pt x="2786" y="1422"/>
                  <a:pt x="2792" y="1432"/>
                  <a:pt x="2790" y="1442"/>
                </a:cubicBezTo>
                <a:cubicBezTo>
                  <a:pt x="2793" y="1452"/>
                  <a:pt x="2791" y="1463"/>
                  <a:pt x="2796" y="1473"/>
                </a:cubicBezTo>
                <a:cubicBezTo>
                  <a:pt x="2792" y="1483"/>
                  <a:pt x="2797" y="1492"/>
                  <a:pt x="2792" y="1502"/>
                </a:cubicBezTo>
                <a:cubicBezTo>
                  <a:pt x="2796" y="1511"/>
                  <a:pt x="2792" y="1522"/>
                  <a:pt x="2792" y="1531"/>
                </a:cubicBezTo>
                <a:cubicBezTo>
                  <a:pt x="2796" y="1535"/>
                  <a:pt x="2788" y="1541"/>
                  <a:pt x="2792" y="1546"/>
                </a:cubicBezTo>
                <a:cubicBezTo>
                  <a:pt x="2790" y="1551"/>
                  <a:pt x="2796" y="1555"/>
                  <a:pt x="2788" y="1561"/>
                </a:cubicBezTo>
                <a:cubicBezTo>
                  <a:pt x="2787" y="1569"/>
                  <a:pt x="2787" y="1578"/>
                  <a:pt x="2786" y="1587"/>
                </a:cubicBezTo>
                <a:cubicBezTo>
                  <a:pt x="2786" y="1588"/>
                  <a:pt x="2786" y="1590"/>
                  <a:pt x="2786" y="1592"/>
                </a:cubicBezTo>
                <a:cubicBezTo>
                  <a:pt x="2775" y="1608"/>
                  <a:pt x="2779" y="1622"/>
                  <a:pt x="2770" y="1638"/>
                </a:cubicBezTo>
                <a:cubicBezTo>
                  <a:pt x="2766" y="1632"/>
                  <a:pt x="2762" y="1626"/>
                  <a:pt x="2761" y="1620"/>
                </a:cubicBezTo>
                <a:cubicBezTo>
                  <a:pt x="2759" y="1614"/>
                  <a:pt x="2765" y="1607"/>
                  <a:pt x="2765" y="1601"/>
                </a:cubicBezTo>
                <a:cubicBezTo>
                  <a:pt x="2764" y="1597"/>
                  <a:pt x="2768" y="1591"/>
                  <a:pt x="2769" y="1587"/>
                </a:cubicBezTo>
                <a:cubicBezTo>
                  <a:pt x="2769" y="1585"/>
                  <a:pt x="2769" y="1584"/>
                  <a:pt x="2768" y="1582"/>
                </a:cubicBezTo>
                <a:cubicBezTo>
                  <a:pt x="2773" y="1575"/>
                  <a:pt x="2777" y="1568"/>
                  <a:pt x="2768" y="1563"/>
                </a:cubicBezTo>
                <a:cubicBezTo>
                  <a:pt x="2757" y="1562"/>
                  <a:pt x="2769" y="1574"/>
                  <a:pt x="2759" y="1579"/>
                </a:cubicBezTo>
                <a:cubicBezTo>
                  <a:pt x="2762" y="1581"/>
                  <a:pt x="2760" y="1584"/>
                  <a:pt x="2757" y="1587"/>
                </a:cubicBezTo>
                <a:cubicBezTo>
                  <a:pt x="2756" y="1588"/>
                  <a:pt x="2756" y="1589"/>
                  <a:pt x="2755" y="1590"/>
                </a:cubicBezTo>
                <a:cubicBezTo>
                  <a:pt x="2758" y="1593"/>
                  <a:pt x="2753" y="1597"/>
                  <a:pt x="2750" y="1601"/>
                </a:cubicBezTo>
                <a:cubicBezTo>
                  <a:pt x="2749" y="1596"/>
                  <a:pt x="2746" y="1591"/>
                  <a:pt x="2742" y="1587"/>
                </a:cubicBezTo>
                <a:cubicBezTo>
                  <a:pt x="2738" y="1581"/>
                  <a:pt x="2733" y="1575"/>
                  <a:pt x="2731" y="1569"/>
                </a:cubicBezTo>
                <a:cubicBezTo>
                  <a:pt x="2721" y="1558"/>
                  <a:pt x="2716" y="1547"/>
                  <a:pt x="2704" y="1537"/>
                </a:cubicBezTo>
                <a:cubicBezTo>
                  <a:pt x="2693" y="1552"/>
                  <a:pt x="2700" y="1564"/>
                  <a:pt x="2715" y="1575"/>
                </a:cubicBezTo>
                <a:cubicBezTo>
                  <a:pt x="2714" y="1577"/>
                  <a:pt x="2715" y="1579"/>
                  <a:pt x="2714" y="1581"/>
                </a:cubicBezTo>
                <a:cubicBezTo>
                  <a:pt x="2713" y="1583"/>
                  <a:pt x="2714" y="1585"/>
                  <a:pt x="2715" y="1587"/>
                </a:cubicBezTo>
                <a:cubicBezTo>
                  <a:pt x="2716" y="1588"/>
                  <a:pt x="2716" y="1588"/>
                  <a:pt x="2715" y="1589"/>
                </a:cubicBezTo>
                <a:cubicBezTo>
                  <a:pt x="2722" y="1593"/>
                  <a:pt x="2725" y="1598"/>
                  <a:pt x="2719" y="1603"/>
                </a:cubicBezTo>
                <a:cubicBezTo>
                  <a:pt x="2728" y="1607"/>
                  <a:pt x="2724" y="1612"/>
                  <a:pt x="2727" y="1617"/>
                </a:cubicBezTo>
                <a:cubicBezTo>
                  <a:pt x="2729" y="1621"/>
                  <a:pt x="2731" y="1626"/>
                  <a:pt x="2731" y="1631"/>
                </a:cubicBezTo>
                <a:cubicBezTo>
                  <a:pt x="2728" y="1638"/>
                  <a:pt x="2738" y="1643"/>
                  <a:pt x="2734" y="1651"/>
                </a:cubicBezTo>
                <a:cubicBezTo>
                  <a:pt x="2724" y="1675"/>
                  <a:pt x="2719" y="1698"/>
                  <a:pt x="2708" y="1722"/>
                </a:cubicBezTo>
                <a:cubicBezTo>
                  <a:pt x="2704" y="1731"/>
                  <a:pt x="2699" y="1740"/>
                  <a:pt x="2692" y="1750"/>
                </a:cubicBezTo>
                <a:cubicBezTo>
                  <a:pt x="2687" y="1758"/>
                  <a:pt x="2701" y="1764"/>
                  <a:pt x="2697" y="1772"/>
                </a:cubicBezTo>
                <a:cubicBezTo>
                  <a:pt x="2692" y="1778"/>
                  <a:pt x="2684" y="1785"/>
                  <a:pt x="2695" y="1789"/>
                </a:cubicBezTo>
                <a:cubicBezTo>
                  <a:pt x="2702" y="1791"/>
                  <a:pt x="2707" y="1771"/>
                  <a:pt x="2715" y="1782"/>
                </a:cubicBezTo>
                <a:cubicBezTo>
                  <a:pt x="2718" y="1779"/>
                  <a:pt x="2718" y="1776"/>
                  <a:pt x="2718" y="1773"/>
                </a:cubicBezTo>
                <a:cubicBezTo>
                  <a:pt x="2720" y="1771"/>
                  <a:pt x="2726" y="1771"/>
                  <a:pt x="2723" y="1766"/>
                </a:cubicBezTo>
                <a:cubicBezTo>
                  <a:pt x="2728" y="1754"/>
                  <a:pt x="2736" y="1759"/>
                  <a:pt x="2742" y="1755"/>
                </a:cubicBezTo>
                <a:cubicBezTo>
                  <a:pt x="2739" y="1753"/>
                  <a:pt x="2743" y="1750"/>
                  <a:pt x="2741" y="1747"/>
                </a:cubicBezTo>
                <a:cubicBezTo>
                  <a:pt x="2738" y="1744"/>
                  <a:pt x="2743" y="1740"/>
                  <a:pt x="2746" y="1736"/>
                </a:cubicBezTo>
                <a:cubicBezTo>
                  <a:pt x="2750" y="1730"/>
                  <a:pt x="2755" y="1727"/>
                  <a:pt x="2760" y="1722"/>
                </a:cubicBezTo>
                <a:cubicBezTo>
                  <a:pt x="2763" y="1719"/>
                  <a:pt x="2766" y="1715"/>
                  <a:pt x="2769" y="1710"/>
                </a:cubicBezTo>
                <a:cubicBezTo>
                  <a:pt x="2780" y="1702"/>
                  <a:pt x="2784" y="1699"/>
                  <a:pt x="2791" y="1686"/>
                </a:cubicBezTo>
                <a:cubicBezTo>
                  <a:pt x="2799" y="1687"/>
                  <a:pt x="2806" y="1673"/>
                  <a:pt x="2814" y="1675"/>
                </a:cubicBezTo>
                <a:cubicBezTo>
                  <a:pt x="2821" y="1668"/>
                  <a:pt x="2829" y="1667"/>
                  <a:pt x="2837" y="1664"/>
                </a:cubicBezTo>
                <a:cubicBezTo>
                  <a:pt x="2845" y="1660"/>
                  <a:pt x="2853" y="1659"/>
                  <a:pt x="2861" y="1656"/>
                </a:cubicBezTo>
                <a:cubicBezTo>
                  <a:pt x="2868" y="1654"/>
                  <a:pt x="2875" y="1658"/>
                  <a:pt x="2882" y="1655"/>
                </a:cubicBezTo>
                <a:cubicBezTo>
                  <a:pt x="2882" y="1648"/>
                  <a:pt x="2882" y="1648"/>
                  <a:pt x="2882" y="1648"/>
                </a:cubicBezTo>
                <a:cubicBezTo>
                  <a:pt x="2877" y="1646"/>
                  <a:pt x="2871" y="1647"/>
                  <a:pt x="2866" y="1649"/>
                </a:cubicBezTo>
                <a:cubicBezTo>
                  <a:pt x="2859" y="1646"/>
                  <a:pt x="2853" y="1651"/>
                  <a:pt x="2846" y="1648"/>
                </a:cubicBezTo>
                <a:cubicBezTo>
                  <a:pt x="2840" y="1653"/>
                  <a:pt x="2833" y="1650"/>
                  <a:pt x="2828" y="1657"/>
                </a:cubicBezTo>
                <a:cubicBezTo>
                  <a:pt x="2821" y="1653"/>
                  <a:pt x="2817" y="1663"/>
                  <a:pt x="2810" y="1661"/>
                </a:cubicBezTo>
                <a:cubicBezTo>
                  <a:pt x="2805" y="1669"/>
                  <a:pt x="2798" y="1664"/>
                  <a:pt x="2793" y="1674"/>
                </a:cubicBezTo>
                <a:cubicBezTo>
                  <a:pt x="2786" y="1671"/>
                  <a:pt x="2781" y="1685"/>
                  <a:pt x="2773" y="1681"/>
                </a:cubicBezTo>
                <a:cubicBezTo>
                  <a:pt x="2776" y="1669"/>
                  <a:pt x="2779" y="1676"/>
                  <a:pt x="2786" y="1669"/>
                </a:cubicBezTo>
                <a:cubicBezTo>
                  <a:pt x="2789" y="1661"/>
                  <a:pt x="2793" y="1654"/>
                  <a:pt x="2800" y="1646"/>
                </a:cubicBezTo>
                <a:cubicBezTo>
                  <a:pt x="2808" y="1639"/>
                  <a:pt x="2816" y="1637"/>
                  <a:pt x="2824" y="1628"/>
                </a:cubicBezTo>
                <a:cubicBezTo>
                  <a:pt x="2829" y="1631"/>
                  <a:pt x="2832" y="1618"/>
                  <a:pt x="2838" y="1624"/>
                </a:cubicBezTo>
                <a:cubicBezTo>
                  <a:pt x="2842" y="1616"/>
                  <a:pt x="2847" y="1620"/>
                  <a:pt x="2851" y="1612"/>
                </a:cubicBezTo>
                <a:cubicBezTo>
                  <a:pt x="2856" y="1613"/>
                  <a:pt x="2860" y="1607"/>
                  <a:pt x="2864" y="1604"/>
                </a:cubicBezTo>
                <a:cubicBezTo>
                  <a:pt x="2870" y="1610"/>
                  <a:pt x="2873" y="1597"/>
                  <a:pt x="2878" y="1600"/>
                </a:cubicBezTo>
                <a:cubicBezTo>
                  <a:pt x="2879" y="1599"/>
                  <a:pt x="2881" y="1597"/>
                  <a:pt x="2882" y="1596"/>
                </a:cubicBezTo>
                <a:cubicBezTo>
                  <a:pt x="2882" y="1583"/>
                  <a:pt x="2882" y="1583"/>
                  <a:pt x="2882" y="1583"/>
                </a:cubicBezTo>
                <a:cubicBezTo>
                  <a:pt x="2881" y="1584"/>
                  <a:pt x="2879" y="1585"/>
                  <a:pt x="2878" y="1587"/>
                </a:cubicBezTo>
                <a:cubicBezTo>
                  <a:pt x="2877" y="1588"/>
                  <a:pt x="2876" y="1589"/>
                  <a:pt x="2875" y="1590"/>
                </a:cubicBezTo>
                <a:cubicBezTo>
                  <a:pt x="2866" y="1587"/>
                  <a:pt x="2859" y="1599"/>
                  <a:pt x="2851" y="1598"/>
                </a:cubicBezTo>
                <a:cubicBezTo>
                  <a:pt x="2847" y="1602"/>
                  <a:pt x="2844" y="1604"/>
                  <a:pt x="2839" y="1603"/>
                </a:cubicBezTo>
                <a:cubicBezTo>
                  <a:pt x="2835" y="1606"/>
                  <a:pt x="2831" y="1612"/>
                  <a:pt x="2826" y="1611"/>
                </a:cubicBezTo>
                <a:cubicBezTo>
                  <a:pt x="2829" y="1600"/>
                  <a:pt x="2840" y="1594"/>
                  <a:pt x="2851" y="1587"/>
                </a:cubicBezTo>
                <a:cubicBezTo>
                  <a:pt x="2856" y="1583"/>
                  <a:pt x="2861" y="1580"/>
                  <a:pt x="2864" y="1575"/>
                </a:cubicBezTo>
                <a:cubicBezTo>
                  <a:pt x="2871" y="1575"/>
                  <a:pt x="2876" y="1570"/>
                  <a:pt x="2882" y="1567"/>
                </a:cubicBezTo>
                <a:cubicBezTo>
                  <a:pt x="2882" y="1556"/>
                  <a:pt x="2882" y="1556"/>
                  <a:pt x="2882" y="1556"/>
                </a:cubicBezTo>
                <a:cubicBezTo>
                  <a:pt x="2880" y="1558"/>
                  <a:pt x="2877" y="1559"/>
                  <a:pt x="2874" y="1557"/>
                </a:cubicBezTo>
                <a:cubicBezTo>
                  <a:pt x="2867" y="1560"/>
                  <a:pt x="2859" y="1569"/>
                  <a:pt x="2851" y="1569"/>
                </a:cubicBezTo>
                <a:cubicBezTo>
                  <a:pt x="2857" y="1564"/>
                  <a:pt x="2864" y="1558"/>
                  <a:pt x="2869" y="1549"/>
                </a:cubicBezTo>
                <a:cubicBezTo>
                  <a:pt x="2873" y="1546"/>
                  <a:pt x="2878" y="1544"/>
                  <a:pt x="2882" y="1542"/>
                </a:cubicBezTo>
                <a:cubicBezTo>
                  <a:pt x="2882" y="1527"/>
                  <a:pt x="2882" y="1527"/>
                  <a:pt x="2882" y="1527"/>
                </a:cubicBezTo>
                <a:cubicBezTo>
                  <a:pt x="2879" y="1529"/>
                  <a:pt x="2876" y="1530"/>
                  <a:pt x="2873" y="1530"/>
                </a:cubicBezTo>
                <a:cubicBezTo>
                  <a:pt x="2857" y="1547"/>
                  <a:pt x="2841" y="1562"/>
                  <a:pt x="2826" y="1578"/>
                </a:cubicBezTo>
                <a:cubicBezTo>
                  <a:pt x="2820" y="1568"/>
                  <a:pt x="2837" y="1555"/>
                  <a:pt x="2837" y="1544"/>
                </a:cubicBezTo>
                <a:cubicBezTo>
                  <a:pt x="2840" y="1536"/>
                  <a:pt x="2845" y="1542"/>
                  <a:pt x="2849" y="1538"/>
                </a:cubicBezTo>
                <a:cubicBezTo>
                  <a:pt x="2853" y="1539"/>
                  <a:pt x="2856" y="1529"/>
                  <a:pt x="2861" y="1532"/>
                </a:cubicBezTo>
                <a:cubicBezTo>
                  <a:pt x="2862" y="1523"/>
                  <a:pt x="2873" y="1516"/>
                  <a:pt x="2882" y="1508"/>
                </a:cubicBezTo>
                <a:cubicBezTo>
                  <a:pt x="2882" y="1480"/>
                  <a:pt x="2882" y="1480"/>
                  <a:pt x="2882" y="1480"/>
                </a:cubicBezTo>
                <a:cubicBezTo>
                  <a:pt x="2881" y="1479"/>
                  <a:pt x="2881" y="1479"/>
                  <a:pt x="2880" y="1478"/>
                </a:cubicBezTo>
                <a:cubicBezTo>
                  <a:pt x="2881" y="1476"/>
                  <a:pt x="2881" y="1475"/>
                  <a:pt x="2882" y="1474"/>
                </a:cubicBezTo>
                <a:cubicBezTo>
                  <a:pt x="2882" y="1413"/>
                  <a:pt x="2882" y="1413"/>
                  <a:pt x="2882" y="1413"/>
                </a:cubicBezTo>
                <a:cubicBezTo>
                  <a:pt x="2881" y="1415"/>
                  <a:pt x="2880" y="1417"/>
                  <a:pt x="2880" y="1420"/>
                </a:cubicBezTo>
                <a:cubicBezTo>
                  <a:pt x="2879" y="1425"/>
                  <a:pt x="2878" y="1431"/>
                  <a:pt x="2874" y="1437"/>
                </a:cubicBezTo>
                <a:close/>
                <a:moveTo>
                  <a:pt x="2744" y="1695"/>
                </a:moveTo>
                <a:cubicBezTo>
                  <a:pt x="2740" y="1701"/>
                  <a:pt x="2735" y="1707"/>
                  <a:pt x="2730" y="1713"/>
                </a:cubicBezTo>
                <a:cubicBezTo>
                  <a:pt x="2727" y="1717"/>
                  <a:pt x="2730" y="1719"/>
                  <a:pt x="2727" y="1722"/>
                </a:cubicBezTo>
                <a:cubicBezTo>
                  <a:pt x="2727" y="1722"/>
                  <a:pt x="2727" y="1722"/>
                  <a:pt x="2727" y="1722"/>
                </a:cubicBezTo>
                <a:cubicBezTo>
                  <a:pt x="2726" y="1724"/>
                  <a:pt x="2724" y="1727"/>
                  <a:pt x="2722" y="1729"/>
                </a:cubicBezTo>
                <a:cubicBezTo>
                  <a:pt x="2720" y="1731"/>
                  <a:pt x="2719" y="1734"/>
                  <a:pt x="2717" y="1736"/>
                </a:cubicBezTo>
                <a:cubicBezTo>
                  <a:pt x="2714" y="1733"/>
                  <a:pt x="2719" y="1729"/>
                  <a:pt x="2722" y="1725"/>
                </a:cubicBezTo>
                <a:cubicBezTo>
                  <a:pt x="2722" y="1724"/>
                  <a:pt x="2723" y="1723"/>
                  <a:pt x="2723" y="1722"/>
                </a:cubicBezTo>
                <a:cubicBezTo>
                  <a:pt x="2725" y="1716"/>
                  <a:pt x="2726" y="1711"/>
                  <a:pt x="2725" y="1706"/>
                </a:cubicBezTo>
                <a:cubicBezTo>
                  <a:pt x="2732" y="1700"/>
                  <a:pt x="2729" y="1696"/>
                  <a:pt x="2733" y="1690"/>
                </a:cubicBezTo>
                <a:cubicBezTo>
                  <a:pt x="2735" y="1685"/>
                  <a:pt x="2739" y="1680"/>
                  <a:pt x="2738" y="1675"/>
                </a:cubicBezTo>
                <a:cubicBezTo>
                  <a:pt x="2742" y="1672"/>
                  <a:pt x="2742" y="1678"/>
                  <a:pt x="2744" y="1681"/>
                </a:cubicBezTo>
                <a:cubicBezTo>
                  <a:pt x="2744" y="1685"/>
                  <a:pt x="2743" y="1690"/>
                  <a:pt x="2744" y="1695"/>
                </a:cubicBezTo>
                <a:close/>
                <a:moveTo>
                  <a:pt x="2809" y="1624"/>
                </a:moveTo>
                <a:cubicBezTo>
                  <a:pt x="2804" y="1617"/>
                  <a:pt x="2817" y="1615"/>
                  <a:pt x="2820" y="1610"/>
                </a:cubicBezTo>
                <a:cubicBezTo>
                  <a:pt x="2830" y="1617"/>
                  <a:pt x="2812" y="1620"/>
                  <a:pt x="2809" y="1624"/>
                </a:cubicBezTo>
                <a:close/>
                <a:moveTo>
                  <a:pt x="2842" y="1485"/>
                </a:moveTo>
                <a:cubicBezTo>
                  <a:pt x="2836" y="1490"/>
                  <a:pt x="2840" y="1477"/>
                  <a:pt x="2842" y="1475"/>
                </a:cubicBezTo>
                <a:cubicBezTo>
                  <a:pt x="2843" y="1478"/>
                  <a:pt x="2843" y="1481"/>
                  <a:pt x="2842" y="1485"/>
                </a:cubicBezTo>
                <a:close/>
                <a:moveTo>
                  <a:pt x="2842" y="1470"/>
                </a:moveTo>
                <a:cubicBezTo>
                  <a:pt x="2839" y="1446"/>
                  <a:pt x="2834" y="1422"/>
                  <a:pt x="2832" y="1397"/>
                </a:cubicBezTo>
                <a:cubicBezTo>
                  <a:pt x="2829" y="1392"/>
                  <a:pt x="2825" y="1386"/>
                  <a:pt x="2827" y="1379"/>
                </a:cubicBezTo>
                <a:cubicBezTo>
                  <a:pt x="2823" y="1374"/>
                  <a:pt x="2819" y="1368"/>
                  <a:pt x="2823" y="1361"/>
                </a:cubicBezTo>
                <a:cubicBezTo>
                  <a:pt x="2813" y="1356"/>
                  <a:pt x="2815" y="1350"/>
                  <a:pt x="2814" y="1344"/>
                </a:cubicBezTo>
                <a:cubicBezTo>
                  <a:pt x="2806" y="1340"/>
                  <a:pt x="2813" y="1333"/>
                  <a:pt x="2808" y="1328"/>
                </a:cubicBezTo>
                <a:cubicBezTo>
                  <a:pt x="2809" y="1326"/>
                  <a:pt x="2806" y="1324"/>
                  <a:pt x="2805" y="1322"/>
                </a:cubicBezTo>
                <a:cubicBezTo>
                  <a:pt x="2803" y="1320"/>
                  <a:pt x="2805" y="1320"/>
                  <a:pt x="2804" y="1318"/>
                </a:cubicBezTo>
                <a:cubicBezTo>
                  <a:pt x="2803" y="1316"/>
                  <a:pt x="2802" y="1310"/>
                  <a:pt x="2798" y="1307"/>
                </a:cubicBezTo>
                <a:cubicBezTo>
                  <a:pt x="2796" y="1305"/>
                  <a:pt x="2793" y="1298"/>
                  <a:pt x="2794" y="1293"/>
                </a:cubicBezTo>
                <a:cubicBezTo>
                  <a:pt x="2787" y="1282"/>
                  <a:pt x="2785" y="1271"/>
                  <a:pt x="2784" y="1259"/>
                </a:cubicBezTo>
                <a:cubicBezTo>
                  <a:pt x="2778" y="1257"/>
                  <a:pt x="2784" y="1252"/>
                  <a:pt x="2780" y="1249"/>
                </a:cubicBezTo>
                <a:cubicBezTo>
                  <a:pt x="2779" y="1247"/>
                  <a:pt x="2778" y="1244"/>
                  <a:pt x="2779" y="1241"/>
                </a:cubicBezTo>
                <a:cubicBezTo>
                  <a:pt x="2778" y="1235"/>
                  <a:pt x="2772" y="1230"/>
                  <a:pt x="2774" y="1223"/>
                </a:cubicBezTo>
                <a:cubicBezTo>
                  <a:pt x="2770" y="1218"/>
                  <a:pt x="2774" y="1211"/>
                  <a:pt x="2770" y="1205"/>
                </a:cubicBezTo>
                <a:cubicBezTo>
                  <a:pt x="2771" y="1202"/>
                  <a:pt x="2767" y="1200"/>
                  <a:pt x="2769" y="1197"/>
                </a:cubicBezTo>
                <a:cubicBezTo>
                  <a:pt x="2769" y="1194"/>
                  <a:pt x="2770" y="1191"/>
                  <a:pt x="2768" y="1189"/>
                </a:cubicBezTo>
                <a:cubicBezTo>
                  <a:pt x="2775" y="1185"/>
                  <a:pt x="2774" y="1199"/>
                  <a:pt x="2776" y="1202"/>
                </a:cubicBezTo>
                <a:cubicBezTo>
                  <a:pt x="2778" y="1207"/>
                  <a:pt x="2788" y="1212"/>
                  <a:pt x="2782" y="1218"/>
                </a:cubicBezTo>
                <a:cubicBezTo>
                  <a:pt x="2791" y="1222"/>
                  <a:pt x="2790" y="1228"/>
                  <a:pt x="2792" y="1233"/>
                </a:cubicBezTo>
                <a:cubicBezTo>
                  <a:pt x="2800" y="1238"/>
                  <a:pt x="2796" y="1244"/>
                  <a:pt x="2803" y="1248"/>
                </a:cubicBezTo>
                <a:cubicBezTo>
                  <a:pt x="2802" y="1259"/>
                  <a:pt x="2812" y="1269"/>
                  <a:pt x="2815" y="1280"/>
                </a:cubicBezTo>
                <a:cubicBezTo>
                  <a:pt x="2823" y="1290"/>
                  <a:pt x="2822" y="1301"/>
                  <a:pt x="2832" y="1310"/>
                </a:cubicBezTo>
                <a:cubicBezTo>
                  <a:pt x="2832" y="1326"/>
                  <a:pt x="2838" y="1340"/>
                  <a:pt x="2842" y="1355"/>
                </a:cubicBezTo>
                <a:cubicBezTo>
                  <a:pt x="2841" y="1360"/>
                  <a:pt x="2842" y="1366"/>
                  <a:pt x="2845" y="1371"/>
                </a:cubicBezTo>
                <a:cubicBezTo>
                  <a:pt x="2836" y="1378"/>
                  <a:pt x="2850" y="1381"/>
                  <a:pt x="2843" y="1388"/>
                </a:cubicBezTo>
                <a:cubicBezTo>
                  <a:pt x="2848" y="1398"/>
                  <a:pt x="2848" y="1409"/>
                  <a:pt x="2851" y="1420"/>
                </a:cubicBezTo>
                <a:cubicBezTo>
                  <a:pt x="2844" y="1437"/>
                  <a:pt x="2849" y="1453"/>
                  <a:pt x="2842" y="1470"/>
                </a:cubicBezTo>
                <a:close/>
                <a:moveTo>
                  <a:pt x="2853" y="1519"/>
                </a:moveTo>
                <a:cubicBezTo>
                  <a:pt x="2851" y="1518"/>
                  <a:pt x="2852" y="1513"/>
                  <a:pt x="2854" y="1512"/>
                </a:cubicBezTo>
                <a:cubicBezTo>
                  <a:pt x="2863" y="1507"/>
                  <a:pt x="2855" y="1520"/>
                  <a:pt x="2853" y="1519"/>
                </a:cubicBezTo>
                <a:close/>
                <a:moveTo>
                  <a:pt x="2871" y="1489"/>
                </a:moveTo>
                <a:cubicBezTo>
                  <a:pt x="2870" y="1487"/>
                  <a:pt x="2868" y="1488"/>
                  <a:pt x="2867" y="1490"/>
                </a:cubicBezTo>
                <a:cubicBezTo>
                  <a:pt x="2865" y="1487"/>
                  <a:pt x="2868" y="1484"/>
                  <a:pt x="2870" y="1481"/>
                </a:cubicBezTo>
                <a:cubicBezTo>
                  <a:pt x="2875" y="1483"/>
                  <a:pt x="2873" y="1486"/>
                  <a:pt x="2871" y="1489"/>
                </a:cubicBezTo>
                <a:close/>
                <a:moveTo>
                  <a:pt x="2822" y="1823"/>
                </a:moveTo>
                <a:cubicBezTo>
                  <a:pt x="2816" y="1820"/>
                  <a:pt x="2808" y="1827"/>
                  <a:pt x="2803" y="1820"/>
                </a:cubicBezTo>
                <a:cubicBezTo>
                  <a:pt x="2800" y="1822"/>
                  <a:pt x="2796" y="1825"/>
                  <a:pt x="2794" y="1823"/>
                </a:cubicBezTo>
                <a:cubicBezTo>
                  <a:pt x="2791" y="1826"/>
                  <a:pt x="2786" y="1823"/>
                  <a:pt x="2787" y="1827"/>
                </a:cubicBezTo>
                <a:cubicBezTo>
                  <a:pt x="2799" y="1827"/>
                  <a:pt x="2810" y="1829"/>
                  <a:pt x="2822" y="1829"/>
                </a:cubicBezTo>
                <a:cubicBezTo>
                  <a:pt x="2835" y="1827"/>
                  <a:pt x="2845" y="1833"/>
                  <a:pt x="2858" y="1827"/>
                </a:cubicBezTo>
                <a:cubicBezTo>
                  <a:pt x="2864" y="1830"/>
                  <a:pt x="2869" y="1835"/>
                  <a:pt x="2876" y="1833"/>
                </a:cubicBezTo>
                <a:cubicBezTo>
                  <a:pt x="2878" y="1834"/>
                  <a:pt x="2880" y="1834"/>
                  <a:pt x="2882" y="1834"/>
                </a:cubicBezTo>
                <a:cubicBezTo>
                  <a:pt x="2882" y="1825"/>
                  <a:pt x="2882" y="1825"/>
                  <a:pt x="2882" y="1825"/>
                </a:cubicBezTo>
                <a:cubicBezTo>
                  <a:pt x="2874" y="1825"/>
                  <a:pt x="2867" y="1825"/>
                  <a:pt x="2860" y="1819"/>
                </a:cubicBezTo>
                <a:cubicBezTo>
                  <a:pt x="2846" y="1827"/>
                  <a:pt x="2835" y="1818"/>
                  <a:pt x="2822" y="1823"/>
                </a:cubicBezTo>
                <a:close/>
                <a:moveTo>
                  <a:pt x="2845" y="1938"/>
                </a:moveTo>
                <a:cubicBezTo>
                  <a:pt x="2841" y="1938"/>
                  <a:pt x="2837" y="1938"/>
                  <a:pt x="2833" y="1935"/>
                </a:cubicBezTo>
                <a:cubicBezTo>
                  <a:pt x="2828" y="1937"/>
                  <a:pt x="2824" y="1934"/>
                  <a:pt x="2819" y="1934"/>
                </a:cubicBezTo>
                <a:cubicBezTo>
                  <a:pt x="2814" y="1932"/>
                  <a:pt x="2810" y="1929"/>
                  <a:pt x="2805" y="1928"/>
                </a:cubicBezTo>
                <a:cubicBezTo>
                  <a:pt x="2800" y="1931"/>
                  <a:pt x="2796" y="1925"/>
                  <a:pt x="2792" y="1923"/>
                </a:cubicBezTo>
                <a:cubicBezTo>
                  <a:pt x="2787" y="1924"/>
                  <a:pt x="2783" y="1923"/>
                  <a:pt x="2779" y="1924"/>
                </a:cubicBezTo>
                <a:cubicBezTo>
                  <a:pt x="2776" y="1915"/>
                  <a:pt x="2769" y="1923"/>
                  <a:pt x="2765" y="1919"/>
                </a:cubicBezTo>
                <a:cubicBezTo>
                  <a:pt x="2761" y="1919"/>
                  <a:pt x="2756" y="1915"/>
                  <a:pt x="2751" y="1918"/>
                </a:cubicBezTo>
                <a:cubicBezTo>
                  <a:pt x="2748" y="1911"/>
                  <a:pt x="2740" y="1922"/>
                  <a:pt x="2737" y="1912"/>
                </a:cubicBezTo>
                <a:cubicBezTo>
                  <a:pt x="2728" y="1914"/>
                  <a:pt x="2718" y="1916"/>
                  <a:pt x="2710" y="1912"/>
                </a:cubicBezTo>
                <a:cubicBezTo>
                  <a:pt x="2700" y="1912"/>
                  <a:pt x="2690" y="1915"/>
                  <a:pt x="2681" y="1910"/>
                </a:cubicBezTo>
                <a:cubicBezTo>
                  <a:pt x="2666" y="1920"/>
                  <a:pt x="2656" y="1908"/>
                  <a:pt x="2642" y="1917"/>
                </a:cubicBezTo>
                <a:cubicBezTo>
                  <a:pt x="2630" y="1913"/>
                  <a:pt x="2615" y="1922"/>
                  <a:pt x="2603" y="1921"/>
                </a:cubicBezTo>
                <a:cubicBezTo>
                  <a:pt x="2590" y="1921"/>
                  <a:pt x="2576" y="1927"/>
                  <a:pt x="2563" y="1928"/>
                </a:cubicBezTo>
                <a:cubicBezTo>
                  <a:pt x="2556" y="1932"/>
                  <a:pt x="2550" y="1930"/>
                  <a:pt x="2543" y="1934"/>
                </a:cubicBezTo>
                <a:cubicBezTo>
                  <a:pt x="2539" y="1933"/>
                  <a:pt x="2524" y="1939"/>
                  <a:pt x="2526" y="1945"/>
                </a:cubicBezTo>
                <a:cubicBezTo>
                  <a:pt x="2542" y="1937"/>
                  <a:pt x="2556" y="1942"/>
                  <a:pt x="2573" y="1933"/>
                </a:cubicBezTo>
                <a:cubicBezTo>
                  <a:pt x="2575" y="1936"/>
                  <a:pt x="2580" y="1931"/>
                  <a:pt x="2584" y="1929"/>
                </a:cubicBezTo>
                <a:cubicBezTo>
                  <a:pt x="2587" y="1933"/>
                  <a:pt x="2592" y="1932"/>
                  <a:pt x="2597" y="1928"/>
                </a:cubicBezTo>
                <a:cubicBezTo>
                  <a:pt x="2599" y="1932"/>
                  <a:pt x="2605" y="1925"/>
                  <a:pt x="2607" y="1928"/>
                </a:cubicBezTo>
                <a:cubicBezTo>
                  <a:pt x="2613" y="1923"/>
                  <a:pt x="2615" y="1929"/>
                  <a:pt x="2621" y="1923"/>
                </a:cubicBezTo>
                <a:cubicBezTo>
                  <a:pt x="2632" y="1926"/>
                  <a:pt x="2643" y="1927"/>
                  <a:pt x="2655" y="1923"/>
                </a:cubicBezTo>
                <a:cubicBezTo>
                  <a:pt x="2667" y="1921"/>
                  <a:pt x="2678" y="1921"/>
                  <a:pt x="2689" y="1922"/>
                </a:cubicBezTo>
                <a:cubicBezTo>
                  <a:pt x="2700" y="1923"/>
                  <a:pt x="2711" y="1925"/>
                  <a:pt x="2723" y="1922"/>
                </a:cubicBezTo>
                <a:cubicBezTo>
                  <a:pt x="2733" y="1926"/>
                  <a:pt x="2745" y="1927"/>
                  <a:pt x="2755" y="1925"/>
                </a:cubicBezTo>
                <a:cubicBezTo>
                  <a:pt x="2763" y="1935"/>
                  <a:pt x="2774" y="1929"/>
                  <a:pt x="2783" y="1936"/>
                </a:cubicBezTo>
                <a:cubicBezTo>
                  <a:pt x="2789" y="1931"/>
                  <a:pt x="2790" y="1944"/>
                  <a:pt x="2797" y="1937"/>
                </a:cubicBezTo>
                <a:cubicBezTo>
                  <a:pt x="2800" y="1943"/>
                  <a:pt x="2805" y="1942"/>
                  <a:pt x="2810" y="1942"/>
                </a:cubicBezTo>
                <a:cubicBezTo>
                  <a:pt x="2819" y="1946"/>
                  <a:pt x="2829" y="1948"/>
                  <a:pt x="2838" y="1949"/>
                </a:cubicBezTo>
                <a:cubicBezTo>
                  <a:pt x="2847" y="1955"/>
                  <a:pt x="2858" y="1950"/>
                  <a:pt x="2865" y="1959"/>
                </a:cubicBezTo>
                <a:cubicBezTo>
                  <a:pt x="2871" y="1958"/>
                  <a:pt x="2877" y="1960"/>
                  <a:pt x="2882" y="1962"/>
                </a:cubicBezTo>
                <a:cubicBezTo>
                  <a:pt x="2882" y="1949"/>
                  <a:pt x="2882" y="1949"/>
                  <a:pt x="2882" y="1949"/>
                </a:cubicBezTo>
                <a:cubicBezTo>
                  <a:pt x="2879" y="1949"/>
                  <a:pt x="2875" y="1949"/>
                  <a:pt x="2872" y="1948"/>
                </a:cubicBezTo>
                <a:cubicBezTo>
                  <a:pt x="2864" y="1943"/>
                  <a:pt x="2853" y="1945"/>
                  <a:pt x="2845" y="1938"/>
                </a:cubicBezTo>
                <a:close/>
                <a:moveTo>
                  <a:pt x="2861" y="2057"/>
                </a:moveTo>
                <a:cubicBezTo>
                  <a:pt x="2852" y="2048"/>
                  <a:pt x="2839" y="2058"/>
                  <a:pt x="2829" y="2050"/>
                </a:cubicBezTo>
                <a:cubicBezTo>
                  <a:pt x="2823" y="2051"/>
                  <a:pt x="2818" y="2050"/>
                  <a:pt x="2813" y="2050"/>
                </a:cubicBezTo>
                <a:cubicBezTo>
                  <a:pt x="2810" y="2048"/>
                  <a:pt x="2807" y="2048"/>
                  <a:pt x="2805" y="2048"/>
                </a:cubicBezTo>
                <a:cubicBezTo>
                  <a:pt x="2800" y="2050"/>
                  <a:pt x="2799" y="2043"/>
                  <a:pt x="2794" y="2048"/>
                </a:cubicBezTo>
                <a:cubicBezTo>
                  <a:pt x="2785" y="2040"/>
                  <a:pt x="2772" y="2045"/>
                  <a:pt x="2762" y="2040"/>
                </a:cubicBezTo>
                <a:cubicBezTo>
                  <a:pt x="2756" y="2044"/>
                  <a:pt x="2750" y="2043"/>
                  <a:pt x="2746" y="2037"/>
                </a:cubicBezTo>
                <a:cubicBezTo>
                  <a:pt x="2739" y="2043"/>
                  <a:pt x="2736" y="2034"/>
                  <a:pt x="2729" y="2037"/>
                </a:cubicBezTo>
                <a:cubicBezTo>
                  <a:pt x="2726" y="2039"/>
                  <a:pt x="2724" y="2034"/>
                  <a:pt x="2721" y="2035"/>
                </a:cubicBezTo>
                <a:cubicBezTo>
                  <a:pt x="2718" y="2037"/>
                  <a:pt x="2715" y="2037"/>
                  <a:pt x="2712" y="2037"/>
                </a:cubicBezTo>
                <a:cubicBezTo>
                  <a:pt x="2708" y="2032"/>
                  <a:pt x="2701" y="2036"/>
                  <a:pt x="2696" y="2033"/>
                </a:cubicBezTo>
                <a:cubicBezTo>
                  <a:pt x="2685" y="2033"/>
                  <a:pt x="2673" y="2033"/>
                  <a:pt x="2661" y="2031"/>
                </a:cubicBezTo>
                <a:cubicBezTo>
                  <a:pt x="2651" y="2028"/>
                  <a:pt x="2639" y="2031"/>
                  <a:pt x="2628" y="2028"/>
                </a:cubicBezTo>
                <a:cubicBezTo>
                  <a:pt x="2617" y="2030"/>
                  <a:pt x="2605" y="2033"/>
                  <a:pt x="2594" y="2028"/>
                </a:cubicBezTo>
                <a:cubicBezTo>
                  <a:pt x="2570" y="2035"/>
                  <a:pt x="2546" y="2035"/>
                  <a:pt x="2522" y="2043"/>
                </a:cubicBezTo>
                <a:cubicBezTo>
                  <a:pt x="2524" y="2048"/>
                  <a:pt x="2528" y="2049"/>
                  <a:pt x="2533" y="2046"/>
                </a:cubicBezTo>
                <a:cubicBezTo>
                  <a:pt x="2540" y="2039"/>
                  <a:pt x="2542" y="2049"/>
                  <a:pt x="2549" y="2043"/>
                </a:cubicBezTo>
                <a:cubicBezTo>
                  <a:pt x="2559" y="2040"/>
                  <a:pt x="2567" y="2042"/>
                  <a:pt x="2577" y="2039"/>
                </a:cubicBezTo>
                <a:cubicBezTo>
                  <a:pt x="2586" y="2038"/>
                  <a:pt x="2596" y="2037"/>
                  <a:pt x="2604" y="2039"/>
                </a:cubicBezTo>
                <a:cubicBezTo>
                  <a:pt x="2615" y="2035"/>
                  <a:pt x="2623" y="2040"/>
                  <a:pt x="2633" y="2035"/>
                </a:cubicBezTo>
                <a:cubicBezTo>
                  <a:pt x="2636" y="2044"/>
                  <a:pt x="2643" y="2038"/>
                  <a:pt x="2649" y="2039"/>
                </a:cubicBezTo>
                <a:cubicBezTo>
                  <a:pt x="2654" y="2042"/>
                  <a:pt x="2659" y="2043"/>
                  <a:pt x="2665" y="2043"/>
                </a:cubicBezTo>
                <a:cubicBezTo>
                  <a:pt x="2672" y="2037"/>
                  <a:pt x="2675" y="2045"/>
                  <a:pt x="2682" y="2042"/>
                </a:cubicBezTo>
                <a:cubicBezTo>
                  <a:pt x="2686" y="2048"/>
                  <a:pt x="2693" y="2043"/>
                  <a:pt x="2698" y="2046"/>
                </a:cubicBezTo>
                <a:cubicBezTo>
                  <a:pt x="2709" y="2047"/>
                  <a:pt x="2719" y="2049"/>
                  <a:pt x="2730" y="2050"/>
                </a:cubicBezTo>
                <a:cubicBezTo>
                  <a:pt x="2736" y="2050"/>
                  <a:pt x="2741" y="2053"/>
                  <a:pt x="2747" y="2049"/>
                </a:cubicBezTo>
                <a:cubicBezTo>
                  <a:pt x="2751" y="2060"/>
                  <a:pt x="2760" y="2049"/>
                  <a:pt x="2765" y="2056"/>
                </a:cubicBezTo>
                <a:cubicBezTo>
                  <a:pt x="2768" y="2054"/>
                  <a:pt x="2770" y="2059"/>
                  <a:pt x="2773" y="2058"/>
                </a:cubicBezTo>
                <a:cubicBezTo>
                  <a:pt x="2776" y="2055"/>
                  <a:pt x="2779" y="2055"/>
                  <a:pt x="2782" y="2055"/>
                </a:cubicBezTo>
                <a:cubicBezTo>
                  <a:pt x="2786" y="2061"/>
                  <a:pt x="2793" y="2056"/>
                  <a:pt x="2798" y="2059"/>
                </a:cubicBezTo>
                <a:cubicBezTo>
                  <a:pt x="2809" y="2063"/>
                  <a:pt x="2821" y="2064"/>
                  <a:pt x="2832" y="2065"/>
                </a:cubicBezTo>
                <a:cubicBezTo>
                  <a:pt x="2844" y="2064"/>
                  <a:pt x="2854" y="2068"/>
                  <a:pt x="2865" y="2069"/>
                </a:cubicBezTo>
                <a:cubicBezTo>
                  <a:pt x="2869" y="2075"/>
                  <a:pt x="2877" y="2066"/>
                  <a:pt x="2881" y="2072"/>
                </a:cubicBezTo>
                <a:cubicBezTo>
                  <a:pt x="2881" y="2072"/>
                  <a:pt x="2882" y="2072"/>
                  <a:pt x="2882" y="2072"/>
                </a:cubicBezTo>
                <a:cubicBezTo>
                  <a:pt x="2882" y="2058"/>
                  <a:pt x="2882" y="2058"/>
                  <a:pt x="2882" y="2058"/>
                </a:cubicBezTo>
                <a:cubicBezTo>
                  <a:pt x="2881" y="2058"/>
                  <a:pt x="2879" y="2058"/>
                  <a:pt x="2878" y="2057"/>
                </a:cubicBezTo>
                <a:cubicBezTo>
                  <a:pt x="2872" y="2060"/>
                  <a:pt x="2868" y="2051"/>
                  <a:pt x="2861" y="2057"/>
                </a:cubicBezTo>
                <a:close/>
                <a:moveTo>
                  <a:pt x="2829" y="2077"/>
                </a:moveTo>
                <a:cubicBezTo>
                  <a:pt x="2823" y="2071"/>
                  <a:pt x="2813" y="2081"/>
                  <a:pt x="2807" y="2074"/>
                </a:cubicBezTo>
                <a:cubicBezTo>
                  <a:pt x="2798" y="2078"/>
                  <a:pt x="2792" y="2073"/>
                  <a:pt x="2784" y="2075"/>
                </a:cubicBezTo>
                <a:cubicBezTo>
                  <a:pt x="2780" y="2075"/>
                  <a:pt x="2776" y="2076"/>
                  <a:pt x="2773" y="2074"/>
                </a:cubicBezTo>
                <a:cubicBezTo>
                  <a:pt x="2770" y="2070"/>
                  <a:pt x="2764" y="2078"/>
                  <a:pt x="2761" y="2072"/>
                </a:cubicBezTo>
                <a:cubicBezTo>
                  <a:pt x="2745" y="2074"/>
                  <a:pt x="2731" y="2069"/>
                  <a:pt x="2714" y="2073"/>
                </a:cubicBezTo>
                <a:cubicBezTo>
                  <a:pt x="2709" y="2071"/>
                  <a:pt x="2703" y="2067"/>
                  <a:pt x="2696" y="2071"/>
                </a:cubicBezTo>
                <a:cubicBezTo>
                  <a:pt x="2691" y="2067"/>
                  <a:pt x="2685" y="2064"/>
                  <a:pt x="2678" y="2069"/>
                </a:cubicBezTo>
                <a:cubicBezTo>
                  <a:pt x="2666" y="2062"/>
                  <a:pt x="2651" y="2069"/>
                  <a:pt x="2639" y="2062"/>
                </a:cubicBezTo>
                <a:cubicBezTo>
                  <a:pt x="2632" y="2066"/>
                  <a:pt x="2627" y="2061"/>
                  <a:pt x="2620" y="2064"/>
                </a:cubicBezTo>
                <a:cubicBezTo>
                  <a:pt x="2613" y="2062"/>
                  <a:pt x="2605" y="2067"/>
                  <a:pt x="2599" y="2063"/>
                </a:cubicBezTo>
                <a:cubicBezTo>
                  <a:pt x="2585" y="2067"/>
                  <a:pt x="2572" y="2065"/>
                  <a:pt x="2559" y="2064"/>
                </a:cubicBezTo>
                <a:cubicBezTo>
                  <a:pt x="2538" y="2072"/>
                  <a:pt x="2520" y="2067"/>
                  <a:pt x="2499" y="2077"/>
                </a:cubicBezTo>
                <a:cubicBezTo>
                  <a:pt x="2496" y="2070"/>
                  <a:pt x="2488" y="2086"/>
                  <a:pt x="2486" y="2079"/>
                </a:cubicBezTo>
                <a:cubicBezTo>
                  <a:pt x="2480" y="2080"/>
                  <a:pt x="2475" y="2084"/>
                  <a:pt x="2470" y="2081"/>
                </a:cubicBezTo>
                <a:cubicBezTo>
                  <a:pt x="2464" y="2088"/>
                  <a:pt x="2460" y="2082"/>
                  <a:pt x="2454" y="2088"/>
                </a:cubicBezTo>
                <a:cubicBezTo>
                  <a:pt x="2450" y="2085"/>
                  <a:pt x="2442" y="2095"/>
                  <a:pt x="2439" y="2091"/>
                </a:cubicBezTo>
                <a:cubicBezTo>
                  <a:pt x="2418" y="2098"/>
                  <a:pt x="2397" y="2108"/>
                  <a:pt x="2376" y="2116"/>
                </a:cubicBezTo>
                <a:cubicBezTo>
                  <a:pt x="2370" y="2121"/>
                  <a:pt x="2367" y="2125"/>
                  <a:pt x="2367" y="2129"/>
                </a:cubicBezTo>
                <a:cubicBezTo>
                  <a:pt x="2375" y="2118"/>
                  <a:pt x="2395" y="2116"/>
                  <a:pt x="2409" y="2109"/>
                </a:cubicBezTo>
                <a:cubicBezTo>
                  <a:pt x="2425" y="2102"/>
                  <a:pt x="2441" y="2100"/>
                  <a:pt x="2457" y="2093"/>
                </a:cubicBezTo>
                <a:cubicBezTo>
                  <a:pt x="2464" y="2095"/>
                  <a:pt x="2472" y="2088"/>
                  <a:pt x="2479" y="2090"/>
                </a:cubicBezTo>
                <a:cubicBezTo>
                  <a:pt x="2486" y="2088"/>
                  <a:pt x="2494" y="2086"/>
                  <a:pt x="2502" y="2082"/>
                </a:cubicBezTo>
                <a:cubicBezTo>
                  <a:pt x="2516" y="2085"/>
                  <a:pt x="2533" y="2075"/>
                  <a:pt x="2547" y="2078"/>
                </a:cubicBezTo>
                <a:cubicBezTo>
                  <a:pt x="2554" y="2078"/>
                  <a:pt x="2562" y="2075"/>
                  <a:pt x="2569" y="2075"/>
                </a:cubicBezTo>
                <a:cubicBezTo>
                  <a:pt x="2575" y="2079"/>
                  <a:pt x="2583" y="2072"/>
                  <a:pt x="2590" y="2076"/>
                </a:cubicBezTo>
                <a:cubicBezTo>
                  <a:pt x="2597" y="2075"/>
                  <a:pt x="2603" y="2079"/>
                  <a:pt x="2611" y="2072"/>
                </a:cubicBezTo>
                <a:cubicBezTo>
                  <a:pt x="2617" y="2081"/>
                  <a:pt x="2627" y="2071"/>
                  <a:pt x="2634" y="2075"/>
                </a:cubicBezTo>
                <a:cubicBezTo>
                  <a:pt x="2642" y="2073"/>
                  <a:pt x="2647" y="2079"/>
                  <a:pt x="2655" y="2076"/>
                </a:cubicBezTo>
                <a:cubicBezTo>
                  <a:pt x="2660" y="2083"/>
                  <a:pt x="2669" y="2075"/>
                  <a:pt x="2675" y="2081"/>
                </a:cubicBezTo>
                <a:cubicBezTo>
                  <a:pt x="2690" y="2077"/>
                  <a:pt x="2704" y="2081"/>
                  <a:pt x="2718" y="2085"/>
                </a:cubicBezTo>
                <a:cubicBezTo>
                  <a:pt x="2723" y="2085"/>
                  <a:pt x="2729" y="2081"/>
                  <a:pt x="2732" y="2086"/>
                </a:cubicBezTo>
                <a:cubicBezTo>
                  <a:pt x="2740" y="2077"/>
                  <a:pt x="2743" y="2089"/>
                  <a:pt x="2749" y="2086"/>
                </a:cubicBezTo>
                <a:cubicBezTo>
                  <a:pt x="2757" y="2079"/>
                  <a:pt x="2759" y="2094"/>
                  <a:pt x="2766" y="2085"/>
                </a:cubicBezTo>
                <a:cubicBezTo>
                  <a:pt x="2770" y="2092"/>
                  <a:pt x="2778" y="2083"/>
                  <a:pt x="2782" y="2089"/>
                </a:cubicBezTo>
                <a:cubicBezTo>
                  <a:pt x="2794" y="2085"/>
                  <a:pt x="2803" y="2090"/>
                  <a:pt x="2815" y="2086"/>
                </a:cubicBezTo>
                <a:cubicBezTo>
                  <a:pt x="2825" y="2090"/>
                  <a:pt x="2837" y="2085"/>
                  <a:pt x="2847" y="2090"/>
                </a:cubicBezTo>
                <a:cubicBezTo>
                  <a:pt x="2858" y="2088"/>
                  <a:pt x="2868" y="2090"/>
                  <a:pt x="2879" y="2091"/>
                </a:cubicBezTo>
                <a:cubicBezTo>
                  <a:pt x="2880" y="2091"/>
                  <a:pt x="2881" y="2091"/>
                  <a:pt x="2882" y="2091"/>
                </a:cubicBezTo>
                <a:cubicBezTo>
                  <a:pt x="2882" y="2077"/>
                  <a:pt x="2882" y="2077"/>
                  <a:pt x="2882" y="2077"/>
                </a:cubicBezTo>
                <a:cubicBezTo>
                  <a:pt x="2872" y="2078"/>
                  <a:pt x="2863" y="2076"/>
                  <a:pt x="2853" y="2076"/>
                </a:cubicBezTo>
                <a:cubicBezTo>
                  <a:pt x="2845" y="2078"/>
                  <a:pt x="2838" y="2073"/>
                  <a:pt x="2829" y="2077"/>
                </a:cubicBezTo>
                <a:close/>
                <a:moveTo>
                  <a:pt x="1792" y="2124"/>
                </a:moveTo>
                <a:cubicBezTo>
                  <a:pt x="1793" y="2111"/>
                  <a:pt x="1788" y="2095"/>
                  <a:pt x="1791" y="2083"/>
                </a:cubicBezTo>
                <a:cubicBezTo>
                  <a:pt x="1786" y="2068"/>
                  <a:pt x="1794" y="2058"/>
                  <a:pt x="1787" y="2043"/>
                </a:cubicBezTo>
                <a:cubicBezTo>
                  <a:pt x="1790" y="2037"/>
                  <a:pt x="1790" y="2030"/>
                  <a:pt x="1788" y="2023"/>
                </a:cubicBezTo>
                <a:cubicBezTo>
                  <a:pt x="1790" y="2017"/>
                  <a:pt x="1791" y="2010"/>
                  <a:pt x="1786" y="2001"/>
                </a:cubicBezTo>
                <a:cubicBezTo>
                  <a:pt x="1791" y="1996"/>
                  <a:pt x="1784" y="1987"/>
                  <a:pt x="1790" y="1983"/>
                </a:cubicBezTo>
                <a:cubicBezTo>
                  <a:pt x="1787" y="1975"/>
                  <a:pt x="1790" y="1970"/>
                  <a:pt x="1787" y="1962"/>
                </a:cubicBezTo>
                <a:cubicBezTo>
                  <a:pt x="1788" y="1950"/>
                  <a:pt x="1788" y="1937"/>
                  <a:pt x="1787" y="1923"/>
                </a:cubicBezTo>
                <a:cubicBezTo>
                  <a:pt x="1784" y="1898"/>
                  <a:pt x="1785" y="1874"/>
                  <a:pt x="1783" y="1849"/>
                </a:cubicBezTo>
                <a:cubicBezTo>
                  <a:pt x="1783" y="1847"/>
                  <a:pt x="1783" y="1844"/>
                  <a:pt x="1782" y="1842"/>
                </a:cubicBezTo>
                <a:cubicBezTo>
                  <a:pt x="1780" y="1828"/>
                  <a:pt x="1778" y="1814"/>
                  <a:pt x="1775" y="1800"/>
                </a:cubicBezTo>
                <a:cubicBezTo>
                  <a:pt x="1770" y="1792"/>
                  <a:pt x="1778" y="1788"/>
                  <a:pt x="1771" y="1779"/>
                </a:cubicBezTo>
                <a:cubicBezTo>
                  <a:pt x="1775" y="1773"/>
                  <a:pt x="1765" y="1763"/>
                  <a:pt x="1770" y="1757"/>
                </a:cubicBezTo>
                <a:cubicBezTo>
                  <a:pt x="1766" y="1745"/>
                  <a:pt x="1763" y="1734"/>
                  <a:pt x="1761" y="1722"/>
                </a:cubicBezTo>
                <a:cubicBezTo>
                  <a:pt x="1757" y="1705"/>
                  <a:pt x="1753" y="1687"/>
                  <a:pt x="1746" y="1669"/>
                </a:cubicBezTo>
                <a:cubicBezTo>
                  <a:pt x="1729" y="1629"/>
                  <a:pt x="1723" y="1620"/>
                  <a:pt x="1706" y="1587"/>
                </a:cubicBezTo>
                <a:cubicBezTo>
                  <a:pt x="1704" y="1582"/>
                  <a:pt x="1701" y="1576"/>
                  <a:pt x="1698" y="1570"/>
                </a:cubicBezTo>
                <a:cubicBezTo>
                  <a:pt x="1687" y="1558"/>
                  <a:pt x="1677" y="1547"/>
                  <a:pt x="1668" y="1530"/>
                </a:cubicBezTo>
                <a:cubicBezTo>
                  <a:pt x="1665" y="1531"/>
                  <a:pt x="1662" y="1534"/>
                  <a:pt x="1667" y="1533"/>
                </a:cubicBezTo>
                <a:cubicBezTo>
                  <a:pt x="1668" y="1538"/>
                  <a:pt x="1663" y="1536"/>
                  <a:pt x="1660" y="1533"/>
                </a:cubicBezTo>
                <a:cubicBezTo>
                  <a:pt x="1656" y="1529"/>
                  <a:pt x="1655" y="1513"/>
                  <a:pt x="1647" y="1520"/>
                </a:cubicBezTo>
                <a:cubicBezTo>
                  <a:pt x="1664" y="1547"/>
                  <a:pt x="1667" y="1565"/>
                  <a:pt x="1682" y="1584"/>
                </a:cubicBezTo>
                <a:cubicBezTo>
                  <a:pt x="1682" y="1585"/>
                  <a:pt x="1682" y="1586"/>
                  <a:pt x="1682" y="1587"/>
                </a:cubicBezTo>
                <a:cubicBezTo>
                  <a:pt x="1685" y="1600"/>
                  <a:pt x="1692" y="1614"/>
                  <a:pt x="1697" y="1628"/>
                </a:cubicBezTo>
                <a:cubicBezTo>
                  <a:pt x="1695" y="1634"/>
                  <a:pt x="1701" y="1643"/>
                  <a:pt x="1705" y="1650"/>
                </a:cubicBezTo>
                <a:cubicBezTo>
                  <a:pt x="1700" y="1656"/>
                  <a:pt x="1715" y="1668"/>
                  <a:pt x="1710" y="1674"/>
                </a:cubicBezTo>
                <a:cubicBezTo>
                  <a:pt x="1717" y="1683"/>
                  <a:pt x="1713" y="1688"/>
                  <a:pt x="1717" y="1696"/>
                </a:cubicBezTo>
                <a:cubicBezTo>
                  <a:pt x="1715" y="1702"/>
                  <a:pt x="1724" y="1713"/>
                  <a:pt x="1718" y="1718"/>
                </a:cubicBezTo>
                <a:cubicBezTo>
                  <a:pt x="1719" y="1719"/>
                  <a:pt x="1720" y="1721"/>
                  <a:pt x="1721" y="1722"/>
                </a:cubicBezTo>
                <a:cubicBezTo>
                  <a:pt x="1724" y="1729"/>
                  <a:pt x="1725" y="1734"/>
                  <a:pt x="1726" y="1740"/>
                </a:cubicBezTo>
                <a:cubicBezTo>
                  <a:pt x="1720" y="1745"/>
                  <a:pt x="1737" y="1758"/>
                  <a:pt x="1727" y="1762"/>
                </a:cubicBezTo>
                <a:cubicBezTo>
                  <a:pt x="1733" y="1777"/>
                  <a:pt x="1731" y="1789"/>
                  <a:pt x="1735" y="1804"/>
                </a:cubicBezTo>
                <a:cubicBezTo>
                  <a:pt x="1736" y="1818"/>
                  <a:pt x="1735" y="1831"/>
                  <a:pt x="1736" y="1845"/>
                </a:cubicBezTo>
                <a:cubicBezTo>
                  <a:pt x="1735" y="1846"/>
                  <a:pt x="1735" y="1848"/>
                  <a:pt x="1735" y="1849"/>
                </a:cubicBezTo>
                <a:cubicBezTo>
                  <a:pt x="1734" y="1861"/>
                  <a:pt x="1739" y="1875"/>
                  <a:pt x="1737" y="1887"/>
                </a:cubicBezTo>
                <a:cubicBezTo>
                  <a:pt x="1737" y="1893"/>
                  <a:pt x="1733" y="1898"/>
                  <a:pt x="1737" y="1906"/>
                </a:cubicBezTo>
                <a:cubicBezTo>
                  <a:pt x="1731" y="1911"/>
                  <a:pt x="1744" y="1923"/>
                  <a:pt x="1734" y="1927"/>
                </a:cubicBezTo>
                <a:cubicBezTo>
                  <a:pt x="1728" y="1905"/>
                  <a:pt x="1728" y="1885"/>
                  <a:pt x="1721" y="1862"/>
                </a:cubicBezTo>
                <a:cubicBezTo>
                  <a:pt x="1721" y="1858"/>
                  <a:pt x="1720" y="1853"/>
                  <a:pt x="1719" y="1849"/>
                </a:cubicBezTo>
                <a:cubicBezTo>
                  <a:pt x="1714" y="1831"/>
                  <a:pt x="1708" y="1813"/>
                  <a:pt x="1705" y="1796"/>
                </a:cubicBezTo>
                <a:cubicBezTo>
                  <a:pt x="1699" y="1773"/>
                  <a:pt x="1690" y="1747"/>
                  <a:pt x="1681" y="1722"/>
                </a:cubicBezTo>
                <a:cubicBezTo>
                  <a:pt x="1673" y="1700"/>
                  <a:pt x="1665" y="1678"/>
                  <a:pt x="1658" y="1660"/>
                </a:cubicBezTo>
                <a:cubicBezTo>
                  <a:pt x="1655" y="1654"/>
                  <a:pt x="1650" y="1644"/>
                  <a:pt x="1646" y="1637"/>
                </a:cubicBezTo>
                <a:cubicBezTo>
                  <a:pt x="1641" y="1627"/>
                  <a:pt x="1640" y="1618"/>
                  <a:pt x="1632" y="1615"/>
                </a:cubicBezTo>
                <a:cubicBezTo>
                  <a:pt x="1646" y="1647"/>
                  <a:pt x="1660" y="1685"/>
                  <a:pt x="1674" y="1722"/>
                </a:cubicBezTo>
                <a:cubicBezTo>
                  <a:pt x="1678" y="1735"/>
                  <a:pt x="1683" y="1747"/>
                  <a:pt x="1687" y="1759"/>
                </a:cubicBezTo>
                <a:cubicBezTo>
                  <a:pt x="1691" y="1782"/>
                  <a:pt x="1701" y="1807"/>
                  <a:pt x="1706" y="1831"/>
                </a:cubicBezTo>
                <a:cubicBezTo>
                  <a:pt x="1708" y="1837"/>
                  <a:pt x="1709" y="1843"/>
                  <a:pt x="1710" y="1849"/>
                </a:cubicBezTo>
                <a:cubicBezTo>
                  <a:pt x="1713" y="1867"/>
                  <a:pt x="1715" y="1884"/>
                  <a:pt x="1722" y="1903"/>
                </a:cubicBezTo>
                <a:cubicBezTo>
                  <a:pt x="1718" y="1906"/>
                  <a:pt x="1724" y="1911"/>
                  <a:pt x="1721" y="1914"/>
                </a:cubicBezTo>
                <a:cubicBezTo>
                  <a:pt x="1717" y="1916"/>
                  <a:pt x="1723" y="1922"/>
                  <a:pt x="1720" y="1924"/>
                </a:cubicBezTo>
                <a:cubicBezTo>
                  <a:pt x="1726" y="1934"/>
                  <a:pt x="1721" y="1939"/>
                  <a:pt x="1728" y="1949"/>
                </a:cubicBezTo>
                <a:cubicBezTo>
                  <a:pt x="1724" y="1955"/>
                  <a:pt x="1730" y="1965"/>
                  <a:pt x="1727" y="1972"/>
                </a:cubicBezTo>
                <a:cubicBezTo>
                  <a:pt x="1735" y="1984"/>
                  <a:pt x="1723" y="1988"/>
                  <a:pt x="1731" y="1999"/>
                </a:cubicBezTo>
                <a:cubicBezTo>
                  <a:pt x="1724" y="2006"/>
                  <a:pt x="1732" y="2017"/>
                  <a:pt x="1730" y="2025"/>
                </a:cubicBezTo>
                <a:cubicBezTo>
                  <a:pt x="1722" y="2031"/>
                  <a:pt x="1736" y="2044"/>
                  <a:pt x="1730" y="2051"/>
                </a:cubicBezTo>
                <a:cubicBezTo>
                  <a:pt x="1736" y="2061"/>
                  <a:pt x="1730" y="2067"/>
                  <a:pt x="1733" y="2076"/>
                </a:cubicBezTo>
                <a:cubicBezTo>
                  <a:pt x="1735" y="2085"/>
                  <a:pt x="1735" y="2094"/>
                  <a:pt x="1732" y="2102"/>
                </a:cubicBezTo>
                <a:cubicBezTo>
                  <a:pt x="1738" y="2121"/>
                  <a:pt x="1734" y="2137"/>
                  <a:pt x="1736" y="2155"/>
                </a:cubicBezTo>
                <a:cubicBezTo>
                  <a:pt x="1737" y="2157"/>
                  <a:pt x="1737" y="2159"/>
                  <a:pt x="1738" y="2160"/>
                </a:cubicBezTo>
                <a:cubicBezTo>
                  <a:pt x="1760" y="2160"/>
                  <a:pt x="1760" y="2160"/>
                  <a:pt x="1760" y="2160"/>
                </a:cubicBezTo>
                <a:cubicBezTo>
                  <a:pt x="1760" y="2155"/>
                  <a:pt x="1760" y="2149"/>
                  <a:pt x="1759" y="2144"/>
                </a:cubicBezTo>
                <a:cubicBezTo>
                  <a:pt x="1757" y="2126"/>
                  <a:pt x="1758" y="2110"/>
                  <a:pt x="1757" y="2093"/>
                </a:cubicBezTo>
                <a:cubicBezTo>
                  <a:pt x="1754" y="2076"/>
                  <a:pt x="1759" y="2062"/>
                  <a:pt x="1752" y="2044"/>
                </a:cubicBezTo>
                <a:cubicBezTo>
                  <a:pt x="1756" y="2037"/>
                  <a:pt x="1750" y="2027"/>
                  <a:pt x="1754" y="2020"/>
                </a:cubicBezTo>
                <a:cubicBezTo>
                  <a:pt x="1751" y="2011"/>
                  <a:pt x="1751" y="2004"/>
                  <a:pt x="1751" y="1996"/>
                </a:cubicBezTo>
                <a:cubicBezTo>
                  <a:pt x="1756" y="1993"/>
                  <a:pt x="1749" y="1986"/>
                  <a:pt x="1752" y="1983"/>
                </a:cubicBezTo>
                <a:cubicBezTo>
                  <a:pt x="1749" y="1978"/>
                  <a:pt x="1752" y="1976"/>
                  <a:pt x="1749" y="1971"/>
                </a:cubicBezTo>
                <a:cubicBezTo>
                  <a:pt x="1748" y="1963"/>
                  <a:pt x="1752" y="1956"/>
                  <a:pt x="1747" y="1946"/>
                </a:cubicBezTo>
                <a:cubicBezTo>
                  <a:pt x="1751" y="1939"/>
                  <a:pt x="1746" y="1929"/>
                  <a:pt x="1747" y="1920"/>
                </a:cubicBezTo>
                <a:cubicBezTo>
                  <a:pt x="1745" y="1912"/>
                  <a:pt x="1750" y="1906"/>
                  <a:pt x="1744" y="1896"/>
                </a:cubicBezTo>
                <a:cubicBezTo>
                  <a:pt x="1752" y="1883"/>
                  <a:pt x="1742" y="1863"/>
                  <a:pt x="1747" y="1849"/>
                </a:cubicBezTo>
                <a:cubicBezTo>
                  <a:pt x="1747" y="1849"/>
                  <a:pt x="1747" y="1849"/>
                  <a:pt x="1747" y="1849"/>
                </a:cubicBezTo>
                <a:cubicBezTo>
                  <a:pt x="1744" y="1832"/>
                  <a:pt x="1745" y="1816"/>
                  <a:pt x="1742" y="1800"/>
                </a:cubicBezTo>
                <a:cubicBezTo>
                  <a:pt x="1743" y="1792"/>
                  <a:pt x="1743" y="1784"/>
                  <a:pt x="1740" y="1775"/>
                </a:cubicBezTo>
                <a:cubicBezTo>
                  <a:pt x="1745" y="1771"/>
                  <a:pt x="1735" y="1773"/>
                  <a:pt x="1739" y="1766"/>
                </a:cubicBezTo>
                <a:cubicBezTo>
                  <a:pt x="1742" y="1764"/>
                  <a:pt x="1738" y="1759"/>
                  <a:pt x="1736" y="1754"/>
                </a:cubicBezTo>
                <a:cubicBezTo>
                  <a:pt x="1739" y="1747"/>
                  <a:pt x="1731" y="1735"/>
                  <a:pt x="1733" y="1727"/>
                </a:cubicBezTo>
                <a:cubicBezTo>
                  <a:pt x="1731" y="1725"/>
                  <a:pt x="1731" y="1724"/>
                  <a:pt x="1730" y="1722"/>
                </a:cubicBezTo>
                <a:cubicBezTo>
                  <a:pt x="1727" y="1715"/>
                  <a:pt x="1729" y="1709"/>
                  <a:pt x="1726" y="1701"/>
                </a:cubicBezTo>
                <a:cubicBezTo>
                  <a:pt x="1724" y="1685"/>
                  <a:pt x="1715" y="1666"/>
                  <a:pt x="1714" y="1649"/>
                </a:cubicBezTo>
                <a:cubicBezTo>
                  <a:pt x="1707" y="1631"/>
                  <a:pt x="1697" y="1612"/>
                  <a:pt x="1693" y="1595"/>
                </a:cubicBezTo>
                <a:cubicBezTo>
                  <a:pt x="1689" y="1593"/>
                  <a:pt x="1688" y="1590"/>
                  <a:pt x="1687" y="1587"/>
                </a:cubicBezTo>
                <a:cubicBezTo>
                  <a:pt x="1686" y="1582"/>
                  <a:pt x="1686" y="1577"/>
                  <a:pt x="1682" y="1571"/>
                </a:cubicBezTo>
                <a:cubicBezTo>
                  <a:pt x="1675" y="1560"/>
                  <a:pt x="1673" y="1560"/>
                  <a:pt x="1670" y="1548"/>
                </a:cubicBezTo>
                <a:cubicBezTo>
                  <a:pt x="1676" y="1548"/>
                  <a:pt x="1679" y="1557"/>
                  <a:pt x="1683" y="1561"/>
                </a:cubicBezTo>
                <a:cubicBezTo>
                  <a:pt x="1686" y="1567"/>
                  <a:pt x="1689" y="1573"/>
                  <a:pt x="1692" y="1579"/>
                </a:cubicBezTo>
                <a:cubicBezTo>
                  <a:pt x="1695" y="1582"/>
                  <a:pt x="1696" y="1584"/>
                  <a:pt x="1698" y="1587"/>
                </a:cubicBezTo>
                <a:cubicBezTo>
                  <a:pt x="1701" y="1592"/>
                  <a:pt x="1703" y="1596"/>
                  <a:pt x="1709" y="1606"/>
                </a:cubicBezTo>
                <a:cubicBezTo>
                  <a:pt x="1724" y="1632"/>
                  <a:pt x="1726" y="1653"/>
                  <a:pt x="1741" y="1678"/>
                </a:cubicBezTo>
                <a:cubicBezTo>
                  <a:pt x="1744" y="1692"/>
                  <a:pt x="1747" y="1707"/>
                  <a:pt x="1753" y="1722"/>
                </a:cubicBezTo>
                <a:cubicBezTo>
                  <a:pt x="1753" y="1723"/>
                  <a:pt x="1753" y="1723"/>
                  <a:pt x="1753" y="1723"/>
                </a:cubicBezTo>
                <a:cubicBezTo>
                  <a:pt x="1752" y="1730"/>
                  <a:pt x="1758" y="1739"/>
                  <a:pt x="1755" y="1745"/>
                </a:cubicBezTo>
                <a:cubicBezTo>
                  <a:pt x="1759" y="1753"/>
                  <a:pt x="1760" y="1760"/>
                  <a:pt x="1758" y="1766"/>
                </a:cubicBezTo>
                <a:cubicBezTo>
                  <a:pt x="1764" y="1782"/>
                  <a:pt x="1767" y="1797"/>
                  <a:pt x="1767" y="1810"/>
                </a:cubicBezTo>
                <a:cubicBezTo>
                  <a:pt x="1766" y="1816"/>
                  <a:pt x="1776" y="1826"/>
                  <a:pt x="1767" y="1830"/>
                </a:cubicBezTo>
                <a:cubicBezTo>
                  <a:pt x="1771" y="1837"/>
                  <a:pt x="1772" y="1844"/>
                  <a:pt x="1771" y="1849"/>
                </a:cubicBezTo>
                <a:cubicBezTo>
                  <a:pt x="1771" y="1850"/>
                  <a:pt x="1771" y="1850"/>
                  <a:pt x="1771" y="1851"/>
                </a:cubicBezTo>
                <a:cubicBezTo>
                  <a:pt x="1777" y="1880"/>
                  <a:pt x="1771" y="1905"/>
                  <a:pt x="1776" y="1935"/>
                </a:cubicBezTo>
                <a:cubicBezTo>
                  <a:pt x="1773" y="1941"/>
                  <a:pt x="1779" y="1950"/>
                  <a:pt x="1778" y="1957"/>
                </a:cubicBezTo>
                <a:cubicBezTo>
                  <a:pt x="1778" y="1964"/>
                  <a:pt x="1773" y="1969"/>
                  <a:pt x="1777" y="1976"/>
                </a:cubicBezTo>
                <a:cubicBezTo>
                  <a:pt x="1778" y="1990"/>
                  <a:pt x="1775" y="2001"/>
                  <a:pt x="1777" y="2015"/>
                </a:cubicBezTo>
                <a:cubicBezTo>
                  <a:pt x="1778" y="2029"/>
                  <a:pt x="1778" y="2043"/>
                  <a:pt x="1778" y="2057"/>
                </a:cubicBezTo>
                <a:cubicBezTo>
                  <a:pt x="1779" y="2064"/>
                  <a:pt x="1776" y="2071"/>
                  <a:pt x="1779" y="2079"/>
                </a:cubicBezTo>
                <a:cubicBezTo>
                  <a:pt x="1775" y="2084"/>
                  <a:pt x="1784" y="2093"/>
                  <a:pt x="1779" y="2098"/>
                </a:cubicBezTo>
                <a:cubicBezTo>
                  <a:pt x="1784" y="2114"/>
                  <a:pt x="1779" y="2126"/>
                  <a:pt x="1784" y="2141"/>
                </a:cubicBezTo>
                <a:cubicBezTo>
                  <a:pt x="1780" y="2146"/>
                  <a:pt x="1785" y="2154"/>
                  <a:pt x="1784" y="2160"/>
                </a:cubicBezTo>
                <a:cubicBezTo>
                  <a:pt x="1794" y="2160"/>
                  <a:pt x="1794" y="2160"/>
                  <a:pt x="1794" y="2160"/>
                </a:cubicBezTo>
                <a:cubicBezTo>
                  <a:pt x="1790" y="2147"/>
                  <a:pt x="1796" y="2137"/>
                  <a:pt x="1792" y="2124"/>
                </a:cubicBezTo>
                <a:close/>
                <a:moveTo>
                  <a:pt x="2874" y="1978"/>
                </a:moveTo>
                <a:cubicBezTo>
                  <a:pt x="2863" y="1971"/>
                  <a:pt x="2849" y="1977"/>
                  <a:pt x="2838" y="1970"/>
                </a:cubicBezTo>
                <a:cubicBezTo>
                  <a:pt x="2835" y="1971"/>
                  <a:pt x="2831" y="1972"/>
                  <a:pt x="2830" y="1968"/>
                </a:cubicBezTo>
                <a:cubicBezTo>
                  <a:pt x="2825" y="1971"/>
                  <a:pt x="2823" y="1967"/>
                  <a:pt x="2819" y="1967"/>
                </a:cubicBezTo>
                <a:cubicBezTo>
                  <a:pt x="2813" y="1966"/>
                  <a:pt x="2807" y="1965"/>
                  <a:pt x="2801" y="1965"/>
                </a:cubicBezTo>
                <a:cubicBezTo>
                  <a:pt x="2787" y="1967"/>
                  <a:pt x="2776" y="1958"/>
                  <a:pt x="2762" y="1962"/>
                </a:cubicBezTo>
                <a:cubicBezTo>
                  <a:pt x="2757" y="1955"/>
                  <a:pt x="2748" y="1964"/>
                  <a:pt x="2744" y="1956"/>
                </a:cubicBezTo>
                <a:cubicBezTo>
                  <a:pt x="2736" y="1963"/>
                  <a:pt x="2733" y="1951"/>
                  <a:pt x="2725" y="1958"/>
                </a:cubicBezTo>
                <a:cubicBezTo>
                  <a:pt x="2713" y="1955"/>
                  <a:pt x="2700" y="1957"/>
                  <a:pt x="2688" y="1953"/>
                </a:cubicBezTo>
                <a:cubicBezTo>
                  <a:pt x="2680" y="1958"/>
                  <a:pt x="2675" y="1952"/>
                  <a:pt x="2668" y="1955"/>
                </a:cubicBezTo>
                <a:cubicBezTo>
                  <a:pt x="2662" y="1954"/>
                  <a:pt x="2655" y="1957"/>
                  <a:pt x="2650" y="1953"/>
                </a:cubicBezTo>
                <a:cubicBezTo>
                  <a:pt x="2642" y="1960"/>
                  <a:pt x="2637" y="1953"/>
                  <a:pt x="2630" y="1959"/>
                </a:cubicBezTo>
                <a:cubicBezTo>
                  <a:pt x="2624" y="1952"/>
                  <a:pt x="2615" y="1963"/>
                  <a:pt x="2609" y="1958"/>
                </a:cubicBezTo>
                <a:cubicBezTo>
                  <a:pt x="2595" y="1964"/>
                  <a:pt x="2583" y="1960"/>
                  <a:pt x="2569" y="1966"/>
                </a:cubicBezTo>
                <a:cubicBezTo>
                  <a:pt x="2556" y="1968"/>
                  <a:pt x="2542" y="1972"/>
                  <a:pt x="2529" y="1977"/>
                </a:cubicBezTo>
                <a:cubicBezTo>
                  <a:pt x="2523" y="1976"/>
                  <a:pt x="2515" y="1980"/>
                  <a:pt x="2508" y="1983"/>
                </a:cubicBezTo>
                <a:cubicBezTo>
                  <a:pt x="2502" y="1979"/>
                  <a:pt x="2501" y="1992"/>
                  <a:pt x="2493" y="1986"/>
                </a:cubicBezTo>
                <a:cubicBezTo>
                  <a:pt x="2485" y="1993"/>
                  <a:pt x="2479" y="1990"/>
                  <a:pt x="2472" y="1995"/>
                </a:cubicBezTo>
                <a:cubicBezTo>
                  <a:pt x="2469" y="1992"/>
                  <a:pt x="2464" y="1997"/>
                  <a:pt x="2460" y="1999"/>
                </a:cubicBezTo>
                <a:cubicBezTo>
                  <a:pt x="2457" y="2002"/>
                  <a:pt x="2451" y="2004"/>
                  <a:pt x="2452" y="2008"/>
                </a:cubicBezTo>
                <a:cubicBezTo>
                  <a:pt x="2468" y="2003"/>
                  <a:pt x="2484" y="1997"/>
                  <a:pt x="2500" y="1991"/>
                </a:cubicBezTo>
                <a:cubicBezTo>
                  <a:pt x="2508" y="1988"/>
                  <a:pt x="2516" y="1988"/>
                  <a:pt x="2525" y="1983"/>
                </a:cubicBezTo>
                <a:cubicBezTo>
                  <a:pt x="2532" y="1984"/>
                  <a:pt x="2541" y="1980"/>
                  <a:pt x="2549" y="1978"/>
                </a:cubicBezTo>
                <a:cubicBezTo>
                  <a:pt x="2556" y="1982"/>
                  <a:pt x="2566" y="1974"/>
                  <a:pt x="2574" y="1973"/>
                </a:cubicBezTo>
                <a:cubicBezTo>
                  <a:pt x="2576" y="1977"/>
                  <a:pt x="2581" y="1970"/>
                  <a:pt x="2584" y="1973"/>
                </a:cubicBezTo>
                <a:cubicBezTo>
                  <a:pt x="2590" y="1967"/>
                  <a:pt x="2592" y="1975"/>
                  <a:pt x="2597" y="1972"/>
                </a:cubicBezTo>
                <a:cubicBezTo>
                  <a:pt x="2614" y="1967"/>
                  <a:pt x="2628" y="1971"/>
                  <a:pt x="2646" y="1962"/>
                </a:cubicBezTo>
                <a:cubicBezTo>
                  <a:pt x="2653" y="1966"/>
                  <a:pt x="2662" y="1964"/>
                  <a:pt x="2671" y="1964"/>
                </a:cubicBezTo>
                <a:cubicBezTo>
                  <a:pt x="2678" y="1966"/>
                  <a:pt x="2686" y="1968"/>
                  <a:pt x="2695" y="1966"/>
                </a:cubicBezTo>
                <a:cubicBezTo>
                  <a:pt x="2712" y="1969"/>
                  <a:pt x="2730" y="1969"/>
                  <a:pt x="2747" y="1971"/>
                </a:cubicBezTo>
                <a:cubicBezTo>
                  <a:pt x="2755" y="1972"/>
                  <a:pt x="2763" y="1974"/>
                  <a:pt x="2772" y="1973"/>
                </a:cubicBezTo>
                <a:cubicBezTo>
                  <a:pt x="2776" y="1972"/>
                  <a:pt x="2780" y="1973"/>
                  <a:pt x="2784" y="1976"/>
                </a:cubicBezTo>
                <a:cubicBezTo>
                  <a:pt x="2788" y="1978"/>
                  <a:pt x="2793" y="1977"/>
                  <a:pt x="2798" y="1977"/>
                </a:cubicBezTo>
                <a:cubicBezTo>
                  <a:pt x="2801" y="1984"/>
                  <a:pt x="2808" y="1969"/>
                  <a:pt x="2810" y="1980"/>
                </a:cubicBezTo>
                <a:cubicBezTo>
                  <a:pt x="2815" y="1977"/>
                  <a:pt x="2817" y="1985"/>
                  <a:pt x="2823" y="1979"/>
                </a:cubicBezTo>
                <a:cubicBezTo>
                  <a:pt x="2825" y="1989"/>
                  <a:pt x="2832" y="1976"/>
                  <a:pt x="2834" y="1986"/>
                </a:cubicBezTo>
                <a:cubicBezTo>
                  <a:pt x="2840" y="1981"/>
                  <a:pt x="2844" y="1985"/>
                  <a:pt x="2848" y="1987"/>
                </a:cubicBezTo>
                <a:cubicBezTo>
                  <a:pt x="2860" y="1987"/>
                  <a:pt x="2871" y="1989"/>
                  <a:pt x="2882" y="1991"/>
                </a:cubicBezTo>
                <a:cubicBezTo>
                  <a:pt x="2882" y="1978"/>
                  <a:pt x="2882" y="1978"/>
                  <a:pt x="2882" y="1978"/>
                </a:cubicBezTo>
                <a:cubicBezTo>
                  <a:pt x="2879" y="1977"/>
                  <a:pt x="2877" y="1976"/>
                  <a:pt x="2874" y="1978"/>
                </a:cubicBezTo>
                <a:close/>
                <a:moveTo>
                  <a:pt x="1547" y="2138"/>
                </a:moveTo>
                <a:cubicBezTo>
                  <a:pt x="1540" y="2138"/>
                  <a:pt x="1537" y="2128"/>
                  <a:pt x="1531" y="2126"/>
                </a:cubicBezTo>
                <a:cubicBezTo>
                  <a:pt x="1521" y="2118"/>
                  <a:pt x="1513" y="2104"/>
                  <a:pt x="1502" y="2099"/>
                </a:cubicBezTo>
                <a:cubicBezTo>
                  <a:pt x="1499" y="2090"/>
                  <a:pt x="1493" y="2091"/>
                  <a:pt x="1489" y="2086"/>
                </a:cubicBezTo>
                <a:cubicBezTo>
                  <a:pt x="1483" y="2083"/>
                  <a:pt x="1480" y="2073"/>
                  <a:pt x="1473" y="2074"/>
                </a:cubicBezTo>
                <a:cubicBezTo>
                  <a:pt x="1464" y="2063"/>
                  <a:pt x="1454" y="2056"/>
                  <a:pt x="1444" y="2047"/>
                </a:cubicBezTo>
                <a:cubicBezTo>
                  <a:pt x="1440" y="2041"/>
                  <a:pt x="1435" y="2037"/>
                  <a:pt x="1431" y="2033"/>
                </a:cubicBezTo>
                <a:cubicBezTo>
                  <a:pt x="1425" y="2031"/>
                  <a:pt x="1422" y="2021"/>
                  <a:pt x="1415" y="2022"/>
                </a:cubicBezTo>
                <a:cubicBezTo>
                  <a:pt x="1407" y="2008"/>
                  <a:pt x="1394" y="2007"/>
                  <a:pt x="1386" y="1994"/>
                </a:cubicBezTo>
                <a:cubicBezTo>
                  <a:pt x="1376" y="1987"/>
                  <a:pt x="1367" y="1977"/>
                  <a:pt x="1359" y="1966"/>
                </a:cubicBezTo>
                <a:cubicBezTo>
                  <a:pt x="1352" y="1966"/>
                  <a:pt x="1351" y="1951"/>
                  <a:pt x="1343" y="1954"/>
                </a:cubicBezTo>
                <a:cubicBezTo>
                  <a:pt x="1340" y="1946"/>
                  <a:pt x="1335" y="1940"/>
                  <a:pt x="1329" y="1938"/>
                </a:cubicBezTo>
                <a:cubicBezTo>
                  <a:pt x="1311" y="1916"/>
                  <a:pt x="1293" y="1897"/>
                  <a:pt x="1275" y="1874"/>
                </a:cubicBezTo>
                <a:cubicBezTo>
                  <a:pt x="1274" y="1868"/>
                  <a:pt x="1270" y="1859"/>
                  <a:pt x="1266" y="1849"/>
                </a:cubicBezTo>
                <a:cubicBezTo>
                  <a:pt x="1264" y="1843"/>
                  <a:pt x="1261" y="1836"/>
                  <a:pt x="1260" y="1830"/>
                </a:cubicBezTo>
                <a:cubicBezTo>
                  <a:pt x="1257" y="1823"/>
                  <a:pt x="1253" y="1816"/>
                  <a:pt x="1250" y="1809"/>
                </a:cubicBezTo>
                <a:cubicBezTo>
                  <a:pt x="1246" y="1802"/>
                  <a:pt x="1244" y="1793"/>
                  <a:pt x="1237" y="1796"/>
                </a:cubicBezTo>
                <a:cubicBezTo>
                  <a:pt x="1238" y="1800"/>
                  <a:pt x="1235" y="1801"/>
                  <a:pt x="1238" y="1805"/>
                </a:cubicBezTo>
                <a:cubicBezTo>
                  <a:pt x="1241" y="1809"/>
                  <a:pt x="1238" y="1814"/>
                  <a:pt x="1242" y="1813"/>
                </a:cubicBezTo>
                <a:cubicBezTo>
                  <a:pt x="1241" y="1819"/>
                  <a:pt x="1249" y="1828"/>
                  <a:pt x="1246" y="1834"/>
                </a:cubicBezTo>
                <a:cubicBezTo>
                  <a:pt x="1220" y="1787"/>
                  <a:pt x="1206" y="1766"/>
                  <a:pt x="1184" y="1722"/>
                </a:cubicBezTo>
                <a:cubicBezTo>
                  <a:pt x="1183" y="1719"/>
                  <a:pt x="1181" y="1715"/>
                  <a:pt x="1179" y="1711"/>
                </a:cubicBezTo>
                <a:cubicBezTo>
                  <a:pt x="1177" y="1707"/>
                  <a:pt x="1179" y="1693"/>
                  <a:pt x="1170" y="1693"/>
                </a:cubicBezTo>
                <a:cubicBezTo>
                  <a:pt x="1172" y="1703"/>
                  <a:pt x="1175" y="1713"/>
                  <a:pt x="1179" y="1722"/>
                </a:cubicBezTo>
                <a:cubicBezTo>
                  <a:pt x="1194" y="1762"/>
                  <a:pt x="1220" y="1801"/>
                  <a:pt x="1238" y="1838"/>
                </a:cubicBezTo>
                <a:cubicBezTo>
                  <a:pt x="1241" y="1843"/>
                  <a:pt x="1245" y="1845"/>
                  <a:pt x="1249" y="1849"/>
                </a:cubicBezTo>
                <a:cubicBezTo>
                  <a:pt x="1251" y="1851"/>
                  <a:pt x="1252" y="1853"/>
                  <a:pt x="1253" y="1856"/>
                </a:cubicBezTo>
                <a:cubicBezTo>
                  <a:pt x="1262" y="1873"/>
                  <a:pt x="1264" y="1875"/>
                  <a:pt x="1271" y="1892"/>
                </a:cubicBezTo>
                <a:cubicBezTo>
                  <a:pt x="1278" y="1907"/>
                  <a:pt x="1286" y="1922"/>
                  <a:pt x="1293" y="1937"/>
                </a:cubicBezTo>
                <a:cubicBezTo>
                  <a:pt x="1314" y="1969"/>
                  <a:pt x="1335" y="2000"/>
                  <a:pt x="1354" y="2036"/>
                </a:cubicBezTo>
                <a:cubicBezTo>
                  <a:pt x="1372" y="2057"/>
                  <a:pt x="1390" y="2080"/>
                  <a:pt x="1408" y="2099"/>
                </a:cubicBezTo>
                <a:cubicBezTo>
                  <a:pt x="1416" y="2114"/>
                  <a:pt x="1427" y="2122"/>
                  <a:pt x="1435" y="2135"/>
                </a:cubicBezTo>
                <a:cubicBezTo>
                  <a:pt x="1439" y="2142"/>
                  <a:pt x="1445" y="2143"/>
                  <a:pt x="1449" y="2150"/>
                </a:cubicBezTo>
                <a:cubicBezTo>
                  <a:pt x="1451" y="2154"/>
                  <a:pt x="1455" y="2152"/>
                  <a:pt x="1456" y="2157"/>
                </a:cubicBezTo>
                <a:cubicBezTo>
                  <a:pt x="1458" y="2160"/>
                  <a:pt x="1462" y="2157"/>
                  <a:pt x="1464" y="2160"/>
                </a:cubicBezTo>
                <a:cubicBezTo>
                  <a:pt x="1479" y="2160"/>
                  <a:pt x="1479" y="2160"/>
                  <a:pt x="1479" y="2160"/>
                </a:cubicBezTo>
                <a:cubicBezTo>
                  <a:pt x="1470" y="2151"/>
                  <a:pt x="1461" y="2144"/>
                  <a:pt x="1452" y="2136"/>
                </a:cubicBezTo>
                <a:cubicBezTo>
                  <a:pt x="1444" y="2123"/>
                  <a:pt x="1433" y="2119"/>
                  <a:pt x="1426" y="2103"/>
                </a:cubicBezTo>
                <a:cubicBezTo>
                  <a:pt x="1421" y="2101"/>
                  <a:pt x="1417" y="2094"/>
                  <a:pt x="1412" y="2088"/>
                </a:cubicBezTo>
                <a:cubicBezTo>
                  <a:pt x="1408" y="2081"/>
                  <a:pt x="1402" y="2079"/>
                  <a:pt x="1398" y="2072"/>
                </a:cubicBezTo>
                <a:cubicBezTo>
                  <a:pt x="1389" y="2063"/>
                  <a:pt x="1380" y="2053"/>
                  <a:pt x="1372" y="2040"/>
                </a:cubicBezTo>
                <a:cubicBezTo>
                  <a:pt x="1355" y="2017"/>
                  <a:pt x="1340" y="1985"/>
                  <a:pt x="1322" y="1964"/>
                </a:cubicBezTo>
                <a:cubicBezTo>
                  <a:pt x="1320" y="1958"/>
                  <a:pt x="1316" y="1950"/>
                  <a:pt x="1312" y="1943"/>
                </a:cubicBezTo>
                <a:cubicBezTo>
                  <a:pt x="1309" y="1936"/>
                  <a:pt x="1307" y="1927"/>
                  <a:pt x="1301" y="1926"/>
                </a:cubicBezTo>
                <a:cubicBezTo>
                  <a:pt x="1298" y="1922"/>
                  <a:pt x="1301" y="1920"/>
                  <a:pt x="1302" y="1922"/>
                </a:cubicBezTo>
                <a:cubicBezTo>
                  <a:pt x="1304" y="1924"/>
                  <a:pt x="1307" y="1925"/>
                  <a:pt x="1308" y="1929"/>
                </a:cubicBezTo>
                <a:cubicBezTo>
                  <a:pt x="1313" y="1932"/>
                  <a:pt x="1316" y="1941"/>
                  <a:pt x="1321" y="1942"/>
                </a:cubicBezTo>
                <a:cubicBezTo>
                  <a:pt x="1328" y="1956"/>
                  <a:pt x="1339" y="1957"/>
                  <a:pt x="1346" y="1972"/>
                </a:cubicBezTo>
                <a:cubicBezTo>
                  <a:pt x="1350" y="1975"/>
                  <a:pt x="1356" y="1975"/>
                  <a:pt x="1359" y="1985"/>
                </a:cubicBezTo>
                <a:cubicBezTo>
                  <a:pt x="1364" y="1986"/>
                  <a:pt x="1368" y="1992"/>
                  <a:pt x="1372" y="1998"/>
                </a:cubicBezTo>
                <a:cubicBezTo>
                  <a:pt x="1379" y="2002"/>
                  <a:pt x="1384" y="2011"/>
                  <a:pt x="1392" y="2014"/>
                </a:cubicBezTo>
                <a:cubicBezTo>
                  <a:pt x="1397" y="2014"/>
                  <a:pt x="1397" y="2024"/>
                  <a:pt x="1402" y="2022"/>
                </a:cubicBezTo>
                <a:cubicBezTo>
                  <a:pt x="1407" y="2021"/>
                  <a:pt x="1408" y="2031"/>
                  <a:pt x="1413" y="2029"/>
                </a:cubicBezTo>
                <a:cubicBezTo>
                  <a:pt x="1425" y="2045"/>
                  <a:pt x="1438" y="2057"/>
                  <a:pt x="1451" y="2069"/>
                </a:cubicBezTo>
                <a:cubicBezTo>
                  <a:pt x="1459" y="2072"/>
                  <a:pt x="1463" y="2086"/>
                  <a:pt x="1472" y="2084"/>
                </a:cubicBezTo>
                <a:cubicBezTo>
                  <a:pt x="1476" y="2098"/>
                  <a:pt x="1487" y="2091"/>
                  <a:pt x="1491" y="2104"/>
                </a:cubicBezTo>
                <a:cubicBezTo>
                  <a:pt x="1499" y="2105"/>
                  <a:pt x="1503" y="2120"/>
                  <a:pt x="1512" y="2120"/>
                </a:cubicBezTo>
                <a:cubicBezTo>
                  <a:pt x="1516" y="2130"/>
                  <a:pt x="1524" y="2130"/>
                  <a:pt x="1529" y="2141"/>
                </a:cubicBezTo>
                <a:cubicBezTo>
                  <a:pt x="1538" y="2147"/>
                  <a:pt x="1547" y="2153"/>
                  <a:pt x="1556" y="2160"/>
                </a:cubicBezTo>
                <a:cubicBezTo>
                  <a:pt x="1573" y="2160"/>
                  <a:pt x="1573" y="2160"/>
                  <a:pt x="1573" y="2160"/>
                </a:cubicBezTo>
                <a:cubicBezTo>
                  <a:pt x="1569" y="2156"/>
                  <a:pt x="1565" y="2153"/>
                  <a:pt x="1560" y="2151"/>
                </a:cubicBezTo>
                <a:cubicBezTo>
                  <a:pt x="1557" y="2143"/>
                  <a:pt x="1550" y="2146"/>
                  <a:pt x="1547" y="2138"/>
                </a:cubicBezTo>
                <a:close/>
                <a:moveTo>
                  <a:pt x="847" y="2089"/>
                </a:moveTo>
                <a:cubicBezTo>
                  <a:pt x="843" y="2073"/>
                  <a:pt x="841" y="2057"/>
                  <a:pt x="838" y="2042"/>
                </a:cubicBezTo>
                <a:cubicBezTo>
                  <a:pt x="839" y="2032"/>
                  <a:pt x="833" y="2027"/>
                  <a:pt x="836" y="2017"/>
                </a:cubicBezTo>
                <a:cubicBezTo>
                  <a:pt x="838" y="2012"/>
                  <a:pt x="834" y="2010"/>
                  <a:pt x="836" y="2005"/>
                </a:cubicBezTo>
                <a:cubicBezTo>
                  <a:pt x="829" y="2004"/>
                  <a:pt x="841" y="1993"/>
                  <a:pt x="830" y="1994"/>
                </a:cubicBezTo>
                <a:cubicBezTo>
                  <a:pt x="829" y="2007"/>
                  <a:pt x="832" y="2017"/>
                  <a:pt x="829" y="2030"/>
                </a:cubicBezTo>
                <a:cubicBezTo>
                  <a:pt x="832" y="2035"/>
                  <a:pt x="830" y="2043"/>
                  <a:pt x="834" y="2046"/>
                </a:cubicBezTo>
                <a:cubicBezTo>
                  <a:pt x="833" y="2054"/>
                  <a:pt x="832" y="2060"/>
                  <a:pt x="835" y="2065"/>
                </a:cubicBezTo>
                <a:cubicBezTo>
                  <a:pt x="837" y="2089"/>
                  <a:pt x="841" y="2112"/>
                  <a:pt x="847" y="2134"/>
                </a:cubicBezTo>
                <a:cubicBezTo>
                  <a:pt x="850" y="2143"/>
                  <a:pt x="853" y="2151"/>
                  <a:pt x="855" y="2160"/>
                </a:cubicBezTo>
                <a:cubicBezTo>
                  <a:pt x="868" y="2160"/>
                  <a:pt x="868" y="2160"/>
                  <a:pt x="868" y="2160"/>
                </a:cubicBezTo>
                <a:cubicBezTo>
                  <a:pt x="865" y="2152"/>
                  <a:pt x="863" y="2142"/>
                  <a:pt x="859" y="2134"/>
                </a:cubicBezTo>
                <a:cubicBezTo>
                  <a:pt x="854" y="2119"/>
                  <a:pt x="850" y="2104"/>
                  <a:pt x="847" y="2089"/>
                </a:cubicBezTo>
                <a:close/>
                <a:moveTo>
                  <a:pt x="721" y="2145"/>
                </a:moveTo>
                <a:cubicBezTo>
                  <a:pt x="714" y="2140"/>
                  <a:pt x="725" y="2124"/>
                  <a:pt x="716" y="2120"/>
                </a:cubicBezTo>
                <a:cubicBezTo>
                  <a:pt x="707" y="2131"/>
                  <a:pt x="713" y="2147"/>
                  <a:pt x="714" y="2160"/>
                </a:cubicBezTo>
                <a:cubicBezTo>
                  <a:pt x="721" y="2160"/>
                  <a:pt x="721" y="2160"/>
                  <a:pt x="721" y="2160"/>
                </a:cubicBezTo>
                <a:cubicBezTo>
                  <a:pt x="721" y="2156"/>
                  <a:pt x="720" y="2151"/>
                  <a:pt x="721" y="2145"/>
                </a:cubicBezTo>
                <a:close/>
                <a:moveTo>
                  <a:pt x="417" y="2054"/>
                </a:moveTo>
                <a:cubicBezTo>
                  <a:pt x="407" y="2054"/>
                  <a:pt x="398" y="2052"/>
                  <a:pt x="389" y="2049"/>
                </a:cubicBezTo>
                <a:cubicBezTo>
                  <a:pt x="384" y="2049"/>
                  <a:pt x="379" y="2046"/>
                  <a:pt x="374" y="2048"/>
                </a:cubicBezTo>
                <a:cubicBezTo>
                  <a:pt x="372" y="2047"/>
                  <a:pt x="371" y="2044"/>
                  <a:pt x="368" y="2045"/>
                </a:cubicBezTo>
                <a:cubicBezTo>
                  <a:pt x="365" y="2047"/>
                  <a:pt x="363" y="2042"/>
                  <a:pt x="360" y="2043"/>
                </a:cubicBezTo>
                <a:cubicBezTo>
                  <a:pt x="356" y="2041"/>
                  <a:pt x="352" y="2038"/>
                  <a:pt x="346" y="2043"/>
                </a:cubicBezTo>
                <a:cubicBezTo>
                  <a:pt x="342" y="2036"/>
                  <a:pt x="337" y="2038"/>
                  <a:pt x="333" y="2034"/>
                </a:cubicBezTo>
                <a:cubicBezTo>
                  <a:pt x="328" y="2034"/>
                  <a:pt x="323" y="2035"/>
                  <a:pt x="319" y="2033"/>
                </a:cubicBezTo>
                <a:cubicBezTo>
                  <a:pt x="315" y="2027"/>
                  <a:pt x="310" y="2028"/>
                  <a:pt x="305" y="2028"/>
                </a:cubicBezTo>
                <a:cubicBezTo>
                  <a:pt x="296" y="2023"/>
                  <a:pt x="287" y="2022"/>
                  <a:pt x="277" y="2019"/>
                </a:cubicBezTo>
                <a:cubicBezTo>
                  <a:pt x="276" y="2016"/>
                  <a:pt x="274" y="2016"/>
                  <a:pt x="272" y="2016"/>
                </a:cubicBezTo>
                <a:cubicBezTo>
                  <a:pt x="270" y="2015"/>
                  <a:pt x="266" y="2015"/>
                  <a:pt x="264" y="2014"/>
                </a:cubicBezTo>
                <a:cubicBezTo>
                  <a:pt x="261" y="2005"/>
                  <a:pt x="254" y="2014"/>
                  <a:pt x="251" y="2005"/>
                </a:cubicBezTo>
                <a:cubicBezTo>
                  <a:pt x="226" y="2002"/>
                  <a:pt x="202" y="1998"/>
                  <a:pt x="178" y="1991"/>
                </a:cubicBezTo>
                <a:cubicBezTo>
                  <a:pt x="166" y="1990"/>
                  <a:pt x="154" y="1988"/>
                  <a:pt x="142" y="1984"/>
                </a:cubicBezTo>
                <a:cubicBezTo>
                  <a:pt x="130" y="1985"/>
                  <a:pt x="117" y="1983"/>
                  <a:pt x="105" y="1981"/>
                </a:cubicBezTo>
                <a:cubicBezTo>
                  <a:pt x="99" y="1978"/>
                  <a:pt x="92" y="1982"/>
                  <a:pt x="87" y="1979"/>
                </a:cubicBezTo>
                <a:cubicBezTo>
                  <a:pt x="81" y="1975"/>
                  <a:pt x="73" y="1984"/>
                  <a:pt x="68" y="1978"/>
                </a:cubicBezTo>
                <a:cubicBezTo>
                  <a:pt x="61" y="1985"/>
                  <a:pt x="57" y="1973"/>
                  <a:pt x="49" y="1980"/>
                </a:cubicBezTo>
                <a:cubicBezTo>
                  <a:pt x="43" y="1979"/>
                  <a:pt x="37" y="1977"/>
                  <a:pt x="30" y="1979"/>
                </a:cubicBezTo>
                <a:cubicBezTo>
                  <a:pt x="24" y="1980"/>
                  <a:pt x="18" y="1976"/>
                  <a:pt x="11" y="1981"/>
                </a:cubicBezTo>
                <a:cubicBezTo>
                  <a:pt x="8" y="1982"/>
                  <a:pt x="5" y="1981"/>
                  <a:pt x="2" y="1981"/>
                </a:cubicBezTo>
                <a:cubicBezTo>
                  <a:pt x="2" y="1993"/>
                  <a:pt x="2" y="1993"/>
                  <a:pt x="2" y="1993"/>
                </a:cubicBezTo>
                <a:cubicBezTo>
                  <a:pt x="3" y="1993"/>
                  <a:pt x="4" y="1993"/>
                  <a:pt x="5" y="1993"/>
                </a:cubicBezTo>
                <a:cubicBezTo>
                  <a:pt x="11" y="1994"/>
                  <a:pt x="18" y="1989"/>
                  <a:pt x="24" y="1990"/>
                </a:cubicBezTo>
                <a:cubicBezTo>
                  <a:pt x="31" y="1992"/>
                  <a:pt x="38" y="1989"/>
                  <a:pt x="45" y="1990"/>
                </a:cubicBezTo>
                <a:cubicBezTo>
                  <a:pt x="51" y="1989"/>
                  <a:pt x="58" y="1987"/>
                  <a:pt x="63" y="1992"/>
                </a:cubicBezTo>
                <a:cubicBezTo>
                  <a:pt x="71" y="1988"/>
                  <a:pt x="78" y="1988"/>
                  <a:pt x="84" y="1992"/>
                </a:cubicBezTo>
                <a:cubicBezTo>
                  <a:pt x="91" y="1989"/>
                  <a:pt x="97" y="1992"/>
                  <a:pt x="103" y="1993"/>
                </a:cubicBezTo>
                <a:cubicBezTo>
                  <a:pt x="107" y="1991"/>
                  <a:pt x="110" y="1994"/>
                  <a:pt x="113" y="1993"/>
                </a:cubicBezTo>
                <a:cubicBezTo>
                  <a:pt x="117" y="1991"/>
                  <a:pt x="119" y="1998"/>
                  <a:pt x="124" y="1993"/>
                </a:cubicBezTo>
                <a:cubicBezTo>
                  <a:pt x="136" y="2000"/>
                  <a:pt x="150" y="1992"/>
                  <a:pt x="162" y="2002"/>
                </a:cubicBezTo>
                <a:cubicBezTo>
                  <a:pt x="169" y="1998"/>
                  <a:pt x="173" y="2006"/>
                  <a:pt x="180" y="2004"/>
                </a:cubicBezTo>
                <a:cubicBezTo>
                  <a:pt x="184" y="2002"/>
                  <a:pt x="186" y="2007"/>
                  <a:pt x="190" y="2008"/>
                </a:cubicBezTo>
                <a:cubicBezTo>
                  <a:pt x="193" y="2007"/>
                  <a:pt x="197" y="2008"/>
                  <a:pt x="199" y="2012"/>
                </a:cubicBezTo>
                <a:cubicBezTo>
                  <a:pt x="206" y="2006"/>
                  <a:pt x="210" y="2014"/>
                  <a:pt x="216" y="2011"/>
                </a:cubicBezTo>
                <a:cubicBezTo>
                  <a:pt x="221" y="2018"/>
                  <a:pt x="230" y="2006"/>
                  <a:pt x="234" y="2017"/>
                </a:cubicBezTo>
                <a:cubicBezTo>
                  <a:pt x="241" y="2012"/>
                  <a:pt x="245" y="2019"/>
                  <a:pt x="250" y="2020"/>
                </a:cubicBezTo>
                <a:cubicBezTo>
                  <a:pt x="257" y="2016"/>
                  <a:pt x="261" y="2027"/>
                  <a:pt x="268" y="2025"/>
                </a:cubicBezTo>
                <a:cubicBezTo>
                  <a:pt x="279" y="2029"/>
                  <a:pt x="290" y="2035"/>
                  <a:pt x="302" y="2034"/>
                </a:cubicBezTo>
                <a:cubicBezTo>
                  <a:pt x="306" y="2038"/>
                  <a:pt x="312" y="2038"/>
                  <a:pt x="317" y="2041"/>
                </a:cubicBezTo>
                <a:cubicBezTo>
                  <a:pt x="324" y="2038"/>
                  <a:pt x="328" y="2048"/>
                  <a:pt x="335" y="2047"/>
                </a:cubicBezTo>
                <a:cubicBezTo>
                  <a:pt x="341" y="2041"/>
                  <a:pt x="346" y="2048"/>
                  <a:pt x="351" y="2050"/>
                </a:cubicBezTo>
                <a:cubicBezTo>
                  <a:pt x="356" y="2053"/>
                  <a:pt x="364" y="2047"/>
                  <a:pt x="368" y="2055"/>
                </a:cubicBezTo>
                <a:cubicBezTo>
                  <a:pt x="375" y="2049"/>
                  <a:pt x="379" y="2058"/>
                  <a:pt x="385" y="2055"/>
                </a:cubicBezTo>
                <a:cubicBezTo>
                  <a:pt x="391" y="2060"/>
                  <a:pt x="397" y="2059"/>
                  <a:pt x="403" y="2060"/>
                </a:cubicBezTo>
                <a:cubicBezTo>
                  <a:pt x="409" y="2057"/>
                  <a:pt x="413" y="2065"/>
                  <a:pt x="420" y="2059"/>
                </a:cubicBezTo>
                <a:cubicBezTo>
                  <a:pt x="422" y="2063"/>
                  <a:pt x="425" y="2064"/>
                  <a:pt x="427" y="2065"/>
                </a:cubicBezTo>
                <a:cubicBezTo>
                  <a:pt x="431" y="2061"/>
                  <a:pt x="434" y="2065"/>
                  <a:pt x="438" y="2065"/>
                </a:cubicBezTo>
                <a:cubicBezTo>
                  <a:pt x="444" y="2066"/>
                  <a:pt x="450" y="2067"/>
                  <a:pt x="456" y="2066"/>
                </a:cubicBezTo>
                <a:cubicBezTo>
                  <a:pt x="459" y="2073"/>
                  <a:pt x="474" y="2065"/>
                  <a:pt x="472" y="2059"/>
                </a:cubicBezTo>
                <a:cubicBezTo>
                  <a:pt x="452" y="2064"/>
                  <a:pt x="435" y="2057"/>
                  <a:pt x="417" y="2054"/>
                </a:cubicBezTo>
                <a:close/>
                <a:moveTo>
                  <a:pt x="629" y="1975"/>
                </a:moveTo>
                <a:cubicBezTo>
                  <a:pt x="623" y="1970"/>
                  <a:pt x="617" y="1972"/>
                  <a:pt x="610" y="1973"/>
                </a:cubicBezTo>
                <a:cubicBezTo>
                  <a:pt x="598" y="1969"/>
                  <a:pt x="585" y="1975"/>
                  <a:pt x="573" y="1970"/>
                </a:cubicBezTo>
                <a:cubicBezTo>
                  <a:pt x="559" y="1976"/>
                  <a:pt x="549" y="1967"/>
                  <a:pt x="535" y="1971"/>
                </a:cubicBezTo>
                <a:cubicBezTo>
                  <a:pt x="529" y="1972"/>
                  <a:pt x="523" y="1971"/>
                  <a:pt x="517" y="1970"/>
                </a:cubicBezTo>
                <a:cubicBezTo>
                  <a:pt x="510" y="1970"/>
                  <a:pt x="504" y="1972"/>
                  <a:pt x="498" y="1968"/>
                </a:cubicBezTo>
                <a:cubicBezTo>
                  <a:pt x="493" y="1969"/>
                  <a:pt x="487" y="1967"/>
                  <a:pt x="481" y="1969"/>
                </a:cubicBezTo>
                <a:cubicBezTo>
                  <a:pt x="475" y="1968"/>
                  <a:pt x="469" y="1967"/>
                  <a:pt x="463" y="1967"/>
                </a:cubicBezTo>
                <a:cubicBezTo>
                  <a:pt x="452" y="1959"/>
                  <a:pt x="437" y="1971"/>
                  <a:pt x="427" y="1960"/>
                </a:cubicBezTo>
                <a:cubicBezTo>
                  <a:pt x="413" y="1966"/>
                  <a:pt x="403" y="1955"/>
                  <a:pt x="390" y="1957"/>
                </a:cubicBezTo>
                <a:cubicBezTo>
                  <a:pt x="384" y="1953"/>
                  <a:pt x="377" y="1956"/>
                  <a:pt x="372" y="1952"/>
                </a:cubicBezTo>
                <a:cubicBezTo>
                  <a:pt x="365" y="1957"/>
                  <a:pt x="360" y="1947"/>
                  <a:pt x="354" y="1946"/>
                </a:cubicBezTo>
                <a:cubicBezTo>
                  <a:pt x="335" y="1948"/>
                  <a:pt x="318" y="1941"/>
                  <a:pt x="299" y="1942"/>
                </a:cubicBezTo>
                <a:cubicBezTo>
                  <a:pt x="290" y="1938"/>
                  <a:pt x="281" y="1936"/>
                  <a:pt x="271" y="1932"/>
                </a:cubicBezTo>
                <a:cubicBezTo>
                  <a:pt x="266" y="1935"/>
                  <a:pt x="262" y="1932"/>
                  <a:pt x="257" y="1931"/>
                </a:cubicBezTo>
                <a:cubicBezTo>
                  <a:pt x="252" y="1934"/>
                  <a:pt x="248" y="1928"/>
                  <a:pt x="243" y="1927"/>
                </a:cubicBezTo>
                <a:cubicBezTo>
                  <a:pt x="234" y="1929"/>
                  <a:pt x="226" y="1924"/>
                  <a:pt x="217" y="1923"/>
                </a:cubicBezTo>
                <a:cubicBezTo>
                  <a:pt x="208" y="1917"/>
                  <a:pt x="197" y="1924"/>
                  <a:pt x="189" y="1918"/>
                </a:cubicBezTo>
                <a:cubicBezTo>
                  <a:pt x="183" y="1920"/>
                  <a:pt x="179" y="1915"/>
                  <a:pt x="174" y="1917"/>
                </a:cubicBezTo>
                <a:cubicBezTo>
                  <a:pt x="169" y="1917"/>
                  <a:pt x="165" y="1914"/>
                  <a:pt x="160" y="1916"/>
                </a:cubicBezTo>
                <a:cubicBezTo>
                  <a:pt x="150" y="1915"/>
                  <a:pt x="140" y="1919"/>
                  <a:pt x="131" y="1915"/>
                </a:cubicBezTo>
                <a:cubicBezTo>
                  <a:pt x="122" y="1915"/>
                  <a:pt x="112" y="1917"/>
                  <a:pt x="104" y="1912"/>
                </a:cubicBezTo>
                <a:cubicBezTo>
                  <a:pt x="94" y="1912"/>
                  <a:pt x="84" y="1915"/>
                  <a:pt x="75" y="1910"/>
                </a:cubicBezTo>
                <a:cubicBezTo>
                  <a:pt x="65" y="1914"/>
                  <a:pt x="56" y="1909"/>
                  <a:pt x="45" y="1913"/>
                </a:cubicBezTo>
                <a:cubicBezTo>
                  <a:pt x="36" y="1913"/>
                  <a:pt x="26" y="1910"/>
                  <a:pt x="16" y="1915"/>
                </a:cubicBezTo>
                <a:cubicBezTo>
                  <a:pt x="11" y="1915"/>
                  <a:pt x="7" y="1914"/>
                  <a:pt x="2" y="1915"/>
                </a:cubicBezTo>
                <a:cubicBezTo>
                  <a:pt x="2" y="1927"/>
                  <a:pt x="2" y="1927"/>
                  <a:pt x="2" y="1927"/>
                </a:cubicBezTo>
                <a:cubicBezTo>
                  <a:pt x="7" y="1927"/>
                  <a:pt x="11" y="1925"/>
                  <a:pt x="16" y="1926"/>
                </a:cubicBezTo>
                <a:cubicBezTo>
                  <a:pt x="21" y="1926"/>
                  <a:pt x="28" y="1922"/>
                  <a:pt x="33" y="1925"/>
                </a:cubicBezTo>
                <a:cubicBezTo>
                  <a:pt x="36" y="1923"/>
                  <a:pt x="39" y="1922"/>
                  <a:pt x="41" y="1927"/>
                </a:cubicBezTo>
                <a:cubicBezTo>
                  <a:pt x="44" y="1924"/>
                  <a:pt x="47" y="1922"/>
                  <a:pt x="50" y="1920"/>
                </a:cubicBezTo>
                <a:cubicBezTo>
                  <a:pt x="53" y="1923"/>
                  <a:pt x="57" y="1921"/>
                  <a:pt x="60" y="1924"/>
                </a:cubicBezTo>
                <a:cubicBezTo>
                  <a:pt x="63" y="1930"/>
                  <a:pt x="70" y="1915"/>
                  <a:pt x="72" y="1926"/>
                </a:cubicBezTo>
                <a:cubicBezTo>
                  <a:pt x="81" y="1923"/>
                  <a:pt x="89" y="1925"/>
                  <a:pt x="97" y="1927"/>
                </a:cubicBezTo>
                <a:cubicBezTo>
                  <a:pt x="114" y="1924"/>
                  <a:pt x="130" y="1929"/>
                  <a:pt x="147" y="1929"/>
                </a:cubicBezTo>
                <a:cubicBezTo>
                  <a:pt x="154" y="1932"/>
                  <a:pt x="163" y="1926"/>
                  <a:pt x="169" y="1931"/>
                </a:cubicBezTo>
                <a:cubicBezTo>
                  <a:pt x="175" y="1925"/>
                  <a:pt x="177" y="1933"/>
                  <a:pt x="181" y="1933"/>
                </a:cubicBezTo>
                <a:cubicBezTo>
                  <a:pt x="186" y="1931"/>
                  <a:pt x="190" y="1929"/>
                  <a:pt x="194" y="1932"/>
                </a:cubicBezTo>
                <a:cubicBezTo>
                  <a:pt x="198" y="1936"/>
                  <a:pt x="203" y="1928"/>
                  <a:pt x="206" y="1934"/>
                </a:cubicBezTo>
                <a:cubicBezTo>
                  <a:pt x="210" y="1936"/>
                  <a:pt x="214" y="1937"/>
                  <a:pt x="218" y="1936"/>
                </a:cubicBezTo>
                <a:cubicBezTo>
                  <a:pt x="227" y="1938"/>
                  <a:pt x="235" y="1939"/>
                  <a:pt x="242" y="1945"/>
                </a:cubicBezTo>
                <a:cubicBezTo>
                  <a:pt x="247" y="1938"/>
                  <a:pt x="251" y="1943"/>
                  <a:pt x="255" y="1943"/>
                </a:cubicBezTo>
                <a:cubicBezTo>
                  <a:pt x="260" y="1944"/>
                  <a:pt x="261" y="1945"/>
                  <a:pt x="267" y="1946"/>
                </a:cubicBezTo>
                <a:cubicBezTo>
                  <a:pt x="271" y="1946"/>
                  <a:pt x="275" y="1947"/>
                  <a:pt x="279" y="1948"/>
                </a:cubicBezTo>
                <a:cubicBezTo>
                  <a:pt x="283" y="1945"/>
                  <a:pt x="286" y="1955"/>
                  <a:pt x="291" y="1950"/>
                </a:cubicBezTo>
                <a:cubicBezTo>
                  <a:pt x="294" y="1955"/>
                  <a:pt x="300" y="1947"/>
                  <a:pt x="303" y="1953"/>
                </a:cubicBezTo>
                <a:cubicBezTo>
                  <a:pt x="307" y="1954"/>
                  <a:pt x="311" y="1954"/>
                  <a:pt x="315" y="1955"/>
                </a:cubicBezTo>
                <a:cubicBezTo>
                  <a:pt x="324" y="1957"/>
                  <a:pt x="333" y="1954"/>
                  <a:pt x="342" y="1958"/>
                </a:cubicBezTo>
                <a:cubicBezTo>
                  <a:pt x="346" y="1957"/>
                  <a:pt x="350" y="1958"/>
                  <a:pt x="354" y="1961"/>
                </a:cubicBezTo>
                <a:cubicBezTo>
                  <a:pt x="357" y="1965"/>
                  <a:pt x="363" y="1957"/>
                  <a:pt x="366" y="1963"/>
                </a:cubicBezTo>
                <a:cubicBezTo>
                  <a:pt x="370" y="1964"/>
                  <a:pt x="374" y="1964"/>
                  <a:pt x="378" y="1965"/>
                </a:cubicBezTo>
                <a:cubicBezTo>
                  <a:pt x="383" y="1963"/>
                  <a:pt x="386" y="1973"/>
                  <a:pt x="392" y="1966"/>
                </a:cubicBezTo>
                <a:cubicBezTo>
                  <a:pt x="395" y="1971"/>
                  <a:pt x="401" y="1965"/>
                  <a:pt x="403" y="1973"/>
                </a:cubicBezTo>
                <a:cubicBezTo>
                  <a:pt x="407" y="1974"/>
                  <a:pt x="413" y="1967"/>
                  <a:pt x="416" y="1975"/>
                </a:cubicBezTo>
                <a:cubicBezTo>
                  <a:pt x="426" y="1968"/>
                  <a:pt x="432" y="1981"/>
                  <a:pt x="443" y="1974"/>
                </a:cubicBezTo>
                <a:cubicBezTo>
                  <a:pt x="451" y="1977"/>
                  <a:pt x="459" y="1979"/>
                  <a:pt x="468" y="1975"/>
                </a:cubicBezTo>
                <a:cubicBezTo>
                  <a:pt x="474" y="1983"/>
                  <a:pt x="485" y="1973"/>
                  <a:pt x="492" y="1979"/>
                </a:cubicBezTo>
                <a:cubicBezTo>
                  <a:pt x="501" y="1974"/>
                  <a:pt x="508" y="1982"/>
                  <a:pt x="518" y="1976"/>
                </a:cubicBezTo>
                <a:cubicBezTo>
                  <a:pt x="520" y="1987"/>
                  <a:pt x="527" y="1972"/>
                  <a:pt x="530" y="1978"/>
                </a:cubicBezTo>
                <a:cubicBezTo>
                  <a:pt x="535" y="1976"/>
                  <a:pt x="539" y="1982"/>
                  <a:pt x="545" y="1975"/>
                </a:cubicBezTo>
                <a:cubicBezTo>
                  <a:pt x="552" y="1982"/>
                  <a:pt x="561" y="1976"/>
                  <a:pt x="569" y="1980"/>
                </a:cubicBezTo>
                <a:cubicBezTo>
                  <a:pt x="579" y="1977"/>
                  <a:pt x="587" y="1982"/>
                  <a:pt x="596" y="1979"/>
                </a:cubicBezTo>
                <a:cubicBezTo>
                  <a:pt x="602" y="1971"/>
                  <a:pt x="604" y="1985"/>
                  <a:pt x="609" y="1977"/>
                </a:cubicBezTo>
                <a:cubicBezTo>
                  <a:pt x="612" y="1983"/>
                  <a:pt x="618" y="1975"/>
                  <a:pt x="621" y="1980"/>
                </a:cubicBezTo>
                <a:cubicBezTo>
                  <a:pt x="626" y="1977"/>
                  <a:pt x="631" y="1976"/>
                  <a:pt x="634" y="1978"/>
                </a:cubicBezTo>
                <a:cubicBezTo>
                  <a:pt x="638" y="1971"/>
                  <a:pt x="649" y="1978"/>
                  <a:pt x="646" y="1970"/>
                </a:cubicBezTo>
                <a:cubicBezTo>
                  <a:pt x="640" y="1972"/>
                  <a:pt x="635" y="1969"/>
                  <a:pt x="629" y="1975"/>
                </a:cubicBezTo>
                <a:close/>
                <a:moveTo>
                  <a:pt x="813" y="2104"/>
                </a:moveTo>
                <a:cubicBezTo>
                  <a:pt x="806" y="2082"/>
                  <a:pt x="799" y="2060"/>
                  <a:pt x="795" y="2036"/>
                </a:cubicBezTo>
                <a:cubicBezTo>
                  <a:pt x="796" y="2029"/>
                  <a:pt x="795" y="2024"/>
                  <a:pt x="794" y="2018"/>
                </a:cubicBezTo>
                <a:cubicBezTo>
                  <a:pt x="795" y="2010"/>
                  <a:pt x="801" y="1999"/>
                  <a:pt x="793" y="1997"/>
                </a:cubicBezTo>
                <a:cubicBezTo>
                  <a:pt x="786" y="2006"/>
                  <a:pt x="789" y="2019"/>
                  <a:pt x="786" y="2037"/>
                </a:cubicBezTo>
                <a:cubicBezTo>
                  <a:pt x="791" y="2043"/>
                  <a:pt x="789" y="2054"/>
                  <a:pt x="791" y="2062"/>
                </a:cubicBezTo>
                <a:cubicBezTo>
                  <a:pt x="791" y="2071"/>
                  <a:pt x="797" y="2078"/>
                  <a:pt x="796" y="2087"/>
                </a:cubicBezTo>
                <a:cubicBezTo>
                  <a:pt x="802" y="2094"/>
                  <a:pt x="800" y="2104"/>
                  <a:pt x="805" y="2111"/>
                </a:cubicBezTo>
                <a:cubicBezTo>
                  <a:pt x="807" y="2120"/>
                  <a:pt x="812" y="2127"/>
                  <a:pt x="813" y="2137"/>
                </a:cubicBezTo>
                <a:cubicBezTo>
                  <a:pt x="817" y="2145"/>
                  <a:pt x="820" y="2152"/>
                  <a:pt x="823" y="2160"/>
                </a:cubicBezTo>
                <a:cubicBezTo>
                  <a:pt x="837" y="2160"/>
                  <a:pt x="837" y="2160"/>
                  <a:pt x="837" y="2160"/>
                </a:cubicBezTo>
                <a:cubicBezTo>
                  <a:pt x="835" y="2152"/>
                  <a:pt x="828" y="2146"/>
                  <a:pt x="829" y="2135"/>
                </a:cubicBezTo>
                <a:cubicBezTo>
                  <a:pt x="820" y="2127"/>
                  <a:pt x="819" y="2113"/>
                  <a:pt x="813" y="2104"/>
                </a:cubicBezTo>
                <a:close/>
                <a:moveTo>
                  <a:pt x="781" y="2110"/>
                </a:moveTo>
                <a:cubicBezTo>
                  <a:pt x="778" y="2102"/>
                  <a:pt x="774" y="2094"/>
                  <a:pt x="770" y="2086"/>
                </a:cubicBezTo>
                <a:cubicBezTo>
                  <a:pt x="769" y="2076"/>
                  <a:pt x="759" y="2071"/>
                  <a:pt x="762" y="2057"/>
                </a:cubicBezTo>
                <a:cubicBezTo>
                  <a:pt x="755" y="2051"/>
                  <a:pt x="757" y="2040"/>
                  <a:pt x="754" y="2031"/>
                </a:cubicBezTo>
                <a:cubicBezTo>
                  <a:pt x="752" y="2021"/>
                  <a:pt x="749" y="2012"/>
                  <a:pt x="750" y="2000"/>
                </a:cubicBezTo>
                <a:cubicBezTo>
                  <a:pt x="746" y="1993"/>
                  <a:pt x="746" y="1982"/>
                  <a:pt x="749" y="1970"/>
                </a:cubicBezTo>
                <a:cubicBezTo>
                  <a:pt x="744" y="1968"/>
                  <a:pt x="752" y="1957"/>
                  <a:pt x="748" y="1954"/>
                </a:cubicBezTo>
                <a:cubicBezTo>
                  <a:pt x="747" y="1949"/>
                  <a:pt x="755" y="1939"/>
                  <a:pt x="749" y="1937"/>
                </a:cubicBezTo>
                <a:cubicBezTo>
                  <a:pt x="746" y="1939"/>
                  <a:pt x="738" y="1955"/>
                  <a:pt x="743" y="1959"/>
                </a:cubicBezTo>
                <a:cubicBezTo>
                  <a:pt x="742" y="1964"/>
                  <a:pt x="742" y="1968"/>
                  <a:pt x="743" y="1971"/>
                </a:cubicBezTo>
                <a:cubicBezTo>
                  <a:pt x="742" y="1976"/>
                  <a:pt x="739" y="1981"/>
                  <a:pt x="743" y="1983"/>
                </a:cubicBezTo>
                <a:cubicBezTo>
                  <a:pt x="742" y="2000"/>
                  <a:pt x="744" y="2014"/>
                  <a:pt x="746" y="2029"/>
                </a:cubicBezTo>
                <a:cubicBezTo>
                  <a:pt x="743" y="2034"/>
                  <a:pt x="736" y="2032"/>
                  <a:pt x="736" y="2042"/>
                </a:cubicBezTo>
                <a:cubicBezTo>
                  <a:pt x="741" y="2047"/>
                  <a:pt x="737" y="2057"/>
                  <a:pt x="740" y="2063"/>
                </a:cubicBezTo>
                <a:cubicBezTo>
                  <a:pt x="738" y="2072"/>
                  <a:pt x="742" y="2078"/>
                  <a:pt x="743" y="2085"/>
                </a:cubicBezTo>
                <a:cubicBezTo>
                  <a:pt x="746" y="2099"/>
                  <a:pt x="746" y="2115"/>
                  <a:pt x="753" y="2127"/>
                </a:cubicBezTo>
                <a:cubicBezTo>
                  <a:pt x="752" y="2140"/>
                  <a:pt x="759" y="2149"/>
                  <a:pt x="761" y="2160"/>
                </a:cubicBezTo>
                <a:cubicBezTo>
                  <a:pt x="772" y="2160"/>
                  <a:pt x="772" y="2160"/>
                  <a:pt x="772" y="2160"/>
                </a:cubicBezTo>
                <a:cubicBezTo>
                  <a:pt x="771" y="2156"/>
                  <a:pt x="770" y="2152"/>
                  <a:pt x="768" y="2149"/>
                </a:cubicBezTo>
                <a:cubicBezTo>
                  <a:pt x="768" y="2143"/>
                  <a:pt x="764" y="2138"/>
                  <a:pt x="763" y="2133"/>
                </a:cubicBezTo>
                <a:cubicBezTo>
                  <a:pt x="766" y="2126"/>
                  <a:pt x="761" y="2123"/>
                  <a:pt x="758" y="2119"/>
                </a:cubicBezTo>
                <a:cubicBezTo>
                  <a:pt x="759" y="2095"/>
                  <a:pt x="746" y="2079"/>
                  <a:pt x="748" y="2054"/>
                </a:cubicBezTo>
                <a:cubicBezTo>
                  <a:pt x="756" y="2055"/>
                  <a:pt x="748" y="2065"/>
                  <a:pt x="754" y="2067"/>
                </a:cubicBezTo>
                <a:cubicBezTo>
                  <a:pt x="757" y="2070"/>
                  <a:pt x="757" y="2074"/>
                  <a:pt x="756" y="2080"/>
                </a:cubicBezTo>
                <a:cubicBezTo>
                  <a:pt x="761" y="2087"/>
                  <a:pt x="765" y="2094"/>
                  <a:pt x="765" y="2103"/>
                </a:cubicBezTo>
                <a:cubicBezTo>
                  <a:pt x="776" y="2121"/>
                  <a:pt x="783" y="2141"/>
                  <a:pt x="791" y="2160"/>
                </a:cubicBezTo>
                <a:cubicBezTo>
                  <a:pt x="801" y="2160"/>
                  <a:pt x="801" y="2160"/>
                  <a:pt x="801" y="2160"/>
                </a:cubicBezTo>
                <a:cubicBezTo>
                  <a:pt x="801" y="2150"/>
                  <a:pt x="794" y="2144"/>
                  <a:pt x="793" y="2134"/>
                </a:cubicBezTo>
                <a:cubicBezTo>
                  <a:pt x="788" y="2127"/>
                  <a:pt x="784" y="2119"/>
                  <a:pt x="781" y="2110"/>
                </a:cubicBezTo>
                <a:close/>
                <a:moveTo>
                  <a:pt x="749" y="2051"/>
                </a:moveTo>
                <a:cubicBezTo>
                  <a:pt x="740" y="2051"/>
                  <a:pt x="746" y="2043"/>
                  <a:pt x="746" y="2038"/>
                </a:cubicBezTo>
                <a:cubicBezTo>
                  <a:pt x="750" y="2041"/>
                  <a:pt x="750" y="2046"/>
                  <a:pt x="749" y="2051"/>
                </a:cubicBezTo>
                <a:close/>
                <a:moveTo>
                  <a:pt x="741" y="2136"/>
                </a:moveTo>
                <a:cubicBezTo>
                  <a:pt x="731" y="2126"/>
                  <a:pt x="731" y="2110"/>
                  <a:pt x="724" y="2098"/>
                </a:cubicBezTo>
                <a:cubicBezTo>
                  <a:pt x="727" y="2092"/>
                  <a:pt x="721" y="2091"/>
                  <a:pt x="725" y="2084"/>
                </a:cubicBezTo>
                <a:cubicBezTo>
                  <a:pt x="721" y="2080"/>
                  <a:pt x="730" y="2070"/>
                  <a:pt x="720" y="2070"/>
                </a:cubicBezTo>
                <a:cubicBezTo>
                  <a:pt x="711" y="2096"/>
                  <a:pt x="725" y="2110"/>
                  <a:pt x="725" y="2131"/>
                </a:cubicBezTo>
                <a:cubicBezTo>
                  <a:pt x="729" y="2139"/>
                  <a:pt x="731" y="2148"/>
                  <a:pt x="733" y="2158"/>
                </a:cubicBezTo>
                <a:cubicBezTo>
                  <a:pt x="733" y="2158"/>
                  <a:pt x="734" y="2159"/>
                  <a:pt x="735" y="2160"/>
                </a:cubicBezTo>
                <a:cubicBezTo>
                  <a:pt x="745" y="2160"/>
                  <a:pt x="745" y="2160"/>
                  <a:pt x="745" y="2160"/>
                </a:cubicBezTo>
                <a:cubicBezTo>
                  <a:pt x="745" y="2159"/>
                  <a:pt x="745" y="2159"/>
                  <a:pt x="745" y="2158"/>
                </a:cubicBezTo>
                <a:cubicBezTo>
                  <a:pt x="745" y="2149"/>
                  <a:pt x="737" y="2146"/>
                  <a:pt x="741" y="2136"/>
                </a:cubicBezTo>
                <a:close/>
                <a:moveTo>
                  <a:pt x="16" y="1968"/>
                </a:moveTo>
                <a:cubicBezTo>
                  <a:pt x="23" y="1969"/>
                  <a:pt x="32" y="1965"/>
                  <a:pt x="38" y="1970"/>
                </a:cubicBezTo>
                <a:cubicBezTo>
                  <a:pt x="58" y="1960"/>
                  <a:pt x="74" y="1968"/>
                  <a:pt x="91" y="1966"/>
                </a:cubicBezTo>
                <a:cubicBezTo>
                  <a:pt x="107" y="1973"/>
                  <a:pt x="126" y="1965"/>
                  <a:pt x="143" y="1970"/>
                </a:cubicBezTo>
                <a:cubicBezTo>
                  <a:pt x="160" y="1970"/>
                  <a:pt x="177" y="1972"/>
                  <a:pt x="194" y="1977"/>
                </a:cubicBezTo>
                <a:cubicBezTo>
                  <a:pt x="202" y="1977"/>
                  <a:pt x="210" y="1978"/>
                  <a:pt x="219" y="1978"/>
                </a:cubicBezTo>
                <a:cubicBezTo>
                  <a:pt x="223" y="1979"/>
                  <a:pt x="227" y="1980"/>
                  <a:pt x="231" y="1980"/>
                </a:cubicBezTo>
                <a:cubicBezTo>
                  <a:pt x="235" y="1982"/>
                  <a:pt x="240" y="1981"/>
                  <a:pt x="245" y="1981"/>
                </a:cubicBezTo>
                <a:cubicBezTo>
                  <a:pt x="262" y="1985"/>
                  <a:pt x="280" y="1982"/>
                  <a:pt x="296" y="1989"/>
                </a:cubicBezTo>
                <a:cubicBezTo>
                  <a:pt x="304" y="1989"/>
                  <a:pt x="312" y="1990"/>
                  <a:pt x="320" y="1994"/>
                </a:cubicBezTo>
                <a:cubicBezTo>
                  <a:pt x="325" y="1989"/>
                  <a:pt x="327" y="1999"/>
                  <a:pt x="332" y="1996"/>
                </a:cubicBezTo>
                <a:cubicBezTo>
                  <a:pt x="337" y="1994"/>
                  <a:pt x="341" y="1999"/>
                  <a:pt x="346" y="1997"/>
                </a:cubicBezTo>
                <a:cubicBezTo>
                  <a:pt x="354" y="2000"/>
                  <a:pt x="362" y="2002"/>
                  <a:pt x="371" y="2002"/>
                </a:cubicBezTo>
                <a:cubicBezTo>
                  <a:pt x="378" y="2009"/>
                  <a:pt x="389" y="2003"/>
                  <a:pt x="396" y="2009"/>
                </a:cubicBezTo>
                <a:cubicBezTo>
                  <a:pt x="399" y="2016"/>
                  <a:pt x="404" y="2010"/>
                  <a:pt x="408" y="2011"/>
                </a:cubicBezTo>
                <a:cubicBezTo>
                  <a:pt x="412" y="2017"/>
                  <a:pt x="416" y="2017"/>
                  <a:pt x="421" y="2013"/>
                </a:cubicBezTo>
                <a:cubicBezTo>
                  <a:pt x="423" y="2023"/>
                  <a:pt x="428" y="2017"/>
                  <a:pt x="432" y="2020"/>
                </a:cubicBezTo>
                <a:cubicBezTo>
                  <a:pt x="435" y="2017"/>
                  <a:pt x="446" y="2022"/>
                  <a:pt x="443" y="2016"/>
                </a:cubicBezTo>
                <a:cubicBezTo>
                  <a:pt x="430" y="2011"/>
                  <a:pt x="416" y="2011"/>
                  <a:pt x="404" y="2004"/>
                </a:cubicBezTo>
                <a:cubicBezTo>
                  <a:pt x="396" y="2010"/>
                  <a:pt x="392" y="1994"/>
                  <a:pt x="384" y="2000"/>
                </a:cubicBezTo>
                <a:cubicBezTo>
                  <a:pt x="381" y="1997"/>
                  <a:pt x="377" y="1999"/>
                  <a:pt x="374" y="1996"/>
                </a:cubicBezTo>
                <a:cubicBezTo>
                  <a:pt x="371" y="1992"/>
                  <a:pt x="365" y="2000"/>
                  <a:pt x="362" y="1994"/>
                </a:cubicBezTo>
                <a:cubicBezTo>
                  <a:pt x="356" y="1988"/>
                  <a:pt x="348" y="1994"/>
                  <a:pt x="342" y="1986"/>
                </a:cubicBezTo>
                <a:cubicBezTo>
                  <a:pt x="334" y="1990"/>
                  <a:pt x="327" y="1985"/>
                  <a:pt x="320" y="1983"/>
                </a:cubicBezTo>
                <a:cubicBezTo>
                  <a:pt x="305" y="1983"/>
                  <a:pt x="292" y="1976"/>
                  <a:pt x="278" y="1973"/>
                </a:cubicBezTo>
                <a:cubicBezTo>
                  <a:pt x="269" y="1975"/>
                  <a:pt x="261" y="1970"/>
                  <a:pt x="251" y="1974"/>
                </a:cubicBezTo>
                <a:cubicBezTo>
                  <a:pt x="243" y="1965"/>
                  <a:pt x="232" y="1972"/>
                  <a:pt x="223" y="1968"/>
                </a:cubicBezTo>
                <a:cubicBezTo>
                  <a:pt x="219" y="1966"/>
                  <a:pt x="215" y="1965"/>
                  <a:pt x="210" y="1966"/>
                </a:cubicBezTo>
                <a:cubicBezTo>
                  <a:pt x="208" y="1967"/>
                  <a:pt x="206" y="1966"/>
                  <a:pt x="205" y="1963"/>
                </a:cubicBezTo>
                <a:cubicBezTo>
                  <a:pt x="202" y="1965"/>
                  <a:pt x="199" y="1966"/>
                  <a:pt x="197" y="1961"/>
                </a:cubicBezTo>
                <a:cubicBezTo>
                  <a:pt x="195" y="1962"/>
                  <a:pt x="192" y="1964"/>
                  <a:pt x="190" y="1962"/>
                </a:cubicBezTo>
                <a:cubicBezTo>
                  <a:pt x="188" y="1959"/>
                  <a:pt x="185" y="1963"/>
                  <a:pt x="182" y="1961"/>
                </a:cubicBezTo>
                <a:cubicBezTo>
                  <a:pt x="177" y="1960"/>
                  <a:pt x="172" y="1961"/>
                  <a:pt x="168" y="1960"/>
                </a:cubicBezTo>
                <a:cubicBezTo>
                  <a:pt x="165" y="1954"/>
                  <a:pt x="159" y="1962"/>
                  <a:pt x="156" y="1957"/>
                </a:cubicBezTo>
                <a:cubicBezTo>
                  <a:pt x="150" y="1960"/>
                  <a:pt x="146" y="1957"/>
                  <a:pt x="141" y="1957"/>
                </a:cubicBezTo>
                <a:cubicBezTo>
                  <a:pt x="132" y="1956"/>
                  <a:pt x="121" y="1959"/>
                  <a:pt x="112" y="1955"/>
                </a:cubicBezTo>
                <a:cubicBezTo>
                  <a:pt x="102" y="1961"/>
                  <a:pt x="95" y="1952"/>
                  <a:pt x="85" y="1956"/>
                </a:cubicBezTo>
                <a:cubicBezTo>
                  <a:pt x="77" y="1950"/>
                  <a:pt x="65" y="1957"/>
                  <a:pt x="57" y="1951"/>
                </a:cubicBezTo>
                <a:cubicBezTo>
                  <a:pt x="48" y="1956"/>
                  <a:pt x="41" y="1952"/>
                  <a:pt x="33" y="1956"/>
                </a:cubicBezTo>
                <a:cubicBezTo>
                  <a:pt x="26" y="1950"/>
                  <a:pt x="15" y="1959"/>
                  <a:pt x="8" y="1956"/>
                </a:cubicBezTo>
                <a:cubicBezTo>
                  <a:pt x="6" y="1955"/>
                  <a:pt x="4" y="1955"/>
                  <a:pt x="2" y="1955"/>
                </a:cubicBezTo>
                <a:cubicBezTo>
                  <a:pt x="2" y="1967"/>
                  <a:pt x="2" y="1967"/>
                  <a:pt x="2" y="1967"/>
                </a:cubicBezTo>
                <a:cubicBezTo>
                  <a:pt x="3" y="1966"/>
                  <a:pt x="3" y="1966"/>
                  <a:pt x="4" y="1965"/>
                </a:cubicBezTo>
                <a:cubicBezTo>
                  <a:pt x="7" y="1973"/>
                  <a:pt x="12" y="1967"/>
                  <a:pt x="16" y="1968"/>
                </a:cubicBezTo>
                <a:close/>
                <a:moveTo>
                  <a:pt x="56" y="2063"/>
                </a:moveTo>
                <a:cubicBezTo>
                  <a:pt x="59" y="2066"/>
                  <a:pt x="63" y="2067"/>
                  <a:pt x="68" y="2066"/>
                </a:cubicBezTo>
                <a:cubicBezTo>
                  <a:pt x="72" y="2063"/>
                  <a:pt x="75" y="2072"/>
                  <a:pt x="80" y="2068"/>
                </a:cubicBezTo>
                <a:cubicBezTo>
                  <a:pt x="88" y="2068"/>
                  <a:pt x="96" y="2069"/>
                  <a:pt x="104" y="2073"/>
                </a:cubicBezTo>
                <a:cubicBezTo>
                  <a:pt x="109" y="2066"/>
                  <a:pt x="112" y="2074"/>
                  <a:pt x="117" y="2071"/>
                </a:cubicBezTo>
                <a:cubicBezTo>
                  <a:pt x="120" y="2077"/>
                  <a:pt x="126" y="2069"/>
                  <a:pt x="129" y="2073"/>
                </a:cubicBezTo>
                <a:cubicBezTo>
                  <a:pt x="136" y="2078"/>
                  <a:pt x="145" y="2075"/>
                  <a:pt x="153" y="2078"/>
                </a:cubicBezTo>
                <a:cubicBezTo>
                  <a:pt x="155" y="2088"/>
                  <a:pt x="162" y="2075"/>
                  <a:pt x="164" y="2084"/>
                </a:cubicBezTo>
                <a:cubicBezTo>
                  <a:pt x="169" y="2083"/>
                  <a:pt x="173" y="2084"/>
                  <a:pt x="176" y="2087"/>
                </a:cubicBezTo>
                <a:cubicBezTo>
                  <a:pt x="181" y="2084"/>
                  <a:pt x="183" y="2094"/>
                  <a:pt x="188" y="2089"/>
                </a:cubicBezTo>
                <a:cubicBezTo>
                  <a:pt x="194" y="2084"/>
                  <a:pt x="195" y="2101"/>
                  <a:pt x="201" y="2092"/>
                </a:cubicBezTo>
                <a:cubicBezTo>
                  <a:pt x="203" y="2101"/>
                  <a:pt x="210" y="2088"/>
                  <a:pt x="212" y="2098"/>
                </a:cubicBezTo>
                <a:cubicBezTo>
                  <a:pt x="216" y="2097"/>
                  <a:pt x="220" y="2098"/>
                  <a:pt x="224" y="2100"/>
                </a:cubicBezTo>
                <a:cubicBezTo>
                  <a:pt x="232" y="2100"/>
                  <a:pt x="240" y="2102"/>
                  <a:pt x="248" y="2105"/>
                </a:cubicBezTo>
                <a:cubicBezTo>
                  <a:pt x="252" y="2104"/>
                  <a:pt x="256" y="2105"/>
                  <a:pt x="260" y="2107"/>
                </a:cubicBezTo>
                <a:cubicBezTo>
                  <a:pt x="264" y="2108"/>
                  <a:pt x="270" y="2102"/>
                  <a:pt x="272" y="2110"/>
                </a:cubicBezTo>
                <a:cubicBezTo>
                  <a:pt x="278" y="2104"/>
                  <a:pt x="280" y="2111"/>
                  <a:pt x="285" y="2108"/>
                </a:cubicBezTo>
                <a:cubicBezTo>
                  <a:pt x="287" y="2108"/>
                  <a:pt x="298" y="2108"/>
                  <a:pt x="295" y="2102"/>
                </a:cubicBezTo>
                <a:cubicBezTo>
                  <a:pt x="282" y="2104"/>
                  <a:pt x="272" y="2095"/>
                  <a:pt x="259" y="2101"/>
                </a:cubicBezTo>
                <a:cubicBezTo>
                  <a:pt x="254" y="2094"/>
                  <a:pt x="248" y="2096"/>
                  <a:pt x="242" y="2095"/>
                </a:cubicBezTo>
                <a:cubicBezTo>
                  <a:pt x="236" y="2092"/>
                  <a:pt x="230" y="2091"/>
                  <a:pt x="224" y="2090"/>
                </a:cubicBezTo>
                <a:cubicBezTo>
                  <a:pt x="212" y="2088"/>
                  <a:pt x="200" y="2085"/>
                  <a:pt x="188" y="2079"/>
                </a:cubicBezTo>
                <a:cubicBezTo>
                  <a:pt x="176" y="2077"/>
                  <a:pt x="165" y="2073"/>
                  <a:pt x="153" y="2068"/>
                </a:cubicBezTo>
                <a:cubicBezTo>
                  <a:pt x="141" y="2067"/>
                  <a:pt x="131" y="2060"/>
                  <a:pt x="118" y="2063"/>
                </a:cubicBezTo>
                <a:cubicBezTo>
                  <a:pt x="107" y="2056"/>
                  <a:pt x="94" y="2059"/>
                  <a:pt x="82" y="2056"/>
                </a:cubicBezTo>
                <a:cubicBezTo>
                  <a:pt x="70" y="2057"/>
                  <a:pt x="59" y="2049"/>
                  <a:pt x="45" y="2053"/>
                </a:cubicBezTo>
                <a:cubicBezTo>
                  <a:pt x="41" y="2045"/>
                  <a:pt x="33" y="2053"/>
                  <a:pt x="27" y="2051"/>
                </a:cubicBezTo>
                <a:cubicBezTo>
                  <a:pt x="21" y="2047"/>
                  <a:pt x="15" y="2049"/>
                  <a:pt x="8" y="2050"/>
                </a:cubicBezTo>
                <a:cubicBezTo>
                  <a:pt x="6" y="2049"/>
                  <a:pt x="4" y="2049"/>
                  <a:pt x="2" y="2049"/>
                </a:cubicBezTo>
                <a:cubicBezTo>
                  <a:pt x="2" y="2061"/>
                  <a:pt x="2" y="2061"/>
                  <a:pt x="2" y="2061"/>
                </a:cubicBezTo>
                <a:cubicBezTo>
                  <a:pt x="3" y="2061"/>
                  <a:pt x="5" y="2061"/>
                  <a:pt x="6" y="2062"/>
                </a:cubicBezTo>
                <a:cubicBezTo>
                  <a:pt x="23" y="2059"/>
                  <a:pt x="39" y="2064"/>
                  <a:pt x="56" y="2063"/>
                </a:cubicBezTo>
                <a:close/>
                <a:moveTo>
                  <a:pt x="429" y="2088"/>
                </a:moveTo>
                <a:cubicBezTo>
                  <a:pt x="422" y="2075"/>
                  <a:pt x="411" y="2088"/>
                  <a:pt x="403" y="2081"/>
                </a:cubicBezTo>
                <a:cubicBezTo>
                  <a:pt x="394" y="2079"/>
                  <a:pt x="385" y="2083"/>
                  <a:pt x="377" y="2078"/>
                </a:cubicBezTo>
                <a:cubicBezTo>
                  <a:pt x="367" y="2079"/>
                  <a:pt x="359" y="2073"/>
                  <a:pt x="350" y="2075"/>
                </a:cubicBezTo>
                <a:cubicBezTo>
                  <a:pt x="341" y="2074"/>
                  <a:pt x="330" y="2075"/>
                  <a:pt x="322" y="2069"/>
                </a:cubicBezTo>
                <a:cubicBezTo>
                  <a:pt x="285" y="2066"/>
                  <a:pt x="251" y="2046"/>
                  <a:pt x="215" y="2040"/>
                </a:cubicBezTo>
                <a:cubicBezTo>
                  <a:pt x="210" y="2043"/>
                  <a:pt x="208" y="2033"/>
                  <a:pt x="203" y="2038"/>
                </a:cubicBezTo>
                <a:cubicBezTo>
                  <a:pt x="199" y="2033"/>
                  <a:pt x="193" y="2037"/>
                  <a:pt x="189" y="2033"/>
                </a:cubicBezTo>
                <a:cubicBezTo>
                  <a:pt x="183" y="2040"/>
                  <a:pt x="180" y="2027"/>
                  <a:pt x="175" y="2032"/>
                </a:cubicBezTo>
                <a:cubicBezTo>
                  <a:pt x="170" y="2032"/>
                  <a:pt x="165" y="2029"/>
                  <a:pt x="160" y="2031"/>
                </a:cubicBezTo>
                <a:cubicBezTo>
                  <a:pt x="152" y="2029"/>
                  <a:pt x="143" y="2024"/>
                  <a:pt x="134" y="2028"/>
                </a:cubicBezTo>
                <a:cubicBezTo>
                  <a:pt x="132" y="2025"/>
                  <a:pt x="130" y="2026"/>
                  <a:pt x="128" y="2025"/>
                </a:cubicBezTo>
                <a:cubicBezTo>
                  <a:pt x="126" y="2024"/>
                  <a:pt x="122" y="2025"/>
                  <a:pt x="120" y="2024"/>
                </a:cubicBezTo>
                <a:cubicBezTo>
                  <a:pt x="115" y="2023"/>
                  <a:pt x="110" y="2024"/>
                  <a:pt x="105" y="2023"/>
                </a:cubicBezTo>
                <a:cubicBezTo>
                  <a:pt x="97" y="2022"/>
                  <a:pt x="88" y="2021"/>
                  <a:pt x="79" y="2020"/>
                </a:cubicBezTo>
                <a:cubicBezTo>
                  <a:pt x="70" y="2017"/>
                  <a:pt x="59" y="2022"/>
                  <a:pt x="50" y="2018"/>
                </a:cubicBezTo>
                <a:cubicBezTo>
                  <a:pt x="40" y="2023"/>
                  <a:pt x="32" y="2018"/>
                  <a:pt x="23" y="2019"/>
                </a:cubicBezTo>
                <a:cubicBezTo>
                  <a:pt x="16" y="2016"/>
                  <a:pt x="9" y="2019"/>
                  <a:pt x="2" y="2018"/>
                </a:cubicBezTo>
                <a:cubicBezTo>
                  <a:pt x="2" y="2029"/>
                  <a:pt x="2" y="2029"/>
                  <a:pt x="2" y="2029"/>
                </a:cubicBezTo>
                <a:cubicBezTo>
                  <a:pt x="11" y="2029"/>
                  <a:pt x="19" y="2032"/>
                  <a:pt x="29" y="2029"/>
                </a:cubicBezTo>
                <a:cubicBezTo>
                  <a:pt x="40" y="2036"/>
                  <a:pt x="54" y="2028"/>
                  <a:pt x="66" y="2032"/>
                </a:cubicBezTo>
                <a:cubicBezTo>
                  <a:pt x="72" y="2031"/>
                  <a:pt x="79" y="2029"/>
                  <a:pt x="85" y="2033"/>
                </a:cubicBezTo>
                <a:cubicBezTo>
                  <a:pt x="92" y="2028"/>
                  <a:pt x="97" y="2034"/>
                  <a:pt x="102" y="2039"/>
                </a:cubicBezTo>
                <a:cubicBezTo>
                  <a:pt x="106" y="2037"/>
                  <a:pt x="111" y="2032"/>
                  <a:pt x="113" y="2035"/>
                </a:cubicBezTo>
                <a:cubicBezTo>
                  <a:pt x="117" y="2032"/>
                  <a:pt x="119" y="2040"/>
                  <a:pt x="124" y="2035"/>
                </a:cubicBezTo>
                <a:cubicBezTo>
                  <a:pt x="131" y="2037"/>
                  <a:pt x="138" y="2042"/>
                  <a:pt x="146" y="2037"/>
                </a:cubicBezTo>
                <a:cubicBezTo>
                  <a:pt x="152" y="2046"/>
                  <a:pt x="160" y="2040"/>
                  <a:pt x="166" y="2045"/>
                </a:cubicBezTo>
                <a:cubicBezTo>
                  <a:pt x="175" y="2038"/>
                  <a:pt x="180" y="2050"/>
                  <a:pt x="189" y="2043"/>
                </a:cubicBezTo>
                <a:cubicBezTo>
                  <a:pt x="195" y="2048"/>
                  <a:pt x="202" y="2050"/>
                  <a:pt x="209" y="2047"/>
                </a:cubicBezTo>
                <a:cubicBezTo>
                  <a:pt x="215" y="2055"/>
                  <a:pt x="223" y="2053"/>
                  <a:pt x="231" y="2054"/>
                </a:cubicBezTo>
                <a:cubicBezTo>
                  <a:pt x="238" y="2056"/>
                  <a:pt x="245" y="2062"/>
                  <a:pt x="253" y="2060"/>
                </a:cubicBezTo>
                <a:cubicBezTo>
                  <a:pt x="256" y="2062"/>
                  <a:pt x="259" y="2064"/>
                  <a:pt x="262" y="2064"/>
                </a:cubicBezTo>
                <a:cubicBezTo>
                  <a:pt x="267" y="2061"/>
                  <a:pt x="269" y="2071"/>
                  <a:pt x="274" y="2070"/>
                </a:cubicBezTo>
                <a:cubicBezTo>
                  <a:pt x="288" y="2072"/>
                  <a:pt x="302" y="2077"/>
                  <a:pt x="316" y="2081"/>
                </a:cubicBezTo>
                <a:cubicBezTo>
                  <a:pt x="323" y="2079"/>
                  <a:pt x="330" y="2085"/>
                  <a:pt x="338" y="2083"/>
                </a:cubicBezTo>
                <a:cubicBezTo>
                  <a:pt x="346" y="2082"/>
                  <a:pt x="353" y="2083"/>
                  <a:pt x="361" y="2085"/>
                </a:cubicBezTo>
                <a:cubicBezTo>
                  <a:pt x="375" y="2086"/>
                  <a:pt x="389" y="2088"/>
                  <a:pt x="404" y="2087"/>
                </a:cubicBezTo>
                <a:cubicBezTo>
                  <a:pt x="407" y="2090"/>
                  <a:pt x="410" y="2090"/>
                  <a:pt x="414" y="2087"/>
                </a:cubicBezTo>
                <a:cubicBezTo>
                  <a:pt x="418" y="2088"/>
                  <a:pt x="422" y="2089"/>
                  <a:pt x="426" y="2090"/>
                </a:cubicBezTo>
                <a:cubicBezTo>
                  <a:pt x="429" y="2094"/>
                  <a:pt x="434" y="2087"/>
                  <a:pt x="437" y="2090"/>
                </a:cubicBezTo>
                <a:cubicBezTo>
                  <a:pt x="442" y="2084"/>
                  <a:pt x="445" y="2091"/>
                  <a:pt x="450" y="2088"/>
                </a:cubicBezTo>
                <a:cubicBezTo>
                  <a:pt x="444" y="2080"/>
                  <a:pt x="437" y="2084"/>
                  <a:pt x="429" y="2088"/>
                </a:cubicBezTo>
                <a:close/>
                <a:moveTo>
                  <a:pt x="240" y="2145"/>
                </a:moveTo>
                <a:cubicBezTo>
                  <a:pt x="233" y="2145"/>
                  <a:pt x="225" y="2146"/>
                  <a:pt x="217" y="2147"/>
                </a:cubicBezTo>
                <a:cubicBezTo>
                  <a:pt x="202" y="2146"/>
                  <a:pt x="188" y="2145"/>
                  <a:pt x="173" y="2149"/>
                </a:cubicBezTo>
                <a:cubicBezTo>
                  <a:pt x="167" y="2140"/>
                  <a:pt x="159" y="2146"/>
                  <a:pt x="153" y="2141"/>
                </a:cubicBezTo>
                <a:cubicBezTo>
                  <a:pt x="145" y="2147"/>
                  <a:pt x="140" y="2136"/>
                  <a:pt x="132" y="2141"/>
                </a:cubicBezTo>
                <a:cubicBezTo>
                  <a:pt x="126" y="2140"/>
                  <a:pt x="119" y="2138"/>
                  <a:pt x="112" y="2137"/>
                </a:cubicBezTo>
                <a:cubicBezTo>
                  <a:pt x="106" y="2135"/>
                  <a:pt x="98" y="2138"/>
                  <a:pt x="92" y="2133"/>
                </a:cubicBezTo>
                <a:cubicBezTo>
                  <a:pt x="84" y="2139"/>
                  <a:pt x="80" y="2125"/>
                  <a:pt x="71" y="2133"/>
                </a:cubicBezTo>
                <a:cubicBezTo>
                  <a:pt x="68" y="2130"/>
                  <a:pt x="65" y="2132"/>
                  <a:pt x="62" y="2129"/>
                </a:cubicBezTo>
                <a:cubicBezTo>
                  <a:pt x="57" y="2133"/>
                  <a:pt x="55" y="2129"/>
                  <a:pt x="51" y="2129"/>
                </a:cubicBezTo>
                <a:cubicBezTo>
                  <a:pt x="37" y="2126"/>
                  <a:pt x="23" y="2125"/>
                  <a:pt x="9" y="2123"/>
                </a:cubicBezTo>
                <a:cubicBezTo>
                  <a:pt x="6" y="2123"/>
                  <a:pt x="4" y="2122"/>
                  <a:pt x="2" y="2122"/>
                </a:cubicBezTo>
                <a:cubicBezTo>
                  <a:pt x="2" y="2134"/>
                  <a:pt x="2" y="2134"/>
                  <a:pt x="2" y="2134"/>
                </a:cubicBezTo>
                <a:cubicBezTo>
                  <a:pt x="7" y="2135"/>
                  <a:pt x="13" y="2136"/>
                  <a:pt x="19" y="2133"/>
                </a:cubicBezTo>
                <a:cubicBezTo>
                  <a:pt x="28" y="2139"/>
                  <a:pt x="37" y="2141"/>
                  <a:pt x="47" y="2139"/>
                </a:cubicBezTo>
                <a:cubicBezTo>
                  <a:pt x="57" y="2140"/>
                  <a:pt x="67" y="2145"/>
                  <a:pt x="78" y="2143"/>
                </a:cubicBezTo>
                <a:cubicBezTo>
                  <a:pt x="82" y="2145"/>
                  <a:pt x="86" y="2148"/>
                  <a:pt x="92" y="2143"/>
                </a:cubicBezTo>
                <a:cubicBezTo>
                  <a:pt x="96" y="2148"/>
                  <a:pt x="101" y="2147"/>
                  <a:pt x="106" y="2148"/>
                </a:cubicBezTo>
                <a:cubicBezTo>
                  <a:pt x="117" y="2146"/>
                  <a:pt x="127" y="2148"/>
                  <a:pt x="136" y="2152"/>
                </a:cubicBezTo>
                <a:cubicBezTo>
                  <a:pt x="157" y="2152"/>
                  <a:pt x="176" y="2156"/>
                  <a:pt x="197" y="2153"/>
                </a:cubicBezTo>
                <a:cubicBezTo>
                  <a:pt x="207" y="2157"/>
                  <a:pt x="219" y="2147"/>
                  <a:pt x="228" y="2153"/>
                </a:cubicBezTo>
                <a:cubicBezTo>
                  <a:pt x="233" y="2151"/>
                  <a:pt x="238" y="2154"/>
                  <a:pt x="243" y="2150"/>
                </a:cubicBezTo>
                <a:cubicBezTo>
                  <a:pt x="250" y="2147"/>
                  <a:pt x="254" y="2155"/>
                  <a:pt x="260" y="2149"/>
                </a:cubicBezTo>
                <a:cubicBezTo>
                  <a:pt x="255" y="2141"/>
                  <a:pt x="246" y="2149"/>
                  <a:pt x="240" y="2145"/>
                </a:cubicBezTo>
                <a:close/>
                <a:moveTo>
                  <a:pt x="321" y="2136"/>
                </a:moveTo>
                <a:cubicBezTo>
                  <a:pt x="313" y="2130"/>
                  <a:pt x="303" y="2136"/>
                  <a:pt x="295" y="2133"/>
                </a:cubicBezTo>
                <a:cubicBezTo>
                  <a:pt x="285" y="2134"/>
                  <a:pt x="278" y="2128"/>
                  <a:pt x="268" y="2130"/>
                </a:cubicBezTo>
                <a:cubicBezTo>
                  <a:pt x="250" y="2125"/>
                  <a:pt x="232" y="2125"/>
                  <a:pt x="213" y="2125"/>
                </a:cubicBezTo>
                <a:cubicBezTo>
                  <a:pt x="209" y="2121"/>
                  <a:pt x="203" y="2123"/>
                  <a:pt x="200" y="2116"/>
                </a:cubicBezTo>
                <a:cubicBezTo>
                  <a:pt x="194" y="2124"/>
                  <a:pt x="191" y="2111"/>
                  <a:pt x="185" y="2116"/>
                </a:cubicBezTo>
                <a:cubicBezTo>
                  <a:pt x="177" y="2109"/>
                  <a:pt x="166" y="2115"/>
                  <a:pt x="158" y="2106"/>
                </a:cubicBezTo>
                <a:cubicBezTo>
                  <a:pt x="147" y="2113"/>
                  <a:pt x="140" y="2100"/>
                  <a:pt x="129" y="2105"/>
                </a:cubicBezTo>
                <a:cubicBezTo>
                  <a:pt x="120" y="2095"/>
                  <a:pt x="108" y="2104"/>
                  <a:pt x="99" y="2097"/>
                </a:cubicBezTo>
                <a:cubicBezTo>
                  <a:pt x="67" y="2092"/>
                  <a:pt x="34" y="2087"/>
                  <a:pt x="2" y="2082"/>
                </a:cubicBezTo>
                <a:cubicBezTo>
                  <a:pt x="2" y="2094"/>
                  <a:pt x="2" y="2094"/>
                  <a:pt x="2" y="2094"/>
                </a:cubicBezTo>
                <a:cubicBezTo>
                  <a:pt x="15" y="2096"/>
                  <a:pt x="28" y="2097"/>
                  <a:pt x="40" y="2102"/>
                </a:cubicBezTo>
                <a:cubicBezTo>
                  <a:pt x="51" y="2095"/>
                  <a:pt x="58" y="2108"/>
                  <a:pt x="69" y="2103"/>
                </a:cubicBezTo>
                <a:cubicBezTo>
                  <a:pt x="78" y="2109"/>
                  <a:pt x="90" y="2102"/>
                  <a:pt x="99" y="2111"/>
                </a:cubicBezTo>
                <a:cubicBezTo>
                  <a:pt x="119" y="2111"/>
                  <a:pt x="138" y="2118"/>
                  <a:pt x="157" y="2121"/>
                </a:cubicBezTo>
                <a:cubicBezTo>
                  <a:pt x="167" y="2119"/>
                  <a:pt x="176" y="2125"/>
                  <a:pt x="185" y="2126"/>
                </a:cubicBezTo>
                <a:cubicBezTo>
                  <a:pt x="188" y="2135"/>
                  <a:pt x="195" y="2127"/>
                  <a:pt x="199" y="2131"/>
                </a:cubicBezTo>
                <a:cubicBezTo>
                  <a:pt x="204" y="2136"/>
                  <a:pt x="210" y="2130"/>
                  <a:pt x="214" y="2138"/>
                </a:cubicBezTo>
                <a:cubicBezTo>
                  <a:pt x="219" y="2134"/>
                  <a:pt x="221" y="2138"/>
                  <a:pt x="225" y="2138"/>
                </a:cubicBezTo>
                <a:cubicBezTo>
                  <a:pt x="231" y="2130"/>
                  <a:pt x="232" y="2145"/>
                  <a:pt x="238" y="2136"/>
                </a:cubicBezTo>
                <a:cubicBezTo>
                  <a:pt x="244" y="2141"/>
                  <a:pt x="253" y="2138"/>
                  <a:pt x="260" y="2139"/>
                </a:cubicBezTo>
                <a:cubicBezTo>
                  <a:pt x="263" y="2142"/>
                  <a:pt x="268" y="2136"/>
                  <a:pt x="270" y="2143"/>
                </a:cubicBezTo>
                <a:cubicBezTo>
                  <a:pt x="275" y="2140"/>
                  <a:pt x="277" y="2147"/>
                  <a:pt x="283" y="2141"/>
                </a:cubicBezTo>
                <a:cubicBezTo>
                  <a:pt x="289" y="2149"/>
                  <a:pt x="298" y="2141"/>
                  <a:pt x="305" y="2147"/>
                </a:cubicBezTo>
                <a:cubicBezTo>
                  <a:pt x="311" y="2144"/>
                  <a:pt x="317" y="2143"/>
                  <a:pt x="321" y="2147"/>
                </a:cubicBezTo>
                <a:cubicBezTo>
                  <a:pt x="328" y="2143"/>
                  <a:pt x="333" y="2145"/>
                  <a:pt x="338" y="2146"/>
                </a:cubicBezTo>
                <a:cubicBezTo>
                  <a:pt x="344" y="2139"/>
                  <a:pt x="348" y="2145"/>
                  <a:pt x="354" y="2138"/>
                </a:cubicBezTo>
                <a:cubicBezTo>
                  <a:pt x="360" y="2140"/>
                  <a:pt x="369" y="2134"/>
                  <a:pt x="365" y="2128"/>
                </a:cubicBezTo>
                <a:cubicBezTo>
                  <a:pt x="350" y="2132"/>
                  <a:pt x="337" y="2129"/>
                  <a:pt x="321" y="2136"/>
                </a:cubicBezTo>
                <a:close/>
                <a:moveTo>
                  <a:pt x="1306" y="2153"/>
                </a:moveTo>
                <a:cubicBezTo>
                  <a:pt x="1303" y="2149"/>
                  <a:pt x="1302" y="2143"/>
                  <a:pt x="1298" y="2144"/>
                </a:cubicBezTo>
                <a:cubicBezTo>
                  <a:pt x="1281" y="2120"/>
                  <a:pt x="1261" y="2107"/>
                  <a:pt x="1245" y="2083"/>
                </a:cubicBezTo>
                <a:cubicBezTo>
                  <a:pt x="1236" y="2077"/>
                  <a:pt x="1229" y="2057"/>
                  <a:pt x="1222" y="2055"/>
                </a:cubicBezTo>
                <a:cubicBezTo>
                  <a:pt x="1220" y="2055"/>
                  <a:pt x="1223" y="2051"/>
                  <a:pt x="1223" y="2051"/>
                </a:cubicBezTo>
                <a:cubicBezTo>
                  <a:pt x="1219" y="2046"/>
                  <a:pt x="1215" y="2044"/>
                  <a:pt x="1210" y="2038"/>
                </a:cubicBezTo>
                <a:cubicBezTo>
                  <a:pt x="1211" y="2039"/>
                  <a:pt x="1213" y="2036"/>
                  <a:pt x="1212" y="2034"/>
                </a:cubicBezTo>
                <a:cubicBezTo>
                  <a:pt x="1212" y="2034"/>
                  <a:pt x="1209" y="2034"/>
                  <a:pt x="1208" y="2033"/>
                </a:cubicBezTo>
                <a:cubicBezTo>
                  <a:pt x="1205" y="2030"/>
                  <a:pt x="1202" y="2030"/>
                  <a:pt x="1200" y="2024"/>
                </a:cubicBezTo>
                <a:cubicBezTo>
                  <a:pt x="1196" y="2013"/>
                  <a:pt x="1186" y="2000"/>
                  <a:pt x="1187" y="1991"/>
                </a:cubicBezTo>
                <a:cubicBezTo>
                  <a:pt x="1182" y="1994"/>
                  <a:pt x="1181" y="1981"/>
                  <a:pt x="1177" y="1977"/>
                </a:cubicBezTo>
                <a:cubicBezTo>
                  <a:pt x="1173" y="1976"/>
                  <a:pt x="1170" y="1969"/>
                  <a:pt x="1167" y="1963"/>
                </a:cubicBezTo>
                <a:cubicBezTo>
                  <a:pt x="1162" y="1946"/>
                  <a:pt x="1153" y="1928"/>
                  <a:pt x="1144" y="1910"/>
                </a:cubicBezTo>
                <a:cubicBezTo>
                  <a:pt x="1141" y="1905"/>
                  <a:pt x="1144" y="1902"/>
                  <a:pt x="1141" y="1898"/>
                </a:cubicBezTo>
                <a:cubicBezTo>
                  <a:pt x="1140" y="1894"/>
                  <a:pt x="1136" y="1889"/>
                  <a:pt x="1139" y="1886"/>
                </a:cubicBezTo>
                <a:cubicBezTo>
                  <a:pt x="1134" y="1879"/>
                  <a:pt x="1132" y="1864"/>
                  <a:pt x="1124" y="1868"/>
                </a:cubicBezTo>
                <a:cubicBezTo>
                  <a:pt x="1122" y="1879"/>
                  <a:pt x="1125" y="1891"/>
                  <a:pt x="1128" y="1904"/>
                </a:cubicBezTo>
                <a:cubicBezTo>
                  <a:pt x="1142" y="1931"/>
                  <a:pt x="1152" y="1951"/>
                  <a:pt x="1158" y="1971"/>
                </a:cubicBezTo>
                <a:cubicBezTo>
                  <a:pt x="1164" y="1979"/>
                  <a:pt x="1171" y="1988"/>
                  <a:pt x="1176" y="2001"/>
                </a:cubicBezTo>
                <a:cubicBezTo>
                  <a:pt x="1183" y="2004"/>
                  <a:pt x="1177" y="2004"/>
                  <a:pt x="1181" y="2011"/>
                </a:cubicBezTo>
                <a:cubicBezTo>
                  <a:pt x="1184" y="2017"/>
                  <a:pt x="1187" y="2023"/>
                  <a:pt x="1190" y="2029"/>
                </a:cubicBezTo>
                <a:cubicBezTo>
                  <a:pt x="1211" y="2055"/>
                  <a:pt x="1228" y="2079"/>
                  <a:pt x="1251" y="2109"/>
                </a:cubicBezTo>
                <a:cubicBezTo>
                  <a:pt x="1259" y="2110"/>
                  <a:pt x="1262" y="2125"/>
                  <a:pt x="1269" y="2126"/>
                </a:cubicBezTo>
                <a:cubicBezTo>
                  <a:pt x="1274" y="2135"/>
                  <a:pt x="1281" y="2139"/>
                  <a:pt x="1286" y="2147"/>
                </a:cubicBezTo>
                <a:cubicBezTo>
                  <a:pt x="1291" y="2150"/>
                  <a:pt x="1295" y="2156"/>
                  <a:pt x="1299" y="2160"/>
                </a:cubicBezTo>
                <a:cubicBezTo>
                  <a:pt x="1313" y="2160"/>
                  <a:pt x="1313" y="2160"/>
                  <a:pt x="1313" y="2160"/>
                </a:cubicBezTo>
                <a:cubicBezTo>
                  <a:pt x="1312" y="2160"/>
                  <a:pt x="1312" y="2160"/>
                  <a:pt x="1312" y="2160"/>
                </a:cubicBezTo>
                <a:cubicBezTo>
                  <a:pt x="1310" y="2157"/>
                  <a:pt x="1309" y="2152"/>
                  <a:pt x="1306" y="2153"/>
                </a:cubicBezTo>
                <a:close/>
                <a:moveTo>
                  <a:pt x="1707" y="2082"/>
                </a:moveTo>
                <a:cubicBezTo>
                  <a:pt x="1704" y="2071"/>
                  <a:pt x="1709" y="2062"/>
                  <a:pt x="1703" y="2048"/>
                </a:cubicBezTo>
                <a:cubicBezTo>
                  <a:pt x="1707" y="2039"/>
                  <a:pt x="1703" y="2027"/>
                  <a:pt x="1699" y="2015"/>
                </a:cubicBezTo>
                <a:cubicBezTo>
                  <a:pt x="1702" y="2010"/>
                  <a:pt x="1700" y="2003"/>
                  <a:pt x="1697" y="1997"/>
                </a:cubicBezTo>
                <a:cubicBezTo>
                  <a:pt x="1697" y="1991"/>
                  <a:pt x="1697" y="1985"/>
                  <a:pt x="1695" y="1978"/>
                </a:cubicBezTo>
                <a:cubicBezTo>
                  <a:pt x="1695" y="1957"/>
                  <a:pt x="1689" y="1933"/>
                  <a:pt x="1683" y="1910"/>
                </a:cubicBezTo>
                <a:cubicBezTo>
                  <a:pt x="1683" y="1891"/>
                  <a:pt x="1676" y="1870"/>
                  <a:pt x="1670" y="1849"/>
                </a:cubicBezTo>
                <a:cubicBezTo>
                  <a:pt x="1669" y="1845"/>
                  <a:pt x="1668" y="1841"/>
                  <a:pt x="1667" y="1837"/>
                </a:cubicBezTo>
                <a:cubicBezTo>
                  <a:pt x="1659" y="1804"/>
                  <a:pt x="1642" y="1763"/>
                  <a:pt x="1627" y="1722"/>
                </a:cubicBezTo>
                <a:cubicBezTo>
                  <a:pt x="1623" y="1712"/>
                  <a:pt x="1619" y="1701"/>
                  <a:pt x="1615" y="1691"/>
                </a:cubicBezTo>
                <a:cubicBezTo>
                  <a:pt x="1606" y="1672"/>
                  <a:pt x="1596" y="1653"/>
                  <a:pt x="1587" y="1634"/>
                </a:cubicBezTo>
                <a:cubicBezTo>
                  <a:pt x="1587" y="1625"/>
                  <a:pt x="1580" y="1623"/>
                  <a:pt x="1575" y="1611"/>
                </a:cubicBezTo>
                <a:cubicBezTo>
                  <a:pt x="1573" y="1605"/>
                  <a:pt x="1570" y="1600"/>
                  <a:pt x="1568" y="1595"/>
                </a:cubicBezTo>
                <a:cubicBezTo>
                  <a:pt x="1566" y="1593"/>
                  <a:pt x="1565" y="1590"/>
                  <a:pt x="1564" y="1587"/>
                </a:cubicBezTo>
                <a:cubicBezTo>
                  <a:pt x="1563" y="1584"/>
                  <a:pt x="1561" y="1582"/>
                  <a:pt x="1559" y="1583"/>
                </a:cubicBezTo>
                <a:cubicBezTo>
                  <a:pt x="1558" y="1584"/>
                  <a:pt x="1558" y="1586"/>
                  <a:pt x="1558" y="1587"/>
                </a:cubicBezTo>
                <a:cubicBezTo>
                  <a:pt x="1559" y="1590"/>
                  <a:pt x="1560" y="1593"/>
                  <a:pt x="1562" y="1598"/>
                </a:cubicBezTo>
                <a:cubicBezTo>
                  <a:pt x="1565" y="1598"/>
                  <a:pt x="1575" y="1607"/>
                  <a:pt x="1569" y="1611"/>
                </a:cubicBezTo>
                <a:cubicBezTo>
                  <a:pt x="1577" y="1624"/>
                  <a:pt x="1576" y="1623"/>
                  <a:pt x="1584" y="1635"/>
                </a:cubicBezTo>
                <a:cubicBezTo>
                  <a:pt x="1584" y="1648"/>
                  <a:pt x="1598" y="1666"/>
                  <a:pt x="1603" y="1681"/>
                </a:cubicBezTo>
                <a:cubicBezTo>
                  <a:pt x="1601" y="1687"/>
                  <a:pt x="1606" y="1690"/>
                  <a:pt x="1610" y="1694"/>
                </a:cubicBezTo>
                <a:cubicBezTo>
                  <a:pt x="1605" y="1699"/>
                  <a:pt x="1617" y="1711"/>
                  <a:pt x="1619" y="1719"/>
                </a:cubicBezTo>
                <a:cubicBezTo>
                  <a:pt x="1619" y="1720"/>
                  <a:pt x="1619" y="1721"/>
                  <a:pt x="1619" y="1722"/>
                </a:cubicBezTo>
                <a:cubicBezTo>
                  <a:pt x="1621" y="1732"/>
                  <a:pt x="1631" y="1745"/>
                  <a:pt x="1631" y="1758"/>
                </a:cubicBezTo>
                <a:cubicBezTo>
                  <a:pt x="1633" y="1761"/>
                  <a:pt x="1635" y="1764"/>
                  <a:pt x="1636" y="1768"/>
                </a:cubicBezTo>
                <a:cubicBezTo>
                  <a:pt x="1640" y="1772"/>
                  <a:pt x="1636" y="1776"/>
                  <a:pt x="1640" y="1776"/>
                </a:cubicBezTo>
                <a:cubicBezTo>
                  <a:pt x="1636" y="1781"/>
                  <a:pt x="1651" y="1794"/>
                  <a:pt x="1645" y="1799"/>
                </a:cubicBezTo>
                <a:cubicBezTo>
                  <a:pt x="1652" y="1816"/>
                  <a:pt x="1658" y="1833"/>
                  <a:pt x="1662" y="1849"/>
                </a:cubicBezTo>
                <a:cubicBezTo>
                  <a:pt x="1666" y="1862"/>
                  <a:pt x="1668" y="1875"/>
                  <a:pt x="1669" y="1887"/>
                </a:cubicBezTo>
                <a:cubicBezTo>
                  <a:pt x="1676" y="1903"/>
                  <a:pt x="1675" y="1915"/>
                  <a:pt x="1677" y="1929"/>
                </a:cubicBezTo>
                <a:cubicBezTo>
                  <a:pt x="1678" y="1943"/>
                  <a:pt x="1686" y="1959"/>
                  <a:pt x="1682" y="1972"/>
                </a:cubicBezTo>
                <a:cubicBezTo>
                  <a:pt x="1676" y="1961"/>
                  <a:pt x="1678" y="1953"/>
                  <a:pt x="1669" y="1946"/>
                </a:cubicBezTo>
                <a:cubicBezTo>
                  <a:pt x="1673" y="1937"/>
                  <a:pt x="1665" y="1921"/>
                  <a:pt x="1660" y="1915"/>
                </a:cubicBezTo>
                <a:cubicBezTo>
                  <a:pt x="1668" y="1912"/>
                  <a:pt x="1651" y="1901"/>
                  <a:pt x="1659" y="1899"/>
                </a:cubicBezTo>
                <a:cubicBezTo>
                  <a:pt x="1658" y="1893"/>
                  <a:pt x="1647" y="1884"/>
                  <a:pt x="1652" y="1880"/>
                </a:cubicBezTo>
                <a:cubicBezTo>
                  <a:pt x="1646" y="1871"/>
                  <a:pt x="1640" y="1860"/>
                  <a:pt x="1634" y="1849"/>
                </a:cubicBezTo>
                <a:cubicBezTo>
                  <a:pt x="1623" y="1827"/>
                  <a:pt x="1613" y="1803"/>
                  <a:pt x="1601" y="1782"/>
                </a:cubicBezTo>
                <a:cubicBezTo>
                  <a:pt x="1587" y="1762"/>
                  <a:pt x="1576" y="1740"/>
                  <a:pt x="1566" y="1722"/>
                </a:cubicBezTo>
                <a:cubicBezTo>
                  <a:pt x="1565" y="1721"/>
                  <a:pt x="1565" y="1720"/>
                  <a:pt x="1564" y="1719"/>
                </a:cubicBezTo>
                <a:cubicBezTo>
                  <a:pt x="1549" y="1702"/>
                  <a:pt x="1533" y="1683"/>
                  <a:pt x="1518" y="1665"/>
                </a:cubicBezTo>
                <a:cubicBezTo>
                  <a:pt x="1509" y="1658"/>
                  <a:pt x="1502" y="1648"/>
                  <a:pt x="1493" y="1641"/>
                </a:cubicBezTo>
                <a:cubicBezTo>
                  <a:pt x="1490" y="1635"/>
                  <a:pt x="1485" y="1632"/>
                  <a:pt x="1481" y="1628"/>
                </a:cubicBezTo>
                <a:cubicBezTo>
                  <a:pt x="1476" y="1625"/>
                  <a:pt x="1473" y="1615"/>
                  <a:pt x="1468" y="1615"/>
                </a:cubicBezTo>
                <a:cubicBezTo>
                  <a:pt x="1459" y="1605"/>
                  <a:pt x="1450" y="1596"/>
                  <a:pt x="1440" y="1587"/>
                </a:cubicBezTo>
                <a:cubicBezTo>
                  <a:pt x="1433" y="1579"/>
                  <a:pt x="1426" y="1571"/>
                  <a:pt x="1419" y="1561"/>
                </a:cubicBezTo>
                <a:cubicBezTo>
                  <a:pt x="1410" y="1555"/>
                  <a:pt x="1402" y="1547"/>
                  <a:pt x="1394" y="1538"/>
                </a:cubicBezTo>
                <a:cubicBezTo>
                  <a:pt x="1391" y="1530"/>
                  <a:pt x="1385" y="1533"/>
                  <a:pt x="1381" y="1525"/>
                </a:cubicBezTo>
                <a:cubicBezTo>
                  <a:pt x="1374" y="1529"/>
                  <a:pt x="1376" y="1506"/>
                  <a:pt x="1367" y="1516"/>
                </a:cubicBezTo>
                <a:cubicBezTo>
                  <a:pt x="1384" y="1542"/>
                  <a:pt x="1404" y="1560"/>
                  <a:pt x="1424" y="1578"/>
                </a:cubicBezTo>
                <a:cubicBezTo>
                  <a:pt x="1425" y="1583"/>
                  <a:pt x="1427" y="1585"/>
                  <a:pt x="1429" y="1587"/>
                </a:cubicBezTo>
                <a:cubicBezTo>
                  <a:pt x="1432" y="1590"/>
                  <a:pt x="1435" y="1592"/>
                  <a:pt x="1437" y="1598"/>
                </a:cubicBezTo>
                <a:cubicBezTo>
                  <a:pt x="1443" y="1597"/>
                  <a:pt x="1445" y="1610"/>
                  <a:pt x="1452" y="1610"/>
                </a:cubicBezTo>
                <a:cubicBezTo>
                  <a:pt x="1461" y="1624"/>
                  <a:pt x="1472" y="1631"/>
                  <a:pt x="1482" y="1644"/>
                </a:cubicBezTo>
                <a:cubicBezTo>
                  <a:pt x="1485" y="1643"/>
                  <a:pt x="1485" y="1646"/>
                  <a:pt x="1484" y="1649"/>
                </a:cubicBezTo>
                <a:cubicBezTo>
                  <a:pt x="1487" y="1651"/>
                  <a:pt x="1490" y="1653"/>
                  <a:pt x="1493" y="1654"/>
                </a:cubicBezTo>
                <a:cubicBezTo>
                  <a:pt x="1499" y="1657"/>
                  <a:pt x="1501" y="1669"/>
                  <a:pt x="1507" y="1670"/>
                </a:cubicBezTo>
                <a:cubicBezTo>
                  <a:pt x="1516" y="1682"/>
                  <a:pt x="1526" y="1692"/>
                  <a:pt x="1536" y="1701"/>
                </a:cubicBezTo>
                <a:cubicBezTo>
                  <a:pt x="1541" y="1708"/>
                  <a:pt x="1546" y="1715"/>
                  <a:pt x="1551" y="1722"/>
                </a:cubicBezTo>
                <a:cubicBezTo>
                  <a:pt x="1564" y="1741"/>
                  <a:pt x="1576" y="1762"/>
                  <a:pt x="1588" y="1782"/>
                </a:cubicBezTo>
                <a:cubicBezTo>
                  <a:pt x="1597" y="1800"/>
                  <a:pt x="1606" y="1818"/>
                  <a:pt x="1615" y="1836"/>
                </a:cubicBezTo>
                <a:cubicBezTo>
                  <a:pt x="1617" y="1841"/>
                  <a:pt x="1619" y="1845"/>
                  <a:pt x="1621" y="1849"/>
                </a:cubicBezTo>
                <a:cubicBezTo>
                  <a:pt x="1629" y="1864"/>
                  <a:pt x="1636" y="1875"/>
                  <a:pt x="1641" y="1889"/>
                </a:cubicBezTo>
                <a:cubicBezTo>
                  <a:pt x="1658" y="1926"/>
                  <a:pt x="1662" y="1958"/>
                  <a:pt x="1676" y="1994"/>
                </a:cubicBezTo>
                <a:cubicBezTo>
                  <a:pt x="1669" y="2003"/>
                  <a:pt x="1681" y="2018"/>
                  <a:pt x="1673" y="2028"/>
                </a:cubicBezTo>
                <a:cubicBezTo>
                  <a:pt x="1666" y="1992"/>
                  <a:pt x="1657" y="1955"/>
                  <a:pt x="1646" y="1918"/>
                </a:cubicBezTo>
                <a:cubicBezTo>
                  <a:pt x="1634" y="1895"/>
                  <a:pt x="1626" y="1872"/>
                  <a:pt x="1618" y="1849"/>
                </a:cubicBezTo>
                <a:cubicBezTo>
                  <a:pt x="1617" y="1848"/>
                  <a:pt x="1617" y="1847"/>
                  <a:pt x="1616" y="1846"/>
                </a:cubicBezTo>
                <a:cubicBezTo>
                  <a:pt x="1610" y="1833"/>
                  <a:pt x="1604" y="1820"/>
                  <a:pt x="1597" y="1807"/>
                </a:cubicBezTo>
                <a:cubicBezTo>
                  <a:pt x="1578" y="1780"/>
                  <a:pt x="1561" y="1747"/>
                  <a:pt x="1541" y="1722"/>
                </a:cubicBezTo>
                <a:cubicBezTo>
                  <a:pt x="1536" y="1715"/>
                  <a:pt x="1530" y="1709"/>
                  <a:pt x="1524" y="1704"/>
                </a:cubicBezTo>
                <a:cubicBezTo>
                  <a:pt x="1522" y="1698"/>
                  <a:pt x="1519" y="1693"/>
                  <a:pt x="1516" y="1688"/>
                </a:cubicBezTo>
                <a:cubicBezTo>
                  <a:pt x="1511" y="1690"/>
                  <a:pt x="1510" y="1677"/>
                  <a:pt x="1505" y="1678"/>
                </a:cubicBezTo>
                <a:cubicBezTo>
                  <a:pt x="1500" y="1676"/>
                  <a:pt x="1497" y="1667"/>
                  <a:pt x="1493" y="1661"/>
                </a:cubicBezTo>
                <a:cubicBezTo>
                  <a:pt x="1488" y="1660"/>
                  <a:pt x="1484" y="1657"/>
                  <a:pt x="1482" y="1650"/>
                </a:cubicBezTo>
                <a:cubicBezTo>
                  <a:pt x="1476" y="1649"/>
                  <a:pt x="1473" y="1642"/>
                  <a:pt x="1467" y="1641"/>
                </a:cubicBezTo>
                <a:cubicBezTo>
                  <a:pt x="1486" y="1668"/>
                  <a:pt x="1508" y="1688"/>
                  <a:pt x="1527" y="1715"/>
                </a:cubicBezTo>
                <a:cubicBezTo>
                  <a:pt x="1528" y="1718"/>
                  <a:pt x="1530" y="1720"/>
                  <a:pt x="1532" y="1722"/>
                </a:cubicBezTo>
                <a:cubicBezTo>
                  <a:pt x="1540" y="1733"/>
                  <a:pt x="1548" y="1744"/>
                  <a:pt x="1556" y="1756"/>
                </a:cubicBezTo>
                <a:cubicBezTo>
                  <a:pt x="1567" y="1777"/>
                  <a:pt x="1570" y="1782"/>
                  <a:pt x="1580" y="1799"/>
                </a:cubicBezTo>
                <a:cubicBezTo>
                  <a:pt x="1589" y="1815"/>
                  <a:pt x="1597" y="1832"/>
                  <a:pt x="1605" y="1849"/>
                </a:cubicBezTo>
                <a:cubicBezTo>
                  <a:pt x="1609" y="1857"/>
                  <a:pt x="1613" y="1864"/>
                  <a:pt x="1616" y="1872"/>
                </a:cubicBezTo>
                <a:cubicBezTo>
                  <a:pt x="1624" y="1899"/>
                  <a:pt x="1633" y="1921"/>
                  <a:pt x="1647" y="1953"/>
                </a:cubicBezTo>
                <a:cubicBezTo>
                  <a:pt x="1648" y="1962"/>
                  <a:pt x="1648" y="1971"/>
                  <a:pt x="1654" y="1982"/>
                </a:cubicBezTo>
                <a:cubicBezTo>
                  <a:pt x="1651" y="1990"/>
                  <a:pt x="1659" y="2002"/>
                  <a:pt x="1655" y="2011"/>
                </a:cubicBezTo>
                <a:cubicBezTo>
                  <a:pt x="1666" y="2037"/>
                  <a:pt x="1673" y="2061"/>
                  <a:pt x="1676" y="2085"/>
                </a:cubicBezTo>
                <a:cubicBezTo>
                  <a:pt x="1682" y="2093"/>
                  <a:pt x="1677" y="2096"/>
                  <a:pt x="1682" y="2104"/>
                </a:cubicBezTo>
                <a:cubicBezTo>
                  <a:pt x="1685" y="2111"/>
                  <a:pt x="1687" y="2117"/>
                  <a:pt x="1684" y="2122"/>
                </a:cubicBezTo>
                <a:cubicBezTo>
                  <a:pt x="1691" y="2130"/>
                  <a:pt x="1685" y="2134"/>
                  <a:pt x="1691" y="2142"/>
                </a:cubicBezTo>
                <a:cubicBezTo>
                  <a:pt x="1685" y="2146"/>
                  <a:pt x="1698" y="2156"/>
                  <a:pt x="1689" y="2159"/>
                </a:cubicBezTo>
                <a:cubicBezTo>
                  <a:pt x="1691" y="2153"/>
                  <a:pt x="1686" y="2146"/>
                  <a:pt x="1683" y="2139"/>
                </a:cubicBezTo>
                <a:cubicBezTo>
                  <a:pt x="1678" y="2132"/>
                  <a:pt x="1688" y="2129"/>
                  <a:pt x="1680" y="2121"/>
                </a:cubicBezTo>
                <a:cubicBezTo>
                  <a:pt x="1671" y="2106"/>
                  <a:pt x="1670" y="2093"/>
                  <a:pt x="1667" y="2079"/>
                </a:cubicBezTo>
                <a:cubicBezTo>
                  <a:pt x="1658" y="2073"/>
                  <a:pt x="1661" y="2063"/>
                  <a:pt x="1652" y="2051"/>
                </a:cubicBezTo>
                <a:cubicBezTo>
                  <a:pt x="1653" y="2047"/>
                  <a:pt x="1652" y="2042"/>
                  <a:pt x="1649" y="2036"/>
                </a:cubicBezTo>
                <a:cubicBezTo>
                  <a:pt x="1657" y="2035"/>
                  <a:pt x="1641" y="2025"/>
                  <a:pt x="1649" y="2023"/>
                </a:cubicBezTo>
                <a:cubicBezTo>
                  <a:pt x="1637" y="2012"/>
                  <a:pt x="1634" y="1996"/>
                  <a:pt x="1627" y="1979"/>
                </a:cubicBezTo>
                <a:cubicBezTo>
                  <a:pt x="1612" y="1946"/>
                  <a:pt x="1591" y="1913"/>
                  <a:pt x="1575" y="1879"/>
                </a:cubicBezTo>
                <a:cubicBezTo>
                  <a:pt x="1567" y="1870"/>
                  <a:pt x="1561" y="1860"/>
                  <a:pt x="1554" y="1849"/>
                </a:cubicBezTo>
                <a:cubicBezTo>
                  <a:pt x="1549" y="1841"/>
                  <a:pt x="1544" y="1833"/>
                  <a:pt x="1539" y="1826"/>
                </a:cubicBezTo>
                <a:cubicBezTo>
                  <a:pt x="1533" y="1816"/>
                  <a:pt x="1527" y="1808"/>
                  <a:pt x="1521" y="1802"/>
                </a:cubicBezTo>
                <a:cubicBezTo>
                  <a:pt x="1517" y="1799"/>
                  <a:pt x="1517" y="1787"/>
                  <a:pt x="1512" y="1790"/>
                </a:cubicBezTo>
                <a:cubicBezTo>
                  <a:pt x="1508" y="1786"/>
                  <a:pt x="1508" y="1773"/>
                  <a:pt x="1500" y="1780"/>
                </a:cubicBezTo>
                <a:cubicBezTo>
                  <a:pt x="1513" y="1798"/>
                  <a:pt x="1526" y="1819"/>
                  <a:pt x="1539" y="1839"/>
                </a:cubicBezTo>
                <a:cubicBezTo>
                  <a:pt x="1540" y="1843"/>
                  <a:pt x="1542" y="1846"/>
                  <a:pt x="1544" y="1849"/>
                </a:cubicBezTo>
                <a:cubicBezTo>
                  <a:pt x="1548" y="1855"/>
                  <a:pt x="1553" y="1859"/>
                  <a:pt x="1557" y="1868"/>
                </a:cubicBezTo>
                <a:cubicBezTo>
                  <a:pt x="1555" y="1869"/>
                  <a:pt x="1555" y="1872"/>
                  <a:pt x="1558" y="1871"/>
                </a:cubicBezTo>
                <a:cubicBezTo>
                  <a:pt x="1559" y="1875"/>
                  <a:pt x="1562" y="1876"/>
                  <a:pt x="1564" y="1878"/>
                </a:cubicBezTo>
                <a:cubicBezTo>
                  <a:pt x="1558" y="1884"/>
                  <a:pt x="1571" y="1883"/>
                  <a:pt x="1571" y="1891"/>
                </a:cubicBezTo>
                <a:cubicBezTo>
                  <a:pt x="1580" y="1913"/>
                  <a:pt x="1590" y="1925"/>
                  <a:pt x="1596" y="1943"/>
                </a:cubicBezTo>
                <a:cubicBezTo>
                  <a:pt x="1606" y="1962"/>
                  <a:pt x="1615" y="1981"/>
                  <a:pt x="1624" y="2000"/>
                </a:cubicBezTo>
                <a:cubicBezTo>
                  <a:pt x="1627" y="2006"/>
                  <a:pt x="1624" y="2010"/>
                  <a:pt x="1629" y="2017"/>
                </a:cubicBezTo>
                <a:cubicBezTo>
                  <a:pt x="1633" y="2023"/>
                  <a:pt x="1636" y="2029"/>
                  <a:pt x="1631" y="2032"/>
                </a:cubicBezTo>
                <a:cubicBezTo>
                  <a:pt x="1601" y="1979"/>
                  <a:pt x="1576" y="1939"/>
                  <a:pt x="1545" y="1884"/>
                </a:cubicBezTo>
                <a:cubicBezTo>
                  <a:pt x="1533" y="1874"/>
                  <a:pt x="1524" y="1862"/>
                  <a:pt x="1516" y="1849"/>
                </a:cubicBezTo>
                <a:cubicBezTo>
                  <a:pt x="1501" y="1826"/>
                  <a:pt x="1489" y="1801"/>
                  <a:pt x="1470" y="1778"/>
                </a:cubicBezTo>
                <a:cubicBezTo>
                  <a:pt x="1458" y="1761"/>
                  <a:pt x="1446" y="1742"/>
                  <a:pt x="1435" y="1722"/>
                </a:cubicBezTo>
                <a:cubicBezTo>
                  <a:pt x="1422" y="1700"/>
                  <a:pt x="1409" y="1678"/>
                  <a:pt x="1395" y="1657"/>
                </a:cubicBezTo>
                <a:cubicBezTo>
                  <a:pt x="1388" y="1640"/>
                  <a:pt x="1378" y="1635"/>
                  <a:pt x="1381" y="1622"/>
                </a:cubicBezTo>
                <a:cubicBezTo>
                  <a:pt x="1372" y="1625"/>
                  <a:pt x="1375" y="1632"/>
                  <a:pt x="1379" y="1639"/>
                </a:cubicBezTo>
                <a:cubicBezTo>
                  <a:pt x="1383" y="1647"/>
                  <a:pt x="1387" y="1655"/>
                  <a:pt x="1391" y="1662"/>
                </a:cubicBezTo>
                <a:cubicBezTo>
                  <a:pt x="1394" y="1669"/>
                  <a:pt x="1397" y="1678"/>
                  <a:pt x="1402" y="1679"/>
                </a:cubicBezTo>
                <a:cubicBezTo>
                  <a:pt x="1397" y="1684"/>
                  <a:pt x="1409" y="1694"/>
                  <a:pt x="1410" y="1701"/>
                </a:cubicBezTo>
                <a:cubicBezTo>
                  <a:pt x="1416" y="1708"/>
                  <a:pt x="1420" y="1715"/>
                  <a:pt x="1424" y="1722"/>
                </a:cubicBezTo>
                <a:cubicBezTo>
                  <a:pt x="1434" y="1738"/>
                  <a:pt x="1441" y="1753"/>
                  <a:pt x="1455" y="1767"/>
                </a:cubicBezTo>
                <a:cubicBezTo>
                  <a:pt x="1471" y="1795"/>
                  <a:pt x="1487" y="1824"/>
                  <a:pt x="1504" y="1849"/>
                </a:cubicBezTo>
                <a:cubicBezTo>
                  <a:pt x="1514" y="1864"/>
                  <a:pt x="1525" y="1879"/>
                  <a:pt x="1536" y="1892"/>
                </a:cubicBezTo>
                <a:cubicBezTo>
                  <a:pt x="1552" y="1919"/>
                  <a:pt x="1567" y="1948"/>
                  <a:pt x="1584" y="1971"/>
                </a:cubicBezTo>
                <a:cubicBezTo>
                  <a:pt x="1593" y="1989"/>
                  <a:pt x="1601" y="2006"/>
                  <a:pt x="1611" y="2019"/>
                </a:cubicBezTo>
                <a:cubicBezTo>
                  <a:pt x="1625" y="2048"/>
                  <a:pt x="1639" y="2077"/>
                  <a:pt x="1653" y="2105"/>
                </a:cubicBezTo>
                <a:cubicBezTo>
                  <a:pt x="1656" y="2110"/>
                  <a:pt x="1658" y="2114"/>
                  <a:pt x="1660" y="2118"/>
                </a:cubicBezTo>
                <a:cubicBezTo>
                  <a:pt x="1652" y="2120"/>
                  <a:pt x="1668" y="2130"/>
                  <a:pt x="1660" y="2131"/>
                </a:cubicBezTo>
                <a:cubicBezTo>
                  <a:pt x="1650" y="2106"/>
                  <a:pt x="1634" y="2097"/>
                  <a:pt x="1622" y="2075"/>
                </a:cubicBezTo>
                <a:cubicBezTo>
                  <a:pt x="1610" y="2058"/>
                  <a:pt x="1598" y="2038"/>
                  <a:pt x="1584" y="2023"/>
                </a:cubicBezTo>
                <a:cubicBezTo>
                  <a:pt x="1558" y="1989"/>
                  <a:pt x="1532" y="1954"/>
                  <a:pt x="1510" y="1911"/>
                </a:cubicBezTo>
                <a:cubicBezTo>
                  <a:pt x="1494" y="1892"/>
                  <a:pt x="1489" y="1876"/>
                  <a:pt x="1476" y="1856"/>
                </a:cubicBezTo>
                <a:cubicBezTo>
                  <a:pt x="1474" y="1854"/>
                  <a:pt x="1472" y="1851"/>
                  <a:pt x="1471" y="1849"/>
                </a:cubicBezTo>
                <a:cubicBezTo>
                  <a:pt x="1467" y="1843"/>
                  <a:pt x="1466" y="1837"/>
                  <a:pt x="1461" y="1831"/>
                </a:cubicBezTo>
                <a:cubicBezTo>
                  <a:pt x="1441" y="1794"/>
                  <a:pt x="1428" y="1758"/>
                  <a:pt x="1411" y="1722"/>
                </a:cubicBezTo>
                <a:cubicBezTo>
                  <a:pt x="1402" y="1705"/>
                  <a:pt x="1393" y="1687"/>
                  <a:pt x="1382" y="1670"/>
                </a:cubicBezTo>
                <a:cubicBezTo>
                  <a:pt x="1384" y="1663"/>
                  <a:pt x="1375" y="1652"/>
                  <a:pt x="1372" y="1643"/>
                </a:cubicBezTo>
                <a:cubicBezTo>
                  <a:pt x="1369" y="1638"/>
                  <a:pt x="1372" y="1636"/>
                  <a:pt x="1369" y="1631"/>
                </a:cubicBezTo>
                <a:cubicBezTo>
                  <a:pt x="1369" y="1627"/>
                  <a:pt x="1359" y="1619"/>
                  <a:pt x="1365" y="1617"/>
                </a:cubicBezTo>
                <a:cubicBezTo>
                  <a:pt x="1359" y="1607"/>
                  <a:pt x="1358" y="1598"/>
                  <a:pt x="1359" y="1591"/>
                </a:cubicBezTo>
                <a:cubicBezTo>
                  <a:pt x="1358" y="1589"/>
                  <a:pt x="1357" y="1588"/>
                  <a:pt x="1357" y="1587"/>
                </a:cubicBezTo>
                <a:cubicBezTo>
                  <a:pt x="1352" y="1578"/>
                  <a:pt x="1355" y="1571"/>
                  <a:pt x="1347" y="1561"/>
                </a:cubicBezTo>
                <a:cubicBezTo>
                  <a:pt x="1352" y="1559"/>
                  <a:pt x="1345" y="1553"/>
                  <a:pt x="1349" y="1551"/>
                </a:cubicBezTo>
                <a:cubicBezTo>
                  <a:pt x="1353" y="1544"/>
                  <a:pt x="1342" y="1546"/>
                  <a:pt x="1348" y="1541"/>
                </a:cubicBezTo>
                <a:cubicBezTo>
                  <a:pt x="1347" y="1532"/>
                  <a:pt x="1343" y="1535"/>
                  <a:pt x="1345" y="1530"/>
                </a:cubicBezTo>
                <a:cubicBezTo>
                  <a:pt x="1346" y="1528"/>
                  <a:pt x="1339" y="1519"/>
                  <a:pt x="1337" y="1521"/>
                </a:cubicBezTo>
                <a:cubicBezTo>
                  <a:pt x="1342" y="1543"/>
                  <a:pt x="1346" y="1565"/>
                  <a:pt x="1350" y="1587"/>
                </a:cubicBezTo>
                <a:cubicBezTo>
                  <a:pt x="1350" y="1589"/>
                  <a:pt x="1351" y="1592"/>
                  <a:pt x="1351" y="1595"/>
                </a:cubicBezTo>
                <a:cubicBezTo>
                  <a:pt x="1354" y="1623"/>
                  <a:pt x="1362" y="1640"/>
                  <a:pt x="1371" y="1669"/>
                </a:cubicBezTo>
                <a:cubicBezTo>
                  <a:pt x="1380" y="1687"/>
                  <a:pt x="1389" y="1705"/>
                  <a:pt x="1398" y="1722"/>
                </a:cubicBezTo>
                <a:cubicBezTo>
                  <a:pt x="1416" y="1759"/>
                  <a:pt x="1432" y="1794"/>
                  <a:pt x="1445" y="1826"/>
                </a:cubicBezTo>
                <a:cubicBezTo>
                  <a:pt x="1451" y="1833"/>
                  <a:pt x="1456" y="1841"/>
                  <a:pt x="1460" y="1849"/>
                </a:cubicBezTo>
                <a:cubicBezTo>
                  <a:pt x="1463" y="1854"/>
                  <a:pt x="1466" y="1859"/>
                  <a:pt x="1470" y="1863"/>
                </a:cubicBezTo>
                <a:cubicBezTo>
                  <a:pt x="1477" y="1877"/>
                  <a:pt x="1475" y="1879"/>
                  <a:pt x="1484" y="1891"/>
                </a:cubicBezTo>
                <a:cubicBezTo>
                  <a:pt x="1487" y="1905"/>
                  <a:pt x="1500" y="1910"/>
                  <a:pt x="1498" y="1920"/>
                </a:cubicBezTo>
                <a:cubicBezTo>
                  <a:pt x="1512" y="1937"/>
                  <a:pt x="1523" y="1960"/>
                  <a:pt x="1538" y="1975"/>
                </a:cubicBezTo>
                <a:cubicBezTo>
                  <a:pt x="1542" y="1983"/>
                  <a:pt x="1546" y="1992"/>
                  <a:pt x="1550" y="2001"/>
                </a:cubicBezTo>
                <a:cubicBezTo>
                  <a:pt x="1557" y="2000"/>
                  <a:pt x="1558" y="2018"/>
                  <a:pt x="1565" y="2016"/>
                </a:cubicBezTo>
                <a:cubicBezTo>
                  <a:pt x="1566" y="2026"/>
                  <a:pt x="1580" y="2028"/>
                  <a:pt x="1575" y="2037"/>
                </a:cubicBezTo>
                <a:cubicBezTo>
                  <a:pt x="1552" y="2017"/>
                  <a:pt x="1532" y="1988"/>
                  <a:pt x="1510" y="1965"/>
                </a:cubicBezTo>
                <a:cubicBezTo>
                  <a:pt x="1488" y="1943"/>
                  <a:pt x="1467" y="1916"/>
                  <a:pt x="1445" y="1891"/>
                </a:cubicBezTo>
                <a:cubicBezTo>
                  <a:pt x="1431" y="1879"/>
                  <a:pt x="1419" y="1864"/>
                  <a:pt x="1406" y="1849"/>
                </a:cubicBezTo>
                <a:cubicBezTo>
                  <a:pt x="1397" y="1838"/>
                  <a:pt x="1388" y="1827"/>
                  <a:pt x="1379" y="1817"/>
                </a:cubicBezTo>
                <a:cubicBezTo>
                  <a:pt x="1360" y="1795"/>
                  <a:pt x="1343" y="1761"/>
                  <a:pt x="1320" y="1736"/>
                </a:cubicBezTo>
                <a:cubicBezTo>
                  <a:pt x="1324" y="1728"/>
                  <a:pt x="1315" y="1726"/>
                  <a:pt x="1314" y="1722"/>
                </a:cubicBezTo>
                <a:cubicBezTo>
                  <a:pt x="1314" y="1721"/>
                  <a:pt x="1314" y="1720"/>
                  <a:pt x="1315" y="1719"/>
                </a:cubicBezTo>
                <a:cubicBezTo>
                  <a:pt x="1305" y="1717"/>
                  <a:pt x="1313" y="1702"/>
                  <a:pt x="1302" y="1706"/>
                </a:cubicBezTo>
                <a:cubicBezTo>
                  <a:pt x="1305" y="1712"/>
                  <a:pt x="1308" y="1717"/>
                  <a:pt x="1310" y="1722"/>
                </a:cubicBezTo>
                <a:cubicBezTo>
                  <a:pt x="1325" y="1752"/>
                  <a:pt x="1337" y="1770"/>
                  <a:pt x="1355" y="1800"/>
                </a:cubicBezTo>
                <a:cubicBezTo>
                  <a:pt x="1362" y="1799"/>
                  <a:pt x="1363" y="1818"/>
                  <a:pt x="1370" y="1818"/>
                </a:cubicBezTo>
                <a:cubicBezTo>
                  <a:pt x="1376" y="1825"/>
                  <a:pt x="1381" y="1834"/>
                  <a:pt x="1387" y="1839"/>
                </a:cubicBezTo>
                <a:cubicBezTo>
                  <a:pt x="1389" y="1842"/>
                  <a:pt x="1392" y="1846"/>
                  <a:pt x="1394" y="1849"/>
                </a:cubicBezTo>
                <a:cubicBezTo>
                  <a:pt x="1402" y="1860"/>
                  <a:pt x="1410" y="1869"/>
                  <a:pt x="1419" y="1878"/>
                </a:cubicBezTo>
                <a:cubicBezTo>
                  <a:pt x="1423" y="1876"/>
                  <a:pt x="1425" y="1883"/>
                  <a:pt x="1427" y="1887"/>
                </a:cubicBezTo>
                <a:cubicBezTo>
                  <a:pt x="1429" y="1890"/>
                  <a:pt x="1433" y="1890"/>
                  <a:pt x="1434" y="1896"/>
                </a:cubicBezTo>
                <a:cubicBezTo>
                  <a:pt x="1439" y="1895"/>
                  <a:pt x="1440" y="1901"/>
                  <a:pt x="1442" y="1905"/>
                </a:cubicBezTo>
                <a:cubicBezTo>
                  <a:pt x="1448" y="1902"/>
                  <a:pt x="1448" y="1914"/>
                  <a:pt x="1451" y="1917"/>
                </a:cubicBezTo>
                <a:cubicBezTo>
                  <a:pt x="1455" y="1916"/>
                  <a:pt x="1457" y="1922"/>
                  <a:pt x="1459" y="1926"/>
                </a:cubicBezTo>
                <a:cubicBezTo>
                  <a:pt x="1463" y="1925"/>
                  <a:pt x="1464" y="1931"/>
                  <a:pt x="1467" y="1935"/>
                </a:cubicBezTo>
                <a:cubicBezTo>
                  <a:pt x="1475" y="1935"/>
                  <a:pt x="1477" y="1951"/>
                  <a:pt x="1485" y="1952"/>
                </a:cubicBezTo>
                <a:cubicBezTo>
                  <a:pt x="1494" y="1971"/>
                  <a:pt x="1508" y="1973"/>
                  <a:pt x="1517" y="1991"/>
                </a:cubicBezTo>
                <a:cubicBezTo>
                  <a:pt x="1528" y="2003"/>
                  <a:pt x="1539" y="2015"/>
                  <a:pt x="1549" y="2031"/>
                </a:cubicBezTo>
                <a:cubicBezTo>
                  <a:pt x="1553" y="2028"/>
                  <a:pt x="1554" y="2037"/>
                  <a:pt x="1558" y="2036"/>
                </a:cubicBezTo>
                <a:cubicBezTo>
                  <a:pt x="1560" y="2039"/>
                  <a:pt x="1564" y="2039"/>
                  <a:pt x="1566" y="2045"/>
                </a:cubicBezTo>
                <a:cubicBezTo>
                  <a:pt x="1573" y="2044"/>
                  <a:pt x="1575" y="2059"/>
                  <a:pt x="1582" y="2059"/>
                </a:cubicBezTo>
                <a:cubicBezTo>
                  <a:pt x="1592" y="2076"/>
                  <a:pt x="1597" y="2085"/>
                  <a:pt x="1611" y="2097"/>
                </a:cubicBezTo>
                <a:cubicBezTo>
                  <a:pt x="1626" y="2117"/>
                  <a:pt x="1640" y="2139"/>
                  <a:pt x="1656" y="2160"/>
                </a:cubicBezTo>
                <a:cubicBezTo>
                  <a:pt x="1717" y="2160"/>
                  <a:pt x="1717" y="2160"/>
                  <a:pt x="1717" y="2160"/>
                </a:cubicBezTo>
                <a:cubicBezTo>
                  <a:pt x="1715" y="2146"/>
                  <a:pt x="1712" y="2131"/>
                  <a:pt x="1710" y="2116"/>
                </a:cubicBezTo>
                <a:cubicBezTo>
                  <a:pt x="1713" y="2106"/>
                  <a:pt x="1710" y="2094"/>
                  <a:pt x="1707" y="2082"/>
                </a:cubicBezTo>
                <a:close/>
                <a:moveTo>
                  <a:pt x="1580" y="2041"/>
                </a:moveTo>
                <a:cubicBezTo>
                  <a:pt x="1580" y="2035"/>
                  <a:pt x="1584" y="2041"/>
                  <a:pt x="1585" y="2045"/>
                </a:cubicBezTo>
                <a:cubicBezTo>
                  <a:pt x="1585" y="2051"/>
                  <a:pt x="1582" y="2045"/>
                  <a:pt x="1580" y="2041"/>
                </a:cubicBezTo>
                <a:close/>
                <a:moveTo>
                  <a:pt x="1685" y="2031"/>
                </a:moveTo>
                <a:cubicBezTo>
                  <a:pt x="1689" y="2021"/>
                  <a:pt x="1682" y="2006"/>
                  <a:pt x="1683" y="1994"/>
                </a:cubicBezTo>
                <a:cubicBezTo>
                  <a:pt x="1691" y="1992"/>
                  <a:pt x="1683" y="2001"/>
                  <a:pt x="1688" y="2004"/>
                </a:cubicBezTo>
                <a:cubicBezTo>
                  <a:pt x="1687" y="2008"/>
                  <a:pt x="1688" y="2013"/>
                  <a:pt x="1692" y="2019"/>
                </a:cubicBezTo>
                <a:cubicBezTo>
                  <a:pt x="1687" y="2026"/>
                  <a:pt x="1690" y="2037"/>
                  <a:pt x="1693" y="2047"/>
                </a:cubicBezTo>
                <a:cubicBezTo>
                  <a:pt x="1683" y="2048"/>
                  <a:pt x="1691" y="2037"/>
                  <a:pt x="1685" y="2031"/>
                </a:cubicBezTo>
                <a:close/>
                <a:moveTo>
                  <a:pt x="1689" y="2065"/>
                </a:moveTo>
                <a:cubicBezTo>
                  <a:pt x="1698" y="2058"/>
                  <a:pt x="1693" y="2074"/>
                  <a:pt x="1695" y="2078"/>
                </a:cubicBezTo>
                <a:cubicBezTo>
                  <a:pt x="1686" y="2080"/>
                  <a:pt x="1695" y="2070"/>
                  <a:pt x="1689" y="2065"/>
                </a:cubicBezTo>
                <a:close/>
                <a:moveTo>
                  <a:pt x="1696" y="2107"/>
                </a:moveTo>
                <a:cubicBezTo>
                  <a:pt x="1698" y="2098"/>
                  <a:pt x="1699" y="2111"/>
                  <a:pt x="1700" y="2115"/>
                </a:cubicBezTo>
                <a:cubicBezTo>
                  <a:pt x="1694" y="2115"/>
                  <a:pt x="1697" y="2110"/>
                  <a:pt x="1696" y="2107"/>
                </a:cubicBezTo>
                <a:close/>
                <a:moveTo>
                  <a:pt x="1363" y="2119"/>
                </a:moveTo>
                <a:cubicBezTo>
                  <a:pt x="1349" y="2100"/>
                  <a:pt x="1334" y="2085"/>
                  <a:pt x="1319" y="2069"/>
                </a:cubicBezTo>
                <a:cubicBezTo>
                  <a:pt x="1304" y="2051"/>
                  <a:pt x="1290" y="2031"/>
                  <a:pt x="1274" y="2017"/>
                </a:cubicBezTo>
                <a:cubicBezTo>
                  <a:pt x="1277" y="2008"/>
                  <a:pt x="1265" y="2006"/>
                  <a:pt x="1263" y="1993"/>
                </a:cubicBezTo>
                <a:cubicBezTo>
                  <a:pt x="1255" y="1990"/>
                  <a:pt x="1252" y="1975"/>
                  <a:pt x="1246" y="1966"/>
                </a:cubicBezTo>
                <a:cubicBezTo>
                  <a:pt x="1237" y="1970"/>
                  <a:pt x="1247" y="1955"/>
                  <a:pt x="1240" y="1960"/>
                </a:cubicBezTo>
                <a:cubicBezTo>
                  <a:pt x="1237" y="1954"/>
                  <a:pt x="1234" y="1949"/>
                  <a:pt x="1232" y="1944"/>
                </a:cubicBezTo>
                <a:cubicBezTo>
                  <a:pt x="1228" y="1930"/>
                  <a:pt x="1220" y="1929"/>
                  <a:pt x="1215" y="1917"/>
                </a:cubicBezTo>
                <a:cubicBezTo>
                  <a:pt x="1210" y="1908"/>
                  <a:pt x="1209" y="1901"/>
                  <a:pt x="1208" y="1894"/>
                </a:cubicBezTo>
                <a:cubicBezTo>
                  <a:pt x="1204" y="1887"/>
                  <a:pt x="1201" y="1875"/>
                  <a:pt x="1193" y="1879"/>
                </a:cubicBezTo>
                <a:cubicBezTo>
                  <a:pt x="1194" y="1883"/>
                  <a:pt x="1186" y="1885"/>
                  <a:pt x="1193" y="1892"/>
                </a:cubicBezTo>
                <a:cubicBezTo>
                  <a:pt x="1196" y="1897"/>
                  <a:pt x="1198" y="1902"/>
                  <a:pt x="1201" y="1907"/>
                </a:cubicBezTo>
                <a:cubicBezTo>
                  <a:pt x="1196" y="1908"/>
                  <a:pt x="1203" y="1922"/>
                  <a:pt x="1206" y="1918"/>
                </a:cubicBezTo>
                <a:cubicBezTo>
                  <a:pt x="1210" y="1924"/>
                  <a:pt x="1204" y="1926"/>
                  <a:pt x="1210" y="1932"/>
                </a:cubicBezTo>
                <a:cubicBezTo>
                  <a:pt x="1218" y="1939"/>
                  <a:pt x="1223" y="1953"/>
                  <a:pt x="1229" y="1965"/>
                </a:cubicBezTo>
                <a:cubicBezTo>
                  <a:pt x="1245" y="1982"/>
                  <a:pt x="1258" y="2007"/>
                  <a:pt x="1271" y="2031"/>
                </a:cubicBezTo>
                <a:cubicBezTo>
                  <a:pt x="1283" y="2038"/>
                  <a:pt x="1290" y="2057"/>
                  <a:pt x="1301" y="2065"/>
                </a:cubicBezTo>
                <a:cubicBezTo>
                  <a:pt x="1311" y="2076"/>
                  <a:pt x="1321" y="2088"/>
                  <a:pt x="1331" y="2099"/>
                </a:cubicBezTo>
                <a:cubicBezTo>
                  <a:pt x="1334" y="2109"/>
                  <a:pt x="1341" y="2106"/>
                  <a:pt x="1345" y="2115"/>
                </a:cubicBezTo>
                <a:cubicBezTo>
                  <a:pt x="1350" y="2120"/>
                  <a:pt x="1355" y="2128"/>
                  <a:pt x="1361" y="2129"/>
                </a:cubicBezTo>
                <a:cubicBezTo>
                  <a:pt x="1366" y="2135"/>
                  <a:pt x="1371" y="2139"/>
                  <a:pt x="1377" y="2141"/>
                </a:cubicBezTo>
                <a:cubicBezTo>
                  <a:pt x="1382" y="2146"/>
                  <a:pt x="1387" y="2154"/>
                  <a:pt x="1394" y="2155"/>
                </a:cubicBezTo>
                <a:cubicBezTo>
                  <a:pt x="1395" y="2157"/>
                  <a:pt x="1397" y="2159"/>
                  <a:pt x="1399" y="2160"/>
                </a:cubicBezTo>
                <a:cubicBezTo>
                  <a:pt x="1415" y="2160"/>
                  <a:pt x="1415" y="2160"/>
                  <a:pt x="1415" y="2160"/>
                </a:cubicBezTo>
                <a:cubicBezTo>
                  <a:pt x="1407" y="2156"/>
                  <a:pt x="1401" y="2144"/>
                  <a:pt x="1391" y="2143"/>
                </a:cubicBezTo>
                <a:cubicBezTo>
                  <a:pt x="1383" y="2130"/>
                  <a:pt x="1372" y="2126"/>
                  <a:pt x="1363" y="2119"/>
                </a:cubicBezTo>
                <a:close/>
                <a:moveTo>
                  <a:pt x="1043" y="2096"/>
                </a:moveTo>
                <a:cubicBezTo>
                  <a:pt x="1041" y="2124"/>
                  <a:pt x="1038" y="2141"/>
                  <a:pt x="1034" y="2160"/>
                </a:cubicBezTo>
                <a:cubicBezTo>
                  <a:pt x="1040" y="2160"/>
                  <a:pt x="1040" y="2160"/>
                  <a:pt x="1040" y="2160"/>
                </a:cubicBezTo>
                <a:cubicBezTo>
                  <a:pt x="1041" y="2152"/>
                  <a:pt x="1043" y="2145"/>
                  <a:pt x="1047" y="2139"/>
                </a:cubicBezTo>
                <a:cubicBezTo>
                  <a:pt x="1044" y="2134"/>
                  <a:pt x="1045" y="2125"/>
                  <a:pt x="1046" y="2118"/>
                </a:cubicBezTo>
                <a:cubicBezTo>
                  <a:pt x="1047" y="2109"/>
                  <a:pt x="1049" y="2100"/>
                  <a:pt x="1043" y="2096"/>
                </a:cubicBezTo>
                <a:close/>
                <a:moveTo>
                  <a:pt x="1139" y="1586"/>
                </a:moveTo>
                <a:cubicBezTo>
                  <a:pt x="1143" y="1587"/>
                  <a:pt x="1160" y="1579"/>
                  <a:pt x="1158" y="1573"/>
                </a:cubicBezTo>
                <a:cubicBezTo>
                  <a:pt x="1148" y="1577"/>
                  <a:pt x="1137" y="1582"/>
                  <a:pt x="1127" y="1587"/>
                </a:cubicBezTo>
                <a:cubicBezTo>
                  <a:pt x="1105" y="1597"/>
                  <a:pt x="1083" y="1609"/>
                  <a:pt x="1061" y="1621"/>
                </a:cubicBezTo>
                <a:cubicBezTo>
                  <a:pt x="1058" y="1617"/>
                  <a:pt x="1058" y="1625"/>
                  <a:pt x="1055" y="1622"/>
                </a:cubicBezTo>
                <a:cubicBezTo>
                  <a:pt x="1051" y="1625"/>
                  <a:pt x="1047" y="1626"/>
                  <a:pt x="1044" y="1626"/>
                </a:cubicBezTo>
                <a:cubicBezTo>
                  <a:pt x="1036" y="1625"/>
                  <a:pt x="1027" y="1635"/>
                  <a:pt x="1019" y="1635"/>
                </a:cubicBezTo>
                <a:cubicBezTo>
                  <a:pt x="1002" y="1644"/>
                  <a:pt x="987" y="1642"/>
                  <a:pt x="970" y="1651"/>
                </a:cubicBezTo>
                <a:cubicBezTo>
                  <a:pt x="961" y="1648"/>
                  <a:pt x="950" y="1651"/>
                  <a:pt x="940" y="1653"/>
                </a:cubicBezTo>
                <a:cubicBezTo>
                  <a:pt x="936" y="1651"/>
                  <a:pt x="930" y="1655"/>
                  <a:pt x="925" y="1657"/>
                </a:cubicBezTo>
                <a:cubicBezTo>
                  <a:pt x="920" y="1654"/>
                  <a:pt x="913" y="1658"/>
                  <a:pt x="908" y="1658"/>
                </a:cubicBezTo>
                <a:cubicBezTo>
                  <a:pt x="887" y="1660"/>
                  <a:pt x="866" y="1663"/>
                  <a:pt x="846" y="1664"/>
                </a:cubicBezTo>
                <a:cubicBezTo>
                  <a:pt x="837" y="1663"/>
                  <a:pt x="827" y="1664"/>
                  <a:pt x="817" y="1663"/>
                </a:cubicBezTo>
                <a:cubicBezTo>
                  <a:pt x="812" y="1663"/>
                  <a:pt x="807" y="1667"/>
                  <a:pt x="803" y="1662"/>
                </a:cubicBezTo>
                <a:cubicBezTo>
                  <a:pt x="797" y="1660"/>
                  <a:pt x="791" y="1664"/>
                  <a:pt x="786" y="1663"/>
                </a:cubicBezTo>
                <a:cubicBezTo>
                  <a:pt x="776" y="1658"/>
                  <a:pt x="764" y="1666"/>
                  <a:pt x="755" y="1659"/>
                </a:cubicBezTo>
                <a:cubicBezTo>
                  <a:pt x="749" y="1666"/>
                  <a:pt x="747" y="1653"/>
                  <a:pt x="741" y="1658"/>
                </a:cubicBezTo>
                <a:cubicBezTo>
                  <a:pt x="735" y="1661"/>
                  <a:pt x="731" y="1653"/>
                  <a:pt x="724" y="1659"/>
                </a:cubicBezTo>
                <a:cubicBezTo>
                  <a:pt x="715" y="1653"/>
                  <a:pt x="704" y="1660"/>
                  <a:pt x="696" y="1654"/>
                </a:cubicBezTo>
                <a:cubicBezTo>
                  <a:pt x="685" y="1656"/>
                  <a:pt x="676" y="1648"/>
                  <a:pt x="665" y="1650"/>
                </a:cubicBezTo>
                <a:cubicBezTo>
                  <a:pt x="661" y="1645"/>
                  <a:pt x="655" y="1649"/>
                  <a:pt x="651" y="1645"/>
                </a:cubicBezTo>
                <a:cubicBezTo>
                  <a:pt x="645" y="1650"/>
                  <a:pt x="641" y="1642"/>
                  <a:pt x="635" y="1646"/>
                </a:cubicBezTo>
                <a:cubicBezTo>
                  <a:pt x="631" y="1637"/>
                  <a:pt x="624" y="1648"/>
                  <a:pt x="621" y="1641"/>
                </a:cubicBezTo>
                <a:cubicBezTo>
                  <a:pt x="615" y="1643"/>
                  <a:pt x="610" y="1641"/>
                  <a:pt x="604" y="1642"/>
                </a:cubicBezTo>
                <a:cubicBezTo>
                  <a:pt x="595" y="1640"/>
                  <a:pt x="585" y="1642"/>
                  <a:pt x="575" y="1640"/>
                </a:cubicBezTo>
                <a:cubicBezTo>
                  <a:pt x="565" y="1638"/>
                  <a:pt x="555" y="1638"/>
                  <a:pt x="544" y="1637"/>
                </a:cubicBezTo>
                <a:cubicBezTo>
                  <a:pt x="540" y="1636"/>
                  <a:pt x="534" y="1638"/>
                  <a:pt x="530" y="1636"/>
                </a:cubicBezTo>
                <a:cubicBezTo>
                  <a:pt x="525" y="1634"/>
                  <a:pt x="518" y="1638"/>
                  <a:pt x="513" y="1637"/>
                </a:cubicBezTo>
                <a:cubicBezTo>
                  <a:pt x="508" y="1636"/>
                  <a:pt x="503" y="1640"/>
                  <a:pt x="499" y="1636"/>
                </a:cubicBezTo>
                <a:cubicBezTo>
                  <a:pt x="495" y="1638"/>
                  <a:pt x="493" y="1635"/>
                  <a:pt x="490" y="1638"/>
                </a:cubicBezTo>
                <a:cubicBezTo>
                  <a:pt x="488" y="1636"/>
                  <a:pt x="484" y="1637"/>
                  <a:pt x="487" y="1634"/>
                </a:cubicBezTo>
                <a:cubicBezTo>
                  <a:pt x="511" y="1624"/>
                  <a:pt x="533" y="1626"/>
                  <a:pt x="556" y="1622"/>
                </a:cubicBezTo>
                <a:cubicBezTo>
                  <a:pt x="567" y="1619"/>
                  <a:pt x="578" y="1620"/>
                  <a:pt x="590" y="1616"/>
                </a:cubicBezTo>
                <a:cubicBezTo>
                  <a:pt x="601" y="1616"/>
                  <a:pt x="613" y="1614"/>
                  <a:pt x="624" y="1615"/>
                </a:cubicBezTo>
                <a:cubicBezTo>
                  <a:pt x="635" y="1615"/>
                  <a:pt x="646" y="1616"/>
                  <a:pt x="657" y="1617"/>
                </a:cubicBezTo>
                <a:cubicBezTo>
                  <a:pt x="661" y="1622"/>
                  <a:pt x="668" y="1617"/>
                  <a:pt x="673" y="1620"/>
                </a:cubicBezTo>
                <a:cubicBezTo>
                  <a:pt x="679" y="1617"/>
                  <a:pt x="683" y="1625"/>
                  <a:pt x="690" y="1619"/>
                </a:cubicBezTo>
                <a:cubicBezTo>
                  <a:pt x="699" y="1628"/>
                  <a:pt x="712" y="1618"/>
                  <a:pt x="722" y="1625"/>
                </a:cubicBezTo>
                <a:cubicBezTo>
                  <a:pt x="728" y="1623"/>
                  <a:pt x="733" y="1625"/>
                  <a:pt x="739" y="1625"/>
                </a:cubicBezTo>
                <a:cubicBezTo>
                  <a:pt x="741" y="1627"/>
                  <a:pt x="744" y="1626"/>
                  <a:pt x="747" y="1626"/>
                </a:cubicBezTo>
                <a:cubicBezTo>
                  <a:pt x="751" y="1624"/>
                  <a:pt x="753" y="1631"/>
                  <a:pt x="757" y="1626"/>
                </a:cubicBezTo>
                <a:cubicBezTo>
                  <a:pt x="767" y="1634"/>
                  <a:pt x="779" y="1628"/>
                  <a:pt x="790" y="1632"/>
                </a:cubicBezTo>
                <a:cubicBezTo>
                  <a:pt x="796" y="1629"/>
                  <a:pt x="801" y="1630"/>
                  <a:pt x="806" y="1636"/>
                </a:cubicBezTo>
                <a:cubicBezTo>
                  <a:pt x="813" y="1629"/>
                  <a:pt x="816" y="1638"/>
                  <a:pt x="823" y="1635"/>
                </a:cubicBezTo>
                <a:cubicBezTo>
                  <a:pt x="826" y="1633"/>
                  <a:pt x="828" y="1637"/>
                  <a:pt x="831" y="1636"/>
                </a:cubicBezTo>
                <a:cubicBezTo>
                  <a:pt x="834" y="1634"/>
                  <a:pt x="837" y="1634"/>
                  <a:pt x="840" y="1634"/>
                </a:cubicBezTo>
                <a:cubicBezTo>
                  <a:pt x="844" y="1639"/>
                  <a:pt x="851" y="1634"/>
                  <a:pt x="856" y="1637"/>
                </a:cubicBezTo>
                <a:cubicBezTo>
                  <a:pt x="867" y="1637"/>
                  <a:pt x="879" y="1637"/>
                  <a:pt x="891" y="1638"/>
                </a:cubicBezTo>
                <a:cubicBezTo>
                  <a:pt x="901" y="1641"/>
                  <a:pt x="913" y="1638"/>
                  <a:pt x="924" y="1640"/>
                </a:cubicBezTo>
                <a:cubicBezTo>
                  <a:pt x="936" y="1638"/>
                  <a:pt x="947" y="1634"/>
                  <a:pt x="958" y="1638"/>
                </a:cubicBezTo>
                <a:cubicBezTo>
                  <a:pt x="982" y="1630"/>
                  <a:pt x="1005" y="1629"/>
                  <a:pt x="1030" y="1621"/>
                </a:cubicBezTo>
                <a:cubicBezTo>
                  <a:pt x="1027" y="1615"/>
                  <a:pt x="1023" y="1615"/>
                  <a:pt x="1018" y="1619"/>
                </a:cubicBezTo>
                <a:cubicBezTo>
                  <a:pt x="1012" y="1625"/>
                  <a:pt x="1009" y="1615"/>
                  <a:pt x="1003" y="1622"/>
                </a:cubicBezTo>
                <a:cubicBezTo>
                  <a:pt x="993" y="1625"/>
                  <a:pt x="984" y="1623"/>
                  <a:pt x="975" y="1627"/>
                </a:cubicBezTo>
                <a:cubicBezTo>
                  <a:pt x="965" y="1628"/>
                  <a:pt x="956" y="1630"/>
                  <a:pt x="947" y="1628"/>
                </a:cubicBezTo>
                <a:cubicBezTo>
                  <a:pt x="937" y="1632"/>
                  <a:pt x="929" y="1628"/>
                  <a:pt x="919" y="1633"/>
                </a:cubicBezTo>
                <a:cubicBezTo>
                  <a:pt x="915" y="1624"/>
                  <a:pt x="908" y="1630"/>
                  <a:pt x="903" y="1629"/>
                </a:cubicBezTo>
                <a:cubicBezTo>
                  <a:pt x="898" y="1627"/>
                  <a:pt x="893" y="1626"/>
                  <a:pt x="887" y="1626"/>
                </a:cubicBezTo>
                <a:cubicBezTo>
                  <a:pt x="880" y="1633"/>
                  <a:pt x="876" y="1624"/>
                  <a:pt x="870" y="1627"/>
                </a:cubicBezTo>
                <a:cubicBezTo>
                  <a:pt x="865" y="1622"/>
                  <a:pt x="859" y="1627"/>
                  <a:pt x="854" y="1624"/>
                </a:cubicBezTo>
                <a:cubicBezTo>
                  <a:pt x="843" y="1623"/>
                  <a:pt x="832" y="1622"/>
                  <a:pt x="821" y="1622"/>
                </a:cubicBezTo>
                <a:cubicBezTo>
                  <a:pt x="815" y="1621"/>
                  <a:pt x="810" y="1619"/>
                  <a:pt x="804" y="1623"/>
                </a:cubicBezTo>
                <a:cubicBezTo>
                  <a:pt x="800" y="1612"/>
                  <a:pt x="791" y="1624"/>
                  <a:pt x="786" y="1617"/>
                </a:cubicBezTo>
                <a:cubicBezTo>
                  <a:pt x="783" y="1619"/>
                  <a:pt x="781" y="1614"/>
                  <a:pt x="778" y="1616"/>
                </a:cubicBezTo>
                <a:cubicBezTo>
                  <a:pt x="775" y="1618"/>
                  <a:pt x="772" y="1618"/>
                  <a:pt x="769" y="1618"/>
                </a:cubicBezTo>
                <a:cubicBezTo>
                  <a:pt x="765" y="1613"/>
                  <a:pt x="758" y="1618"/>
                  <a:pt x="753" y="1615"/>
                </a:cubicBezTo>
                <a:cubicBezTo>
                  <a:pt x="742" y="1612"/>
                  <a:pt x="730" y="1611"/>
                  <a:pt x="719" y="1610"/>
                </a:cubicBezTo>
                <a:cubicBezTo>
                  <a:pt x="707" y="1612"/>
                  <a:pt x="697" y="1608"/>
                  <a:pt x="686" y="1608"/>
                </a:cubicBezTo>
                <a:cubicBezTo>
                  <a:pt x="681" y="1602"/>
                  <a:pt x="674" y="1611"/>
                  <a:pt x="670" y="1605"/>
                </a:cubicBezTo>
                <a:cubicBezTo>
                  <a:pt x="667" y="1606"/>
                  <a:pt x="664" y="1608"/>
                  <a:pt x="662" y="1603"/>
                </a:cubicBezTo>
                <a:cubicBezTo>
                  <a:pt x="658" y="1604"/>
                  <a:pt x="655" y="1604"/>
                  <a:pt x="651" y="1603"/>
                </a:cubicBezTo>
                <a:cubicBezTo>
                  <a:pt x="668" y="1597"/>
                  <a:pt x="682" y="1601"/>
                  <a:pt x="698" y="1600"/>
                </a:cubicBezTo>
                <a:cubicBezTo>
                  <a:pt x="706" y="1598"/>
                  <a:pt x="713" y="1602"/>
                  <a:pt x="721" y="1598"/>
                </a:cubicBezTo>
                <a:cubicBezTo>
                  <a:pt x="728" y="1604"/>
                  <a:pt x="737" y="1594"/>
                  <a:pt x="744" y="1600"/>
                </a:cubicBezTo>
                <a:cubicBezTo>
                  <a:pt x="752" y="1596"/>
                  <a:pt x="759" y="1600"/>
                  <a:pt x="767" y="1599"/>
                </a:cubicBezTo>
                <a:cubicBezTo>
                  <a:pt x="771" y="1598"/>
                  <a:pt x="774" y="1598"/>
                  <a:pt x="777" y="1599"/>
                </a:cubicBezTo>
                <a:cubicBezTo>
                  <a:pt x="781" y="1603"/>
                  <a:pt x="787" y="1595"/>
                  <a:pt x="790" y="1601"/>
                </a:cubicBezTo>
                <a:cubicBezTo>
                  <a:pt x="805" y="1599"/>
                  <a:pt x="820" y="1602"/>
                  <a:pt x="836" y="1598"/>
                </a:cubicBezTo>
                <a:cubicBezTo>
                  <a:pt x="842" y="1600"/>
                  <a:pt x="847" y="1604"/>
                  <a:pt x="855" y="1599"/>
                </a:cubicBezTo>
                <a:cubicBezTo>
                  <a:pt x="860" y="1603"/>
                  <a:pt x="866" y="1606"/>
                  <a:pt x="873" y="1601"/>
                </a:cubicBezTo>
                <a:cubicBezTo>
                  <a:pt x="885" y="1607"/>
                  <a:pt x="900" y="1600"/>
                  <a:pt x="912" y="1606"/>
                </a:cubicBezTo>
                <a:cubicBezTo>
                  <a:pt x="919" y="1601"/>
                  <a:pt x="924" y="1607"/>
                  <a:pt x="931" y="1604"/>
                </a:cubicBezTo>
                <a:cubicBezTo>
                  <a:pt x="938" y="1605"/>
                  <a:pt x="946" y="1600"/>
                  <a:pt x="952" y="1604"/>
                </a:cubicBezTo>
                <a:cubicBezTo>
                  <a:pt x="966" y="1599"/>
                  <a:pt x="979" y="1600"/>
                  <a:pt x="992" y="1601"/>
                </a:cubicBezTo>
                <a:cubicBezTo>
                  <a:pt x="1012" y="1592"/>
                  <a:pt x="1029" y="1596"/>
                  <a:pt x="1049" y="1587"/>
                </a:cubicBezTo>
                <a:cubicBezTo>
                  <a:pt x="1050" y="1586"/>
                  <a:pt x="1051" y="1586"/>
                  <a:pt x="1052" y="1585"/>
                </a:cubicBezTo>
                <a:cubicBezTo>
                  <a:pt x="1052" y="1586"/>
                  <a:pt x="1052" y="1586"/>
                  <a:pt x="1052" y="1587"/>
                </a:cubicBezTo>
                <a:cubicBezTo>
                  <a:pt x="1053" y="1588"/>
                  <a:pt x="1054" y="1588"/>
                  <a:pt x="1056" y="1587"/>
                </a:cubicBezTo>
                <a:cubicBezTo>
                  <a:pt x="1059" y="1585"/>
                  <a:pt x="1063" y="1579"/>
                  <a:pt x="1064" y="1584"/>
                </a:cubicBezTo>
                <a:cubicBezTo>
                  <a:pt x="1070" y="1582"/>
                  <a:pt x="1075" y="1578"/>
                  <a:pt x="1080" y="1581"/>
                </a:cubicBezTo>
                <a:cubicBezTo>
                  <a:pt x="1086" y="1574"/>
                  <a:pt x="1090" y="1580"/>
                  <a:pt x="1096" y="1573"/>
                </a:cubicBezTo>
                <a:cubicBezTo>
                  <a:pt x="1100" y="1576"/>
                  <a:pt x="1107" y="1565"/>
                  <a:pt x="1111" y="1570"/>
                </a:cubicBezTo>
                <a:cubicBezTo>
                  <a:pt x="1131" y="1562"/>
                  <a:pt x="1152" y="1551"/>
                  <a:pt x="1173" y="1542"/>
                </a:cubicBezTo>
                <a:cubicBezTo>
                  <a:pt x="1183" y="1534"/>
                  <a:pt x="1192" y="1536"/>
                  <a:pt x="1203" y="1529"/>
                </a:cubicBezTo>
                <a:cubicBezTo>
                  <a:pt x="1209" y="1523"/>
                  <a:pt x="1213" y="1526"/>
                  <a:pt x="1219" y="1522"/>
                </a:cubicBezTo>
                <a:cubicBezTo>
                  <a:pt x="1225" y="1518"/>
                  <a:pt x="1229" y="1522"/>
                  <a:pt x="1227" y="1513"/>
                </a:cubicBezTo>
                <a:cubicBezTo>
                  <a:pt x="1219" y="1521"/>
                  <a:pt x="1208" y="1515"/>
                  <a:pt x="1206" y="1524"/>
                </a:cubicBezTo>
                <a:cubicBezTo>
                  <a:pt x="1198" y="1526"/>
                  <a:pt x="1189" y="1531"/>
                  <a:pt x="1182" y="1529"/>
                </a:cubicBezTo>
                <a:cubicBezTo>
                  <a:pt x="1173" y="1540"/>
                  <a:pt x="1154" y="1543"/>
                  <a:pt x="1140" y="1551"/>
                </a:cubicBezTo>
                <a:cubicBezTo>
                  <a:pt x="1124" y="1558"/>
                  <a:pt x="1109" y="1560"/>
                  <a:pt x="1093" y="1568"/>
                </a:cubicBezTo>
                <a:cubicBezTo>
                  <a:pt x="1086" y="1567"/>
                  <a:pt x="1077" y="1574"/>
                  <a:pt x="1071" y="1573"/>
                </a:cubicBezTo>
                <a:cubicBezTo>
                  <a:pt x="1064" y="1574"/>
                  <a:pt x="1056" y="1576"/>
                  <a:pt x="1048" y="1581"/>
                </a:cubicBezTo>
                <a:cubicBezTo>
                  <a:pt x="1037" y="1579"/>
                  <a:pt x="1025" y="1585"/>
                  <a:pt x="1013" y="1587"/>
                </a:cubicBezTo>
                <a:cubicBezTo>
                  <a:pt x="1010" y="1587"/>
                  <a:pt x="1008" y="1587"/>
                  <a:pt x="1005" y="1587"/>
                </a:cubicBezTo>
                <a:cubicBezTo>
                  <a:pt x="1004" y="1587"/>
                  <a:pt x="1004" y="1587"/>
                  <a:pt x="1003" y="1586"/>
                </a:cubicBezTo>
                <a:cubicBezTo>
                  <a:pt x="1003" y="1587"/>
                  <a:pt x="1002" y="1587"/>
                  <a:pt x="1002" y="1587"/>
                </a:cubicBezTo>
                <a:cubicBezTo>
                  <a:pt x="995" y="1588"/>
                  <a:pt x="988" y="1591"/>
                  <a:pt x="982" y="1591"/>
                </a:cubicBezTo>
                <a:cubicBezTo>
                  <a:pt x="975" y="1587"/>
                  <a:pt x="967" y="1594"/>
                  <a:pt x="961" y="1591"/>
                </a:cubicBezTo>
                <a:cubicBezTo>
                  <a:pt x="954" y="1592"/>
                  <a:pt x="947" y="1588"/>
                  <a:pt x="939" y="1595"/>
                </a:cubicBezTo>
                <a:cubicBezTo>
                  <a:pt x="933" y="1586"/>
                  <a:pt x="923" y="1596"/>
                  <a:pt x="917" y="1592"/>
                </a:cubicBezTo>
                <a:cubicBezTo>
                  <a:pt x="909" y="1596"/>
                  <a:pt x="903" y="1589"/>
                  <a:pt x="896" y="1593"/>
                </a:cubicBezTo>
                <a:cubicBezTo>
                  <a:pt x="890" y="1586"/>
                  <a:pt x="881" y="1594"/>
                  <a:pt x="876" y="1589"/>
                </a:cubicBezTo>
                <a:cubicBezTo>
                  <a:pt x="861" y="1592"/>
                  <a:pt x="847" y="1590"/>
                  <a:pt x="834" y="1587"/>
                </a:cubicBezTo>
                <a:cubicBezTo>
                  <a:pt x="833" y="1587"/>
                  <a:pt x="833" y="1586"/>
                  <a:pt x="832" y="1586"/>
                </a:cubicBezTo>
                <a:cubicBezTo>
                  <a:pt x="831" y="1586"/>
                  <a:pt x="830" y="1586"/>
                  <a:pt x="829" y="1587"/>
                </a:cubicBezTo>
                <a:cubicBezTo>
                  <a:pt x="825" y="1587"/>
                  <a:pt x="822" y="1589"/>
                  <a:pt x="819" y="1587"/>
                </a:cubicBezTo>
                <a:cubicBezTo>
                  <a:pt x="818" y="1586"/>
                  <a:pt x="818" y="1586"/>
                  <a:pt x="818" y="1586"/>
                </a:cubicBezTo>
                <a:cubicBezTo>
                  <a:pt x="817" y="1586"/>
                  <a:pt x="817" y="1586"/>
                  <a:pt x="817" y="1587"/>
                </a:cubicBezTo>
                <a:cubicBezTo>
                  <a:pt x="812" y="1591"/>
                  <a:pt x="810" y="1588"/>
                  <a:pt x="806" y="1587"/>
                </a:cubicBezTo>
                <a:cubicBezTo>
                  <a:pt x="805" y="1586"/>
                  <a:pt x="803" y="1585"/>
                  <a:pt x="801" y="1587"/>
                </a:cubicBezTo>
                <a:cubicBezTo>
                  <a:pt x="801" y="1587"/>
                  <a:pt x="801" y="1587"/>
                  <a:pt x="800" y="1587"/>
                </a:cubicBezTo>
                <a:cubicBezTo>
                  <a:pt x="797" y="1590"/>
                  <a:pt x="795" y="1588"/>
                  <a:pt x="793" y="1587"/>
                </a:cubicBezTo>
                <a:cubicBezTo>
                  <a:pt x="790" y="1585"/>
                  <a:pt x="788" y="1583"/>
                  <a:pt x="784" y="1587"/>
                </a:cubicBezTo>
                <a:cubicBezTo>
                  <a:pt x="784" y="1587"/>
                  <a:pt x="784" y="1587"/>
                  <a:pt x="784" y="1587"/>
                </a:cubicBezTo>
                <a:cubicBezTo>
                  <a:pt x="784" y="1587"/>
                  <a:pt x="783" y="1587"/>
                  <a:pt x="783" y="1587"/>
                </a:cubicBezTo>
                <a:cubicBezTo>
                  <a:pt x="779" y="1582"/>
                  <a:pt x="772" y="1590"/>
                  <a:pt x="768" y="1584"/>
                </a:cubicBezTo>
                <a:cubicBezTo>
                  <a:pt x="759" y="1588"/>
                  <a:pt x="751" y="1586"/>
                  <a:pt x="743" y="1587"/>
                </a:cubicBezTo>
                <a:cubicBezTo>
                  <a:pt x="741" y="1587"/>
                  <a:pt x="738" y="1587"/>
                  <a:pt x="736" y="1588"/>
                </a:cubicBezTo>
                <a:cubicBezTo>
                  <a:pt x="726" y="1585"/>
                  <a:pt x="714" y="1590"/>
                  <a:pt x="704" y="1587"/>
                </a:cubicBezTo>
                <a:cubicBezTo>
                  <a:pt x="704" y="1587"/>
                  <a:pt x="703" y="1586"/>
                  <a:pt x="703" y="1586"/>
                </a:cubicBezTo>
                <a:cubicBezTo>
                  <a:pt x="701" y="1586"/>
                  <a:pt x="700" y="1587"/>
                  <a:pt x="699" y="1587"/>
                </a:cubicBezTo>
                <a:cubicBezTo>
                  <a:pt x="693" y="1587"/>
                  <a:pt x="687" y="1587"/>
                  <a:pt x="681" y="1587"/>
                </a:cubicBezTo>
                <a:cubicBezTo>
                  <a:pt x="678" y="1587"/>
                  <a:pt x="675" y="1586"/>
                  <a:pt x="671" y="1586"/>
                </a:cubicBezTo>
                <a:cubicBezTo>
                  <a:pt x="668" y="1586"/>
                  <a:pt x="665" y="1586"/>
                  <a:pt x="662" y="1587"/>
                </a:cubicBezTo>
                <a:cubicBezTo>
                  <a:pt x="654" y="1588"/>
                  <a:pt x="645" y="1591"/>
                  <a:pt x="638" y="1588"/>
                </a:cubicBezTo>
                <a:cubicBezTo>
                  <a:pt x="626" y="1595"/>
                  <a:pt x="617" y="1585"/>
                  <a:pt x="605" y="1592"/>
                </a:cubicBezTo>
                <a:cubicBezTo>
                  <a:pt x="595" y="1589"/>
                  <a:pt x="582" y="1597"/>
                  <a:pt x="572" y="1594"/>
                </a:cubicBezTo>
                <a:cubicBezTo>
                  <a:pt x="585" y="1583"/>
                  <a:pt x="595" y="1589"/>
                  <a:pt x="607" y="1587"/>
                </a:cubicBezTo>
                <a:cubicBezTo>
                  <a:pt x="608" y="1587"/>
                  <a:pt x="608" y="1587"/>
                  <a:pt x="609" y="1586"/>
                </a:cubicBezTo>
                <a:cubicBezTo>
                  <a:pt x="615" y="1580"/>
                  <a:pt x="619" y="1589"/>
                  <a:pt x="625" y="1586"/>
                </a:cubicBezTo>
                <a:cubicBezTo>
                  <a:pt x="633" y="1579"/>
                  <a:pt x="639" y="1583"/>
                  <a:pt x="645" y="1583"/>
                </a:cubicBezTo>
                <a:cubicBezTo>
                  <a:pt x="658" y="1576"/>
                  <a:pt x="668" y="1585"/>
                  <a:pt x="682" y="1576"/>
                </a:cubicBezTo>
                <a:cubicBezTo>
                  <a:pt x="693" y="1581"/>
                  <a:pt x="706" y="1572"/>
                  <a:pt x="717" y="1576"/>
                </a:cubicBezTo>
                <a:cubicBezTo>
                  <a:pt x="729" y="1576"/>
                  <a:pt x="742" y="1570"/>
                  <a:pt x="753" y="1573"/>
                </a:cubicBezTo>
                <a:cubicBezTo>
                  <a:pt x="766" y="1570"/>
                  <a:pt x="778" y="1567"/>
                  <a:pt x="789" y="1570"/>
                </a:cubicBezTo>
                <a:cubicBezTo>
                  <a:pt x="802" y="1567"/>
                  <a:pt x="814" y="1567"/>
                  <a:pt x="826" y="1566"/>
                </a:cubicBezTo>
                <a:cubicBezTo>
                  <a:pt x="838" y="1565"/>
                  <a:pt x="848" y="1571"/>
                  <a:pt x="861" y="1567"/>
                </a:cubicBezTo>
                <a:cubicBezTo>
                  <a:pt x="872" y="1571"/>
                  <a:pt x="885" y="1565"/>
                  <a:pt x="896" y="1568"/>
                </a:cubicBezTo>
                <a:cubicBezTo>
                  <a:pt x="902" y="1569"/>
                  <a:pt x="908" y="1565"/>
                  <a:pt x="913" y="1567"/>
                </a:cubicBezTo>
                <a:cubicBezTo>
                  <a:pt x="919" y="1571"/>
                  <a:pt x="926" y="1567"/>
                  <a:pt x="932" y="1568"/>
                </a:cubicBezTo>
                <a:cubicBezTo>
                  <a:pt x="933" y="1571"/>
                  <a:pt x="934" y="1569"/>
                  <a:pt x="936" y="1569"/>
                </a:cubicBezTo>
                <a:cubicBezTo>
                  <a:pt x="941" y="1569"/>
                  <a:pt x="943" y="1574"/>
                  <a:pt x="949" y="1567"/>
                </a:cubicBezTo>
                <a:cubicBezTo>
                  <a:pt x="954" y="1572"/>
                  <a:pt x="961" y="1570"/>
                  <a:pt x="967" y="1569"/>
                </a:cubicBezTo>
                <a:cubicBezTo>
                  <a:pt x="973" y="1567"/>
                  <a:pt x="978" y="1569"/>
                  <a:pt x="984" y="1568"/>
                </a:cubicBezTo>
                <a:cubicBezTo>
                  <a:pt x="990" y="1569"/>
                  <a:pt x="997" y="1564"/>
                  <a:pt x="1003" y="1566"/>
                </a:cubicBezTo>
                <a:cubicBezTo>
                  <a:pt x="1028" y="1559"/>
                  <a:pt x="1052" y="1559"/>
                  <a:pt x="1078" y="1547"/>
                </a:cubicBezTo>
                <a:cubicBezTo>
                  <a:pt x="1083" y="1548"/>
                  <a:pt x="1089" y="1546"/>
                  <a:pt x="1096" y="1542"/>
                </a:cubicBezTo>
                <a:cubicBezTo>
                  <a:pt x="1102" y="1541"/>
                  <a:pt x="1109" y="1537"/>
                  <a:pt x="1116" y="1535"/>
                </a:cubicBezTo>
                <a:cubicBezTo>
                  <a:pt x="1129" y="1530"/>
                  <a:pt x="1141" y="1526"/>
                  <a:pt x="1154" y="1520"/>
                </a:cubicBezTo>
                <a:cubicBezTo>
                  <a:pt x="1175" y="1503"/>
                  <a:pt x="1193" y="1498"/>
                  <a:pt x="1214" y="1483"/>
                </a:cubicBezTo>
                <a:cubicBezTo>
                  <a:pt x="1210" y="1473"/>
                  <a:pt x="1202" y="1486"/>
                  <a:pt x="1196" y="1488"/>
                </a:cubicBezTo>
                <a:cubicBezTo>
                  <a:pt x="1190" y="1490"/>
                  <a:pt x="1182" y="1502"/>
                  <a:pt x="1177" y="1497"/>
                </a:cubicBezTo>
                <a:cubicBezTo>
                  <a:pt x="1176" y="1505"/>
                  <a:pt x="1170" y="1499"/>
                  <a:pt x="1163" y="1507"/>
                </a:cubicBezTo>
                <a:cubicBezTo>
                  <a:pt x="1156" y="1514"/>
                  <a:pt x="1151" y="1513"/>
                  <a:pt x="1145" y="1516"/>
                </a:cubicBezTo>
                <a:cubicBezTo>
                  <a:pt x="1120" y="1529"/>
                  <a:pt x="1097" y="1532"/>
                  <a:pt x="1072" y="1544"/>
                </a:cubicBezTo>
                <a:cubicBezTo>
                  <a:pt x="1062" y="1542"/>
                  <a:pt x="1049" y="1548"/>
                  <a:pt x="1038" y="1549"/>
                </a:cubicBezTo>
                <a:cubicBezTo>
                  <a:pt x="1032" y="1548"/>
                  <a:pt x="1025" y="1556"/>
                  <a:pt x="1020" y="1554"/>
                </a:cubicBezTo>
                <a:cubicBezTo>
                  <a:pt x="1016" y="1549"/>
                  <a:pt x="1008" y="1559"/>
                  <a:pt x="1003" y="1555"/>
                </a:cubicBezTo>
                <a:cubicBezTo>
                  <a:pt x="996" y="1561"/>
                  <a:pt x="993" y="1551"/>
                  <a:pt x="986" y="1560"/>
                </a:cubicBezTo>
                <a:cubicBezTo>
                  <a:pt x="981" y="1557"/>
                  <a:pt x="974" y="1562"/>
                  <a:pt x="969" y="1557"/>
                </a:cubicBezTo>
                <a:cubicBezTo>
                  <a:pt x="956" y="1564"/>
                  <a:pt x="946" y="1555"/>
                  <a:pt x="933" y="1560"/>
                </a:cubicBezTo>
                <a:cubicBezTo>
                  <a:pt x="923" y="1554"/>
                  <a:pt x="911" y="1559"/>
                  <a:pt x="901" y="1554"/>
                </a:cubicBezTo>
                <a:cubicBezTo>
                  <a:pt x="894" y="1560"/>
                  <a:pt x="889" y="1558"/>
                  <a:pt x="884" y="1555"/>
                </a:cubicBezTo>
                <a:cubicBezTo>
                  <a:pt x="878" y="1559"/>
                  <a:pt x="873" y="1556"/>
                  <a:pt x="867" y="1556"/>
                </a:cubicBezTo>
                <a:cubicBezTo>
                  <a:pt x="856" y="1557"/>
                  <a:pt x="845" y="1557"/>
                  <a:pt x="834" y="1553"/>
                </a:cubicBezTo>
                <a:cubicBezTo>
                  <a:pt x="831" y="1555"/>
                  <a:pt x="828" y="1558"/>
                  <a:pt x="826" y="1556"/>
                </a:cubicBezTo>
                <a:cubicBezTo>
                  <a:pt x="823" y="1553"/>
                  <a:pt x="820" y="1556"/>
                  <a:pt x="817" y="1554"/>
                </a:cubicBezTo>
                <a:cubicBezTo>
                  <a:pt x="811" y="1558"/>
                  <a:pt x="805" y="1552"/>
                  <a:pt x="798" y="1557"/>
                </a:cubicBezTo>
                <a:cubicBezTo>
                  <a:pt x="787" y="1556"/>
                  <a:pt x="776" y="1557"/>
                  <a:pt x="764" y="1559"/>
                </a:cubicBezTo>
                <a:cubicBezTo>
                  <a:pt x="753" y="1558"/>
                  <a:pt x="741" y="1565"/>
                  <a:pt x="731" y="1560"/>
                </a:cubicBezTo>
                <a:cubicBezTo>
                  <a:pt x="718" y="1566"/>
                  <a:pt x="709" y="1559"/>
                  <a:pt x="696" y="1566"/>
                </a:cubicBezTo>
                <a:cubicBezTo>
                  <a:pt x="686" y="1559"/>
                  <a:pt x="672" y="1569"/>
                  <a:pt x="661" y="1565"/>
                </a:cubicBezTo>
                <a:cubicBezTo>
                  <a:pt x="667" y="1562"/>
                  <a:pt x="673" y="1562"/>
                  <a:pt x="678" y="1560"/>
                </a:cubicBezTo>
                <a:cubicBezTo>
                  <a:pt x="684" y="1553"/>
                  <a:pt x="689" y="1559"/>
                  <a:pt x="691" y="1559"/>
                </a:cubicBezTo>
                <a:cubicBezTo>
                  <a:pt x="697" y="1557"/>
                  <a:pt x="701" y="1553"/>
                  <a:pt x="707" y="1551"/>
                </a:cubicBezTo>
                <a:cubicBezTo>
                  <a:pt x="716" y="1549"/>
                  <a:pt x="727" y="1549"/>
                  <a:pt x="736" y="1543"/>
                </a:cubicBezTo>
                <a:cubicBezTo>
                  <a:pt x="742" y="1552"/>
                  <a:pt x="751" y="1544"/>
                  <a:pt x="759" y="1545"/>
                </a:cubicBezTo>
                <a:cubicBezTo>
                  <a:pt x="768" y="1542"/>
                  <a:pt x="775" y="1547"/>
                  <a:pt x="784" y="1546"/>
                </a:cubicBezTo>
                <a:cubicBezTo>
                  <a:pt x="800" y="1546"/>
                  <a:pt x="818" y="1543"/>
                  <a:pt x="834" y="1547"/>
                </a:cubicBezTo>
                <a:cubicBezTo>
                  <a:pt x="842" y="1541"/>
                  <a:pt x="849" y="1547"/>
                  <a:pt x="857" y="1545"/>
                </a:cubicBezTo>
                <a:cubicBezTo>
                  <a:pt x="865" y="1549"/>
                  <a:pt x="874" y="1543"/>
                  <a:pt x="882" y="1546"/>
                </a:cubicBezTo>
                <a:cubicBezTo>
                  <a:pt x="891" y="1542"/>
                  <a:pt x="899" y="1546"/>
                  <a:pt x="907" y="1543"/>
                </a:cubicBezTo>
                <a:cubicBezTo>
                  <a:pt x="913" y="1534"/>
                  <a:pt x="915" y="1549"/>
                  <a:pt x="920" y="1541"/>
                </a:cubicBezTo>
                <a:cubicBezTo>
                  <a:pt x="924" y="1545"/>
                  <a:pt x="929" y="1537"/>
                  <a:pt x="933" y="1539"/>
                </a:cubicBezTo>
                <a:cubicBezTo>
                  <a:pt x="936" y="1543"/>
                  <a:pt x="941" y="1536"/>
                  <a:pt x="944" y="1539"/>
                </a:cubicBezTo>
                <a:cubicBezTo>
                  <a:pt x="948" y="1538"/>
                  <a:pt x="952" y="1539"/>
                  <a:pt x="957" y="1538"/>
                </a:cubicBezTo>
                <a:cubicBezTo>
                  <a:pt x="965" y="1535"/>
                  <a:pt x="973" y="1538"/>
                  <a:pt x="982" y="1534"/>
                </a:cubicBezTo>
                <a:cubicBezTo>
                  <a:pt x="990" y="1535"/>
                  <a:pt x="999" y="1533"/>
                  <a:pt x="1008" y="1531"/>
                </a:cubicBezTo>
                <a:cubicBezTo>
                  <a:pt x="1012" y="1530"/>
                  <a:pt x="1016" y="1530"/>
                  <a:pt x="1021" y="1529"/>
                </a:cubicBezTo>
                <a:cubicBezTo>
                  <a:pt x="1025" y="1532"/>
                  <a:pt x="1030" y="1523"/>
                  <a:pt x="1034" y="1528"/>
                </a:cubicBezTo>
                <a:cubicBezTo>
                  <a:pt x="1068" y="1517"/>
                  <a:pt x="1104" y="1503"/>
                  <a:pt x="1140" y="1484"/>
                </a:cubicBezTo>
                <a:cubicBezTo>
                  <a:pt x="1147" y="1479"/>
                  <a:pt x="1153" y="1475"/>
                  <a:pt x="1160" y="1471"/>
                </a:cubicBezTo>
                <a:cubicBezTo>
                  <a:pt x="1164" y="1466"/>
                  <a:pt x="1177" y="1463"/>
                  <a:pt x="1175" y="1457"/>
                </a:cubicBezTo>
                <a:cubicBezTo>
                  <a:pt x="1150" y="1466"/>
                  <a:pt x="1136" y="1482"/>
                  <a:pt x="1112" y="1489"/>
                </a:cubicBezTo>
                <a:cubicBezTo>
                  <a:pt x="1089" y="1501"/>
                  <a:pt x="1067" y="1508"/>
                  <a:pt x="1045" y="1513"/>
                </a:cubicBezTo>
                <a:cubicBezTo>
                  <a:pt x="1023" y="1516"/>
                  <a:pt x="1001" y="1526"/>
                  <a:pt x="981" y="1521"/>
                </a:cubicBezTo>
                <a:cubicBezTo>
                  <a:pt x="974" y="1529"/>
                  <a:pt x="971" y="1523"/>
                  <a:pt x="965" y="1525"/>
                </a:cubicBezTo>
                <a:cubicBezTo>
                  <a:pt x="960" y="1524"/>
                  <a:pt x="953" y="1528"/>
                  <a:pt x="948" y="1526"/>
                </a:cubicBezTo>
                <a:cubicBezTo>
                  <a:pt x="937" y="1530"/>
                  <a:pt x="927" y="1526"/>
                  <a:pt x="915" y="1534"/>
                </a:cubicBezTo>
                <a:cubicBezTo>
                  <a:pt x="911" y="1525"/>
                  <a:pt x="903" y="1535"/>
                  <a:pt x="898" y="1528"/>
                </a:cubicBezTo>
                <a:cubicBezTo>
                  <a:pt x="879" y="1535"/>
                  <a:pt x="862" y="1533"/>
                  <a:pt x="845" y="1532"/>
                </a:cubicBezTo>
                <a:cubicBezTo>
                  <a:pt x="837" y="1530"/>
                  <a:pt x="828" y="1533"/>
                  <a:pt x="820" y="1532"/>
                </a:cubicBezTo>
                <a:cubicBezTo>
                  <a:pt x="815" y="1533"/>
                  <a:pt x="811" y="1532"/>
                  <a:pt x="807" y="1533"/>
                </a:cubicBezTo>
                <a:cubicBezTo>
                  <a:pt x="805" y="1532"/>
                  <a:pt x="803" y="1532"/>
                  <a:pt x="801" y="1534"/>
                </a:cubicBezTo>
                <a:cubicBezTo>
                  <a:pt x="799" y="1531"/>
                  <a:pt x="794" y="1533"/>
                  <a:pt x="797" y="1529"/>
                </a:cubicBezTo>
                <a:cubicBezTo>
                  <a:pt x="816" y="1522"/>
                  <a:pt x="833" y="1524"/>
                  <a:pt x="852" y="1517"/>
                </a:cubicBezTo>
                <a:cubicBezTo>
                  <a:pt x="869" y="1521"/>
                  <a:pt x="889" y="1508"/>
                  <a:pt x="904" y="1517"/>
                </a:cubicBezTo>
                <a:cubicBezTo>
                  <a:pt x="911" y="1511"/>
                  <a:pt x="925" y="1512"/>
                  <a:pt x="928" y="1511"/>
                </a:cubicBezTo>
                <a:cubicBezTo>
                  <a:pt x="933" y="1510"/>
                  <a:pt x="935" y="1508"/>
                  <a:pt x="939" y="1507"/>
                </a:cubicBezTo>
                <a:cubicBezTo>
                  <a:pt x="941" y="1507"/>
                  <a:pt x="944" y="1511"/>
                  <a:pt x="945" y="1510"/>
                </a:cubicBezTo>
                <a:cubicBezTo>
                  <a:pt x="952" y="1509"/>
                  <a:pt x="957" y="1507"/>
                  <a:pt x="960" y="1507"/>
                </a:cubicBezTo>
                <a:cubicBezTo>
                  <a:pt x="971" y="1507"/>
                  <a:pt x="978" y="1501"/>
                  <a:pt x="989" y="1502"/>
                </a:cubicBezTo>
                <a:cubicBezTo>
                  <a:pt x="1017" y="1493"/>
                  <a:pt x="1046" y="1487"/>
                  <a:pt x="1075" y="1475"/>
                </a:cubicBezTo>
                <a:cubicBezTo>
                  <a:pt x="1072" y="1468"/>
                  <a:pt x="1066" y="1472"/>
                  <a:pt x="1061" y="1474"/>
                </a:cubicBezTo>
                <a:cubicBezTo>
                  <a:pt x="1055" y="1476"/>
                  <a:pt x="1049" y="1476"/>
                  <a:pt x="1043" y="1479"/>
                </a:cubicBezTo>
                <a:cubicBezTo>
                  <a:pt x="1032" y="1484"/>
                  <a:pt x="1022" y="1481"/>
                  <a:pt x="1010" y="1488"/>
                </a:cubicBezTo>
                <a:cubicBezTo>
                  <a:pt x="987" y="1495"/>
                  <a:pt x="966" y="1492"/>
                  <a:pt x="943" y="1501"/>
                </a:cubicBezTo>
                <a:cubicBezTo>
                  <a:pt x="937" y="1492"/>
                  <a:pt x="927" y="1504"/>
                  <a:pt x="920" y="1499"/>
                </a:cubicBezTo>
                <a:cubicBezTo>
                  <a:pt x="912" y="1497"/>
                  <a:pt x="903" y="1503"/>
                  <a:pt x="895" y="1498"/>
                </a:cubicBezTo>
                <a:cubicBezTo>
                  <a:pt x="878" y="1505"/>
                  <a:pt x="863" y="1500"/>
                  <a:pt x="845" y="1508"/>
                </a:cubicBezTo>
                <a:cubicBezTo>
                  <a:pt x="838" y="1504"/>
                  <a:pt x="829" y="1511"/>
                  <a:pt x="822" y="1509"/>
                </a:cubicBezTo>
                <a:cubicBezTo>
                  <a:pt x="813" y="1512"/>
                  <a:pt x="804" y="1514"/>
                  <a:pt x="796" y="1517"/>
                </a:cubicBezTo>
                <a:cubicBezTo>
                  <a:pt x="792" y="1518"/>
                  <a:pt x="789" y="1516"/>
                  <a:pt x="784" y="1521"/>
                </a:cubicBezTo>
                <a:cubicBezTo>
                  <a:pt x="783" y="1519"/>
                  <a:pt x="772" y="1519"/>
                  <a:pt x="776" y="1523"/>
                </a:cubicBezTo>
                <a:cubicBezTo>
                  <a:pt x="768" y="1521"/>
                  <a:pt x="758" y="1528"/>
                  <a:pt x="750" y="1526"/>
                </a:cubicBezTo>
                <a:cubicBezTo>
                  <a:pt x="760" y="1519"/>
                  <a:pt x="771" y="1512"/>
                  <a:pt x="781" y="1505"/>
                </a:cubicBezTo>
                <a:cubicBezTo>
                  <a:pt x="834" y="1499"/>
                  <a:pt x="894" y="1455"/>
                  <a:pt x="949" y="1438"/>
                </a:cubicBezTo>
                <a:cubicBezTo>
                  <a:pt x="989" y="1416"/>
                  <a:pt x="1021" y="1400"/>
                  <a:pt x="1055" y="1388"/>
                </a:cubicBezTo>
                <a:cubicBezTo>
                  <a:pt x="1074" y="1377"/>
                  <a:pt x="1091" y="1376"/>
                  <a:pt x="1109" y="1365"/>
                </a:cubicBezTo>
                <a:cubicBezTo>
                  <a:pt x="1118" y="1365"/>
                  <a:pt x="1127" y="1361"/>
                  <a:pt x="1136" y="1358"/>
                </a:cubicBezTo>
                <a:cubicBezTo>
                  <a:pt x="1141" y="1351"/>
                  <a:pt x="1144" y="1357"/>
                  <a:pt x="1150" y="1352"/>
                </a:cubicBezTo>
                <a:cubicBezTo>
                  <a:pt x="1152" y="1354"/>
                  <a:pt x="1164" y="1354"/>
                  <a:pt x="1161" y="1348"/>
                </a:cubicBezTo>
                <a:cubicBezTo>
                  <a:pt x="1127" y="1350"/>
                  <a:pt x="1090" y="1367"/>
                  <a:pt x="1055" y="1377"/>
                </a:cubicBezTo>
                <a:cubicBezTo>
                  <a:pt x="1022" y="1396"/>
                  <a:pt x="992" y="1400"/>
                  <a:pt x="958" y="1421"/>
                </a:cubicBezTo>
                <a:cubicBezTo>
                  <a:pt x="924" y="1438"/>
                  <a:pt x="898" y="1441"/>
                  <a:pt x="866" y="1466"/>
                </a:cubicBezTo>
                <a:cubicBezTo>
                  <a:pt x="859" y="1466"/>
                  <a:pt x="851" y="1473"/>
                  <a:pt x="844" y="1474"/>
                </a:cubicBezTo>
                <a:cubicBezTo>
                  <a:pt x="842" y="1471"/>
                  <a:pt x="835" y="1475"/>
                  <a:pt x="836" y="1479"/>
                </a:cubicBezTo>
                <a:cubicBezTo>
                  <a:pt x="833" y="1481"/>
                  <a:pt x="830" y="1474"/>
                  <a:pt x="826" y="1479"/>
                </a:cubicBezTo>
                <a:cubicBezTo>
                  <a:pt x="815" y="1485"/>
                  <a:pt x="818" y="1483"/>
                  <a:pt x="808" y="1488"/>
                </a:cubicBezTo>
                <a:cubicBezTo>
                  <a:pt x="800" y="1485"/>
                  <a:pt x="791" y="1496"/>
                  <a:pt x="783" y="1493"/>
                </a:cubicBezTo>
                <a:cubicBezTo>
                  <a:pt x="777" y="1496"/>
                  <a:pt x="768" y="1508"/>
                  <a:pt x="763" y="1504"/>
                </a:cubicBezTo>
                <a:cubicBezTo>
                  <a:pt x="756" y="1506"/>
                  <a:pt x="747" y="1519"/>
                  <a:pt x="742" y="1514"/>
                </a:cubicBezTo>
                <a:cubicBezTo>
                  <a:pt x="746" y="1512"/>
                  <a:pt x="750" y="1509"/>
                  <a:pt x="754" y="1506"/>
                </a:cubicBezTo>
                <a:cubicBezTo>
                  <a:pt x="757" y="1499"/>
                  <a:pt x="767" y="1506"/>
                  <a:pt x="763" y="1500"/>
                </a:cubicBezTo>
                <a:cubicBezTo>
                  <a:pt x="769" y="1493"/>
                  <a:pt x="772" y="1499"/>
                  <a:pt x="777" y="1494"/>
                </a:cubicBezTo>
                <a:cubicBezTo>
                  <a:pt x="781" y="1493"/>
                  <a:pt x="788" y="1483"/>
                  <a:pt x="791" y="1488"/>
                </a:cubicBezTo>
                <a:cubicBezTo>
                  <a:pt x="799" y="1476"/>
                  <a:pt x="820" y="1466"/>
                  <a:pt x="835" y="1455"/>
                </a:cubicBezTo>
                <a:cubicBezTo>
                  <a:pt x="849" y="1444"/>
                  <a:pt x="861" y="1439"/>
                  <a:pt x="872" y="1427"/>
                </a:cubicBezTo>
                <a:cubicBezTo>
                  <a:pt x="912" y="1405"/>
                  <a:pt x="957" y="1391"/>
                  <a:pt x="991" y="1371"/>
                </a:cubicBezTo>
                <a:cubicBezTo>
                  <a:pt x="1001" y="1369"/>
                  <a:pt x="1010" y="1365"/>
                  <a:pt x="1021" y="1358"/>
                </a:cubicBezTo>
                <a:cubicBezTo>
                  <a:pt x="1025" y="1363"/>
                  <a:pt x="1032" y="1352"/>
                  <a:pt x="1037" y="1351"/>
                </a:cubicBezTo>
                <a:cubicBezTo>
                  <a:pt x="1040" y="1358"/>
                  <a:pt x="1049" y="1340"/>
                  <a:pt x="1052" y="1347"/>
                </a:cubicBezTo>
                <a:cubicBezTo>
                  <a:pt x="1073" y="1338"/>
                  <a:pt x="1093" y="1333"/>
                  <a:pt x="1114" y="1320"/>
                </a:cubicBezTo>
                <a:cubicBezTo>
                  <a:pt x="1122" y="1323"/>
                  <a:pt x="1131" y="1316"/>
                  <a:pt x="1141" y="1313"/>
                </a:cubicBezTo>
                <a:cubicBezTo>
                  <a:pt x="1143" y="1320"/>
                  <a:pt x="1151" y="1303"/>
                  <a:pt x="1153" y="1311"/>
                </a:cubicBezTo>
                <a:cubicBezTo>
                  <a:pt x="1157" y="1304"/>
                  <a:pt x="1168" y="1311"/>
                  <a:pt x="1165" y="1303"/>
                </a:cubicBezTo>
                <a:cubicBezTo>
                  <a:pt x="1145" y="1303"/>
                  <a:pt x="1123" y="1315"/>
                  <a:pt x="1102" y="1317"/>
                </a:cubicBezTo>
                <a:cubicBezTo>
                  <a:pt x="1096" y="1324"/>
                  <a:pt x="1092" y="1318"/>
                  <a:pt x="1086" y="1325"/>
                </a:cubicBezTo>
                <a:cubicBezTo>
                  <a:pt x="1080" y="1325"/>
                  <a:pt x="1073" y="1332"/>
                  <a:pt x="1068" y="1330"/>
                </a:cubicBezTo>
                <a:cubicBezTo>
                  <a:pt x="1063" y="1331"/>
                  <a:pt x="1056" y="1342"/>
                  <a:pt x="1052" y="1337"/>
                </a:cubicBezTo>
                <a:cubicBezTo>
                  <a:pt x="1046" y="1338"/>
                  <a:pt x="1040" y="1344"/>
                  <a:pt x="1035" y="1342"/>
                </a:cubicBezTo>
                <a:cubicBezTo>
                  <a:pt x="1013" y="1356"/>
                  <a:pt x="993" y="1361"/>
                  <a:pt x="973" y="1369"/>
                </a:cubicBezTo>
                <a:cubicBezTo>
                  <a:pt x="951" y="1382"/>
                  <a:pt x="930" y="1387"/>
                  <a:pt x="909" y="1395"/>
                </a:cubicBezTo>
                <a:cubicBezTo>
                  <a:pt x="897" y="1403"/>
                  <a:pt x="886" y="1408"/>
                  <a:pt x="875" y="1411"/>
                </a:cubicBezTo>
                <a:cubicBezTo>
                  <a:pt x="880" y="1420"/>
                  <a:pt x="861" y="1414"/>
                  <a:pt x="867" y="1420"/>
                </a:cubicBezTo>
                <a:cubicBezTo>
                  <a:pt x="831" y="1441"/>
                  <a:pt x="806" y="1462"/>
                  <a:pt x="759" y="1493"/>
                </a:cubicBezTo>
                <a:cubicBezTo>
                  <a:pt x="753" y="1497"/>
                  <a:pt x="750" y="1492"/>
                  <a:pt x="745" y="1498"/>
                </a:cubicBezTo>
                <a:cubicBezTo>
                  <a:pt x="731" y="1507"/>
                  <a:pt x="718" y="1517"/>
                  <a:pt x="704" y="1526"/>
                </a:cubicBezTo>
                <a:cubicBezTo>
                  <a:pt x="699" y="1531"/>
                  <a:pt x="696" y="1525"/>
                  <a:pt x="690" y="1531"/>
                </a:cubicBezTo>
                <a:cubicBezTo>
                  <a:pt x="682" y="1537"/>
                  <a:pt x="677" y="1541"/>
                  <a:pt x="671" y="1544"/>
                </a:cubicBezTo>
                <a:cubicBezTo>
                  <a:pt x="669" y="1546"/>
                  <a:pt x="667" y="1543"/>
                  <a:pt x="667" y="1544"/>
                </a:cubicBezTo>
                <a:cubicBezTo>
                  <a:pt x="665" y="1544"/>
                  <a:pt x="666" y="1548"/>
                  <a:pt x="666" y="1548"/>
                </a:cubicBezTo>
                <a:cubicBezTo>
                  <a:pt x="663" y="1549"/>
                  <a:pt x="660" y="1550"/>
                  <a:pt x="657" y="1550"/>
                </a:cubicBezTo>
                <a:cubicBezTo>
                  <a:pt x="644" y="1560"/>
                  <a:pt x="633" y="1563"/>
                  <a:pt x="622" y="1560"/>
                </a:cubicBezTo>
                <a:cubicBezTo>
                  <a:pt x="639" y="1552"/>
                  <a:pt x="654" y="1537"/>
                  <a:pt x="673" y="1526"/>
                </a:cubicBezTo>
                <a:cubicBezTo>
                  <a:pt x="677" y="1523"/>
                  <a:pt x="684" y="1521"/>
                  <a:pt x="689" y="1519"/>
                </a:cubicBezTo>
                <a:cubicBezTo>
                  <a:pt x="711" y="1506"/>
                  <a:pt x="729" y="1486"/>
                  <a:pt x="748" y="1472"/>
                </a:cubicBezTo>
                <a:cubicBezTo>
                  <a:pt x="757" y="1467"/>
                  <a:pt x="766" y="1457"/>
                  <a:pt x="774" y="1458"/>
                </a:cubicBezTo>
                <a:cubicBezTo>
                  <a:pt x="772" y="1454"/>
                  <a:pt x="778" y="1452"/>
                  <a:pt x="782" y="1449"/>
                </a:cubicBezTo>
                <a:cubicBezTo>
                  <a:pt x="786" y="1446"/>
                  <a:pt x="791" y="1443"/>
                  <a:pt x="796" y="1439"/>
                </a:cubicBezTo>
                <a:cubicBezTo>
                  <a:pt x="813" y="1427"/>
                  <a:pt x="837" y="1415"/>
                  <a:pt x="847" y="1401"/>
                </a:cubicBezTo>
                <a:cubicBezTo>
                  <a:pt x="861" y="1400"/>
                  <a:pt x="877" y="1383"/>
                  <a:pt x="892" y="1375"/>
                </a:cubicBezTo>
                <a:cubicBezTo>
                  <a:pt x="897" y="1370"/>
                  <a:pt x="900" y="1376"/>
                  <a:pt x="906" y="1369"/>
                </a:cubicBezTo>
                <a:cubicBezTo>
                  <a:pt x="927" y="1352"/>
                  <a:pt x="946" y="1347"/>
                  <a:pt x="968" y="1331"/>
                </a:cubicBezTo>
                <a:cubicBezTo>
                  <a:pt x="978" y="1328"/>
                  <a:pt x="989" y="1323"/>
                  <a:pt x="1000" y="1316"/>
                </a:cubicBezTo>
                <a:cubicBezTo>
                  <a:pt x="1008" y="1309"/>
                  <a:pt x="1025" y="1314"/>
                  <a:pt x="1028" y="1301"/>
                </a:cubicBezTo>
                <a:cubicBezTo>
                  <a:pt x="1009" y="1308"/>
                  <a:pt x="991" y="1311"/>
                  <a:pt x="971" y="1325"/>
                </a:cubicBezTo>
                <a:cubicBezTo>
                  <a:pt x="968" y="1320"/>
                  <a:pt x="962" y="1330"/>
                  <a:pt x="957" y="1331"/>
                </a:cubicBezTo>
                <a:cubicBezTo>
                  <a:pt x="952" y="1334"/>
                  <a:pt x="948" y="1337"/>
                  <a:pt x="943" y="1341"/>
                </a:cubicBezTo>
                <a:cubicBezTo>
                  <a:pt x="940" y="1335"/>
                  <a:pt x="934" y="1345"/>
                  <a:pt x="929" y="1346"/>
                </a:cubicBezTo>
                <a:cubicBezTo>
                  <a:pt x="923" y="1353"/>
                  <a:pt x="919" y="1350"/>
                  <a:pt x="913" y="1354"/>
                </a:cubicBezTo>
                <a:cubicBezTo>
                  <a:pt x="894" y="1365"/>
                  <a:pt x="877" y="1376"/>
                  <a:pt x="859" y="1387"/>
                </a:cubicBezTo>
                <a:cubicBezTo>
                  <a:pt x="840" y="1398"/>
                  <a:pt x="820" y="1408"/>
                  <a:pt x="802" y="1422"/>
                </a:cubicBezTo>
                <a:cubicBezTo>
                  <a:pt x="797" y="1425"/>
                  <a:pt x="793" y="1430"/>
                  <a:pt x="789" y="1434"/>
                </a:cubicBezTo>
                <a:cubicBezTo>
                  <a:pt x="775" y="1445"/>
                  <a:pt x="759" y="1452"/>
                  <a:pt x="743" y="1465"/>
                </a:cubicBezTo>
                <a:cubicBezTo>
                  <a:pt x="741" y="1462"/>
                  <a:pt x="739" y="1465"/>
                  <a:pt x="738" y="1468"/>
                </a:cubicBezTo>
                <a:cubicBezTo>
                  <a:pt x="734" y="1470"/>
                  <a:pt x="730" y="1473"/>
                  <a:pt x="726" y="1476"/>
                </a:cubicBezTo>
                <a:cubicBezTo>
                  <a:pt x="718" y="1484"/>
                  <a:pt x="718" y="1482"/>
                  <a:pt x="707" y="1489"/>
                </a:cubicBezTo>
                <a:cubicBezTo>
                  <a:pt x="701" y="1493"/>
                  <a:pt x="703" y="1498"/>
                  <a:pt x="694" y="1501"/>
                </a:cubicBezTo>
                <a:cubicBezTo>
                  <a:pt x="690" y="1504"/>
                  <a:pt x="686" y="1506"/>
                  <a:pt x="682" y="1509"/>
                </a:cubicBezTo>
                <a:cubicBezTo>
                  <a:pt x="679" y="1511"/>
                  <a:pt x="674" y="1508"/>
                  <a:pt x="675" y="1514"/>
                </a:cubicBezTo>
                <a:cubicBezTo>
                  <a:pt x="671" y="1516"/>
                  <a:pt x="667" y="1521"/>
                  <a:pt x="664" y="1518"/>
                </a:cubicBezTo>
                <a:cubicBezTo>
                  <a:pt x="658" y="1519"/>
                  <a:pt x="661" y="1531"/>
                  <a:pt x="654" y="1524"/>
                </a:cubicBezTo>
                <a:cubicBezTo>
                  <a:pt x="655" y="1518"/>
                  <a:pt x="662" y="1513"/>
                  <a:pt x="668" y="1508"/>
                </a:cubicBezTo>
                <a:cubicBezTo>
                  <a:pt x="678" y="1503"/>
                  <a:pt x="680" y="1497"/>
                  <a:pt x="688" y="1491"/>
                </a:cubicBezTo>
                <a:cubicBezTo>
                  <a:pt x="725" y="1467"/>
                  <a:pt x="750" y="1441"/>
                  <a:pt x="785" y="1412"/>
                </a:cubicBezTo>
                <a:cubicBezTo>
                  <a:pt x="802" y="1403"/>
                  <a:pt x="816" y="1390"/>
                  <a:pt x="838" y="1376"/>
                </a:cubicBezTo>
                <a:cubicBezTo>
                  <a:pt x="844" y="1374"/>
                  <a:pt x="840" y="1369"/>
                  <a:pt x="848" y="1366"/>
                </a:cubicBezTo>
                <a:cubicBezTo>
                  <a:pt x="865" y="1357"/>
                  <a:pt x="877" y="1342"/>
                  <a:pt x="889" y="1338"/>
                </a:cubicBezTo>
                <a:cubicBezTo>
                  <a:pt x="904" y="1328"/>
                  <a:pt x="919" y="1318"/>
                  <a:pt x="935" y="1308"/>
                </a:cubicBezTo>
                <a:cubicBezTo>
                  <a:pt x="952" y="1300"/>
                  <a:pt x="958" y="1294"/>
                  <a:pt x="977" y="1283"/>
                </a:cubicBezTo>
                <a:cubicBezTo>
                  <a:pt x="983" y="1289"/>
                  <a:pt x="994" y="1268"/>
                  <a:pt x="1000" y="1274"/>
                </a:cubicBezTo>
                <a:cubicBezTo>
                  <a:pt x="1007" y="1265"/>
                  <a:pt x="1021" y="1270"/>
                  <a:pt x="1021" y="1260"/>
                </a:cubicBezTo>
                <a:cubicBezTo>
                  <a:pt x="1010" y="1267"/>
                  <a:pt x="1000" y="1267"/>
                  <a:pt x="990" y="1271"/>
                </a:cubicBezTo>
                <a:cubicBezTo>
                  <a:pt x="979" y="1277"/>
                  <a:pt x="968" y="1281"/>
                  <a:pt x="958" y="1285"/>
                </a:cubicBezTo>
                <a:cubicBezTo>
                  <a:pt x="946" y="1294"/>
                  <a:pt x="934" y="1301"/>
                  <a:pt x="923" y="1305"/>
                </a:cubicBezTo>
                <a:cubicBezTo>
                  <a:pt x="912" y="1312"/>
                  <a:pt x="902" y="1319"/>
                  <a:pt x="891" y="1326"/>
                </a:cubicBezTo>
                <a:cubicBezTo>
                  <a:pt x="879" y="1336"/>
                  <a:pt x="873" y="1335"/>
                  <a:pt x="865" y="1344"/>
                </a:cubicBezTo>
                <a:cubicBezTo>
                  <a:pt x="852" y="1350"/>
                  <a:pt x="852" y="1353"/>
                  <a:pt x="838" y="1362"/>
                </a:cubicBezTo>
                <a:cubicBezTo>
                  <a:pt x="827" y="1372"/>
                  <a:pt x="824" y="1371"/>
                  <a:pt x="814" y="1382"/>
                </a:cubicBezTo>
                <a:cubicBezTo>
                  <a:pt x="796" y="1391"/>
                  <a:pt x="782" y="1404"/>
                  <a:pt x="761" y="1418"/>
                </a:cubicBezTo>
                <a:cubicBezTo>
                  <a:pt x="737" y="1440"/>
                  <a:pt x="709" y="1463"/>
                  <a:pt x="672" y="1488"/>
                </a:cubicBezTo>
                <a:cubicBezTo>
                  <a:pt x="652" y="1508"/>
                  <a:pt x="638" y="1520"/>
                  <a:pt x="616" y="1536"/>
                </a:cubicBezTo>
                <a:cubicBezTo>
                  <a:pt x="604" y="1544"/>
                  <a:pt x="592" y="1552"/>
                  <a:pt x="580" y="1560"/>
                </a:cubicBezTo>
                <a:cubicBezTo>
                  <a:pt x="571" y="1564"/>
                  <a:pt x="573" y="1571"/>
                  <a:pt x="566" y="1570"/>
                </a:cubicBezTo>
                <a:cubicBezTo>
                  <a:pt x="561" y="1574"/>
                  <a:pt x="559" y="1582"/>
                  <a:pt x="552" y="1575"/>
                </a:cubicBezTo>
                <a:cubicBezTo>
                  <a:pt x="585" y="1554"/>
                  <a:pt x="595" y="1532"/>
                  <a:pt x="623" y="1514"/>
                </a:cubicBezTo>
                <a:cubicBezTo>
                  <a:pt x="618" y="1507"/>
                  <a:pt x="641" y="1505"/>
                  <a:pt x="636" y="1498"/>
                </a:cubicBezTo>
                <a:cubicBezTo>
                  <a:pt x="647" y="1493"/>
                  <a:pt x="646" y="1486"/>
                  <a:pt x="656" y="1481"/>
                </a:cubicBezTo>
                <a:cubicBezTo>
                  <a:pt x="668" y="1470"/>
                  <a:pt x="683" y="1460"/>
                  <a:pt x="694" y="1449"/>
                </a:cubicBezTo>
                <a:cubicBezTo>
                  <a:pt x="730" y="1424"/>
                  <a:pt x="759" y="1399"/>
                  <a:pt x="790" y="1373"/>
                </a:cubicBezTo>
                <a:cubicBezTo>
                  <a:pt x="814" y="1357"/>
                  <a:pt x="835" y="1343"/>
                  <a:pt x="853" y="1331"/>
                </a:cubicBezTo>
                <a:cubicBezTo>
                  <a:pt x="861" y="1326"/>
                  <a:pt x="864" y="1327"/>
                  <a:pt x="865" y="1323"/>
                </a:cubicBezTo>
                <a:cubicBezTo>
                  <a:pt x="865" y="1320"/>
                  <a:pt x="874" y="1321"/>
                  <a:pt x="874" y="1321"/>
                </a:cubicBezTo>
                <a:cubicBezTo>
                  <a:pt x="876" y="1320"/>
                  <a:pt x="875" y="1317"/>
                  <a:pt x="874" y="1317"/>
                </a:cubicBezTo>
                <a:cubicBezTo>
                  <a:pt x="884" y="1311"/>
                  <a:pt x="895" y="1308"/>
                  <a:pt x="905" y="1300"/>
                </a:cubicBezTo>
                <a:cubicBezTo>
                  <a:pt x="909" y="1295"/>
                  <a:pt x="923" y="1292"/>
                  <a:pt x="920" y="1286"/>
                </a:cubicBezTo>
                <a:cubicBezTo>
                  <a:pt x="913" y="1294"/>
                  <a:pt x="908" y="1289"/>
                  <a:pt x="902" y="1295"/>
                </a:cubicBezTo>
                <a:cubicBezTo>
                  <a:pt x="893" y="1293"/>
                  <a:pt x="894" y="1305"/>
                  <a:pt x="886" y="1302"/>
                </a:cubicBezTo>
                <a:cubicBezTo>
                  <a:pt x="878" y="1307"/>
                  <a:pt x="871" y="1312"/>
                  <a:pt x="864" y="1317"/>
                </a:cubicBezTo>
                <a:cubicBezTo>
                  <a:pt x="859" y="1323"/>
                  <a:pt x="846" y="1318"/>
                  <a:pt x="847" y="1328"/>
                </a:cubicBezTo>
                <a:cubicBezTo>
                  <a:pt x="821" y="1339"/>
                  <a:pt x="791" y="1364"/>
                  <a:pt x="764" y="1381"/>
                </a:cubicBezTo>
                <a:cubicBezTo>
                  <a:pt x="717" y="1422"/>
                  <a:pt x="687" y="1441"/>
                  <a:pt x="635" y="1481"/>
                </a:cubicBezTo>
                <a:cubicBezTo>
                  <a:pt x="634" y="1491"/>
                  <a:pt x="623" y="1493"/>
                  <a:pt x="619" y="1499"/>
                </a:cubicBezTo>
                <a:cubicBezTo>
                  <a:pt x="619" y="1507"/>
                  <a:pt x="599" y="1512"/>
                  <a:pt x="599" y="1520"/>
                </a:cubicBezTo>
                <a:cubicBezTo>
                  <a:pt x="582" y="1533"/>
                  <a:pt x="565" y="1547"/>
                  <a:pt x="553" y="1561"/>
                </a:cubicBezTo>
                <a:cubicBezTo>
                  <a:pt x="546" y="1566"/>
                  <a:pt x="539" y="1571"/>
                  <a:pt x="531" y="1576"/>
                </a:cubicBezTo>
                <a:cubicBezTo>
                  <a:pt x="527" y="1580"/>
                  <a:pt x="524" y="1584"/>
                  <a:pt x="520" y="1587"/>
                </a:cubicBezTo>
                <a:cubicBezTo>
                  <a:pt x="509" y="1596"/>
                  <a:pt x="498" y="1602"/>
                  <a:pt x="482" y="1612"/>
                </a:cubicBezTo>
                <a:cubicBezTo>
                  <a:pt x="477" y="1613"/>
                  <a:pt x="471" y="1614"/>
                  <a:pt x="465" y="1617"/>
                </a:cubicBezTo>
                <a:cubicBezTo>
                  <a:pt x="458" y="1621"/>
                  <a:pt x="452" y="1623"/>
                  <a:pt x="447" y="1622"/>
                </a:cubicBezTo>
                <a:cubicBezTo>
                  <a:pt x="466" y="1610"/>
                  <a:pt x="465" y="1606"/>
                  <a:pt x="482" y="1595"/>
                </a:cubicBezTo>
                <a:cubicBezTo>
                  <a:pt x="483" y="1592"/>
                  <a:pt x="485" y="1589"/>
                  <a:pt x="488" y="1587"/>
                </a:cubicBezTo>
                <a:cubicBezTo>
                  <a:pt x="489" y="1585"/>
                  <a:pt x="490" y="1584"/>
                  <a:pt x="490" y="1582"/>
                </a:cubicBezTo>
                <a:cubicBezTo>
                  <a:pt x="493" y="1577"/>
                  <a:pt x="502" y="1573"/>
                  <a:pt x="502" y="1568"/>
                </a:cubicBezTo>
                <a:cubicBezTo>
                  <a:pt x="510" y="1564"/>
                  <a:pt x="506" y="1559"/>
                  <a:pt x="514" y="1556"/>
                </a:cubicBezTo>
                <a:cubicBezTo>
                  <a:pt x="513" y="1550"/>
                  <a:pt x="528" y="1547"/>
                  <a:pt x="526" y="1541"/>
                </a:cubicBezTo>
                <a:cubicBezTo>
                  <a:pt x="549" y="1524"/>
                  <a:pt x="560" y="1505"/>
                  <a:pt x="580" y="1487"/>
                </a:cubicBezTo>
                <a:cubicBezTo>
                  <a:pt x="599" y="1469"/>
                  <a:pt x="610" y="1450"/>
                  <a:pt x="630" y="1432"/>
                </a:cubicBezTo>
                <a:cubicBezTo>
                  <a:pt x="625" y="1426"/>
                  <a:pt x="645" y="1425"/>
                  <a:pt x="639" y="1419"/>
                </a:cubicBezTo>
                <a:cubicBezTo>
                  <a:pt x="643" y="1414"/>
                  <a:pt x="657" y="1411"/>
                  <a:pt x="654" y="1405"/>
                </a:cubicBezTo>
                <a:cubicBezTo>
                  <a:pt x="669" y="1397"/>
                  <a:pt x="676" y="1387"/>
                  <a:pt x="685" y="1378"/>
                </a:cubicBezTo>
                <a:cubicBezTo>
                  <a:pt x="715" y="1356"/>
                  <a:pt x="734" y="1343"/>
                  <a:pt x="761" y="1320"/>
                </a:cubicBezTo>
                <a:cubicBezTo>
                  <a:pt x="776" y="1309"/>
                  <a:pt x="791" y="1299"/>
                  <a:pt x="807" y="1289"/>
                </a:cubicBezTo>
                <a:cubicBezTo>
                  <a:pt x="812" y="1281"/>
                  <a:pt x="814" y="1283"/>
                  <a:pt x="824" y="1278"/>
                </a:cubicBezTo>
                <a:cubicBezTo>
                  <a:pt x="829" y="1272"/>
                  <a:pt x="845" y="1268"/>
                  <a:pt x="844" y="1261"/>
                </a:cubicBezTo>
                <a:cubicBezTo>
                  <a:pt x="837" y="1267"/>
                  <a:pt x="831" y="1267"/>
                  <a:pt x="825" y="1270"/>
                </a:cubicBezTo>
                <a:cubicBezTo>
                  <a:pt x="809" y="1280"/>
                  <a:pt x="793" y="1293"/>
                  <a:pt x="778" y="1298"/>
                </a:cubicBezTo>
                <a:cubicBezTo>
                  <a:pt x="776" y="1305"/>
                  <a:pt x="775" y="1300"/>
                  <a:pt x="768" y="1304"/>
                </a:cubicBezTo>
                <a:cubicBezTo>
                  <a:pt x="767" y="1308"/>
                  <a:pt x="764" y="1312"/>
                  <a:pt x="758" y="1315"/>
                </a:cubicBezTo>
                <a:cubicBezTo>
                  <a:pt x="745" y="1324"/>
                  <a:pt x="732" y="1332"/>
                  <a:pt x="719" y="1341"/>
                </a:cubicBezTo>
                <a:cubicBezTo>
                  <a:pt x="711" y="1350"/>
                  <a:pt x="698" y="1359"/>
                  <a:pt x="680" y="1371"/>
                </a:cubicBezTo>
                <a:cubicBezTo>
                  <a:pt x="675" y="1380"/>
                  <a:pt x="657" y="1387"/>
                  <a:pt x="652" y="1397"/>
                </a:cubicBezTo>
                <a:cubicBezTo>
                  <a:pt x="641" y="1404"/>
                  <a:pt x="631" y="1419"/>
                  <a:pt x="622" y="1420"/>
                </a:cubicBezTo>
                <a:cubicBezTo>
                  <a:pt x="622" y="1425"/>
                  <a:pt x="617" y="1430"/>
                  <a:pt x="611" y="1435"/>
                </a:cubicBezTo>
                <a:cubicBezTo>
                  <a:pt x="610" y="1440"/>
                  <a:pt x="602" y="1444"/>
                  <a:pt x="596" y="1448"/>
                </a:cubicBezTo>
                <a:cubicBezTo>
                  <a:pt x="595" y="1454"/>
                  <a:pt x="591" y="1458"/>
                  <a:pt x="585" y="1463"/>
                </a:cubicBezTo>
                <a:cubicBezTo>
                  <a:pt x="580" y="1467"/>
                  <a:pt x="577" y="1472"/>
                  <a:pt x="574" y="1477"/>
                </a:cubicBezTo>
                <a:cubicBezTo>
                  <a:pt x="552" y="1495"/>
                  <a:pt x="541" y="1514"/>
                  <a:pt x="519" y="1531"/>
                </a:cubicBezTo>
                <a:cubicBezTo>
                  <a:pt x="505" y="1550"/>
                  <a:pt x="484" y="1568"/>
                  <a:pt x="472" y="1587"/>
                </a:cubicBezTo>
                <a:cubicBezTo>
                  <a:pt x="471" y="1587"/>
                  <a:pt x="471" y="1588"/>
                  <a:pt x="470" y="1589"/>
                </a:cubicBezTo>
                <a:cubicBezTo>
                  <a:pt x="461" y="1594"/>
                  <a:pt x="455" y="1600"/>
                  <a:pt x="450" y="1606"/>
                </a:cubicBezTo>
                <a:cubicBezTo>
                  <a:pt x="446" y="1608"/>
                  <a:pt x="442" y="1611"/>
                  <a:pt x="438" y="1614"/>
                </a:cubicBezTo>
                <a:cubicBezTo>
                  <a:pt x="436" y="1616"/>
                  <a:pt x="436" y="1622"/>
                  <a:pt x="431" y="1619"/>
                </a:cubicBezTo>
                <a:cubicBezTo>
                  <a:pt x="439" y="1608"/>
                  <a:pt x="448" y="1597"/>
                  <a:pt x="458" y="1587"/>
                </a:cubicBezTo>
                <a:cubicBezTo>
                  <a:pt x="476" y="1566"/>
                  <a:pt x="495" y="1546"/>
                  <a:pt x="508" y="1525"/>
                </a:cubicBezTo>
                <a:cubicBezTo>
                  <a:pt x="539" y="1500"/>
                  <a:pt x="556" y="1472"/>
                  <a:pt x="580" y="1445"/>
                </a:cubicBezTo>
                <a:cubicBezTo>
                  <a:pt x="597" y="1417"/>
                  <a:pt x="630" y="1392"/>
                  <a:pt x="656" y="1366"/>
                </a:cubicBezTo>
                <a:cubicBezTo>
                  <a:pt x="662" y="1362"/>
                  <a:pt x="669" y="1357"/>
                  <a:pt x="675" y="1353"/>
                </a:cubicBezTo>
                <a:cubicBezTo>
                  <a:pt x="671" y="1346"/>
                  <a:pt x="693" y="1344"/>
                  <a:pt x="689" y="1337"/>
                </a:cubicBezTo>
                <a:cubicBezTo>
                  <a:pt x="675" y="1340"/>
                  <a:pt x="675" y="1347"/>
                  <a:pt x="662" y="1355"/>
                </a:cubicBezTo>
                <a:cubicBezTo>
                  <a:pt x="647" y="1362"/>
                  <a:pt x="644" y="1372"/>
                  <a:pt x="630" y="1380"/>
                </a:cubicBezTo>
                <a:cubicBezTo>
                  <a:pt x="606" y="1397"/>
                  <a:pt x="594" y="1416"/>
                  <a:pt x="572" y="1433"/>
                </a:cubicBezTo>
                <a:cubicBezTo>
                  <a:pt x="574" y="1438"/>
                  <a:pt x="565" y="1440"/>
                  <a:pt x="565" y="1444"/>
                </a:cubicBezTo>
                <a:cubicBezTo>
                  <a:pt x="563" y="1448"/>
                  <a:pt x="562" y="1452"/>
                  <a:pt x="559" y="1456"/>
                </a:cubicBezTo>
                <a:cubicBezTo>
                  <a:pt x="545" y="1465"/>
                  <a:pt x="538" y="1475"/>
                  <a:pt x="530" y="1486"/>
                </a:cubicBezTo>
                <a:cubicBezTo>
                  <a:pt x="525" y="1490"/>
                  <a:pt x="524" y="1495"/>
                  <a:pt x="515" y="1499"/>
                </a:cubicBezTo>
                <a:cubicBezTo>
                  <a:pt x="516" y="1502"/>
                  <a:pt x="513" y="1504"/>
                  <a:pt x="509" y="1506"/>
                </a:cubicBezTo>
                <a:cubicBezTo>
                  <a:pt x="511" y="1510"/>
                  <a:pt x="505" y="1514"/>
                  <a:pt x="502" y="1511"/>
                </a:cubicBezTo>
                <a:cubicBezTo>
                  <a:pt x="511" y="1498"/>
                  <a:pt x="521" y="1486"/>
                  <a:pt x="532" y="1473"/>
                </a:cubicBezTo>
                <a:cubicBezTo>
                  <a:pt x="533" y="1467"/>
                  <a:pt x="539" y="1461"/>
                  <a:pt x="540" y="1454"/>
                </a:cubicBezTo>
                <a:cubicBezTo>
                  <a:pt x="545" y="1451"/>
                  <a:pt x="545" y="1448"/>
                  <a:pt x="544" y="1444"/>
                </a:cubicBezTo>
                <a:cubicBezTo>
                  <a:pt x="548" y="1442"/>
                  <a:pt x="554" y="1439"/>
                  <a:pt x="552" y="1436"/>
                </a:cubicBezTo>
                <a:cubicBezTo>
                  <a:pt x="553" y="1429"/>
                  <a:pt x="562" y="1424"/>
                  <a:pt x="564" y="1417"/>
                </a:cubicBezTo>
                <a:cubicBezTo>
                  <a:pt x="571" y="1411"/>
                  <a:pt x="574" y="1403"/>
                  <a:pt x="579" y="1397"/>
                </a:cubicBezTo>
                <a:cubicBezTo>
                  <a:pt x="588" y="1385"/>
                  <a:pt x="592" y="1372"/>
                  <a:pt x="603" y="1360"/>
                </a:cubicBezTo>
                <a:cubicBezTo>
                  <a:pt x="612" y="1347"/>
                  <a:pt x="621" y="1334"/>
                  <a:pt x="629" y="1321"/>
                </a:cubicBezTo>
                <a:cubicBezTo>
                  <a:pt x="641" y="1311"/>
                  <a:pt x="651" y="1300"/>
                  <a:pt x="660" y="1290"/>
                </a:cubicBezTo>
                <a:cubicBezTo>
                  <a:pt x="671" y="1285"/>
                  <a:pt x="670" y="1279"/>
                  <a:pt x="678" y="1274"/>
                </a:cubicBezTo>
                <a:cubicBezTo>
                  <a:pt x="685" y="1269"/>
                  <a:pt x="696" y="1265"/>
                  <a:pt x="692" y="1258"/>
                </a:cubicBezTo>
                <a:cubicBezTo>
                  <a:pt x="665" y="1274"/>
                  <a:pt x="650" y="1292"/>
                  <a:pt x="632" y="1309"/>
                </a:cubicBezTo>
                <a:cubicBezTo>
                  <a:pt x="624" y="1318"/>
                  <a:pt x="617" y="1327"/>
                  <a:pt x="608" y="1336"/>
                </a:cubicBezTo>
                <a:cubicBezTo>
                  <a:pt x="605" y="1346"/>
                  <a:pt x="590" y="1354"/>
                  <a:pt x="589" y="1365"/>
                </a:cubicBezTo>
                <a:cubicBezTo>
                  <a:pt x="580" y="1374"/>
                  <a:pt x="576" y="1384"/>
                  <a:pt x="569" y="1393"/>
                </a:cubicBezTo>
                <a:cubicBezTo>
                  <a:pt x="562" y="1397"/>
                  <a:pt x="565" y="1403"/>
                  <a:pt x="558" y="1407"/>
                </a:cubicBezTo>
                <a:cubicBezTo>
                  <a:pt x="555" y="1412"/>
                  <a:pt x="556" y="1418"/>
                  <a:pt x="547" y="1422"/>
                </a:cubicBezTo>
                <a:cubicBezTo>
                  <a:pt x="546" y="1432"/>
                  <a:pt x="534" y="1440"/>
                  <a:pt x="531" y="1450"/>
                </a:cubicBezTo>
                <a:cubicBezTo>
                  <a:pt x="524" y="1460"/>
                  <a:pt x="519" y="1470"/>
                  <a:pt x="512" y="1480"/>
                </a:cubicBezTo>
                <a:cubicBezTo>
                  <a:pt x="507" y="1485"/>
                  <a:pt x="506" y="1490"/>
                  <a:pt x="497" y="1494"/>
                </a:cubicBezTo>
                <a:cubicBezTo>
                  <a:pt x="498" y="1501"/>
                  <a:pt x="488" y="1506"/>
                  <a:pt x="489" y="1513"/>
                </a:cubicBezTo>
                <a:cubicBezTo>
                  <a:pt x="485" y="1516"/>
                  <a:pt x="482" y="1519"/>
                  <a:pt x="481" y="1522"/>
                </a:cubicBezTo>
                <a:cubicBezTo>
                  <a:pt x="482" y="1526"/>
                  <a:pt x="472" y="1528"/>
                  <a:pt x="475" y="1533"/>
                </a:cubicBezTo>
                <a:cubicBezTo>
                  <a:pt x="460" y="1545"/>
                  <a:pt x="452" y="1558"/>
                  <a:pt x="440" y="1570"/>
                </a:cubicBezTo>
                <a:cubicBezTo>
                  <a:pt x="442" y="1574"/>
                  <a:pt x="436" y="1576"/>
                  <a:pt x="432" y="1579"/>
                </a:cubicBezTo>
                <a:cubicBezTo>
                  <a:pt x="434" y="1582"/>
                  <a:pt x="430" y="1585"/>
                  <a:pt x="426" y="1587"/>
                </a:cubicBezTo>
                <a:cubicBezTo>
                  <a:pt x="426" y="1587"/>
                  <a:pt x="425" y="1588"/>
                  <a:pt x="424" y="1588"/>
                </a:cubicBezTo>
                <a:cubicBezTo>
                  <a:pt x="424" y="1596"/>
                  <a:pt x="410" y="1601"/>
                  <a:pt x="410" y="1608"/>
                </a:cubicBezTo>
                <a:cubicBezTo>
                  <a:pt x="400" y="1610"/>
                  <a:pt x="400" y="1617"/>
                  <a:pt x="392" y="1624"/>
                </a:cubicBezTo>
                <a:cubicBezTo>
                  <a:pt x="380" y="1629"/>
                  <a:pt x="380" y="1636"/>
                  <a:pt x="370" y="1642"/>
                </a:cubicBezTo>
                <a:cubicBezTo>
                  <a:pt x="366" y="1643"/>
                  <a:pt x="359" y="1653"/>
                  <a:pt x="356" y="1648"/>
                </a:cubicBezTo>
                <a:cubicBezTo>
                  <a:pt x="351" y="1649"/>
                  <a:pt x="351" y="1662"/>
                  <a:pt x="344" y="1656"/>
                </a:cubicBezTo>
                <a:cubicBezTo>
                  <a:pt x="342" y="1649"/>
                  <a:pt x="359" y="1646"/>
                  <a:pt x="358" y="1640"/>
                </a:cubicBezTo>
                <a:cubicBezTo>
                  <a:pt x="366" y="1635"/>
                  <a:pt x="365" y="1629"/>
                  <a:pt x="376" y="1624"/>
                </a:cubicBezTo>
                <a:cubicBezTo>
                  <a:pt x="373" y="1620"/>
                  <a:pt x="381" y="1619"/>
                  <a:pt x="380" y="1615"/>
                </a:cubicBezTo>
                <a:cubicBezTo>
                  <a:pt x="384" y="1612"/>
                  <a:pt x="383" y="1609"/>
                  <a:pt x="388" y="1606"/>
                </a:cubicBezTo>
                <a:cubicBezTo>
                  <a:pt x="393" y="1600"/>
                  <a:pt x="398" y="1594"/>
                  <a:pt x="404" y="1588"/>
                </a:cubicBezTo>
                <a:cubicBezTo>
                  <a:pt x="404" y="1588"/>
                  <a:pt x="404" y="1587"/>
                  <a:pt x="404" y="1587"/>
                </a:cubicBezTo>
                <a:cubicBezTo>
                  <a:pt x="413" y="1574"/>
                  <a:pt x="421" y="1562"/>
                  <a:pt x="430" y="1549"/>
                </a:cubicBezTo>
                <a:cubicBezTo>
                  <a:pt x="430" y="1542"/>
                  <a:pt x="442" y="1538"/>
                  <a:pt x="438" y="1530"/>
                </a:cubicBezTo>
                <a:cubicBezTo>
                  <a:pt x="444" y="1524"/>
                  <a:pt x="454" y="1518"/>
                  <a:pt x="452" y="1510"/>
                </a:cubicBezTo>
                <a:cubicBezTo>
                  <a:pt x="467" y="1498"/>
                  <a:pt x="466" y="1483"/>
                  <a:pt x="479" y="1471"/>
                </a:cubicBezTo>
                <a:cubicBezTo>
                  <a:pt x="478" y="1464"/>
                  <a:pt x="488" y="1459"/>
                  <a:pt x="487" y="1452"/>
                </a:cubicBezTo>
                <a:cubicBezTo>
                  <a:pt x="489" y="1442"/>
                  <a:pt x="494" y="1445"/>
                  <a:pt x="496" y="1435"/>
                </a:cubicBezTo>
                <a:cubicBezTo>
                  <a:pt x="506" y="1422"/>
                  <a:pt x="510" y="1409"/>
                  <a:pt x="523" y="1396"/>
                </a:cubicBezTo>
                <a:cubicBezTo>
                  <a:pt x="520" y="1389"/>
                  <a:pt x="533" y="1384"/>
                  <a:pt x="535" y="1378"/>
                </a:cubicBezTo>
                <a:cubicBezTo>
                  <a:pt x="536" y="1370"/>
                  <a:pt x="543" y="1364"/>
                  <a:pt x="549" y="1358"/>
                </a:cubicBezTo>
                <a:cubicBezTo>
                  <a:pt x="553" y="1351"/>
                  <a:pt x="558" y="1345"/>
                  <a:pt x="565" y="1340"/>
                </a:cubicBezTo>
                <a:cubicBezTo>
                  <a:pt x="564" y="1332"/>
                  <a:pt x="579" y="1327"/>
                  <a:pt x="575" y="1319"/>
                </a:cubicBezTo>
                <a:cubicBezTo>
                  <a:pt x="557" y="1333"/>
                  <a:pt x="551" y="1349"/>
                  <a:pt x="535" y="1363"/>
                </a:cubicBezTo>
                <a:cubicBezTo>
                  <a:pt x="520" y="1378"/>
                  <a:pt x="518" y="1395"/>
                  <a:pt x="499" y="1408"/>
                </a:cubicBezTo>
                <a:cubicBezTo>
                  <a:pt x="502" y="1413"/>
                  <a:pt x="492" y="1415"/>
                  <a:pt x="497" y="1421"/>
                </a:cubicBezTo>
                <a:cubicBezTo>
                  <a:pt x="494" y="1425"/>
                  <a:pt x="488" y="1428"/>
                  <a:pt x="488" y="1433"/>
                </a:cubicBezTo>
                <a:cubicBezTo>
                  <a:pt x="477" y="1441"/>
                  <a:pt x="480" y="1451"/>
                  <a:pt x="471" y="1459"/>
                </a:cubicBezTo>
                <a:cubicBezTo>
                  <a:pt x="471" y="1469"/>
                  <a:pt x="460" y="1477"/>
                  <a:pt x="457" y="1486"/>
                </a:cubicBezTo>
                <a:cubicBezTo>
                  <a:pt x="452" y="1495"/>
                  <a:pt x="448" y="1504"/>
                  <a:pt x="439" y="1512"/>
                </a:cubicBezTo>
                <a:cubicBezTo>
                  <a:pt x="425" y="1528"/>
                  <a:pt x="419" y="1545"/>
                  <a:pt x="407" y="1562"/>
                </a:cubicBezTo>
                <a:cubicBezTo>
                  <a:pt x="401" y="1570"/>
                  <a:pt x="395" y="1579"/>
                  <a:pt x="390" y="1587"/>
                </a:cubicBezTo>
                <a:cubicBezTo>
                  <a:pt x="384" y="1595"/>
                  <a:pt x="377" y="1602"/>
                  <a:pt x="368" y="1608"/>
                </a:cubicBezTo>
                <a:cubicBezTo>
                  <a:pt x="371" y="1613"/>
                  <a:pt x="361" y="1615"/>
                  <a:pt x="362" y="1620"/>
                </a:cubicBezTo>
                <a:cubicBezTo>
                  <a:pt x="358" y="1624"/>
                  <a:pt x="359" y="1629"/>
                  <a:pt x="353" y="1633"/>
                </a:cubicBezTo>
                <a:cubicBezTo>
                  <a:pt x="332" y="1647"/>
                  <a:pt x="318" y="1663"/>
                  <a:pt x="300" y="1679"/>
                </a:cubicBezTo>
                <a:cubicBezTo>
                  <a:pt x="292" y="1684"/>
                  <a:pt x="284" y="1689"/>
                  <a:pt x="276" y="1695"/>
                </a:cubicBezTo>
                <a:cubicBezTo>
                  <a:pt x="272" y="1697"/>
                  <a:pt x="268" y="1702"/>
                  <a:pt x="265" y="1699"/>
                </a:cubicBezTo>
                <a:cubicBezTo>
                  <a:pt x="260" y="1700"/>
                  <a:pt x="254" y="1710"/>
                  <a:pt x="251" y="1705"/>
                </a:cubicBezTo>
                <a:cubicBezTo>
                  <a:pt x="267" y="1696"/>
                  <a:pt x="275" y="1686"/>
                  <a:pt x="284" y="1675"/>
                </a:cubicBezTo>
                <a:cubicBezTo>
                  <a:pt x="298" y="1668"/>
                  <a:pt x="304" y="1660"/>
                  <a:pt x="314" y="1652"/>
                </a:cubicBezTo>
                <a:cubicBezTo>
                  <a:pt x="321" y="1645"/>
                  <a:pt x="330" y="1632"/>
                  <a:pt x="339" y="1632"/>
                </a:cubicBezTo>
                <a:cubicBezTo>
                  <a:pt x="337" y="1620"/>
                  <a:pt x="345" y="1621"/>
                  <a:pt x="351" y="1613"/>
                </a:cubicBezTo>
                <a:cubicBezTo>
                  <a:pt x="350" y="1604"/>
                  <a:pt x="364" y="1598"/>
                  <a:pt x="366" y="1589"/>
                </a:cubicBezTo>
                <a:cubicBezTo>
                  <a:pt x="367" y="1588"/>
                  <a:pt x="368" y="1588"/>
                  <a:pt x="368" y="1587"/>
                </a:cubicBezTo>
                <a:cubicBezTo>
                  <a:pt x="374" y="1581"/>
                  <a:pt x="376" y="1573"/>
                  <a:pt x="383" y="1567"/>
                </a:cubicBezTo>
                <a:cubicBezTo>
                  <a:pt x="389" y="1560"/>
                  <a:pt x="394" y="1551"/>
                  <a:pt x="398" y="1543"/>
                </a:cubicBezTo>
                <a:cubicBezTo>
                  <a:pt x="409" y="1528"/>
                  <a:pt x="415" y="1512"/>
                  <a:pt x="426" y="1496"/>
                </a:cubicBezTo>
                <a:cubicBezTo>
                  <a:pt x="423" y="1492"/>
                  <a:pt x="433" y="1489"/>
                  <a:pt x="432" y="1485"/>
                </a:cubicBezTo>
                <a:cubicBezTo>
                  <a:pt x="432" y="1480"/>
                  <a:pt x="435" y="1476"/>
                  <a:pt x="437" y="1471"/>
                </a:cubicBezTo>
                <a:cubicBezTo>
                  <a:pt x="442" y="1463"/>
                  <a:pt x="444" y="1455"/>
                  <a:pt x="452" y="1447"/>
                </a:cubicBezTo>
                <a:cubicBezTo>
                  <a:pt x="452" y="1439"/>
                  <a:pt x="460" y="1432"/>
                  <a:pt x="461" y="1424"/>
                </a:cubicBezTo>
                <a:cubicBezTo>
                  <a:pt x="471" y="1422"/>
                  <a:pt x="457" y="1415"/>
                  <a:pt x="467" y="1413"/>
                </a:cubicBezTo>
                <a:cubicBezTo>
                  <a:pt x="464" y="1407"/>
                  <a:pt x="475" y="1404"/>
                  <a:pt x="472" y="1399"/>
                </a:cubicBezTo>
                <a:cubicBezTo>
                  <a:pt x="482" y="1383"/>
                  <a:pt x="489" y="1367"/>
                  <a:pt x="496" y="1351"/>
                </a:cubicBezTo>
                <a:cubicBezTo>
                  <a:pt x="504" y="1336"/>
                  <a:pt x="516" y="1320"/>
                  <a:pt x="524" y="1305"/>
                </a:cubicBezTo>
                <a:cubicBezTo>
                  <a:pt x="528" y="1301"/>
                  <a:pt x="531" y="1298"/>
                  <a:pt x="530" y="1293"/>
                </a:cubicBezTo>
                <a:cubicBezTo>
                  <a:pt x="534" y="1289"/>
                  <a:pt x="539" y="1285"/>
                  <a:pt x="539" y="1280"/>
                </a:cubicBezTo>
                <a:cubicBezTo>
                  <a:pt x="545" y="1273"/>
                  <a:pt x="557" y="1266"/>
                  <a:pt x="554" y="1256"/>
                </a:cubicBezTo>
                <a:cubicBezTo>
                  <a:pt x="542" y="1262"/>
                  <a:pt x="544" y="1271"/>
                  <a:pt x="533" y="1277"/>
                </a:cubicBezTo>
                <a:cubicBezTo>
                  <a:pt x="535" y="1286"/>
                  <a:pt x="517" y="1291"/>
                  <a:pt x="521" y="1300"/>
                </a:cubicBezTo>
                <a:cubicBezTo>
                  <a:pt x="511" y="1306"/>
                  <a:pt x="510" y="1314"/>
                  <a:pt x="504" y="1322"/>
                </a:cubicBezTo>
                <a:cubicBezTo>
                  <a:pt x="501" y="1325"/>
                  <a:pt x="500" y="1329"/>
                  <a:pt x="497" y="1333"/>
                </a:cubicBezTo>
                <a:cubicBezTo>
                  <a:pt x="494" y="1337"/>
                  <a:pt x="488" y="1341"/>
                  <a:pt x="489" y="1346"/>
                </a:cubicBezTo>
                <a:cubicBezTo>
                  <a:pt x="483" y="1353"/>
                  <a:pt x="479" y="1361"/>
                  <a:pt x="476" y="1368"/>
                </a:cubicBezTo>
                <a:cubicBezTo>
                  <a:pt x="472" y="1376"/>
                  <a:pt x="471" y="1384"/>
                  <a:pt x="463" y="1391"/>
                </a:cubicBezTo>
                <a:cubicBezTo>
                  <a:pt x="467" y="1400"/>
                  <a:pt x="451" y="1405"/>
                  <a:pt x="454" y="1414"/>
                </a:cubicBezTo>
                <a:cubicBezTo>
                  <a:pt x="445" y="1421"/>
                  <a:pt x="447" y="1431"/>
                  <a:pt x="439" y="1438"/>
                </a:cubicBezTo>
                <a:cubicBezTo>
                  <a:pt x="438" y="1455"/>
                  <a:pt x="420" y="1468"/>
                  <a:pt x="418" y="1484"/>
                </a:cubicBezTo>
                <a:cubicBezTo>
                  <a:pt x="408" y="1487"/>
                  <a:pt x="421" y="1493"/>
                  <a:pt x="411" y="1496"/>
                </a:cubicBezTo>
                <a:cubicBezTo>
                  <a:pt x="406" y="1499"/>
                  <a:pt x="413" y="1504"/>
                  <a:pt x="405" y="1507"/>
                </a:cubicBezTo>
                <a:cubicBezTo>
                  <a:pt x="403" y="1516"/>
                  <a:pt x="395" y="1523"/>
                  <a:pt x="390" y="1531"/>
                </a:cubicBezTo>
                <a:cubicBezTo>
                  <a:pt x="389" y="1539"/>
                  <a:pt x="381" y="1546"/>
                  <a:pt x="377" y="1554"/>
                </a:cubicBezTo>
                <a:cubicBezTo>
                  <a:pt x="370" y="1561"/>
                  <a:pt x="369" y="1569"/>
                  <a:pt x="360" y="1575"/>
                </a:cubicBezTo>
                <a:cubicBezTo>
                  <a:pt x="363" y="1580"/>
                  <a:pt x="353" y="1582"/>
                  <a:pt x="354" y="1587"/>
                </a:cubicBezTo>
                <a:cubicBezTo>
                  <a:pt x="354" y="1587"/>
                  <a:pt x="354" y="1587"/>
                  <a:pt x="354" y="1587"/>
                </a:cubicBezTo>
                <a:cubicBezTo>
                  <a:pt x="347" y="1590"/>
                  <a:pt x="351" y="1595"/>
                  <a:pt x="343" y="1597"/>
                </a:cubicBezTo>
                <a:cubicBezTo>
                  <a:pt x="341" y="1606"/>
                  <a:pt x="331" y="1613"/>
                  <a:pt x="328" y="1621"/>
                </a:cubicBezTo>
                <a:cubicBezTo>
                  <a:pt x="310" y="1640"/>
                  <a:pt x="298" y="1646"/>
                  <a:pt x="280" y="1664"/>
                </a:cubicBezTo>
                <a:cubicBezTo>
                  <a:pt x="271" y="1672"/>
                  <a:pt x="262" y="1679"/>
                  <a:pt x="257" y="1687"/>
                </a:cubicBezTo>
                <a:cubicBezTo>
                  <a:pt x="253" y="1691"/>
                  <a:pt x="241" y="1693"/>
                  <a:pt x="244" y="1699"/>
                </a:cubicBezTo>
                <a:cubicBezTo>
                  <a:pt x="239" y="1700"/>
                  <a:pt x="232" y="1711"/>
                  <a:pt x="228" y="1706"/>
                </a:cubicBezTo>
                <a:cubicBezTo>
                  <a:pt x="236" y="1703"/>
                  <a:pt x="235" y="1698"/>
                  <a:pt x="241" y="1694"/>
                </a:cubicBezTo>
                <a:cubicBezTo>
                  <a:pt x="238" y="1691"/>
                  <a:pt x="243" y="1693"/>
                  <a:pt x="243" y="1693"/>
                </a:cubicBezTo>
                <a:cubicBezTo>
                  <a:pt x="246" y="1690"/>
                  <a:pt x="248" y="1688"/>
                  <a:pt x="249" y="1685"/>
                </a:cubicBezTo>
                <a:cubicBezTo>
                  <a:pt x="249" y="1676"/>
                  <a:pt x="266" y="1669"/>
                  <a:pt x="266" y="1659"/>
                </a:cubicBezTo>
                <a:cubicBezTo>
                  <a:pt x="284" y="1643"/>
                  <a:pt x="294" y="1626"/>
                  <a:pt x="314" y="1610"/>
                </a:cubicBezTo>
                <a:cubicBezTo>
                  <a:pt x="311" y="1605"/>
                  <a:pt x="321" y="1602"/>
                  <a:pt x="318" y="1597"/>
                </a:cubicBezTo>
                <a:cubicBezTo>
                  <a:pt x="321" y="1593"/>
                  <a:pt x="325" y="1590"/>
                  <a:pt x="327" y="1587"/>
                </a:cubicBezTo>
                <a:cubicBezTo>
                  <a:pt x="327" y="1586"/>
                  <a:pt x="327" y="1585"/>
                  <a:pt x="327" y="1584"/>
                </a:cubicBezTo>
                <a:cubicBezTo>
                  <a:pt x="337" y="1575"/>
                  <a:pt x="335" y="1564"/>
                  <a:pt x="347" y="1556"/>
                </a:cubicBezTo>
                <a:cubicBezTo>
                  <a:pt x="347" y="1546"/>
                  <a:pt x="360" y="1539"/>
                  <a:pt x="361" y="1530"/>
                </a:cubicBezTo>
                <a:cubicBezTo>
                  <a:pt x="372" y="1521"/>
                  <a:pt x="369" y="1510"/>
                  <a:pt x="381" y="1502"/>
                </a:cubicBezTo>
                <a:cubicBezTo>
                  <a:pt x="380" y="1497"/>
                  <a:pt x="383" y="1493"/>
                  <a:pt x="389" y="1489"/>
                </a:cubicBezTo>
                <a:cubicBezTo>
                  <a:pt x="382" y="1483"/>
                  <a:pt x="395" y="1481"/>
                  <a:pt x="394" y="1476"/>
                </a:cubicBezTo>
                <a:cubicBezTo>
                  <a:pt x="398" y="1466"/>
                  <a:pt x="398" y="1455"/>
                  <a:pt x="406" y="1447"/>
                </a:cubicBezTo>
                <a:cubicBezTo>
                  <a:pt x="406" y="1437"/>
                  <a:pt x="413" y="1428"/>
                  <a:pt x="416" y="1419"/>
                </a:cubicBezTo>
                <a:cubicBezTo>
                  <a:pt x="420" y="1415"/>
                  <a:pt x="418" y="1410"/>
                  <a:pt x="424" y="1406"/>
                </a:cubicBezTo>
                <a:cubicBezTo>
                  <a:pt x="418" y="1400"/>
                  <a:pt x="436" y="1397"/>
                  <a:pt x="428" y="1390"/>
                </a:cubicBezTo>
                <a:cubicBezTo>
                  <a:pt x="418" y="1396"/>
                  <a:pt x="419" y="1404"/>
                  <a:pt x="413" y="1410"/>
                </a:cubicBezTo>
                <a:cubicBezTo>
                  <a:pt x="416" y="1415"/>
                  <a:pt x="406" y="1417"/>
                  <a:pt x="407" y="1422"/>
                </a:cubicBezTo>
                <a:cubicBezTo>
                  <a:pt x="404" y="1425"/>
                  <a:pt x="403" y="1429"/>
                  <a:pt x="400" y="1433"/>
                </a:cubicBezTo>
                <a:cubicBezTo>
                  <a:pt x="392" y="1448"/>
                  <a:pt x="392" y="1465"/>
                  <a:pt x="379" y="1479"/>
                </a:cubicBezTo>
                <a:cubicBezTo>
                  <a:pt x="376" y="1486"/>
                  <a:pt x="373" y="1493"/>
                  <a:pt x="369" y="1500"/>
                </a:cubicBezTo>
                <a:cubicBezTo>
                  <a:pt x="364" y="1503"/>
                  <a:pt x="362" y="1507"/>
                  <a:pt x="362" y="1511"/>
                </a:cubicBezTo>
                <a:cubicBezTo>
                  <a:pt x="363" y="1515"/>
                  <a:pt x="353" y="1518"/>
                  <a:pt x="356" y="1522"/>
                </a:cubicBezTo>
                <a:cubicBezTo>
                  <a:pt x="350" y="1530"/>
                  <a:pt x="341" y="1536"/>
                  <a:pt x="343" y="1545"/>
                </a:cubicBezTo>
                <a:cubicBezTo>
                  <a:pt x="331" y="1551"/>
                  <a:pt x="332" y="1560"/>
                  <a:pt x="326" y="1567"/>
                </a:cubicBezTo>
                <a:cubicBezTo>
                  <a:pt x="322" y="1573"/>
                  <a:pt x="317" y="1580"/>
                  <a:pt x="313" y="1587"/>
                </a:cubicBezTo>
                <a:cubicBezTo>
                  <a:pt x="298" y="1609"/>
                  <a:pt x="281" y="1631"/>
                  <a:pt x="257" y="1651"/>
                </a:cubicBezTo>
                <a:cubicBezTo>
                  <a:pt x="256" y="1659"/>
                  <a:pt x="248" y="1665"/>
                  <a:pt x="243" y="1672"/>
                </a:cubicBezTo>
                <a:cubicBezTo>
                  <a:pt x="240" y="1679"/>
                  <a:pt x="233" y="1686"/>
                  <a:pt x="226" y="1693"/>
                </a:cubicBezTo>
                <a:cubicBezTo>
                  <a:pt x="216" y="1698"/>
                  <a:pt x="217" y="1712"/>
                  <a:pt x="206" y="1710"/>
                </a:cubicBezTo>
                <a:cubicBezTo>
                  <a:pt x="204" y="1713"/>
                  <a:pt x="202" y="1718"/>
                  <a:pt x="198" y="1722"/>
                </a:cubicBezTo>
                <a:cubicBezTo>
                  <a:pt x="195" y="1726"/>
                  <a:pt x="191" y="1729"/>
                  <a:pt x="186" y="1727"/>
                </a:cubicBezTo>
                <a:cubicBezTo>
                  <a:pt x="188" y="1726"/>
                  <a:pt x="190" y="1724"/>
                  <a:pt x="192" y="1722"/>
                </a:cubicBezTo>
                <a:cubicBezTo>
                  <a:pt x="203" y="1710"/>
                  <a:pt x="210" y="1698"/>
                  <a:pt x="225" y="1687"/>
                </a:cubicBezTo>
                <a:cubicBezTo>
                  <a:pt x="229" y="1670"/>
                  <a:pt x="245" y="1656"/>
                  <a:pt x="257" y="1641"/>
                </a:cubicBezTo>
                <a:cubicBezTo>
                  <a:pt x="264" y="1634"/>
                  <a:pt x="265" y="1626"/>
                  <a:pt x="274" y="1619"/>
                </a:cubicBezTo>
                <a:cubicBezTo>
                  <a:pt x="273" y="1610"/>
                  <a:pt x="281" y="1602"/>
                  <a:pt x="289" y="1595"/>
                </a:cubicBezTo>
                <a:cubicBezTo>
                  <a:pt x="290" y="1592"/>
                  <a:pt x="291" y="1589"/>
                  <a:pt x="293" y="1587"/>
                </a:cubicBezTo>
                <a:cubicBezTo>
                  <a:pt x="300" y="1574"/>
                  <a:pt x="316" y="1562"/>
                  <a:pt x="317" y="1548"/>
                </a:cubicBezTo>
                <a:cubicBezTo>
                  <a:pt x="324" y="1541"/>
                  <a:pt x="326" y="1532"/>
                  <a:pt x="328" y="1523"/>
                </a:cubicBezTo>
                <a:cubicBezTo>
                  <a:pt x="339" y="1516"/>
                  <a:pt x="335" y="1507"/>
                  <a:pt x="348" y="1500"/>
                </a:cubicBezTo>
                <a:cubicBezTo>
                  <a:pt x="346" y="1489"/>
                  <a:pt x="354" y="1480"/>
                  <a:pt x="360" y="1471"/>
                </a:cubicBezTo>
                <a:cubicBezTo>
                  <a:pt x="354" y="1465"/>
                  <a:pt x="367" y="1463"/>
                  <a:pt x="364" y="1457"/>
                </a:cubicBezTo>
                <a:cubicBezTo>
                  <a:pt x="371" y="1453"/>
                  <a:pt x="365" y="1446"/>
                  <a:pt x="372" y="1442"/>
                </a:cubicBezTo>
                <a:cubicBezTo>
                  <a:pt x="382" y="1431"/>
                  <a:pt x="382" y="1418"/>
                  <a:pt x="393" y="1406"/>
                </a:cubicBezTo>
                <a:cubicBezTo>
                  <a:pt x="392" y="1403"/>
                  <a:pt x="395" y="1401"/>
                  <a:pt x="399" y="1399"/>
                </a:cubicBezTo>
                <a:cubicBezTo>
                  <a:pt x="398" y="1396"/>
                  <a:pt x="398" y="1392"/>
                  <a:pt x="403" y="1390"/>
                </a:cubicBezTo>
                <a:cubicBezTo>
                  <a:pt x="405" y="1383"/>
                  <a:pt x="413" y="1378"/>
                  <a:pt x="411" y="1370"/>
                </a:cubicBezTo>
                <a:cubicBezTo>
                  <a:pt x="421" y="1366"/>
                  <a:pt x="416" y="1359"/>
                  <a:pt x="424" y="1354"/>
                </a:cubicBezTo>
                <a:cubicBezTo>
                  <a:pt x="422" y="1347"/>
                  <a:pt x="436" y="1343"/>
                  <a:pt x="432" y="1335"/>
                </a:cubicBezTo>
                <a:cubicBezTo>
                  <a:pt x="436" y="1329"/>
                  <a:pt x="444" y="1325"/>
                  <a:pt x="442" y="1318"/>
                </a:cubicBezTo>
                <a:cubicBezTo>
                  <a:pt x="451" y="1313"/>
                  <a:pt x="452" y="1306"/>
                  <a:pt x="450" y="1298"/>
                </a:cubicBezTo>
                <a:cubicBezTo>
                  <a:pt x="433" y="1313"/>
                  <a:pt x="433" y="1331"/>
                  <a:pt x="415" y="1346"/>
                </a:cubicBezTo>
                <a:cubicBezTo>
                  <a:pt x="415" y="1355"/>
                  <a:pt x="405" y="1362"/>
                  <a:pt x="404" y="1371"/>
                </a:cubicBezTo>
                <a:cubicBezTo>
                  <a:pt x="400" y="1374"/>
                  <a:pt x="397" y="1378"/>
                  <a:pt x="398" y="1382"/>
                </a:cubicBezTo>
                <a:cubicBezTo>
                  <a:pt x="394" y="1387"/>
                  <a:pt x="389" y="1390"/>
                  <a:pt x="389" y="1395"/>
                </a:cubicBezTo>
                <a:cubicBezTo>
                  <a:pt x="377" y="1411"/>
                  <a:pt x="372" y="1428"/>
                  <a:pt x="359" y="1444"/>
                </a:cubicBezTo>
                <a:cubicBezTo>
                  <a:pt x="360" y="1453"/>
                  <a:pt x="351" y="1460"/>
                  <a:pt x="348" y="1469"/>
                </a:cubicBezTo>
                <a:cubicBezTo>
                  <a:pt x="350" y="1478"/>
                  <a:pt x="335" y="1484"/>
                  <a:pt x="336" y="1494"/>
                </a:cubicBezTo>
                <a:cubicBezTo>
                  <a:pt x="326" y="1501"/>
                  <a:pt x="331" y="1511"/>
                  <a:pt x="321" y="1518"/>
                </a:cubicBezTo>
                <a:cubicBezTo>
                  <a:pt x="321" y="1527"/>
                  <a:pt x="308" y="1533"/>
                  <a:pt x="310" y="1543"/>
                </a:cubicBezTo>
                <a:cubicBezTo>
                  <a:pt x="306" y="1546"/>
                  <a:pt x="303" y="1550"/>
                  <a:pt x="304" y="1554"/>
                </a:cubicBezTo>
                <a:cubicBezTo>
                  <a:pt x="300" y="1558"/>
                  <a:pt x="294" y="1562"/>
                  <a:pt x="295" y="1567"/>
                </a:cubicBezTo>
                <a:cubicBezTo>
                  <a:pt x="290" y="1574"/>
                  <a:pt x="282" y="1580"/>
                  <a:pt x="280" y="1587"/>
                </a:cubicBezTo>
                <a:cubicBezTo>
                  <a:pt x="280" y="1588"/>
                  <a:pt x="279" y="1590"/>
                  <a:pt x="280" y="1591"/>
                </a:cubicBezTo>
                <a:cubicBezTo>
                  <a:pt x="261" y="1605"/>
                  <a:pt x="259" y="1623"/>
                  <a:pt x="245" y="1639"/>
                </a:cubicBezTo>
                <a:cubicBezTo>
                  <a:pt x="231" y="1655"/>
                  <a:pt x="217" y="1671"/>
                  <a:pt x="209" y="1688"/>
                </a:cubicBezTo>
                <a:cubicBezTo>
                  <a:pt x="198" y="1693"/>
                  <a:pt x="196" y="1699"/>
                  <a:pt x="193" y="1706"/>
                </a:cubicBezTo>
                <a:cubicBezTo>
                  <a:pt x="182" y="1710"/>
                  <a:pt x="181" y="1716"/>
                  <a:pt x="177" y="1722"/>
                </a:cubicBezTo>
                <a:cubicBezTo>
                  <a:pt x="176" y="1723"/>
                  <a:pt x="175" y="1724"/>
                  <a:pt x="174" y="1725"/>
                </a:cubicBezTo>
                <a:cubicBezTo>
                  <a:pt x="159" y="1737"/>
                  <a:pt x="153" y="1750"/>
                  <a:pt x="140" y="1762"/>
                </a:cubicBezTo>
                <a:cubicBezTo>
                  <a:pt x="131" y="1762"/>
                  <a:pt x="120" y="1777"/>
                  <a:pt x="113" y="1769"/>
                </a:cubicBezTo>
                <a:cubicBezTo>
                  <a:pt x="128" y="1758"/>
                  <a:pt x="130" y="1745"/>
                  <a:pt x="149" y="1735"/>
                </a:cubicBezTo>
                <a:cubicBezTo>
                  <a:pt x="149" y="1730"/>
                  <a:pt x="154" y="1726"/>
                  <a:pt x="157" y="1722"/>
                </a:cubicBezTo>
                <a:cubicBezTo>
                  <a:pt x="159" y="1720"/>
                  <a:pt x="161" y="1718"/>
                  <a:pt x="161" y="1716"/>
                </a:cubicBezTo>
                <a:cubicBezTo>
                  <a:pt x="169" y="1711"/>
                  <a:pt x="168" y="1704"/>
                  <a:pt x="177" y="1698"/>
                </a:cubicBezTo>
                <a:cubicBezTo>
                  <a:pt x="180" y="1695"/>
                  <a:pt x="180" y="1692"/>
                  <a:pt x="185" y="1690"/>
                </a:cubicBezTo>
                <a:cubicBezTo>
                  <a:pt x="184" y="1687"/>
                  <a:pt x="185" y="1681"/>
                  <a:pt x="188" y="1684"/>
                </a:cubicBezTo>
                <a:cubicBezTo>
                  <a:pt x="196" y="1678"/>
                  <a:pt x="194" y="1670"/>
                  <a:pt x="207" y="1665"/>
                </a:cubicBezTo>
                <a:cubicBezTo>
                  <a:pt x="210" y="1654"/>
                  <a:pt x="217" y="1644"/>
                  <a:pt x="221" y="1634"/>
                </a:cubicBezTo>
                <a:cubicBezTo>
                  <a:pt x="232" y="1623"/>
                  <a:pt x="236" y="1610"/>
                  <a:pt x="247" y="1599"/>
                </a:cubicBezTo>
                <a:cubicBezTo>
                  <a:pt x="248" y="1595"/>
                  <a:pt x="249" y="1591"/>
                  <a:pt x="252" y="1587"/>
                </a:cubicBezTo>
                <a:cubicBezTo>
                  <a:pt x="254" y="1585"/>
                  <a:pt x="256" y="1583"/>
                  <a:pt x="259" y="1581"/>
                </a:cubicBezTo>
                <a:cubicBezTo>
                  <a:pt x="259" y="1574"/>
                  <a:pt x="266" y="1568"/>
                  <a:pt x="271" y="1562"/>
                </a:cubicBezTo>
                <a:cubicBezTo>
                  <a:pt x="274" y="1552"/>
                  <a:pt x="278" y="1541"/>
                  <a:pt x="285" y="1532"/>
                </a:cubicBezTo>
                <a:cubicBezTo>
                  <a:pt x="284" y="1526"/>
                  <a:pt x="287" y="1521"/>
                  <a:pt x="292" y="1516"/>
                </a:cubicBezTo>
                <a:cubicBezTo>
                  <a:pt x="290" y="1513"/>
                  <a:pt x="295" y="1511"/>
                  <a:pt x="294" y="1508"/>
                </a:cubicBezTo>
                <a:cubicBezTo>
                  <a:pt x="291" y="1504"/>
                  <a:pt x="300" y="1502"/>
                  <a:pt x="298" y="1499"/>
                </a:cubicBezTo>
                <a:cubicBezTo>
                  <a:pt x="303" y="1488"/>
                  <a:pt x="312" y="1478"/>
                  <a:pt x="315" y="1466"/>
                </a:cubicBezTo>
                <a:cubicBezTo>
                  <a:pt x="319" y="1455"/>
                  <a:pt x="328" y="1445"/>
                  <a:pt x="327" y="1433"/>
                </a:cubicBezTo>
                <a:cubicBezTo>
                  <a:pt x="333" y="1423"/>
                  <a:pt x="340" y="1413"/>
                  <a:pt x="342" y="1403"/>
                </a:cubicBezTo>
                <a:cubicBezTo>
                  <a:pt x="348" y="1398"/>
                  <a:pt x="347" y="1393"/>
                  <a:pt x="349" y="1387"/>
                </a:cubicBezTo>
                <a:cubicBezTo>
                  <a:pt x="350" y="1381"/>
                  <a:pt x="358" y="1377"/>
                  <a:pt x="358" y="1370"/>
                </a:cubicBezTo>
                <a:cubicBezTo>
                  <a:pt x="364" y="1360"/>
                  <a:pt x="370" y="1349"/>
                  <a:pt x="375" y="1338"/>
                </a:cubicBezTo>
                <a:cubicBezTo>
                  <a:pt x="379" y="1327"/>
                  <a:pt x="393" y="1318"/>
                  <a:pt x="392" y="1306"/>
                </a:cubicBezTo>
                <a:cubicBezTo>
                  <a:pt x="379" y="1312"/>
                  <a:pt x="380" y="1322"/>
                  <a:pt x="373" y="1329"/>
                </a:cubicBezTo>
                <a:cubicBezTo>
                  <a:pt x="367" y="1337"/>
                  <a:pt x="362" y="1345"/>
                  <a:pt x="358" y="1354"/>
                </a:cubicBezTo>
                <a:cubicBezTo>
                  <a:pt x="353" y="1362"/>
                  <a:pt x="348" y="1370"/>
                  <a:pt x="346" y="1379"/>
                </a:cubicBezTo>
                <a:cubicBezTo>
                  <a:pt x="340" y="1387"/>
                  <a:pt x="334" y="1396"/>
                  <a:pt x="333" y="1405"/>
                </a:cubicBezTo>
                <a:cubicBezTo>
                  <a:pt x="329" y="1413"/>
                  <a:pt x="322" y="1421"/>
                  <a:pt x="322" y="1430"/>
                </a:cubicBezTo>
                <a:cubicBezTo>
                  <a:pt x="319" y="1439"/>
                  <a:pt x="309" y="1446"/>
                  <a:pt x="310" y="1455"/>
                </a:cubicBezTo>
                <a:cubicBezTo>
                  <a:pt x="304" y="1463"/>
                  <a:pt x="302" y="1472"/>
                  <a:pt x="295" y="1479"/>
                </a:cubicBezTo>
                <a:cubicBezTo>
                  <a:pt x="298" y="1482"/>
                  <a:pt x="293" y="1483"/>
                  <a:pt x="292" y="1485"/>
                </a:cubicBezTo>
                <a:cubicBezTo>
                  <a:pt x="291" y="1487"/>
                  <a:pt x="297" y="1492"/>
                  <a:pt x="291" y="1493"/>
                </a:cubicBezTo>
                <a:cubicBezTo>
                  <a:pt x="286" y="1497"/>
                  <a:pt x="290" y="1503"/>
                  <a:pt x="286" y="1507"/>
                </a:cubicBezTo>
                <a:cubicBezTo>
                  <a:pt x="278" y="1514"/>
                  <a:pt x="278" y="1523"/>
                  <a:pt x="271" y="1531"/>
                </a:cubicBezTo>
                <a:cubicBezTo>
                  <a:pt x="266" y="1539"/>
                  <a:pt x="266" y="1548"/>
                  <a:pt x="255" y="1555"/>
                </a:cubicBezTo>
                <a:cubicBezTo>
                  <a:pt x="254" y="1566"/>
                  <a:pt x="247" y="1577"/>
                  <a:pt x="239" y="1587"/>
                </a:cubicBezTo>
                <a:cubicBezTo>
                  <a:pt x="234" y="1593"/>
                  <a:pt x="230" y="1599"/>
                  <a:pt x="227" y="1606"/>
                </a:cubicBezTo>
                <a:cubicBezTo>
                  <a:pt x="219" y="1613"/>
                  <a:pt x="217" y="1622"/>
                  <a:pt x="212" y="1630"/>
                </a:cubicBezTo>
                <a:cubicBezTo>
                  <a:pt x="205" y="1638"/>
                  <a:pt x="200" y="1647"/>
                  <a:pt x="194" y="1656"/>
                </a:cubicBezTo>
                <a:cubicBezTo>
                  <a:pt x="183" y="1672"/>
                  <a:pt x="164" y="1687"/>
                  <a:pt x="157" y="1705"/>
                </a:cubicBezTo>
                <a:cubicBezTo>
                  <a:pt x="148" y="1710"/>
                  <a:pt x="144" y="1716"/>
                  <a:pt x="140" y="1722"/>
                </a:cubicBezTo>
                <a:cubicBezTo>
                  <a:pt x="138" y="1725"/>
                  <a:pt x="136" y="1728"/>
                  <a:pt x="133" y="1732"/>
                </a:cubicBezTo>
                <a:cubicBezTo>
                  <a:pt x="120" y="1739"/>
                  <a:pt x="116" y="1749"/>
                  <a:pt x="109" y="1758"/>
                </a:cubicBezTo>
                <a:cubicBezTo>
                  <a:pt x="91" y="1776"/>
                  <a:pt x="69" y="1794"/>
                  <a:pt x="51" y="1812"/>
                </a:cubicBezTo>
                <a:cubicBezTo>
                  <a:pt x="45" y="1816"/>
                  <a:pt x="39" y="1820"/>
                  <a:pt x="35" y="1819"/>
                </a:cubicBezTo>
                <a:cubicBezTo>
                  <a:pt x="27" y="1820"/>
                  <a:pt x="28" y="1834"/>
                  <a:pt x="20" y="1829"/>
                </a:cubicBezTo>
                <a:cubicBezTo>
                  <a:pt x="46" y="1801"/>
                  <a:pt x="72" y="1773"/>
                  <a:pt x="97" y="1745"/>
                </a:cubicBezTo>
                <a:cubicBezTo>
                  <a:pt x="101" y="1743"/>
                  <a:pt x="102" y="1739"/>
                  <a:pt x="101" y="1736"/>
                </a:cubicBezTo>
                <a:cubicBezTo>
                  <a:pt x="104" y="1732"/>
                  <a:pt x="115" y="1730"/>
                  <a:pt x="111" y="1725"/>
                </a:cubicBezTo>
                <a:cubicBezTo>
                  <a:pt x="113" y="1724"/>
                  <a:pt x="114" y="1723"/>
                  <a:pt x="116" y="1722"/>
                </a:cubicBezTo>
                <a:cubicBezTo>
                  <a:pt x="122" y="1716"/>
                  <a:pt x="122" y="1709"/>
                  <a:pt x="132" y="1704"/>
                </a:cubicBezTo>
                <a:cubicBezTo>
                  <a:pt x="134" y="1696"/>
                  <a:pt x="144" y="1690"/>
                  <a:pt x="149" y="1682"/>
                </a:cubicBezTo>
                <a:cubicBezTo>
                  <a:pt x="157" y="1676"/>
                  <a:pt x="158" y="1667"/>
                  <a:pt x="170" y="1661"/>
                </a:cubicBezTo>
                <a:cubicBezTo>
                  <a:pt x="167" y="1653"/>
                  <a:pt x="179" y="1648"/>
                  <a:pt x="180" y="1641"/>
                </a:cubicBezTo>
                <a:cubicBezTo>
                  <a:pt x="188" y="1634"/>
                  <a:pt x="189" y="1625"/>
                  <a:pt x="197" y="1619"/>
                </a:cubicBezTo>
                <a:cubicBezTo>
                  <a:pt x="200" y="1607"/>
                  <a:pt x="209" y="1597"/>
                  <a:pt x="216" y="1587"/>
                </a:cubicBezTo>
                <a:cubicBezTo>
                  <a:pt x="219" y="1582"/>
                  <a:pt x="221" y="1578"/>
                  <a:pt x="223" y="1574"/>
                </a:cubicBezTo>
                <a:cubicBezTo>
                  <a:pt x="232" y="1568"/>
                  <a:pt x="226" y="1559"/>
                  <a:pt x="237" y="1553"/>
                </a:cubicBezTo>
                <a:cubicBezTo>
                  <a:pt x="235" y="1549"/>
                  <a:pt x="237" y="1545"/>
                  <a:pt x="243" y="1542"/>
                </a:cubicBezTo>
                <a:cubicBezTo>
                  <a:pt x="248" y="1539"/>
                  <a:pt x="242" y="1534"/>
                  <a:pt x="250" y="1531"/>
                </a:cubicBezTo>
                <a:cubicBezTo>
                  <a:pt x="254" y="1523"/>
                  <a:pt x="256" y="1515"/>
                  <a:pt x="262" y="1508"/>
                </a:cubicBezTo>
                <a:cubicBezTo>
                  <a:pt x="272" y="1506"/>
                  <a:pt x="266" y="1501"/>
                  <a:pt x="269" y="1497"/>
                </a:cubicBezTo>
                <a:cubicBezTo>
                  <a:pt x="273" y="1494"/>
                  <a:pt x="276" y="1490"/>
                  <a:pt x="275" y="1486"/>
                </a:cubicBezTo>
                <a:cubicBezTo>
                  <a:pt x="282" y="1479"/>
                  <a:pt x="284" y="1472"/>
                  <a:pt x="290" y="1466"/>
                </a:cubicBezTo>
                <a:cubicBezTo>
                  <a:pt x="285" y="1456"/>
                  <a:pt x="302" y="1451"/>
                  <a:pt x="298" y="1442"/>
                </a:cubicBezTo>
                <a:cubicBezTo>
                  <a:pt x="309" y="1436"/>
                  <a:pt x="302" y="1426"/>
                  <a:pt x="311" y="1420"/>
                </a:cubicBezTo>
                <a:cubicBezTo>
                  <a:pt x="313" y="1412"/>
                  <a:pt x="315" y="1404"/>
                  <a:pt x="320" y="1396"/>
                </a:cubicBezTo>
                <a:cubicBezTo>
                  <a:pt x="325" y="1381"/>
                  <a:pt x="334" y="1367"/>
                  <a:pt x="335" y="1351"/>
                </a:cubicBezTo>
                <a:cubicBezTo>
                  <a:pt x="342" y="1336"/>
                  <a:pt x="348" y="1320"/>
                  <a:pt x="352" y="1305"/>
                </a:cubicBezTo>
                <a:cubicBezTo>
                  <a:pt x="340" y="1311"/>
                  <a:pt x="347" y="1322"/>
                  <a:pt x="337" y="1329"/>
                </a:cubicBezTo>
                <a:cubicBezTo>
                  <a:pt x="334" y="1337"/>
                  <a:pt x="333" y="1346"/>
                  <a:pt x="326" y="1354"/>
                </a:cubicBezTo>
                <a:cubicBezTo>
                  <a:pt x="324" y="1362"/>
                  <a:pt x="321" y="1371"/>
                  <a:pt x="319" y="1379"/>
                </a:cubicBezTo>
                <a:cubicBezTo>
                  <a:pt x="311" y="1382"/>
                  <a:pt x="317" y="1387"/>
                  <a:pt x="313" y="1391"/>
                </a:cubicBezTo>
                <a:cubicBezTo>
                  <a:pt x="315" y="1396"/>
                  <a:pt x="302" y="1398"/>
                  <a:pt x="308" y="1404"/>
                </a:cubicBezTo>
                <a:cubicBezTo>
                  <a:pt x="300" y="1407"/>
                  <a:pt x="306" y="1412"/>
                  <a:pt x="301" y="1416"/>
                </a:cubicBezTo>
                <a:cubicBezTo>
                  <a:pt x="304" y="1421"/>
                  <a:pt x="294" y="1424"/>
                  <a:pt x="297" y="1429"/>
                </a:cubicBezTo>
                <a:cubicBezTo>
                  <a:pt x="297" y="1437"/>
                  <a:pt x="289" y="1430"/>
                  <a:pt x="291" y="1437"/>
                </a:cubicBezTo>
                <a:cubicBezTo>
                  <a:pt x="287" y="1441"/>
                  <a:pt x="289" y="1446"/>
                  <a:pt x="282" y="1450"/>
                </a:cubicBezTo>
                <a:cubicBezTo>
                  <a:pt x="284" y="1459"/>
                  <a:pt x="274" y="1466"/>
                  <a:pt x="271" y="1475"/>
                </a:cubicBezTo>
                <a:cubicBezTo>
                  <a:pt x="263" y="1478"/>
                  <a:pt x="274" y="1485"/>
                  <a:pt x="262" y="1487"/>
                </a:cubicBezTo>
                <a:cubicBezTo>
                  <a:pt x="262" y="1492"/>
                  <a:pt x="259" y="1497"/>
                  <a:pt x="258" y="1501"/>
                </a:cubicBezTo>
                <a:cubicBezTo>
                  <a:pt x="245" y="1511"/>
                  <a:pt x="242" y="1523"/>
                  <a:pt x="234" y="1534"/>
                </a:cubicBezTo>
                <a:cubicBezTo>
                  <a:pt x="231" y="1540"/>
                  <a:pt x="230" y="1546"/>
                  <a:pt x="221" y="1550"/>
                </a:cubicBezTo>
                <a:cubicBezTo>
                  <a:pt x="223" y="1558"/>
                  <a:pt x="215" y="1563"/>
                  <a:pt x="213" y="1570"/>
                </a:cubicBezTo>
                <a:cubicBezTo>
                  <a:pt x="209" y="1575"/>
                  <a:pt x="205" y="1581"/>
                  <a:pt x="202" y="1587"/>
                </a:cubicBezTo>
                <a:cubicBezTo>
                  <a:pt x="191" y="1605"/>
                  <a:pt x="180" y="1622"/>
                  <a:pt x="166" y="1640"/>
                </a:cubicBezTo>
                <a:cubicBezTo>
                  <a:pt x="167" y="1646"/>
                  <a:pt x="158" y="1651"/>
                  <a:pt x="156" y="1657"/>
                </a:cubicBezTo>
                <a:cubicBezTo>
                  <a:pt x="144" y="1661"/>
                  <a:pt x="147" y="1669"/>
                  <a:pt x="140" y="1674"/>
                </a:cubicBezTo>
                <a:cubicBezTo>
                  <a:pt x="128" y="1685"/>
                  <a:pt x="124" y="1698"/>
                  <a:pt x="111" y="1708"/>
                </a:cubicBezTo>
                <a:cubicBezTo>
                  <a:pt x="107" y="1713"/>
                  <a:pt x="104" y="1718"/>
                  <a:pt x="99" y="1722"/>
                </a:cubicBezTo>
                <a:cubicBezTo>
                  <a:pt x="93" y="1729"/>
                  <a:pt x="87" y="1735"/>
                  <a:pt x="81" y="1742"/>
                </a:cubicBezTo>
                <a:cubicBezTo>
                  <a:pt x="82" y="1745"/>
                  <a:pt x="79" y="1747"/>
                  <a:pt x="75" y="1750"/>
                </a:cubicBezTo>
                <a:cubicBezTo>
                  <a:pt x="73" y="1752"/>
                  <a:pt x="73" y="1756"/>
                  <a:pt x="67" y="1758"/>
                </a:cubicBezTo>
                <a:cubicBezTo>
                  <a:pt x="64" y="1762"/>
                  <a:pt x="61" y="1776"/>
                  <a:pt x="52" y="1772"/>
                </a:cubicBezTo>
                <a:cubicBezTo>
                  <a:pt x="68" y="1757"/>
                  <a:pt x="72" y="1740"/>
                  <a:pt x="86" y="1725"/>
                </a:cubicBezTo>
                <a:cubicBezTo>
                  <a:pt x="86" y="1724"/>
                  <a:pt x="86" y="1723"/>
                  <a:pt x="86" y="1722"/>
                </a:cubicBezTo>
                <a:cubicBezTo>
                  <a:pt x="87" y="1719"/>
                  <a:pt x="93" y="1717"/>
                  <a:pt x="93" y="1713"/>
                </a:cubicBezTo>
                <a:cubicBezTo>
                  <a:pt x="90" y="1708"/>
                  <a:pt x="100" y="1705"/>
                  <a:pt x="98" y="1700"/>
                </a:cubicBezTo>
                <a:cubicBezTo>
                  <a:pt x="106" y="1692"/>
                  <a:pt x="110" y="1684"/>
                  <a:pt x="113" y="1675"/>
                </a:cubicBezTo>
                <a:cubicBezTo>
                  <a:pt x="119" y="1672"/>
                  <a:pt x="121" y="1669"/>
                  <a:pt x="119" y="1664"/>
                </a:cubicBezTo>
                <a:cubicBezTo>
                  <a:pt x="125" y="1660"/>
                  <a:pt x="128" y="1656"/>
                  <a:pt x="128" y="1651"/>
                </a:cubicBezTo>
                <a:cubicBezTo>
                  <a:pt x="135" y="1643"/>
                  <a:pt x="140" y="1636"/>
                  <a:pt x="139" y="1626"/>
                </a:cubicBezTo>
                <a:cubicBezTo>
                  <a:pt x="151" y="1619"/>
                  <a:pt x="147" y="1610"/>
                  <a:pt x="154" y="1602"/>
                </a:cubicBezTo>
                <a:cubicBezTo>
                  <a:pt x="156" y="1597"/>
                  <a:pt x="160" y="1592"/>
                  <a:pt x="164" y="1587"/>
                </a:cubicBezTo>
                <a:cubicBezTo>
                  <a:pt x="166" y="1583"/>
                  <a:pt x="168" y="1580"/>
                  <a:pt x="168" y="1575"/>
                </a:cubicBezTo>
                <a:cubicBezTo>
                  <a:pt x="175" y="1568"/>
                  <a:pt x="182" y="1560"/>
                  <a:pt x="183" y="1551"/>
                </a:cubicBezTo>
                <a:cubicBezTo>
                  <a:pt x="194" y="1544"/>
                  <a:pt x="189" y="1534"/>
                  <a:pt x="198" y="1527"/>
                </a:cubicBezTo>
                <a:cubicBezTo>
                  <a:pt x="198" y="1518"/>
                  <a:pt x="207" y="1511"/>
                  <a:pt x="209" y="1502"/>
                </a:cubicBezTo>
                <a:cubicBezTo>
                  <a:pt x="209" y="1498"/>
                  <a:pt x="211" y="1494"/>
                  <a:pt x="216" y="1491"/>
                </a:cubicBezTo>
                <a:cubicBezTo>
                  <a:pt x="210" y="1485"/>
                  <a:pt x="223" y="1483"/>
                  <a:pt x="221" y="1477"/>
                </a:cubicBezTo>
                <a:cubicBezTo>
                  <a:pt x="226" y="1469"/>
                  <a:pt x="231" y="1461"/>
                  <a:pt x="232" y="1452"/>
                </a:cubicBezTo>
                <a:cubicBezTo>
                  <a:pt x="244" y="1445"/>
                  <a:pt x="237" y="1435"/>
                  <a:pt x="247" y="1428"/>
                </a:cubicBezTo>
                <a:cubicBezTo>
                  <a:pt x="248" y="1419"/>
                  <a:pt x="255" y="1411"/>
                  <a:pt x="262" y="1404"/>
                </a:cubicBezTo>
                <a:cubicBezTo>
                  <a:pt x="259" y="1398"/>
                  <a:pt x="269" y="1396"/>
                  <a:pt x="267" y="1390"/>
                </a:cubicBezTo>
                <a:cubicBezTo>
                  <a:pt x="273" y="1389"/>
                  <a:pt x="273" y="1377"/>
                  <a:pt x="267" y="1380"/>
                </a:cubicBezTo>
                <a:cubicBezTo>
                  <a:pt x="270" y="1385"/>
                  <a:pt x="264" y="1389"/>
                  <a:pt x="258" y="1393"/>
                </a:cubicBezTo>
                <a:cubicBezTo>
                  <a:pt x="261" y="1398"/>
                  <a:pt x="255" y="1402"/>
                  <a:pt x="249" y="1405"/>
                </a:cubicBezTo>
                <a:cubicBezTo>
                  <a:pt x="248" y="1418"/>
                  <a:pt x="237" y="1428"/>
                  <a:pt x="234" y="1440"/>
                </a:cubicBezTo>
                <a:cubicBezTo>
                  <a:pt x="227" y="1451"/>
                  <a:pt x="219" y="1462"/>
                  <a:pt x="215" y="1474"/>
                </a:cubicBezTo>
                <a:cubicBezTo>
                  <a:pt x="216" y="1481"/>
                  <a:pt x="204" y="1484"/>
                  <a:pt x="205" y="1491"/>
                </a:cubicBezTo>
                <a:cubicBezTo>
                  <a:pt x="202" y="1496"/>
                  <a:pt x="199" y="1502"/>
                  <a:pt x="196" y="1508"/>
                </a:cubicBezTo>
                <a:cubicBezTo>
                  <a:pt x="189" y="1519"/>
                  <a:pt x="186" y="1531"/>
                  <a:pt x="181" y="1542"/>
                </a:cubicBezTo>
                <a:cubicBezTo>
                  <a:pt x="179" y="1544"/>
                  <a:pt x="177" y="1544"/>
                  <a:pt x="176" y="1546"/>
                </a:cubicBezTo>
                <a:cubicBezTo>
                  <a:pt x="174" y="1548"/>
                  <a:pt x="176" y="1549"/>
                  <a:pt x="175" y="1550"/>
                </a:cubicBezTo>
                <a:cubicBezTo>
                  <a:pt x="170" y="1558"/>
                  <a:pt x="163" y="1564"/>
                  <a:pt x="162" y="1572"/>
                </a:cubicBezTo>
                <a:cubicBezTo>
                  <a:pt x="152" y="1576"/>
                  <a:pt x="159" y="1583"/>
                  <a:pt x="151" y="1587"/>
                </a:cubicBezTo>
                <a:cubicBezTo>
                  <a:pt x="151" y="1587"/>
                  <a:pt x="151" y="1587"/>
                  <a:pt x="151" y="1587"/>
                </a:cubicBezTo>
                <a:cubicBezTo>
                  <a:pt x="147" y="1592"/>
                  <a:pt x="149" y="1599"/>
                  <a:pt x="141" y="1604"/>
                </a:cubicBezTo>
                <a:cubicBezTo>
                  <a:pt x="136" y="1614"/>
                  <a:pt x="130" y="1624"/>
                  <a:pt x="127" y="1634"/>
                </a:cubicBezTo>
                <a:cubicBezTo>
                  <a:pt x="124" y="1643"/>
                  <a:pt x="115" y="1637"/>
                  <a:pt x="121" y="1646"/>
                </a:cubicBezTo>
                <a:cubicBezTo>
                  <a:pt x="111" y="1650"/>
                  <a:pt x="113" y="1657"/>
                  <a:pt x="111" y="1663"/>
                </a:cubicBezTo>
                <a:cubicBezTo>
                  <a:pt x="97" y="1675"/>
                  <a:pt x="94" y="1690"/>
                  <a:pt x="82" y="1703"/>
                </a:cubicBezTo>
                <a:cubicBezTo>
                  <a:pt x="81" y="1710"/>
                  <a:pt x="77" y="1716"/>
                  <a:pt x="74" y="1722"/>
                </a:cubicBezTo>
                <a:cubicBezTo>
                  <a:pt x="69" y="1730"/>
                  <a:pt x="63" y="1738"/>
                  <a:pt x="59" y="1746"/>
                </a:cubicBezTo>
                <a:cubicBezTo>
                  <a:pt x="51" y="1752"/>
                  <a:pt x="53" y="1760"/>
                  <a:pt x="45" y="1767"/>
                </a:cubicBezTo>
                <a:cubicBezTo>
                  <a:pt x="43" y="1774"/>
                  <a:pt x="31" y="1781"/>
                  <a:pt x="32" y="1789"/>
                </a:cubicBezTo>
                <a:cubicBezTo>
                  <a:pt x="23" y="1788"/>
                  <a:pt x="24" y="1800"/>
                  <a:pt x="14" y="1804"/>
                </a:cubicBezTo>
                <a:cubicBezTo>
                  <a:pt x="17" y="1809"/>
                  <a:pt x="7" y="1811"/>
                  <a:pt x="8" y="1816"/>
                </a:cubicBezTo>
                <a:cubicBezTo>
                  <a:pt x="5" y="1819"/>
                  <a:pt x="4" y="1823"/>
                  <a:pt x="2" y="1826"/>
                </a:cubicBezTo>
                <a:cubicBezTo>
                  <a:pt x="2" y="1876"/>
                  <a:pt x="2" y="1876"/>
                  <a:pt x="2" y="1876"/>
                </a:cubicBezTo>
                <a:cubicBezTo>
                  <a:pt x="7" y="1875"/>
                  <a:pt x="13" y="1874"/>
                  <a:pt x="19" y="1868"/>
                </a:cubicBezTo>
                <a:cubicBezTo>
                  <a:pt x="30" y="1875"/>
                  <a:pt x="45" y="1860"/>
                  <a:pt x="57" y="1867"/>
                </a:cubicBezTo>
                <a:cubicBezTo>
                  <a:pt x="60" y="1865"/>
                  <a:pt x="63" y="1862"/>
                  <a:pt x="65" y="1865"/>
                </a:cubicBezTo>
                <a:cubicBezTo>
                  <a:pt x="68" y="1868"/>
                  <a:pt x="73" y="1861"/>
                  <a:pt x="76" y="1864"/>
                </a:cubicBezTo>
                <a:cubicBezTo>
                  <a:pt x="79" y="1863"/>
                  <a:pt x="82" y="1861"/>
                  <a:pt x="84" y="1866"/>
                </a:cubicBezTo>
                <a:cubicBezTo>
                  <a:pt x="88" y="1863"/>
                  <a:pt x="92" y="1862"/>
                  <a:pt x="95" y="1862"/>
                </a:cubicBezTo>
                <a:cubicBezTo>
                  <a:pt x="107" y="1863"/>
                  <a:pt x="120" y="1864"/>
                  <a:pt x="133" y="1861"/>
                </a:cubicBezTo>
                <a:cubicBezTo>
                  <a:pt x="138" y="1867"/>
                  <a:pt x="146" y="1859"/>
                  <a:pt x="151" y="1863"/>
                </a:cubicBezTo>
                <a:cubicBezTo>
                  <a:pt x="158" y="1860"/>
                  <a:pt x="164" y="1863"/>
                  <a:pt x="170" y="1864"/>
                </a:cubicBezTo>
                <a:cubicBezTo>
                  <a:pt x="183" y="1863"/>
                  <a:pt x="195" y="1862"/>
                  <a:pt x="207" y="1867"/>
                </a:cubicBezTo>
                <a:cubicBezTo>
                  <a:pt x="214" y="1861"/>
                  <a:pt x="218" y="1873"/>
                  <a:pt x="225" y="1869"/>
                </a:cubicBezTo>
                <a:cubicBezTo>
                  <a:pt x="231" y="1873"/>
                  <a:pt x="238" y="1869"/>
                  <a:pt x="244" y="1870"/>
                </a:cubicBezTo>
                <a:cubicBezTo>
                  <a:pt x="249" y="1877"/>
                  <a:pt x="256" y="1872"/>
                  <a:pt x="262" y="1876"/>
                </a:cubicBezTo>
                <a:cubicBezTo>
                  <a:pt x="268" y="1874"/>
                  <a:pt x="273" y="1879"/>
                  <a:pt x="280" y="1877"/>
                </a:cubicBezTo>
                <a:cubicBezTo>
                  <a:pt x="292" y="1885"/>
                  <a:pt x="306" y="1881"/>
                  <a:pt x="318" y="1887"/>
                </a:cubicBezTo>
                <a:cubicBezTo>
                  <a:pt x="325" y="1885"/>
                  <a:pt x="330" y="1890"/>
                  <a:pt x="336" y="1888"/>
                </a:cubicBezTo>
                <a:cubicBezTo>
                  <a:pt x="341" y="1899"/>
                  <a:pt x="349" y="1887"/>
                  <a:pt x="354" y="1894"/>
                </a:cubicBezTo>
                <a:cubicBezTo>
                  <a:pt x="357" y="1892"/>
                  <a:pt x="359" y="1897"/>
                  <a:pt x="362" y="1895"/>
                </a:cubicBezTo>
                <a:cubicBezTo>
                  <a:pt x="366" y="1893"/>
                  <a:pt x="368" y="1900"/>
                  <a:pt x="373" y="1895"/>
                </a:cubicBezTo>
                <a:cubicBezTo>
                  <a:pt x="378" y="1899"/>
                  <a:pt x="384" y="1903"/>
                  <a:pt x="390" y="1901"/>
                </a:cubicBezTo>
                <a:cubicBezTo>
                  <a:pt x="392" y="1904"/>
                  <a:pt x="395" y="1906"/>
                  <a:pt x="398" y="1907"/>
                </a:cubicBezTo>
                <a:cubicBezTo>
                  <a:pt x="402" y="1903"/>
                  <a:pt x="405" y="1907"/>
                  <a:pt x="408" y="1907"/>
                </a:cubicBezTo>
                <a:cubicBezTo>
                  <a:pt x="411" y="1905"/>
                  <a:pt x="414" y="1907"/>
                  <a:pt x="416" y="1908"/>
                </a:cubicBezTo>
                <a:cubicBezTo>
                  <a:pt x="419" y="1912"/>
                  <a:pt x="424" y="1906"/>
                  <a:pt x="426" y="1912"/>
                </a:cubicBezTo>
                <a:cubicBezTo>
                  <a:pt x="440" y="1907"/>
                  <a:pt x="452" y="1915"/>
                  <a:pt x="464" y="1918"/>
                </a:cubicBezTo>
                <a:cubicBezTo>
                  <a:pt x="471" y="1915"/>
                  <a:pt x="476" y="1921"/>
                  <a:pt x="483" y="1919"/>
                </a:cubicBezTo>
                <a:cubicBezTo>
                  <a:pt x="485" y="1921"/>
                  <a:pt x="488" y="1921"/>
                  <a:pt x="491" y="1921"/>
                </a:cubicBezTo>
                <a:cubicBezTo>
                  <a:pt x="495" y="1918"/>
                  <a:pt x="497" y="1926"/>
                  <a:pt x="501" y="1921"/>
                </a:cubicBezTo>
                <a:cubicBezTo>
                  <a:pt x="507" y="1923"/>
                  <a:pt x="513" y="1927"/>
                  <a:pt x="520" y="1922"/>
                </a:cubicBezTo>
                <a:cubicBezTo>
                  <a:pt x="526" y="1924"/>
                  <a:pt x="531" y="1928"/>
                  <a:pt x="538" y="1924"/>
                </a:cubicBezTo>
                <a:cubicBezTo>
                  <a:pt x="550" y="1931"/>
                  <a:pt x="564" y="1923"/>
                  <a:pt x="575" y="1927"/>
                </a:cubicBezTo>
                <a:cubicBezTo>
                  <a:pt x="589" y="1924"/>
                  <a:pt x="603" y="1921"/>
                  <a:pt x="616" y="1924"/>
                </a:cubicBezTo>
                <a:cubicBezTo>
                  <a:pt x="623" y="1917"/>
                  <a:pt x="629" y="1922"/>
                  <a:pt x="630" y="1914"/>
                </a:cubicBezTo>
                <a:cubicBezTo>
                  <a:pt x="634" y="1919"/>
                  <a:pt x="640" y="1915"/>
                  <a:pt x="644" y="1919"/>
                </a:cubicBezTo>
                <a:cubicBezTo>
                  <a:pt x="650" y="1915"/>
                  <a:pt x="656" y="1913"/>
                  <a:pt x="661" y="1914"/>
                </a:cubicBezTo>
                <a:cubicBezTo>
                  <a:pt x="667" y="1910"/>
                  <a:pt x="672" y="1909"/>
                  <a:pt x="677" y="1911"/>
                </a:cubicBezTo>
                <a:cubicBezTo>
                  <a:pt x="681" y="1904"/>
                  <a:pt x="693" y="1911"/>
                  <a:pt x="691" y="1901"/>
                </a:cubicBezTo>
                <a:cubicBezTo>
                  <a:pt x="673" y="1908"/>
                  <a:pt x="657" y="1904"/>
                  <a:pt x="638" y="1916"/>
                </a:cubicBezTo>
                <a:cubicBezTo>
                  <a:pt x="631" y="1904"/>
                  <a:pt x="619" y="1920"/>
                  <a:pt x="612" y="1913"/>
                </a:cubicBezTo>
                <a:cubicBezTo>
                  <a:pt x="605" y="1920"/>
                  <a:pt x="602" y="1914"/>
                  <a:pt x="596" y="1916"/>
                </a:cubicBezTo>
                <a:cubicBezTo>
                  <a:pt x="591" y="1916"/>
                  <a:pt x="586" y="1917"/>
                  <a:pt x="582" y="1915"/>
                </a:cubicBezTo>
                <a:cubicBezTo>
                  <a:pt x="572" y="1919"/>
                  <a:pt x="563" y="1917"/>
                  <a:pt x="554" y="1916"/>
                </a:cubicBezTo>
                <a:cubicBezTo>
                  <a:pt x="550" y="1912"/>
                  <a:pt x="543" y="1923"/>
                  <a:pt x="540" y="1916"/>
                </a:cubicBezTo>
                <a:cubicBezTo>
                  <a:pt x="534" y="1922"/>
                  <a:pt x="531" y="1912"/>
                  <a:pt x="525" y="1919"/>
                </a:cubicBezTo>
                <a:cubicBezTo>
                  <a:pt x="518" y="1912"/>
                  <a:pt x="510" y="1913"/>
                  <a:pt x="503" y="1913"/>
                </a:cubicBezTo>
                <a:cubicBezTo>
                  <a:pt x="500" y="1905"/>
                  <a:pt x="495" y="1911"/>
                  <a:pt x="491" y="1910"/>
                </a:cubicBezTo>
                <a:cubicBezTo>
                  <a:pt x="487" y="1910"/>
                  <a:pt x="483" y="1909"/>
                  <a:pt x="479" y="1908"/>
                </a:cubicBezTo>
                <a:cubicBezTo>
                  <a:pt x="464" y="1902"/>
                  <a:pt x="448" y="1904"/>
                  <a:pt x="432" y="1901"/>
                </a:cubicBezTo>
                <a:cubicBezTo>
                  <a:pt x="424" y="1898"/>
                  <a:pt x="416" y="1892"/>
                  <a:pt x="406" y="1894"/>
                </a:cubicBezTo>
                <a:cubicBezTo>
                  <a:pt x="398" y="1888"/>
                  <a:pt x="388" y="1889"/>
                  <a:pt x="378" y="1888"/>
                </a:cubicBezTo>
                <a:cubicBezTo>
                  <a:pt x="375" y="1879"/>
                  <a:pt x="368" y="1890"/>
                  <a:pt x="365" y="1883"/>
                </a:cubicBezTo>
                <a:cubicBezTo>
                  <a:pt x="361" y="1879"/>
                  <a:pt x="355" y="1883"/>
                  <a:pt x="351" y="1879"/>
                </a:cubicBezTo>
                <a:cubicBezTo>
                  <a:pt x="345" y="1886"/>
                  <a:pt x="342" y="1873"/>
                  <a:pt x="336" y="1878"/>
                </a:cubicBezTo>
                <a:cubicBezTo>
                  <a:pt x="332" y="1878"/>
                  <a:pt x="327" y="1875"/>
                  <a:pt x="323" y="1873"/>
                </a:cubicBezTo>
                <a:cubicBezTo>
                  <a:pt x="313" y="1873"/>
                  <a:pt x="304" y="1871"/>
                  <a:pt x="295" y="1868"/>
                </a:cubicBezTo>
                <a:cubicBezTo>
                  <a:pt x="289" y="1873"/>
                  <a:pt x="286" y="1860"/>
                  <a:pt x="280" y="1867"/>
                </a:cubicBezTo>
                <a:cubicBezTo>
                  <a:pt x="276" y="1862"/>
                  <a:pt x="270" y="1867"/>
                  <a:pt x="266" y="1862"/>
                </a:cubicBezTo>
                <a:cubicBezTo>
                  <a:pt x="261" y="1865"/>
                  <a:pt x="257" y="1862"/>
                  <a:pt x="252" y="1861"/>
                </a:cubicBezTo>
                <a:cubicBezTo>
                  <a:pt x="248" y="1855"/>
                  <a:pt x="241" y="1866"/>
                  <a:pt x="238" y="1857"/>
                </a:cubicBezTo>
                <a:cubicBezTo>
                  <a:pt x="228" y="1856"/>
                  <a:pt x="219" y="1855"/>
                  <a:pt x="210" y="1851"/>
                </a:cubicBezTo>
                <a:cubicBezTo>
                  <a:pt x="199" y="1853"/>
                  <a:pt x="189" y="1851"/>
                  <a:pt x="179" y="1849"/>
                </a:cubicBezTo>
                <a:cubicBezTo>
                  <a:pt x="178" y="1849"/>
                  <a:pt x="178" y="1849"/>
                  <a:pt x="177" y="1849"/>
                </a:cubicBezTo>
                <a:cubicBezTo>
                  <a:pt x="172" y="1849"/>
                  <a:pt x="167" y="1848"/>
                  <a:pt x="162" y="1849"/>
                </a:cubicBezTo>
                <a:cubicBezTo>
                  <a:pt x="162" y="1849"/>
                  <a:pt x="161" y="1849"/>
                  <a:pt x="160" y="1850"/>
                </a:cubicBezTo>
                <a:cubicBezTo>
                  <a:pt x="158" y="1851"/>
                  <a:pt x="156" y="1850"/>
                  <a:pt x="154" y="1849"/>
                </a:cubicBezTo>
                <a:cubicBezTo>
                  <a:pt x="153" y="1849"/>
                  <a:pt x="153" y="1848"/>
                  <a:pt x="152" y="1848"/>
                </a:cubicBezTo>
                <a:cubicBezTo>
                  <a:pt x="149" y="1849"/>
                  <a:pt x="144" y="1848"/>
                  <a:pt x="146" y="1845"/>
                </a:cubicBezTo>
                <a:cubicBezTo>
                  <a:pt x="151" y="1847"/>
                  <a:pt x="157" y="1843"/>
                  <a:pt x="162" y="1842"/>
                </a:cubicBezTo>
                <a:cubicBezTo>
                  <a:pt x="167" y="1844"/>
                  <a:pt x="173" y="1840"/>
                  <a:pt x="179" y="1841"/>
                </a:cubicBezTo>
                <a:cubicBezTo>
                  <a:pt x="189" y="1843"/>
                  <a:pt x="202" y="1837"/>
                  <a:pt x="212" y="1843"/>
                </a:cubicBezTo>
                <a:cubicBezTo>
                  <a:pt x="218" y="1836"/>
                  <a:pt x="221" y="1847"/>
                  <a:pt x="227" y="1840"/>
                </a:cubicBezTo>
                <a:cubicBezTo>
                  <a:pt x="231" y="1846"/>
                  <a:pt x="238" y="1841"/>
                  <a:pt x="243" y="1843"/>
                </a:cubicBezTo>
                <a:cubicBezTo>
                  <a:pt x="248" y="1846"/>
                  <a:pt x="254" y="1842"/>
                  <a:pt x="260" y="1842"/>
                </a:cubicBezTo>
                <a:cubicBezTo>
                  <a:pt x="265" y="1845"/>
                  <a:pt x="270" y="1846"/>
                  <a:pt x="276" y="1845"/>
                </a:cubicBezTo>
                <a:cubicBezTo>
                  <a:pt x="294" y="1845"/>
                  <a:pt x="312" y="1847"/>
                  <a:pt x="330" y="1849"/>
                </a:cubicBezTo>
                <a:cubicBezTo>
                  <a:pt x="355" y="1852"/>
                  <a:pt x="379" y="1858"/>
                  <a:pt x="404" y="1864"/>
                </a:cubicBezTo>
                <a:cubicBezTo>
                  <a:pt x="416" y="1857"/>
                  <a:pt x="424" y="1870"/>
                  <a:pt x="436" y="1860"/>
                </a:cubicBezTo>
                <a:cubicBezTo>
                  <a:pt x="442" y="1863"/>
                  <a:pt x="447" y="1868"/>
                  <a:pt x="453" y="1869"/>
                </a:cubicBezTo>
                <a:cubicBezTo>
                  <a:pt x="458" y="1867"/>
                  <a:pt x="462" y="1870"/>
                  <a:pt x="468" y="1866"/>
                </a:cubicBezTo>
                <a:cubicBezTo>
                  <a:pt x="472" y="1872"/>
                  <a:pt x="477" y="1871"/>
                  <a:pt x="482" y="1871"/>
                </a:cubicBezTo>
                <a:cubicBezTo>
                  <a:pt x="493" y="1869"/>
                  <a:pt x="501" y="1878"/>
                  <a:pt x="513" y="1871"/>
                </a:cubicBezTo>
                <a:cubicBezTo>
                  <a:pt x="517" y="1875"/>
                  <a:pt x="523" y="1871"/>
                  <a:pt x="527" y="1875"/>
                </a:cubicBezTo>
                <a:cubicBezTo>
                  <a:pt x="530" y="1874"/>
                  <a:pt x="533" y="1872"/>
                  <a:pt x="535" y="1877"/>
                </a:cubicBezTo>
                <a:cubicBezTo>
                  <a:pt x="538" y="1876"/>
                  <a:pt x="542" y="1872"/>
                  <a:pt x="544" y="1875"/>
                </a:cubicBezTo>
                <a:cubicBezTo>
                  <a:pt x="548" y="1876"/>
                  <a:pt x="553" y="1875"/>
                  <a:pt x="558" y="1875"/>
                </a:cubicBezTo>
                <a:cubicBezTo>
                  <a:pt x="562" y="1874"/>
                  <a:pt x="574" y="1879"/>
                  <a:pt x="572" y="1870"/>
                </a:cubicBezTo>
                <a:cubicBezTo>
                  <a:pt x="564" y="1878"/>
                  <a:pt x="560" y="1869"/>
                  <a:pt x="553" y="1868"/>
                </a:cubicBezTo>
                <a:cubicBezTo>
                  <a:pt x="546" y="1869"/>
                  <a:pt x="539" y="1870"/>
                  <a:pt x="533" y="1868"/>
                </a:cubicBezTo>
                <a:cubicBezTo>
                  <a:pt x="519" y="1867"/>
                  <a:pt x="505" y="1865"/>
                  <a:pt x="491" y="1864"/>
                </a:cubicBezTo>
                <a:cubicBezTo>
                  <a:pt x="479" y="1859"/>
                  <a:pt x="466" y="1861"/>
                  <a:pt x="453" y="1859"/>
                </a:cubicBezTo>
                <a:cubicBezTo>
                  <a:pt x="447" y="1854"/>
                  <a:pt x="440" y="1855"/>
                  <a:pt x="433" y="1855"/>
                </a:cubicBezTo>
                <a:cubicBezTo>
                  <a:pt x="427" y="1849"/>
                  <a:pt x="419" y="1856"/>
                  <a:pt x="413" y="1851"/>
                </a:cubicBezTo>
                <a:cubicBezTo>
                  <a:pt x="410" y="1852"/>
                  <a:pt x="407" y="1851"/>
                  <a:pt x="405" y="1849"/>
                </a:cubicBezTo>
                <a:cubicBezTo>
                  <a:pt x="404" y="1849"/>
                  <a:pt x="404" y="1849"/>
                  <a:pt x="404" y="1849"/>
                </a:cubicBezTo>
                <a:cubicBezTo>
                  <a:pt x="401" y="1846"/>
                  <a:pt x="397" y="1851"/>
                  <a:pt x="395" y="1846"/>
                </a:cubicBezTo>
                <a:cubicBezTo>
                  <a:pt x="387" y="1852"/>
                  <a:pt x="382" y="1843"/>
                  <a:pt x="374" y="1846"/>
                </a:cubicBezTo>
                <a:cubicBezTo>
                  <a:pt x="360" y="1844"/>
                  <a:pt x="347" y="1840"/>
                  <a:pt x="334" y="1838"/>
                </a:cubicBezTo>
                <a:cubicBezTo>
                  <a:pt x="331" y="1835"/>
                  <a:pt x="327" y="1839"/>
                  <a:pt x="323" y="1838"/>
                </a:cubicBezTo>
                <a:cubicBezTo>
                  <a:pt x="320" y="1835"/>
                  <a:pt x="317" y="1835"/>
                  <a:pt x="313" y="1838"/>
                </a:cubicBezTo>
                <a:cubicBezTo>
                  <a:pt x="308" y="1827"/>
                  <a:pt x="299" y="1838"/>
                  <a:pt x="293" y="1834"/>
                </a:cubicBezTo>
                <a:cubicBezTo>
                  <a:pt x="278" y="1838"/>
                  <a:pt x="266" y="1828"/>
                  <a:pt x="251" y="1834"/>
                </a:cubicBezTo>
                <a:cubicBezTo>
                  <a:pt x="248" y="1826"/>
                  <a:pt x="243" y="1832"/>
                  <a:pt x="240" y="1828"/>
                </a:cubicBezTo>
                <a:cubicBezTo>
                  <a:pt x="233" y="1835"/>
                  <a:pt x="232" y="1825"/>
                  <a:pt x="232" y="1822"/>
                </a:cubicBezTo>
                <a:cubicBezTo>
                  <a:pt x="228" y="1829"/>
                  <a:pt x="222" y="1831"/>
                  <a:pt x="215" y="1827"/>
                </a:cubicBezTo>
                <a:cubicBezTo>
                  <a:pt x="206" y="1831"/>
                  <a:pt x="199" y="1829"/>
                  <a:pt x="191" y="1829"/>
                </a:cubicBezTo>
                <a:cubicBezTo>
                  <a:pt x="176" y="1831"/>
                  <a:pt x="161" y="1832"/>
                  <a:pt x="147" y="1830"/>
                </a:cubicBezTo>
                <a:cubicBezTo>
                  <a:pt x="142" y="1832"/>
                  <a:pt x="136" y="1836"/>
                  <a:pt x="132" y="1834"/>
                </a:cubicBezTo>
                <a:cubicBezTo>
                  <a:pt x="127" y="1835"/>
                  <a:pt x="121" y="1839"/>
                  <a:pt x="117" y="1837"/>
                </a:cubicBezTo>
                <a:cubicBezTo>
                  <a:pt x="107" y="1834"/>
                  <a:pt x="96" y="1842"/>
                  <a:pt x="87" y="1840"/>
                </a:cubicBezTo>
                <a:cubicBezTo>
                  <a:pt x="76" y="1845"/>
                  <a:pt x="67" y="1843"/>
                  <a:pt x="56" y="1846"/>
                </a:cubicBezTo>
                <a:cubicBezTo>
                  <a:pt x="47" y="1841"/>
                  <a:pt x="34" y="1852"/>
                  <a:pt x="25" y="1846"/>
                </a:cubicBezTo>
                <a:cubicBezTo>
                  <a:pt x="32" y="1846"/>
                  <a:pt x="40" y="1839"/>
                  <a:pt x="48" y="1838"/>
                </a:cubicBezTo>
                <a:cubicBezTo>
                  <a:pt x="54" y="1841"/>
                  <a:pt x="63" y="1830"/>
                  <a:pt x="69" y="1834"/>
                </a:cubicBezTo>
                <a:cubicBezTo>
                  <a:pt x="83" y="1823"/>
                  <a:pt x="95" y="1823"/>
                  <a:pt x="108" y="1819"/>
                </a:cubicBezTo>
                <a:cubicBezTo>
                  <a:pt x="121" y="1811"/>
                  <a:pt x="132" y="1814"/>
                  <a:pt x="146" y="1807"/>
                </a:cubicBezTo>
                <a:cubicBezTo>
                  <a:pt x="150" y="1812"/>
                  <a:pt x="158" y="1801"/>
                  <a:pt x="162" y="1810"/>
                </a:cubicBezTo>
                <a:cubicBezTo>
                  <a:pt x="169" y="1805"/>
                  <a:pt x="175" y="1805"/>
                  <a:pt x="182" y="1804"/>
                </a:cubicBezTo>
                <a:cubicBezTo>
                  <a:pt x="188" y="1804"/>
                  <a:pt x="193" y="1808"/>
                  <a:pt x="201" y="1801"/>
                </a:cubicBezTo>
                <a:cubicBezTo>
                  <a:pt x="206" y="1806"/>
                  <a:pt x="214" y="1800"/>
                  <a:pt x="220" y="1799"/>
                </a:cubicBezTo>
                <a:cubicBezTo>
                  <a:pt x="226" y="1801"/>
                  <a:pt x="232" y="1805"/>
                  <a:pt x="239" y="1800"/>
                </a:cubicBezTo>
                <a:cubicBezTo>
                  <a:pt x="242" y="1804"/>
                  <a:pt x="246" y="1798"/>
                  <a:pt x="248" y="1804"/>
                </a:cubicBezTo>
                <a:cubicBezTo>
                  <a:pt x="252" y="1801"/>
                  <a:pt x="256" y="1800"/>
                  <a:pt x="260" y="1800"/>
                </a:cubicBezTo>
                <a:cubicBezTo>
                  <a:pt x="272" y="1804"/>
                  <a:pt x="286" y="1799"/>
                  <a:pt x="299" y="1802"/>
                </a:cubicBezTo>
                <a:cubicBezTo>
                  <a:pt x="301" y="1804"/>
                  <a:pt x="305" y="1802"/>
                  <a:pt x="308" y="1799"/>
                </a:cubicBezTo>
                <a:cubicBezTo>
                  <a:pt x="311" y="1802"/>
                  <a:pt x="314" y="1802"/>
                  <a:pt x="318" y="1799"/>
                </a:cubicBezTo>
                <a:cubicBezTo>
                  <a:pt x="324" y="1804"/>
                  <a:pt x="332" y="1801"/>
                  <a:pt x="338" y="1803"/>
                </a:cubicBezTo>
                <a:cubicBezTo>
                  <a:pt x="345" y="1802"/>
                  <a:pt x="352" y="1800"/>
                  <a:pt x="357" y="1805"/>
                </a:cubicBezTo>
                <a:cubicBezTo>
                  <a:pt x="365" y="1800"/>
                  <a:pt x="371" y="1804"/>
                  <a:pt x="378" y="1805"/>
                </a:cubicBezTo>
                <a:cubicBezTo>
                  <a:pt x="392" y="1800"/>
                  <a:pt x="403" y="1809"/>
                  <a:pt x="417" y="1806"/>
                </a:cubicBezTo>
                <a:cubicBezTo>
                  <a:pt x="423" y="1808"/>
                  <a:pt x="429" y="1812"/>
                  <a:pt x="436" y="1808"/>
                </a:cubicBezTo>
                <a:cubicBezTo>
                  <a:pt x="441" y="1817"/>
                  <a:pt x="450" y="1808"/>
                  <a:pt x="455" y="1815"/>
                </a:cubicBezTo>
                <a:cubicBezTo>
                  <a:pt x="469" y="1811"/>
                  <a:pt x="481" y="1820"/>
                  <a:pt x="495" y="1817"/>
                </a:cubicBezTo>
                <a:cubicBezTo>
                  <a:pt x="501" y="1820"/>
                  <a:pt x="508" y="1821"/>
                  <a:pt x="515" y="1821"/>
                </a:cubicBezTo>
                <a:cubicBezTo>
                  <a:pt x="522" y="1821"/>
                  <a:pt x="528" y="1825"/>
                  <a:pt x="536" y="1821"/>
                </a:cubicBezTo>
                <a:cubicBezTo>
                  <a:pt x="541" y="1828"/>
                  <a:pt x="548" y="1826"/>
                  <a:pt x="555" y="1829"/>
                </a:cubicBezTo>
                <a:cubicBezTo>
                  <a:pt x="558" y="1832"/>
                  <a:pt x="562" y="1826"/>
                  <a:pt x="565" y="1833"/>
                </a:cubicBezTo>
                <a:cubicBezTo>
                  <a:pt x="568" y="1831"/>
                  <a:pt x="571" y="1834"/>
                  <a:pt x="575" y="1833"/>
                </a:cubicBezTo>
                <a:cubicBezTo>
                  <a:pt x="589" y="1836"/>
                  <a:pt x="603" y="1842"/>
                  <a:pt x="617" y="1843"/>
                </a:cubicBezTo>
                <a:cubicBezTo>
                  <a:pt x="620" y="1845"/>
                  <a:pt x="623" y="1846"/>
                  <a:pt x="627" y="1843"/>
                </a:cubicBezTo>
                <a:cubicBezTo>
                  <a:pt x="630" y="1848"/>
                  <a:pt x="634" y="1846"/>
                  <a:pt x="637" y="1847"/>
                </a:cubicBezTo>
                <a:cubicBezTo>
                  <a:pt x="642" y="1847"/>
                  <a:pt x="648" y="1847"/>
                  <a:pt x="653" y="1849"/>
                </a:cubicBezTo>
                <a:cubicBezTo>
                  <a:pt x="654" y="1850"/>
                  <a:pt x="656" y="1850"/>
                  <a:pt x="657" y="1851"/>
                </a:cubicBezTo>
                <a:cubicBezTo>
                  <a:pt x="671" y="1855"/>
                  <a:pt x="687" y="1847"/>
                  <a:pt x="700" y="1857"/>
                </a:cubicBezTo>
                <a:cubicBezTo>
                  <a:pt x="714" y="1849"/>
                  <a:pt x="725" y="1857"/>
                  <a:pt x="738" y="1852"/>
                </a:cubicBezTo>
                <a:cubicBezTo>
                  <a:pt x="744" y="1854"/>
                  <a:pt x="752" y="1847"/>
                  <a:pt x="757" y="1854"/>
                </a:cubicBezTo>
                <a:cubicBezTo>
                  <a:pt x="760" y="1852"/>
                  <a:pt x="763" y="1849"/>
                  <a:pt x="766" y="1851"/>
                </a:cubicBezTo>
                <a:cubicBezTo>
                  <a:pt x="767" y="1850"/>
                  <a:pt x="769" y="1849"/>
                  <a:pt x="770" y="1849"/>
                </a:cubicBezTo>
                <a:cubicBezTo>
                  <a:pt x="772" y="1849"/>
                  <a:pt x="774" y="1849"/>
                  <a:pt x="773" y="1846"/>
                </a:cubicBezTo>
                <a:cubicBezTo>
                  <a:pt x="761" y="1847"/>
                  <a:pt x="749" y="1845"/>
                  <a:pt x="737" y="1846"/>
                </a:cubicBezTo>
                <a:cubicBezTo>
                  <a:pt x="725" y="1849"/>
                  <a:pt x="714" y="1842"/>
                  <a:pt x="701" y="1849"/>
                </a:cubicBezTo>
                <a:cubicBezTo>
                  <a:pt x="696" y="1846"/>
                  <a:pt x="690" y="1842"/>
                  <a:pt x="684" y="1844"/>
                </a:cubicBezTo>
                <a:cubicBezTo>
                  <a:pt x="677" y="1842"/>
                  <a:pt x="669" y="1846"/>
                  <a:pt x="663" y="1840"/>
                </a:cubicBezTo>
                <a:cubicBezTo>
                  <a:pt x="660" y="1841"/>
                  <a:pt x="657" y="1843"/>
                  <a:pt x="655" y="1838"/>
                </a:cubicBezTo>
                <a:cubicBezTo>
                  <a:pt x="652" y="1839"/>
                  <a:pt x="648" y="1839"/>
                  <a:pt x="645" y="1838"/>
                </a:cubicBezTo>
                <a:cubicBezTo>
                  <a:pt x="638" y="1837"/>
                  <a:pt x="632" y="1832"/>
                  <a:pt x="625" y="1834"/>
                </a:cubicBezTo>
                <a:cubicBezTo>
                  <a:pt x="618" y="1836"/>
                  <a:pt x="613" y="1832"/>
                  <a:pt x="607" y="1829"/>
                </a:cubicBezTo>
                <a:cubicBezTo>
                  <a:pt x="599" y="1834"/>
                  <a:pt x="594" y="1822"/>
                  <a:pt x="586" y="1829"/>
                </a:cubicBezTo>
                <a:cubicBezTo>
                  <a:pt x="582" y="1820"/>
                  <a:pt x="574" y="1826"/>
                  <a:pt x="569" y="1823"/>
                </a:cubicBezTo>
                <a:cubicBezTo>
                  <a:pt x="562" y="1822"/>
                  <a:pt x="556" y="1816"/>
                  <a:pt x="549" y="1815"/>
                </a:cubicBezTo>
                <a:cubicBezTo>
                  <a:pt x="541" y="1817"/>
                  <a:pt x="535" y="1811"/>
                  <a:pt x="527" y="1813"/>
                </a:cubicBezTo>
                <a:cubicBezTo>
                  <a:pt x="523" y="1808"/>
                  <a:pt x="518" y="1816"/>
                  <a:pt x="515" y="1810"/>
                </a:cubicBezTo>
                <a:cubicBezTo>
                  <a:pt x="511" y="1810"/>
                  <a:pt x="507" y="1809"/>
                  <a:pt x="503" y="1808"/>
                </a:cubicBezTo>
                <a:cubicBezTo>
                  <a:pt x="498" y="1809"/>
                  <a:pt x="494" y="1809"/>
                  <a:pt x="490" y="1810"/>
                </a:cubicBezTo>
                <a:cubicBezTo>
                  <a:pt x="487" y="1804"/>
                  <a:pt x="483" y="1803"/>
                  <a:pt x="478" y="1807"/>
                </a:cubicBezTo>
                <a:cubicBezTo>
                  <a:pt x="474" y="1807"/>
                  <a:pt x="471" y="1799"/>
                  <a:pt x="466" y="1805"/>
                </a:cubicBezTo>
                <a:cubicBezTo>
                  <a:pt x="461" y="1804"/>
                  <a:pt x="459" y="1797"/>
                  <a:pt x="453" y="1803"/>
                </a:cubicBezTo>
                <a:cubicBezTo>
                  <a:pt x="447" y="1798"/>
                  <a:pt x="438" y="1801"/>
                  <a:pt x="432" y="1796"/>
                </a:cubicBezTo>
                <a:cubicBezTo>
                  <a:pt x="422" y="1801"/>
                  <a:pt x="416" y="1789"/>
                  <a:pt x="407" y="1796"/>
                </a:cubicBezTo>
                <a:cubicBezTo>
                  <a:pt x="391" y="1789"/>
                  <a:pt x="374" y="1794"/>
                  <a:pt x="358" y="1790"/>
                </a:cubicBezTo>
                <a:cubicBezTo>
                  <a:pt x="350" y="1790"/>
                  <a:pt x="341" y="1795"/>
                  <a:pt x="335" y="1788"/>
                </a:cubicBezTo>
                <a:cubicBezTo>
                  <a:pt x="326" y="1793"/>
                  <a:pt x="318" y="1791"/>
                  <a:pt x="310" y="1787"/>
                </a:cubicBezTo>
                <a:cubicBezTo>
                  <a:pt x="305" y="1795"/>
                  <a:pt x="302" y="1787"/>
                  <a:pt x="297" y="1789"/>
                </a:cubicBezTo>
                <a:cubicBezTo>
                  <a:pt x="294" y="1785"/>
                  <a:pt x="288" y="1793"/>
                  <a:pt x="285" y="1790"/>
                </a:cubicBezTo>
                <a:cubicBezTo>
                  <a:pt x="281" y="1788"/>
                  <a:pt x="276" y="1789"/>
                  <a:pt x="272" y="1792"/>
                </a:cubicBezTo>
                <a:cubicBezTo>
                  <a:pt x="270" y="1781"/>
                  <a:pt x="263" y="1796"/>
                  <a:pt x="260" y="1790"/>
                </a:cubicBezTo>
                <a:cubicBezTo>
                  <a:pt x="243" y="1792"/>
                  <a:pt x="228" y="1786"/>
                  <a:pt x="211" y="1791"/>
                </a:cubicBezTo>
                <a:cubicBezTo>
                  <a:pt x="204" y="1787"/>
                  <a:pt x="194" y="1796"/>
                  <a:pt x="186" y="1790"/>
                </a:cubicBezTo>
                <a:cubicBezTo>
                  <a:pt x="181" y="1794"/>
                  <a:pt x="177" y="1796"/>
                  <a:pt x="174" y="1792"/>
                </a:cubicBezTo>
                <a:cubicBezTo>
                  <a:pt x="171" y="1796"/>
                  <a:pt x="160" y="1794"/>
                  <a:pt x="166" y="1790"/>
                </a:cubicBezTo>
                <a:cubicBezTo>
                  <a:pt x="173" y="1785"/>
                  <a:pt x="178" y="1789"/>
                  <a:pt x="185" y="1788"/>
                </a:cubicBezTo>
                <a:cubicBezTo>
                  <a:pt x="192" y="1783"/>
                  <a:pt x="198" y="1786"/>
                  <a:pt x="204" y="1785"/>
                </a:cubicBezTo>
                <a:cubicBezTo>
                  <a:pt x="211" y="1780"/>
                  <a:pt x="216" y="1786"/>
                  <a:pt x="223" y="1783"/>
                </a:cubicBezTo>
                <a:cubicBezTo>
                  <a:pt x="229" y="1789"/>
                  <a:pt x="238" y="1779"/>
                  <a:pt x="245" y="1779"/>
                </a:cubicBezTo>
                <a:cubicBezTo>
                  <a:pt x="257" y="1782"/>
                  <a:pt x="270" y="1778"/>
                  <a:pt x="282" y="1782"/>
                </a:cubicBezTo>
                <a:cubicBezTo>
                  <a:pt x="292" y="1776"/>
                  <a:pt x="300" y="1775"/>
                  <a:pt x="308" y="1778"/>
                </a:cubicBezTo>
                <a:cubicBezTo>
                  <a:pt x="318" y="1770"/>
                  <a:pt x="324" y="1780"/>
                  <a:pt x="334" y="1775"/>
                </a:cubicBezTo>
                <a:cubicBezTo>
                  <a:pt x="349" y="1779"/>
                  <a:pt x="367" y="1775"/>
                  <a:pt x="383" y="1780"/>
                </a:cubicBezTo>
                <a:cubicBezTo>
                  <a:pt x="399" y="1781"/>
                  <a:pt x="416" y="1781"/>
                  <a:pt x="432" y="1786"/>
                </a:cubicBezTo>
                <a:cubicBezTo>
                  <a:pt x="437" y="1778"/>
                  <a:pt x="439" y="1792"/>
                  <a:pt x="445" y="1784"/>
                </a:cubicBezTo>
                <a:cubicBezTo>
                  <a:pt x="448" y="1789"/>
                  <a:pt x="454" y="1780"/>
                  <a:pt x="457" y="1787"/>
                </a:cubicBezTo>
                <a:cubicBezTo>
                  <a:pt x="461" y="1786"/>
                  <a:pt x="465" y="1786"/>
                  <a:pt x="469" y="1789"/>
                </a:cubicBezTo>
                <a:cubicBezTo>
                  <a:pt x="475" y="1797"/>
                  <a:pt x="473" y="1778"/>
                  <a:pt x="478" y="1786"/>
                </a:cubicBezTo>
                <a:cubicBezTo>
                  <a:pt x="485" y="1791"/>
                  <a:pt x="493" y="1792"/>
                  <a:pt x="502" y="1791"/>
                </a:cubicBezTo>
                <a:cubicBezTo>
                  <a:pt x="505" y="1794"/>
                  <a:pt x="509" y="1795"/>
                  <a:pt x="514" y="1794"/>
                </a:cubicBezTo>
                <a:cubicBezTo>
                  <a:pt x="519" y="1806"/>
                  <a:pt x="521" y="1787"/>
                  <a:pt x="524" y="1793"/>
                </a:cubicBezTo>
                <a:cubicBezTo>
                  <a:pt x="527" y="1805"/>
                  <a:pt x="534" y="1794"/>
                  <a:pt x="537" y="1802"/>
                </a:cubicBezTo>
                <a:cubicBezTo>
                  <a:pt x="543" y="1802"/>
                  <a:pt x="548" y="1803"/>
                  <a:pt x="554" y="1801"/>
                </a:cubicBezTo>
                <a:cubicBezTo>
                  <a:pt x="558" y="1807"/>
                  <a:pt x="564" y="1808"/>
                  <a:pt x="570" y="1805"/>
                </a:cubicBezTo>
                <a:cubicBezTo>
                  <a:pt x="574" y="1815"/>
                  <a:pt x="582" y="1802"/>
                  <a:pt x="585" y="1812"/>
                </a:cubicBezTo>
                <a:cubicBezTo>
                  <a:pt x="592" y="1810"/>
                  <a:pt x="598" y="1810"/>
                  <a:pt x="603" y="1817"/>
                </a:cubicBezTo>
                <a:cubicBezTo>
                  <a:pt x="613" y="1810"/>
                  <a:pt x="620" y="1823"/>
                  <a:pt x="630" y="1816"/>
                </a:cubicBezTo>
                <a:cubicBezTo>
                  <a:pt x="632" y="1820"/>
                  <a:pt x="634" y="1819"/>
                  <a:pt x="636" y="1820"/>
                </a:cubicBezTo>
                <a:cubicBezTo>
                  <a:pt x="638" y="1820"/>
                  <a:pt x="642" y="1820"/>
                  <a:pt x="644" y="1821"/>
                </a:cubicBezTo>
                <a:cubicBezTo>
                  <a:pt x="649" y="1819"/>
                  <a:pt x="653" y="1824"/>
                  <a:pt x="659" y="1822"/>
                </a:cubicBezTo>
                <a:cubicBezTo>
                  <a:pt x="667" y="1827"/>
                  <a:pt x="676" y="1825"/>
                  <a:pt x="685" y="1825"/>
                </a:cubicBezTo>
                <a:cubicBezTo>
                  <a:pt x="694" y="1828"/>
                  <a:pt x="704" y="1829"/>
                  <a:pt x="714" y="1826"/>
                </a:cubicBezTo>
                <a:cubicBezTo>
                  <a:pt x="717" y="1824"/>
                  <a:pt x="714" y="1823"/>
                  <a:pt x="711" y="1822"/>
                </a:cubicBezTo>
                <a:cubicBezTo>
                  <a:pt x="707" y="1823"/>
                  <a:pt x="704" y="1820"/>
                  <a:pt x="700" y="1822"/>
                </a:cubicBezTo>
                <a:cubicBezTo>
                  <a:pt x="694" y="1819"/>
                  <a:pt x="687" y="1817"/>
                  <a:pt x="680" y="1818"/>
                </a:cubicBezTo>
                <a:cubicBezTo>
                  <a:pt x="667" y="1816"/>
                  <a:pt x="655" y="1812"/>
                  <a:pt x="641" y="1816"/>
                </a:cubicBezTo>
                <a:cubicBezTo>
                  <a:pt x="635" y="1809"/>
                  <a:pt x="628" y="1811"/>
                  <a:pt x="622" y="1808"/>
                </a:cubicBezTo>
                <a:cubicBezTo>
                  <a:pt x="618" y="1811"/>
                  <a:pt x="616" y="1803"/>
                  <a:pt x="611" y="1808"/>
                </a:cubicBezTo>
                <a:cubicBezTo>
                  <a:pt x="608" y="1804"/>
                  <a:pt x="602" y="1810"/>
                  <a:pt x="600" y="1802"/>
                </a:cubicBezTo>
                <a:cubicBezTo>
                  <a:pt x="592" y="1805"/>
                  <a:pt x="585" y="1801"/>
                  <a:pt x="577" y="1800"/>
                </a:cubicBezTo>
                <a:cubicBezTo>
                  <a:pt x="573" y="1802"/>
                  <a:pt x="571" y="1795"/>
                  <a:pt x="567" y="1800"/>
                </a:cubicBezTo>
                <a:cubicBezTo>
                  <a:pt x="564" y="1790"/>
                  <a:pt x="559" y="1796"/>
                  <a:pt x="556" y="1793"/>
                </a:cubicBezTo>
                <a:cubicBezTo>
                  <a:pt x="541" y="1791"/>
                  <a:pt x="527" y="1788"/>
                  <a:pt x="514" y="1783"/>
                </a:cubicBezTo>
                <a:cubicBezTo>
                  <a:pt x="498" y="1784"/>
                  <a:pt x="484" y="1778"/>
                  <a:pt x="469" y="1774"/>
                </a:cubicBezTo>
                <a:cubicBezTo>
                  <a:pt x="456" y="1777"/>
                  <a:pt x="444" y="1770"/>
                  <a:pt x="430" y="1773"/>
                </a:cubicBezTo>
                <a:cubicBezTo>
                  <a:pt x="417" y="1772"/>
                  <a:pt x="404" y="1771"/>
                  <a:pt x="391" y="1767"/>
                </a:cubicBezTo>
                <a:cubicBezTo>
                  <a:pt x="379" y="1765"/>
                  <a:pt x="365" y="1767"/>
                  <a:pt x="353" y="1762"/>
                </a:cubicBezTo>
                <a:cubicBezTo>
                  <a:pt x="339" y="1766"/>
                  <a:pt x="327" y="1761"/>
                  <a:pt x="313" y="1765"/>
                </a:cubicBezTo>
                <a:cubicBezTo>
                  <a:pt x="300" y="1761"/>
                  <a:pt x="286" y="1765"/>
                  <a:pt x="272" y="1767"/>
                </a:cubicBezTo>
                <a:cubicBezTo>
                  <a:pt x="266" y="1769"/>
                  <a:pt x="260" y="1767"/>
                  <a:pt x="254" y="1766"/>
                </a:cubicBezTo>
                <a:cubicBezTo>
                  <a:pt x="250" y="1768"/>
                  <a:pt x="246" y="1772"/>
                  <a:pt x="243" y="1766"/>
                </a:cubicBezTo>
                <a:cubicBezTo>
                  <a:pt x="239" y="1769"/>
                  <a:pt x="236" y="1770"/>
                  <a:pt x="232" y="1770"/>
                </a:cubicBezTo>
                <a:cubicBezTo>
                  <a:pt x="225" y="1772"/>
                  <a:pt x="221" y="1764"/>
                  <a:pt x="213" y="1772"/>
                </a:cubicBezTo>
                <a:cubicBezTo>
                  <a:pt x="207" y="1769"/>
                  <a:pt x="199" y="1774"/>
                  <a:pt x="192" y="1772"/>
                </a:cubicBezTo>
                <a:cubicBezTo>
                  <a:pt x="184" y="1778"/>
                  <a:pt x="179" y="1770"/>
                  <a:pt x="170" y="1776"/>
                </a:cubicBezTo>
                <a:cubicBezTo>
                  <a:pt x="164" y="1775"/>
                  <a:pt x="155" y="1786"/>
                  <a:pt x="149" y="1777"/>
                </a:cubicBezTo>
                <a:cubicBezTo>
                  <a:pt x="162" y="1777"/>
                  <a:pt x="167" y="1763"/>
                  <a:pt x="174" y="1756"/>
                </a:cubicBezTo>
                <a:cubicBezTo>
                  <a:pt x="185" y="1763"/>
                  <a:pt x="199" y="1749"/>
                  <a:pt x="210" y="1753"/>
                </a:cubicBezTo>
                <a:cubicBezTo>
                  <a:pt x="208" y="1744"/>
                  <a:pt x="220" y="1750"/>
                  <a:pt x="225" y="1743"/>
                </a:cubicBezTo>
                <a:cubicBezTo>
                  <a:pt x="230" y="1746"/>
                  <a:pt x="236" y="1741"/>
                  <a:pt x="241" y="1746"/>
                </a:cubicBezTo>
                <a:cubicBezTo>
                  <a:pt x="244" y="1750"/>
                  <a:pt x="249" y="1739"/>
                  <a:pt x="256" y="1743"/>
                </a:cubicBezTo>
                <a:cubicBezTo>
                  <a:pt x="259" y="1745"/>
                  <a:pt x="261" y="1745"/>
                  <a:pt x="264" y="1745"/>
                </a:cubicBezTo>
                <a:cubicBezTo>
                  <a:pt x="268" y="1741"/>
                  <a:pt x="271" y="1745"/>
                  <a:pt x="275" y="1745"/>
                </a:cubicBezTo>
                <a:cubicBezTo>
                  <a:pt x="282" y="1741"/>
                  <a:pt x="288" y="1742"/>
                  <a:pt x="295" y="1738"/>
                </a:cubicBezTo>
                <a:cubicBezTo>
                  <a:pt x="297" y="1746"/>
                  <a:pt x="303" y="1739"/>
                  <a:pt x="307" y="1741"/>
                </a:cubicBezTo>
                <a:cubicBezTo>
                  <a:pt x="311" y="1745"/>
                  <a:pt x="317" y="1741"/>
                  <a:pt x="321" y="1741"/>
                </a:cubicBezTo>
                <a:cubicBezTo>
                  <a:pt x="330" y="1745"/>
                  <a:pt x="342" y="1733"/>
                  <a:pt x="350" y="1743"/>
                </a:cubicBezTo>
                <a:cubicBezTo>
                  <a:pt x="369" y="1741"/>
                  <a:pt x="388" y="1743"/>
                  <a:pt x="407" y="1743"/>
                </a:cubicBezTo>
                <a:cubicBezTo>
                  <a:pt x="415" y="1745"/>
                  <a:pt x="424" y="1748"/>
                  <a:pt x="433" y="1746"/>
                </a:cubicBezTo>
                <a:cubicBezTo>
                  <a:pt x="435" y="1748"/>
                  <a:pt x="437" y="1748"/>
                  <a:pt x="440" y="1746"/>
                </a:cubicBezTo>
                <a:cubicBezTo>
                  <a:pt x="442" y="1748"/>
                  <a:pt x="444" y="1751"/>
                  <a:pt x="448" y="1747"/>
                </a:cubicBezTo>
                <a:cubicBezTo>
                  <a:pt x="452" y="1749"/>
                  <a:pt x="456" y="1752"/>
                  <a:pt x="461" y="1752"/>
                </a:cubicBezTo>
                <a:cubicBezTo>
                  <a:pt x="466" y="1751"/>
                  <a:pt x="470" y="1752"/>
                  <a:pt x="473" y="1754"/>
                </a:cubicBezTo>
                <a:cubicBezTo>
                  <a:pt x="477" y="1758"/>
                  <a:pt x="484" y="1750"/>
                  <a:pt x="487" y="1759"/>
                </a:cubicBezTo>
                <a:cubicBezTo>
                  <a:pt x="492" y="1759"/>
                  <a:pt x="497" y="1758"/>
                  <a:pt x="501" y="1764"/>
                </a:cubicBezTo>
                <a:cubicBezTo>
                  <a:pt x="507" y="1759"/>
                  <a:pt x="511" y="1762"/>
                  <a:pt x="514" y="1769"/>
                </a:cubicBezTo>
                <a:cubicBezTo>
                  <a:pt x="525" y="1759"/>
                  <a:pt x="532" y="1771"/>
                  <a:pt x="542" y="1768"/>
                </a:cubicBezTo>
                <a:cubicBezTo>
                  <a:pt x="555" y="1773"/>
                  <a:pt x="568" y="1775"/>
                  <a:pt x="581" y="1780"/>
                </a:cubicBezTo>
                <a:cubicBezTo>
                  <a:pt x="588" y="1779"/>
                  <a:pt x="595" y="1782"/>
                  <a:pt x="602" y="1779"/>
                </a:cubicBezTo>
                <a:cubicBezTo>
                  <a:pt x="607" y="1790"/>
                  <a:pt x="616" y="1779"/>
                  <a:pt x="621" y="1787"/>
                </a:cubicBezTo>
                <a:cubicBezTo>
                  <a:pt x="630" y="1781"/>
                  <a:pt x="635" y="1790"/>
                  <a:pt x="642" y="1787"/>
                </a:cubicBezTo>
                <a:cubicBezTo>
                  <a:pt x="648" y="1794"/>
                  <a:pt x="656" y="1788"/>
                  <a:pt x="662" y="1795"/>
                </a:cubicBezTo>
                <a:cubicBezTo>
                  <a:pt x="669" y="1792"/>
                  <a:pt x="675" y="1798"/>
                  <a:pt x="682" y="1799"/>
                </a:cubicBezTo>
                <a:cubicBezTo>
                  <a:pt x="690" y="1793"/>
                  <a:pt x="695" y="1802"/>
                  <a:pt x="703" y="1799"/>
                </a:cubicBezTo>
                <a:cubicBezTo>
                  <a:pt x="716" y="1804"/>
                  <a:pt x="729" y="1805"/>
                  <a:pt x="743" y="1807"/>
                </a:cubicBezTo>
                <a:cubicBezTo>
                  <a:pt x="756" y="1809"/>
                  <a:pt x="771" y="1808"/>
                  <a:pt x="784" y="1811"/>
                </a:cubicBezTo>
                <a:cubicBezTo>
                  <a:pt x="799" y="1804"/>
                  <a:pt x="812" y="1812"/>
                  <a:pt x="827" y="1807"/>
                </a:cubicBezTo>
                <a:cubicBezTo>
                  <a:pt x="829" y="1810"/>
                  <a:pt x="834" y="1806"/>
                  <a:pt x="837" y="1807"/>
                </a:cubicBezTo>
                <a:cubicBezTo>
                  <a:pt x="840" y="1809"/>
                  <a:pt x="843" y="1809"/>
                  <a:pt x="847" y="1807"/>
                </a:cubicBezTo>
                <a:cubicBezTo>
                  <a:pt x="850" y="1811"/>
                  <a:pt x="855" y="1803"/>
                  <a:pt x="858" y="1807"/>
                </a:cubicBezTo>
                <a:cubicBezTo>
                  <a:pt x="863" y="1807"/>
                  <a:pt x="866" y="1805"/>
                  <a:pt x="868" y="1800"/>
                </a:cubicBezTo>
                <a:cubicBezTo>
                  <a:pt x="873" y="1813"/>
                  <a:pt x="883" y="1800"/>
                  <a:pt x="890" y="1802"/>
                </a:cubicBezTo>
                <a:cubicBezTo>
                  <a:pt x="898" y="1807"/>
                  <a:pt x="907" y="1801"/>
                  <a:pt x="915" y="1803"/>
                </a:cubicBezTo>
                <a:cubicBezTo>
                  <a:pt x="923" y="1804"/>
                  <a:pt x="932" y="1803"/>
                  <a:pt x="940" y="1804"/>
                </a:cubicBezTo>
                <a:cubicBezTo>
                  <a:pt x="949" y="1799"/>
                  <a:pt x="957" y="1804"/>
                  <a:pt x="966" y="1801"/>
                </a:cubicBezTo>
                <a:cubicBezTo>
                  <a:pt x="973" y="1803"/>
                  <a:pt x="983" y="1798"/>
                  <a:pt x="991" y="1797"/>
                </a:cubicBezTo>
                <a:cubicBezTo>
                  <a:pt x="1001" y="1793"/>
                  <a:pt x="1008" y="1799"/>
                  <a:pt x="1018" y="1790"/>
                </a:cubicBezTo>
                <a:cubicBezTo>
                  <a:pt x="1026" y="1793"/>
                  <a:pt x="1035" y="1786"/>
                  <a:pt x="1044" y="1782"/>
                </a:cubicBezTo>
                <a:cubicBezTo>
                  <a:pt x="1049" y="1783"/>
                  <a:pt x="1053" y="1781"/>
                  <a:pt x="1058" y="1777"/>
                </a:cubicBezTo>
                <a:cubicBezTo>
                  <a:pt x="1059" y="1782"/>
                  <a:pt x="1072" y="1773"/>
                  <a:pt x="1068" y="1770"/>
                </a:cubicBezTo>
                <a:cubicBezTo>
                  <a:pt x="1058" y="1771"/>
                  <a:pt x="1048" y="1780"/>
                  <a:pt x="1039" y="1779"/>
                </a:cubicBezTo>
                <a:cubicBezTo>
                  <a:pt x="1028" y="1784"/>
                  <a:pt x="1019" y="1781"/>
                  <a:pt x="1007" y="1790"/>
                </a:cubicBezTo>
                <a:cubicBezTo>
                  <a:pt x="999" y="1785"/>
                  <a:pt x="989" y="1791"/>
                  <a:pt x="980" y="1791"/>
                </a:cubicBezTo>
                <a:cubicBezTo>
                  <a:pt x="971" y="1793"/>
                  <a:pt x="961" y="1793"/>
                  <a:pt x="952" y="1796"/>
                </a:cubicBezTo>
                <a:cubicBezTo>
                  <a:pt x="935" y="1792"/>
                  <a:pt x="915" y="1799"/>
                  <a:pt x="898" y="1794"/>
                </a:cubicBezTo>
                <a:cubicBezTo>
                  <a:pt x="888" y="1799"/>
                  <a:pt x="881" y="1790"/>
                  <a:pt x="871" y="1794"/>
                </a:cubicBezTo>
                <a:cubicBezTo>
                  <a:pt x="865" y="1792"/>
                  <a:pt x="857" y="1789"/>
                  <a:pt x="853" y="1789"/>
                </a:cubicBezTo>
                <a:cubicBezTo>
                  <a:pt x="850" y="1789"/>
                  <a:pt x="847" y="1794"/>
                  <a:pt x="845" y="1787"/>
                </a:cubicBezTo>
                <a:cubicBezTo>
                  <a:pt x="840" y="1791"/>
                  <a:pt x="837" y="1783"/>
                  <a:pt x="832" y="1789"/>
                </a:cubicBezTo>
                <a:cubicBezTo>
                  <a:pt x="829" y="1780"/>
                  <a:pt x="822" y="1791"/>
                  <a:pt x="818" y="1784"/>
                </a:cubicBezTo>
                <a:cubicBezTo>
                  <a:pt x="810" y="1783"/>
                  <a:pt x="801" y="1780"/>
                  <a:pt x="793" y="1777"/>
                </a:cubicBezTo>
                <a:cubicBezTo>
                  <a:pt x="784" y="1777"/>
                  <a:pt x="776" y="1771"/>
                  <a:pt x="767" y="1770"/>
                </a:cubicBezTo>
                <a:cubicBezTo>
                  <a:pt x="764" y="1764"/>
                  <a:pt x="758" y="1772"/>
                  <a:pt x="755" y="1768"/>
                </a:cubicBezTo>
                <a:cubicBezTo>
                  <a:pt x="750" y="1766"/>
                  <a:pt x="746" y="1763"/>
                  <a:pt x="741" y="1763"/>
                </a:cubicBezTo>
                <a:cubicBezTo>
                  <a:pt x="724" y="1758"/>
                  <a:pt x="707" y="1751"/>
                  <a:pt x="690" y="1749"/>
                </a:cubicBezTo>
                <a:cubicBezTo>
                  <a:pt x="681" y="1744"/>
                  <a:pt x="674" y="1737"/>
                  <a:pt x="664" y="1741"/>
                </a:cubicBezTo>
                <a:cubicBezTo>
                  <a:pt x="656" y="1734"/>
                  <a:pt x="647" y="1736"/>
                  <a:pt x="639" y="1730"/>
                </a:cubicBezTo>
                <a:cubicBezTo>
                  <a:pt x="629" y="1733"/>
                  <a:pt x="622" y="1723"/>
                  <a:pt x="612" y="1727"/>
                </a:cubicBezTo>
                <a:cubicBezTo>
                  <a:pt x="609" y="1718"/>
                  <a:pt x="602" y="1729"/>
                  <a:pt x="599" y="1722"/>
                </a:cubicBezTo>
                <a:cubicBezTo>
                  <a:pt x="599" y="1722"/>
                  <a:pt x="598" y="1722"/>
                  <a:pt x="598" y="1722"/>
                </a:cubicBezTo>
                <a:cubicBezTo>
                  <a:pt x="594" y="1718"/>
                  <a:pt x="589" y="1722"/>
                  <a:pt x="585" y="1718"/>
                </a:cubicBezTo>
                <a:cubicBezTo>
                  <a:pt x="564" y="1720"/>
                  <a:pt x="546" y="1713"/>
                  <a:pt x="525" y="1712"/>
                </a:cubicBezTo>
                <a:cubicBezTo>
                  <a:pt x="522" y="1705"/>
                  <a:pt x="515" y="1717"/>
                  <a:pt x="512" y="1708"/>
                </a:cubicBezTo>
                <a:cubicBezTo>
                  <a:pt x="506" y="1708"/>
                  <a:pt x="501" y="1706"/>
                  <a:pt x="495" y="1708"/>
                </a:cubicBezTo>
                <a:cubicBezTo>
                  <a:pt x="490" y="1706"/>
                  <a:pt x="486" y="1703"/>
                  <a:pt x="480" y="1708"/>
                </a:cubicBezTo>
                <a:cubicBezTo>
                  <a:pt x="478" y="1705"/>
                  <a:pt x="476" y="1702"/>
                  <a:pt x="472" y="1706"/>
                </a:cubicBezTo>
                <a:cubicBezTo>
                  <a:pt x="470" y="1703"/>
                  <a:pt x="468" y="1701"/>
                  <a:pt x="464" y="1704"/>
                </a:cubicBezTo>
                <a:cubicBezTo>
                  <a:pt x="454" y="1702"/>
                  <a:pt x="444" y="1704"/>
                  <a:pt x="434" y="1701"/>
                </a:cubicBezTo>
                <a:cubicBezTo>
                  <a:pt x="428" y="1703"/>
                  <a:pt x="424" y="1700"/>
                  <a:pt x="419" y="1700"/>
                </a:cubicBezTo>
                <a:cubicBezTo>
                  <a:pt x="414" y="1701"/>
                  <a:pt x="408" y="1699"/>
                  <a:pt x="402" y="1701"/>
                </a:cubicBezTo>
                <a:cubicBezTo>
                  <a:pt x="399" y="1694"/>
                  <a:pt x="392" y="1705"/>
                  <a:pt x="389" y="1696"/>
                </a:cubicBezTo>
                <a:cubicBezTo>
                  <a:pt x="382" y="1700"/>
                  <a:pt x="377" y="1697"/>
                  <a:pt x="372" y="1697"/>
                </a:cubicBezTo>
                <a:cubicBezTo>
                  <a:pt x="367" y="1697"/>
                  <a:pt x="362" y="1698"/>
                  <a:pt x="357" y="1696"/>
                </a:cubicBezTo>
                <a:cubicBezTo>
                  <a:pt x="352" y="1697"/>
                  <a:pt x="344" y="1705"/>
                  <a:pt x="340" y="1697"/>
                </a:cubicBezTo>
                <a:cubicBezTo>
                  <a:pt x="357" y="1692"/>
                  <a:pt x="373" y="1693"/>
                  <a:pt x="389" y="1692"/>
                </a:cubicBezTo>
                <a:cubicBezTo>
                  <a:pt x="406" y="1690"/>
                  <a:pt x="421" y="1695"/>
                  <a:pt x="439" y="1687"/>
                </a:cubicBezTo>
                <a:cubicBezTo>
                  <a:pt x="447" y="1691"/>
                  <a:pt x="456" y="1692"/>
                  <a:pt x="465" y="1690"/>
                </a:cubicBezTo>
                <a:cubicBezTo>
                  <a:pt x="474" y="1695"/>
                  <a:pt x="484" y="1693"/>
                  <a:pt x="494" y="1692"/>
                </a:cubicBezTo>
                <a:cubicBezTo>
                  <a:pt x="502" y="1696"/>
                  <a:pt x="512" y="1693"/>
                  <a:pt x="521" y="1695"/>
                </a:cubicBezTo>
                <a:cubicBezTo>
                  <a:pt x="525" y="1696"/>
                  <a:pt x="530" y="1695"/>
                  <a:pt x="534" y="1699"/>
                </a:cubicBezTo>
                <a:cubicBezTo>
                  <a:pt x="541" y="1692"/>
                  <a:pt x="543" y="1705"/>
                  <a:pt x="549" y="1700"/>
                </a:cubicBezTo>
                <a:cubicBezTo>
                  <a:pt x="567" y="1702"/>
                  <a:pt x="584" y="1709"/>
                  <a:pt x="603" y="1713"/>
                </a:cubicBezTo>
                <a:cubicBezTo>
                  <a:pt x="607" y="1714"/>
                  <a:pt x="611" y="1714"/>
                  <a:pt x="615" y="1715"/>
                </a:cubicBezTo>
                <a:cubicBezTo>
                  <a:pt x="619" y="1720"/>
                  <a:pt x="624" y="1715"/>
                  <a:pt x="628" y="1720"/>
                </a:cubicBezTo>
                <a:cubicBezTo>
                  <a:pt x="634" y="1717"/>
                  <a:pt x="637" y="1723"/>
                  <a:pt x="643" y="1721"/>
                </a:cubicBezTo>
                <a:cubicBezTo>
                  <a:pt x="645" y="1720"/>
                  <a:pt x="647" y="1721"/>
                  <a:pt x="648" y="1722"/>
                </a:cubicBezTo>
                <a:cubicBezTo>
                  <a:pt x="651" y="1724"/>
                  <a:pt x="653" y="1725"/>
                  <a:pt x="657" y="1722"/>
                </a:cubicBezTo>
                <a:cubicBezTo>
                  <a:pt x="657" y="1722"/>
                  <a:pt x="657" y="1722"/>
                  <a:pt x="657" y="1721"/>
                </a:cubicBezTo>
                <a:cubicBezTo>
                  <a:pt x="658" y="1722"/>
                  <a:pt x="658" y="1722"/>
                  <a:pt x="658" y="1722"/>
                </a:cubicBezTo>
                <a:cubicBezTo>
                  <a:pt x="666" y="1729"/>
                  <a:pt x="675" y="1727"/>
                  <a:pt x="683" y="1729"/>
                </a:cubicBezTo>
                <a:cubicBezTo>
                  <a:pt x="692" y="1733"/>
                  <a:pt x="702" y="1731"/>
                  <a:pt x="710" y="1738"/>
                </a:cubicBezTo>
                <a:cubicBezTo>
                  <a:pt x="715" y="1737"/>
                  <a:pt x="719" y="1738"/>
                  <a:pt x="723" y="1740"/>
                </a:cubicBezTo>
                <a:cubicBezTo>
                  <a:pt x="728" y="1738"/>
                  <a:pt x="732" y="1741"/>
                  <a:pt x="737" y="1741"/>
                </a:cubicBezTo>
                <a:cubicBezTo>
                  <a:pt x="742" y="1743"/>
                  <a:pt x="746" y="1746"/>
                  <a:pt x="751" y="1746"/>
                </a:cubicBezTo>
                <a:cubicBezTo>
                  <a:pt x="756" y="1743"/>
                  <a:pt x="760" y="1749"/>
                  <a:pt x="764" y="1751"/>
                </a:cubicBezTo>
                <a:cubicBezTo>
                  <a:pt x="769" y="1750"/>
                  <a:pt x="773" y="1750"/>
                  <a:pt x="777" y="1749"/>
                </a:cubicBezTo>
                <a:cubicBezTo>
                  <a:pt x="780" y="1758"/>
                  <a:pt x="787" y="1750"/>
                  <a:pt x="791" y="1754"/>
                </a:cubicBezTo>
                <a:cubicBezTo>
                  <a:pt x="796" y="1754"/>
                  <a:pt x="800" y="1757"/>
                  <a:pt x="805" y="1755"/>
                </a:cubicBezTo>
                <a:cubicBezTo>
                  <a:pt x="809" y="1761"/>
                  <a:pt x="816" y="1750"/>
                  <a:pt x="819" y="1759"/>
                </a:cubicBezTo>
                <a:cubicBezTo>
                  <a:pt x="829" y="1757"/>
                  <a:pt x="838" y="1755"/>
                  <a:pt x="846" y="1758"/>
                </a:cubicBezTo>
                <a:cubicBezTo>
                  <a:pt x="856" y="1758"/>
                  <a:pt x="867" y="1755"/>
                  <a:pt x="875" y="1760"/>
                </a:cubicBezTo>
                <a:cubicBezTo>
                  <a:pt x="890" y="1749"/>
                  <a:pt x="900" y="1761"/>
                  <a:pt x="915" y="1751"/>
                </a:cubicBezTo>
                <a:cubicBezTo>
                  <a:pt x="926" y="1755"/>
                  <a:pt x="941" y="1745"/>
                  <a:pt x="953" y="1746"/>
                </a:cubicBezTo>
                <a:cubicBezTo>
                  <a:pt x="966" y="1745"/>
                  <a:pt x="980" y="1738"/>
                  <a:pt x="993" y="1737"/>
                </a:cubicBezTo>
                <a:cubicBezTo>
                  <a:pt x="1000" y="1733"/>
                  <a:pt x="1006" y="1735"/>
                  <a:pt x="1013" y="1730"/>
                </a:cubicBezTo>
                <a:cubicBezTo>
                  <a:pt x="1016" y="1731"/>
                  <a:pt x="1027" y="1727"/>
                  <a:pt x="1029" y="1722"/>
                </a:cubicBezTo>
                <a:cubicBezTo>
                  <a:pt x="1030" y="1721"/>
                  <a:pt x="1030" y="1720"/>
                  <a:pt x="1030" y="1719"/>
                </a:cubicBezTo>
                <a:cubicBezTo>
                  <a:pt x="1027" y="1720"/>
                  <a:pt x="1025" y="1721"/>
                  <a:pt x="1023" y="1722"/>
                </a:cubicBezTo>
                <a:cubicBezTo>
                  <a:pt x="1009" y="1727"/>
                  <a:pt x="997" y="1725"/>
                  <a:pt x="983" y="1733"/>
                </a:cubicBezTo>
                <a:cubicBezTo>
                  <a:pt x="980" y="1730"/>
                  <a:pt x="976" y="1735"/>
                  <a:pt x="972" y="1737"/>
                </a:cubicBezTo>
                <a:cubicBezTo>
                  <a:pt x="968" y="1733"/>
                  <a:pt x="964" y="1734"/>
                  <a:pt x="959" y="1739"/>
                </a:cubicBezTo>
                <a:cubicBezTo>
                  <a:pt x="956" y="1735"/>
                  <a:pt x="951" y="1742"/>
                  <a:pt x="948" y="1739"/>
                </a:cubicBezTo>
                <a:cubicBezTo>
                  <a:pt x="943" y="1744"/>
                  <a:pt x="940" y="1738"/>
                  <a:pt x="935" y="1744"/>
                </a:cubicBezTo>
                <a:cubicBezTo>
                  <a:pt x="924" y="1741"/>
                  <a:pt x="913" y="1742"/>
                  <a:pt x="901" y="1746"/>
                </a:cubicBezTo>
                <a:cubicBezTo>
                  <a:pt x="890" y="1748"/>
                  <a:pt x="878" y="1749"/>
                  <a:pt x="867" y="1748"/>
                </a:cubicBezTo>
                <a:cubicBezTo>
                  <a:pt x="856" y="1748"/>
                  <a:pt x="845" y="1746"/>
                  <a:pt x="834" y="1750"/>
                </a:cubicBezTo>
                <a:cubicBezTo>
                  <a:pt x="823" y="1745"/>
                  <a:pt x="811" y="1745"/>
                  <a:pt x="801" y="1747"/>
                </a:cubicBezTo>
                <a:cubicBezTo>
                  <a:pt x="793" y="1738"/>
                  <a:pt x="782" y="1744"/>
                  <a:pt x="773" y="1738"/>
                </a:cubicBezTo>
                <a:cubicBezTo>
                  <a:pt x="767" y="1743"/>
                  <a:pt x="765" y="1730"/>
                  <a:pt x="759" y="1737"/>
                </a:cubicBezTo>
                <a:cubicBezTo>
                  <a:pt x="755" y="1731"/>
                  <a:pt x="750" y="1732"/>
                  <a:pt x="745" y="1732"/>
                </a:cubicBezTo>
                <a:cubicBezTo>
                  <a:pt x="736" y="1729"/>
                  <a:pt x="727" y="1727"/>
                  <a:pt x="717" y="1727"/>
                </a:cubicBezTo>
                <a:cubicBezTo>
                  <a:pt x="711" y="1722"/>
                  <a:pt x="703" y="1724"/>
                  <a:pt x="697" y="1722"/>
                </a:cubicBezTo>
                <a:cubicBezTo>
                  <a:pt x="694" y="1721"/>
                  <a:pt x="692" y="1720"/>
                  <a:pt x="689" y="1717"/>
                </a:cubicBezTo>
                <a:cubicBezTo>
                  <a:pt x="679" y="1719"/>
                  <a:pt x="671" y="1714"/>
                  <a:pt x="661" y="1712"/>
                </a:cubicBezTo>
                <a:cubicBezTo>
                  <a:pt x="652" y="1710"/>
                  <a:pt x="642" y="1711"/>
                  <a:pt x="633" y="1706"/>
                </a:cubicBezTo>
                <a:cubicBezTo>
                  <a:pt x="614" y="1704"/>
                  <a:pt x="596" y="1698"/>
                  <a:pt x="578" y="1691"/>
                </a:cubicBezTo>
                <a:cubicBezTo>
                  <a:pt x="561" y="1689"/>
                  <a:pt x="544" y="1687"/>
                  <a:pt x="527" y="1683"/>
                </a:cubicBezTo>
                <a:cubicBezTo>
                  <a:pt x="523" y="1684"/>
                  <a:pt x="519" y="1684"/>
                  <a:pt x="515" y="1681"/>
                </a:cubicBezTo>
                <a:cubicBezTo>
                  <a:pt x="509" y="1689"/>
                  <a:pt x="508" y="1674"/>
                  <a:pt x="502" y="1683"/>
                </a:cubicBezTo>
                <a:cubicBezTo>
                  <a:pt x="499" y="1677"/>
                  <a:pt x="493" y="1685"/>
                  <a:pt x="490" y="1680"/>
                </a:cubicBezTo>
                <a:cubicBezTo>
                  <a:pt x="485" y="1679"/>
                  <a:pt x="480" y="1680"/>
                  <a:pt x="475" y="1679"/>
                </a:cubicBezTo>
                <a:cubicBezTo>
                  <a:pt x="467" y="1678"/>
                  <a:pt x="459" y="1679"/>
                  <a:pt x="451" y="1679"/>
                </a:cubicBezTo>
                <a:cubicBezTo>
                  <a:pt x="441" y="1680"/>
                  <a:pt x="433" y="1675"/>
                  <a:pt x="423" y="1680"/>
                </a:cubicBezTo>
                <a:cubicBezTo>
                  <a:pt x="415" y="1678"/>
                  <a:pt x="407" y="1679"/>
                  <a:pt x="398" y="1679"/>
                </a:cubicBezTo>
                <a:cubicBezTo>
                  <a:pt x="393" y="1682"/>
                  <a:pt x="391" y="1675"/>
                  <a:pt x="385" y="1681"/>
                </a:cubicBezTo>
                <a:cubicBezTo>
                  <a:pt x="384" y="1679"/>
                  <a:pt x="382" y="1679"/>
                  <a:pt x="379" y="1682"/>
                </a:cubicBezTo>
                <a:cubicBezTo>
                  <a:pt x="377" y="1679"/>
                  <a:pt x="373" y="1680"/>
                  <a:pt x="376" y="1677"/>
                </a:cubicBezTo>
                <a:cubicBezTo>
                  <a:pt x="388" y="1669"/>
                  <a:pt x="398" y="1670"/>
                  <a:pt x="409" y="1669"/>
                </a:cubicBezTo>
                <a:cubicBezTo>
                  <a:pt x="413" y="1670"/>
                  <a:pt x="418" y="1669"/>
                  <a:pt x="423" y="1669"/>
                </a:cubicBezTo>
                <a:cubicBezTo>
                  <a:pt x="430" y="1674"/>
                  <a:pt x="429" y="1659"/>
                  <a:pt x="436" y="1668"/>
                </a:cubicBezTo>
                <a:cubicBezTo>
                  <a:pt x="458" y="1663"/>
                  <a:pt x="478" y="1668"/>
                  <a:pt x="500" y="1663"/>
                </a:cubicBezTo>
                <a:cubicBezTo>
                  <a:pt x="502" y="1666"/>
                  <a:pt x="504" y="1669"/>
                  <a:pt x="508" y="1665"/>
                </a:cubicBezTo>
                <a:cubicBezTo>
                  <a:pt x="510" y="1669"/>
                  <a:pt x="514" y="1670"/>
                  <a:pt x="517" y="1669"/>
                </a:cubicBezTo>
                <a:cubicBezTo>
                  <a:pt x="523" y="1669"/>
                  <a:pt x="530" y="1670"/>
                  <a:pt x="536" y="1670"/>
                </a:cubicBezTo>
                <a:cubicBezTo>
                  <a:pt x="542" y="1671"/>
                  <a:pt x="548" y="1672"/>
                  <a:pt x="554" y="1672"/>
                </a:cubicBezTo>
                <a:cubicBezTo>
                  <a:pt x="560" y="1673"/>
                  <a:pt x="565" y="1679"/>
                  <a:pt x="572" y="1678"/>
                </a:cubicBezTo>
                <a:cubicBezTo>
                  <a:pt x="577" y="1682"/>
                  <a:pt x="584" y="1679"/>
                  <a:pt x="590" y="1683"/>
                </a:cubicBezTo>
                <a:cubicBezTo>
                  <a:pt x="597" y="1675"/>
                  <a:pt x="601" y="1689"/>
                  <a:pt x="608" y="1685"/>
                </a:cubicBezTo>
                <a:cubicBezTo>
                  <a:pt x="614" y="1689"/>
                  <a:pt x="620" y="1686"/>
                  <a:pt x="626" y="1690"/>
                </a:cubicBezTo>
                <a:cubicBezTo>
                  <a:pt x="632" y="1691"/>
                  <a:pt x="638" y="1691"/>
                  <a:pt x="644" y="1696"/>
                </a:cubicBezTo>
                <a:cubicBezTo>
                  <a:pt x="647" y="1693"/>
                  <a:pt x="650" y="1693"/>
                  <a:pt x="652" y="1693"/>
                </a:cubicBezTo>
                <a:cubicBezTo>
                  <a:pt x="655" y="1698"/>
                  <a:pt x="659" y="1696"/>
                  <a:pt x="662" y="1697"/>
                </a:cubicBezTo>
                <a:cubicBezTo>
                  <a:pt x="669" y="1695"/>
                  <a:pt x="674" y="1703"/>
                  <a:pt x="681" y="1699"/>
                </a:cubicBezTo>
                <a:cubicBezTo>
                  <a:pt x="692" y="1705"/>
                  <a:pt x="706" y="1699"/>
                  <a:pt x="717" y="1706"/>
                </a:cubicBezTo>
                <a:cubicBezTo>
                  <a:pt x="720" y="1704"/>
                  <a:pt x="723" y="1703"/>
                  <a:pt x="725" y="1707"/>
                </a:cubicBezTo>
                <a:cubicBezTo>
                  <a:pt x="729" y="1704"/>
                  <a:pt x="732" y="1707"/>
                  <a:pt x="735" y="1707"/>
                </a:cubicBezTo>
                <a:cubicBezTo>
                  <a:pt x="741" y="1708"/>
                  <a:pt x="747" y="1709"/>
                  <a:pt x="754" y="1709"/>
                </a:cubicBezTo>
                <a:cubicBezTo>
                  <a:pt x="767" y="1707"/>
                  <a:pt x="779" y="1715"/>
                  <a:pt x="793" y="1710"/>
                </a:cubicBezTo>
                <a:cubicBezTo>
                  <a:pt x="798" y="1717"/>
                  <a:pt x="806" y="1708"/>
                  <a:pt x="811" y="1716"/>
                </a:cubicBezTo>
                <a:cubicBezTo>
                  <a:pt x="819" y="1709"/>
                  <a:pt x="823" y="1720"/>
                  <a:pt x="830" y="1713"/>
                </a:cubicBezTo>
                <a:cubicBezTo>
                  <a:pt x="842" y="1716"/>
                  <a:pt x="855" y="1713"/>
                  <a:pt x="867" y="1716"/>
                </a:cubicBezTo>
                <a:cubicBezTo>
                  <a:pt x="874" y="1712"/>
                  <a:pt x="880" y="1717"/>
                  <a:pt x="886" y="1714"/>
                </a:cubicBezTo>
                <a:cubicBezTo>
                  <a:pt x="893" y="1715"/>
                  <a:pt x="900" y="1711"/>
                  <a:pt x="905" y="1716"/>
                </a:cubicBezTo>
                <a:cubicBezTo>
                  <a:pt x="913" y="1708"/>
                  <a:pt x="918" y="1715"/>
                  <a:pt x="925" y="1709"/>
                </a:cubicBezTo>
                <a:cubicBezTo>
                  <a:pt x="931" y="1716"/>
                  <a:pt x="940" y="1704"/>
                  <a:pt x="946" y="1709"/>
                </a:cubicBezTo>
                <a:cubicBezTo>
                  <a:pt x="960" y="1702"/>
                  <a:pt x="972" y="1706"/>
                  <a:pt x="985" y="1700"/>
                </a:cubicBezTo>
                <a:cubicBezTo>
                  <a:pt x="998" y="1697"/>
                  <a:pt x="1012" y="1693"/>
                  <a:pt x="1025" y="1687"/>
                </a:cubicBezTo>
                <a:cubicBezTo>
                  <a:pt x="1032" y="1688"/>
                  <a:pt x="1039" y="1684"/>
                  <a:pt x="1046" y="1680"/>
                </a:cubicBezTo>
                <a:cubicBezTo>
                  <a:pt x="1052" y="1684"/>
                  <a:pt x="1053" y="1671"/>
                  <a:pt x="1061" y="1677"/>
                </a:cubicBezTo>
                <a:cubicBezTo>
                  <a:pt x="1069" y="1669"/>
                  <a:pt x="1074" y="1672"/>
                  <a:pt x="1082" y="1667"/>
                </a:cubicBezTo>
                <a:cubicBezTo>
                  <a:pt x="1085" y="1670"/>
                  <a:pt x="1089" y="1665"/>
                  <a:pt x="1093" y="1662"/>
                </a:cubicBezTo>
                <a:cubicBezTo>
                  <a:pt x="1096" y="1660"/>
                  <a:pt x="1102" y="1657"/>
                  <a:pt x="1101" y="1654"/>
                </a:cubicBezTo>
                <a:cubicBezTo>
                  <a:pt x="1085" y="1658"/>
                  <a:pt x="1069" y="1665"/>
                  <a:pt x="1054" y="1671"/>
                </a:cubicBezTo>
                <a:cubicBezTo>
                  <a:pt x="1045" y="1676"/>
                  <a:pt x="1037" y="1676"/>
                  <a:pt x="1029" y="1681"/>
                </a:cubicBezTo>
                <a:cubicBezTo>
                  <a:pt x="1021" y="1680"/>
                  <a:pt x="1013" y="1684"/>
                  <a:pt x="1005" y="1687"/>
                </a:cubicBezTo>
                <a:cubicBezTo>
                  <a:pt x="998" y="1683"/>
                  <a:pt x="988" y="1691"/>
                  <a:pt x="980" y="1693"/>
                </a:cubicBezTo>
                <a:cubicBezTo>
                  <a:pt x="978" y="1689"/>
                  <a:pt x="973" y="1696"/>
                  <a:pt x="970" y="1693"/>
                </a:cubicBezTo>
                <a:cubicBezTo>
                  <a:pt x="965" y="1699"/>
                  <a:pt x="962" y="1691"/>
                  <a:pt x="957" y="1694"/>
                </a:cubicBezTo>
                <a:cubicBezTo>
                  <a:pt x="941" y="1700"/>
                  <a:pt x="926" y="1697"/>
                  <a:pt x="909" y="1706"/>
                </a:cubicBezTo>
                <a:cubicBezTo>
                  <a:pt x="901" y="1702"/>
                  <a:pt x="892" y="1705"/>
                  <a:pt x="884" y="1705"/>
                </a:cubicBezTo>
                <a:cubicBezTo>
                  <a:pt x="876" y="1703"/>
                  <a:pt x="868" y="1701"/>
                  <a:pt x="859" y="1704"/>
                </a:cubicBezTo>
                <a:cubicBezTo>
                  <a:pt x="842" y="1701"/>
                  <a:pt x="825" y="1703"/>
                  <a:pt x="808" y="1701"/>
                </a:cubicBezTo>
                <a:cubicBezTo>
                  <a:pt x="799" y="1701"/>
                  <a:pt x="791" y="1699"/>
                  <a:pt x="783" y="1700"/>
                </a:cubicBezTo>
                <a:cubicBezTo>
                  <a:pt x="778" y="1701"/>
                  <a:pt x="774" y="1700"/>
                  <a:pt x="771" y="1698"/>
                </a:cubicBezTo>
                <a:cubicBezTo>
                  <a:pt x="766" y="1696"/>
                  <a:pt x="761" y="1697"/>
                  <a:pt x="756" y="1697"/>
                </a:cubicBezTo>
                <a:cubicBezTo>
                  <a:pt x="753" y="1690"/>
                  <a:pt x="746" y="1706"/>
                  <a:pt x="744" y="1694"/>
                </a:cubicBezTo>
                <a:cubicBezTo>
                  <a:pt x="739" y="1698"/>
                  <a:pt x="737" y="1690"/>
                  <a:pt x="731" y="1696"/>
                </a:cubicBezTo>
                <a:cubicBezTo>
                  <a:pt x="729" y="1686"/>
                  <a:pt x="722" y="1700"/>
                  <a:pt x="720" y="1690"/>
                </a:cubicBezTo>
                <a:cubicBezTo>
                  <a:pt x="714" y="1694"/>
                  <a:pt x="710" y="1691"/>
                  <a:pt x="705" y="1689"/>
                </a:cubicBezTo>
                <a:cubicBezTo>
                  <a:pt x="671" y="1688"/>
                  <a:pt x="638" y="1679"/>
                  <a:pt x="605" y="1669"/>
                </a:cubicBezTo>
                <a:cubicBezTo>
                  <a:pt x="588" y="1669"/>
                  <a:pt x="572" y="1662"/>
                  <a:pt x="554" y="1662"/>
                </a:cubicBezTo>
                <a:cubicBezTo>
                  <a:pt x="549" y="1664"/>
                  <a:pt x="547" y="1655"/>
                  <a:pt x="542" y="1659"/>
                </a:cubicBezTo>
                <a:cubicBezTo>
                  <a:pt x="539" y="1655"/>
                  <a:pt x="533" y="1663"/>
                  <a:pt x="530" y="1657"/>
                </a:cubicBezTo>
                <a:cubicBezTo>
                  <a:pt x="527" y="1652"/>
                  <a:pt x="521" y="1660"/>
                  <a:pt x="518" y="1654"/>
                </a:cubicBezTo>
                <a:cubicBezTo>
                  <a:pt x="516" y="1656"/>
                  <a:pt x="514" y="1654"/>
                  <a:pt x="512" y="1655"/>
                </a:cubicBezTo>
                <a:cubicBezTo>
                  <a:pt x="510" y="1652"/>
                  <a:pt x="506" y="1654"/>
                  <a:pt x="508" y="1650"/>
                </a:cubicBezTo>
                <a:cubicBezTo>
                  <a:pt x="536" y="1645"/>
                  <a:pt x="561" y="1653"/>
                  <a:pt x="587" y="1653"/>
                </a:cubicBezTo>
                <a:cubicBezTo>
                  <a:pt x="614" y="1653"/>
                  <a:pt x="639" y="1659"/>
                  <a:pt x="665" y="1660"/>
                </a:cubicBezTo>
                <a:cubicBezTo>
                  <a:pt x="670" y="1669"/>
                  <a:pt x="678" y="1659"/>
                  <a:pt x="683" y="1666"/>
                </a:cubicBezTo>
                <a:cubicBezTo>
                  <a:pt x="686" y="1669"/>
                  <a:pt x="690" y="1665"/>
                  <a:pt x="693" y="1666"/>
                </a:cubicBezTo>
                <a:cubicBezTo>
                  <a:pt x="696" y="1668"/>
                  <a:pt x="700" y="1669"/>
                  <a:pt x="704" y="1666"/>
                </a:cubicBezTo>
                <a:cubicBezTo>
                  <a:pt x="710" y="1668"/>
                  <a:pt x="715" y="1672"/>
                  <a:pt x="722" y="1667"/>
                </a:cubicBezTo>
                <a:cubicBezTo>
                  <a:pt x="729" y="1670"/>
                  <a:pt x="735" y="1674"/>
                  <a:pt x="742" y="1671"/>
                </a:cubicBezTo>
                <a:cubicBezTo>
                  <a:pt x="747" y="1678"/>
                  <a:pt x="756" y="1666"/>
                  <a:pt x="760" y="1677"/>
                </a:cubicBezTo>
                <a:cubicBezTo>
                  <a:pt x="768" y="1670"/>
                  <a:pt x="774" y="1678"/>
                  <a:pt x="782" y="1673"/>
                </a:cubicBezTo>
                <a:cubicBezTo>
                  <a:pt x="787" y="1679"/>
                  <a:pt x="795" y="1675"/>
                  <a:pt x="802" y="1677"/>
                </a:cubicBezTo>
                <a:cubicBezTo>
                  <a:pt x="805" y="1681"/>
                  <a:pt x="809" y="1673"/>
                  <a:pt x="812" y="1677"/>
                </a:cubicBezTo>
                <a:cubicBezTo>
                  <a:pt x="816" y="1675"/>
                  <a:pt x="819" y="1678"/>
                  <a:pt x="823" y="1676"/>
                </a:cubicBezTo>
                <a:cubicBezTo>
                  <a:pt x="829" y="1679"/>
                  <a:pt x="836" y="1675"/>
                  <a:pt x="841" y="1678"/>
                </a:cubicBezTo>
                <a:cubicBezTo>
                  <a:pt x="849" y="1674"/>
                  <a:pt x="855" y="1681"/>
                  <a:pt x="863" y="1674"/>
                </a:cubicBezTo>
                <a:cubicBezTo>
                  <a:pt x="876" y="1677"/>
                  <a:pt x="890" y="1674"/>
                  <a:pt x="903" y="1671"/>
                </a:cubicBezTo>
                <a:cubicBezTo>
                  <a:pt x="917" y="1670"/>
                  <a:pt x="931" y="1665"/>
                  <a:pt x="944" y="1665"/>
                </a:cubicBezTo>
                <a:cubicBezTo>
                  <a:pt x="959" y="1659"/>
                  <a:pt x="971" y="1664"/>
                  <a:pt x="986" y="1654"/>
                </a:cubicBezTo>
                <a:cubicBezTo>
                  <a:pt x="991" y="1658"/>
                  <a:pt x="1000" y="1648"/>
                  <a:pt x="1005" y="1652"/>
                </a:cubicBezTo>
                <a:cubicBezTo>
                  <a:pt x="1013" y="1647"/>
                  <a:pt x="1020" y="1645"/>
                  <a:pt x="1028" y="1643"/>
                </a:cubicBezTo>
                <a:cubicBezTo>
                  <a:pt x="1042" y="1636"/>
                  <a:pt x="1057" y="1630"/>
                  <a:pt x="1071" y="1625"/>
                </a:cubicBezTo>
                <a:cubicBezTo>
                  <a:pt x="1087" y="1612"/>
                  <a:pt x="1100" y="1611"/>
                  <a:pt x="1116" y="1598"/>
                </a:cubicBezTo>
                <a:cubicBezTo>
                  <a:pt x="1122" y="1602"/>
                  <a:pt x="1130" y="1591"/>
                  <a:pt x="1138" y="1587"/>
                </a:cubicBezTo>
                <a:cubicBezTo>
                  <a:pt x="1138" y="1586"/>
                  <a:pt x="1139" y="1586"/>
                  <a:pt x="1139" y="1586"/>
                </a:cubicBezTo>
                <a:close/>
                <a:moveTo>
                  <a:pt x="611" y="1554"/>
                </a:moveTo>
                <a:cubicBezTo>
                  <a:pt x="616" y="1552"/>
                  <a:pt x="611" y="1557"/>
                  <a:pt x="608" y="1559"/>
                </a:cubicBezTo>
                <a:cubicBezTo>
                  <a:pt x="602" y="1560"/>
                  <a:pt x="607" y="1556"/>
                  <a:pt x="611" y="1554"/>
                </a:cubicBezTo>
                <a:close/>
                <a:moveTo>
                  <a:pt x="111" y="1792"/>
                </a:moveTo>
                <a:cubicBezTo>
                  <a:pt x="110" y="1783"/>
                  <a:pt x="125" y="1782"/>
                  <a:pt x="129" y="1783"/>
                </a:cubicBezTo>
                <a:cubicBezTo>
                  <a:pt x="130" y="1793"/>
                  <a:pt x="117" y="1783"/>
                  <a:pt x="111" y="1792"/>
                </a:cubicBezTo>
                <a:close/>
                <a:moveTo>
                  <a:pt x="157" y="1793"/>
                </a:moveTo>
                <a:cubicBezTo>
                  <a:pt x="162" y="1791"/>
                  <a:pt x="157" y="1798"/>
                  <a:pt x="154" y="1794"/>
                </a:cubicBezTo>
                <a:cubicBezTo>
                  <a:pt x="150" y="1797"/>
                  <a:pt x="147" y="1795"/>
                  <a:pt x="143" y="1798"/>
                </a:cubicBezTo>
                <a:cubicBezTo>
                  <a:pt x="134" y="1797"/>
                  <a:pt x="153" y="1792"/>
                  <a:pt x="157" y="1793"/>
                </a:cubicBezTo>
                <a:close/>
                <a:moveTo>
                  <a:pt x="309" y="1697"/>
                </a:moveTo>
                <a:cubicBezTo>
                  <a:pt x="312" y="1711"/>
                  <a:pt x="295" y="1700"/>
                  <a:pt x="286" y="1709"/>
                </a:cubicBezTo>
                <a:cubicBezTo>
                  <a:pt x="287" y="1696"/>
                  <a:pt x="301" y="1708"/>
                  <a:pt x="309" y="1697"/>
                </a:cubicBezTo>
                <a:close/>
                <a:moveTo>
                  <a:pt x="368" y="1706"/>
                </a:moveTo>
                <a:cubicBezTo>
                  <a:pt x="372" y="1712"/>
                  <a:pt x="379" y="1707"/>
                  <a:pt x="384" y="1710"/>
                </a:cubicBezTo>
                <a:cubicBezTo>
                  <a:pt x="388" y="1711"/>
                  <a:pt x="394" y="1710"/>
                  <a:pt x="398" y="1710"/>
                </a:cubicBezTo>
                <a:cubicBezTo>
                  <a:pt x="409" y="1709"/>
                  <a:pt x="419" y="1714"/>
                  <a:pt x="430" y="1710"/>
                </a:cubicBezTo>
                <a:cubicBezTo>
                  <a:pt x="439" y="1718"/>
                  <a:pt x="451" y="1709"/>
                  <a:pt x="460" y="1714"/>
                </a:cubicBezTo>
                <a:cubicBezTo>
                  <a:pt x="465" y="1714"/>
                  <a:pt x="471" y="1710"/>
                  <a:pt x="475" y="1715"/>
                </a:cubicBezTo>
                <a:cubicBezTo>
                  <a:pt x="480" y="1715"/>
                  <a:pt x="485" y="1714"/>
                  <a:pt x="489" y="1716"/>
                </a:cubicBezTo>
                <a:cubicBezTo>
                  <a:pt x="498" y="1721"/>
                  <a:pt x="508" y="1717"/>
                  <a:pt x="517" y="1722"/>
                </a:cubicBezTo>
                <a:cubicBezTo>
                  <a:pt x="518" y="1723"/>
                  <a:pt x="518" y="1723"/>
                  <a:pt x="519" y="1724"/>
                </a:cubicBezTo>
                <a:cubicBezTo>
                  <a:pt x="530" y="1720"/>
                  <a:pt x="539" y="1726"/>
                  <a:pt x="550" y="1727"/>
                </a:cubicBezTo>
                <a:cubicBezTo>
                  <a:pt x="560" y="1729"/>
                  <a:pt x="571" y="1726"/>
                  <a:pt x="580" y="1731"/>
                </a:cubicBezTo>
                <a:cubicBezTo>
                  <a:pt x="589" y="1734"/>
                  <a:pt x="600" y="1732"/>
                  <a:pt x="608" y="1737"/>
                </a:cubicBezTo>
                <a:cubicBezTo>
                  <a:pt x="615" y="1733"/>
                  <a:pt x="618" y="1744"/>
                  <a:pt x="624" y="1740"/>
                </a:cubicBezTo>
                <a:cubicBezTo>
                  <a:pt x="630" y="1737"/>
                  <a:pt x="634" y="1743"/>
                  <a:pt x="638" y="1745"/>
                </a:cubicBezTo>
                <a:cubicBezTo>
                  <a:pt x="641" y="1744"/>
                  <a:pt x="644" y="1744"/>
                  <a:pt x="646" y="1746"/>
                </a:cubicBezTo>
                <a:cubicBezTo>
                  <a:pt x="649" y="1749"/>
                  <a:pt x="652" y="1745"/>
                  <a:pt x="654" y="1748"/>
                </a:cubicBezTo>
                <a:cubicBezTo>
                  <a:pt x="658" y="1752"/>
                  <a:pt x="664" y="1748"/>
                  <a:pt x="668" y="1753"/>
                </a:cubicBezTo>
                <a:cubicBezTo>
                  <a:pt x="687" y="1758"/>
                  <a:pt x="706" y="1763"/>
                  <a:pt x="725" y="1770"/>
                </a:cubicBezTo>
                <a:cubicBezTo>
                  <a:pt x="744" y="1775"/>
                  <a:pt x="764" y="1780"/>
                  <a:pt x="782" y="1788"/>
                </a:cubicBezTo>
                <a:cubicBezTo>
                  <a:pt x="788" y="1787"/>
                  <a:pt x="793" y="1788"/>
                  <a:pt x="798" y="1791"/>
                </a:cubicBezTo>
                <a:cubicBezTo>
                  <a:pt x="803" y="1791"/>
                  <a:pt x="808" y="1790"/>
                  <a:pt x="813" y="1791"/>
                </a:cubicBezTo>
                <a:cubicBezTo>
                  <a:pt x="817" y="1796"/>
                  <a:pt x="823" y="1792"/>
                  <a:pt x="827" y="1796"/>
                </a:cubicBezTo>
                <a:cubicBezTo>
                  <a:pt x="833" y="1789"/>
                  <a:pt x="835" y="1802"/>
                  <a:pt x="841" y="1797"/>
                </a:cubicBezTo>
                <a:cubicBezTo>
                  <a:pt x="845" y="1796"/>
                  <a:pt x="848" y="1799"/>
                  <a:pt x="851" y="1797"/>
                </a:cubicBezTo>
                <a:cubicBezTo>
                  <a:pt x="856" y="1798"/>
                  <a:pt x="857" y="1800"/>
                  <a:pt x="852" y="1803"/>
                </a:cubicBezTo>
                <a:cubicBezTo>
                  <a:pt x="849" y="1794"/>
                  <a:pt x="842" y="1805"/>
                  <a:pt x="838" y="1803"/>
                </a:cubicBezTo>
                <a:cubicBezTo>
                  <a:pt x="834" y="1795"/>
                  <a:pt x="827" y="1806"/>
                  <a:pt x="823" y="1802"/>
                </a:cubicBezTo>
                <a:cubicBezTo>
                  <a:pt x="814" y="1802"/>
                  <a:pt x="804" y="1801"/>
                  <a:pt x="794" y="1800"/>
                </a:cubicBezTo>
                <a:cubicBezTo>
                  <a:pt x="791" y="1804"/>
                  <a:pt x="789" y="1802"/>
                  <a:pt x="786" y="1799"/>
                </a:cubicBezTo>
                <a:cubicBezTo>
                  <a:pt x="784" y="1801"/>
                  <a:pt x="782" y="1801"/>
                  <a:pt x="780" y="1800"/>
                </a:cubicBezTo>
                <a:cubicBezTo>
                  <a:pt x="775" y="1799"/>
                  <a:pt x="769" y="1803"/>
                  <a:pt x="765" y="1799"/>
                </a:cubicBezTo>
                <a:cubicBezTo>
                  <a:pt x="755" y="1804"/>
                  <a:pt x="747" y="1793"/>
                  <a:pt x="736" y="1797"/>
                </a:cubicBezTo>
                <a:cubicBezTo>
                  <a:pt x="732" y="1793"/>
                  <a:pt x="726" y="1802"/>
                  <a:pt x="723" y="1793"/>
                </a:cubicBezTo>
                <a:cubicBezTo>
                  <a:pt x="717" y="1795"/>
                  <a:pt x="714" y="1789"/>
                  <a:pt x="708" y="1792"/>
                </a:cubicBezTo>
                <a:cubicBezTo>
                  <a:pt x="699" y="1792"/>
                  <a:pt x="690" y="1784"/>
                  <a:pt x="680" y="1786"/>
                </a:cubicBezTo>
                <a:cubicBezTo>
                  <a:pt x="671" y="1784"/>
                  <a:pt x="662" y="1779"/>
                  <a:pt x="652" y="1781"/>
                </a:cubicBezTo>
                <a:cubicBezTo>
                  <a:pt x="643" y="1779"/>
                  <a:pt x="636" y="1771"/>
                  <a:pt x="625" y="1778"/>
                </a:cubicBezTo>
                <a:cubicBezTo>
                  <a:pt x="623" y="1766"/>
                  <a:pt x="616" y="1778"/>
                  <a:pt x="613" y="1769"/>
                </a:cubicBezTo>
                <a:cubicBezTo>
                  <a:pt x="599" y="1770"/>
                  <a:pt x="587" y="1765"/>
                  <a:pt x="573" y="1768"/>
                </a:cubicBezTo>
                <a:cubicBezTo>
                  <a:pt x="571" y="1758"/>
                  <a:pt x="565" y="1764"/>
                  <a:pt x="562" y="1761"/>
                </a:cubicBezTo>
                <a:cubicBezTo>
                  <a:pt x="558" y="1760"/>
                  <a:pt x="554" y="1760"/>
                  <a:pt x="550" y="1759"/>
                </a:cubicBezTo>
                <a:cubicBezTo>
                  <a:pt x="543" y="1756"/>
                  <a:pt x="535" y="1758"/>
                  <a:pt x="527" y="1756"/>
                </a:cubicBezTo>
                <a:cubicBezTo>
                  <a:pt x="518" y="1752"/>
                  <a:pt x="509" y="1749"/>
                  <a:pt x="500" y="1747"/>
                </a:cubicBezTo>
                <a:cubicBezTo>
                  <a:pt x="495" y="1746"/>
                  <a:pt x="490" y="1747"/>
                  <a:pt x="485" y="1746"/>
                </a:cubicBezTo>
                <a:cubicBezTo>
                  <a:pt x="480" y="1745"/>
                  <a:pt x="477" y="1742"/>
                  <a:pt x="472" y="1741"/>
                </a:cubicBezTo>
                <a:cubicBezTo>
                  <a:pt x="462" y="1740"/>
                  <a:pt x="453" y="1738"/>
                  <a:pt x="444" y="1736"/>
                </a:cubicBezTo>
                <a:cubicBezTo>
                  <a:pt x="435" y="1735"/>
                  <a:pt x="425" y="1737"/>
                  <a:pt x="418" y="1729"/>
                </a:cubicBezTo>
                <a:cubicBezTo>
                  <a:pt x="403" y="1738"/>
                  <a:pt x="394" y="1723"/>
                  <a:pt x="379" y="1734"/>
                </a:cubicBezTo>
                <a:cubicBezTo>
                  <a:pt x="368" y="1728"/>
                  <a:pt x="356" y="1730"/>
                  <a:pt x="345" y="1725"/>
                </a:cubicBezTo>
                <a:cubicBezTo>
                  <a:pt x="335" y="1731"/>
                  <a:pt x="326" y="1726"/>
                  <a:pt x="315" y="1732"/>
                </a:cubicBezTo>
                <a:cubicBezTo>
                  <a:pt x="290" y="1725"/>
                  <a:pt x="262" y="1736"/>
                  <a:pt x="238" y="1731"/>
                </a:cubicBezTo>
                <a:cubicBezTo>
                  <a:pt x="235" y="1725"/>
                  <a:pt x="248" y="1724"/>
                  <a:pt x="251" y="1725"/>
                </a:cubicBezTo>
                <a:cubicBezTo>
                  <a:pt x="253" y="1724"/>
                  <a:pt x="255" y="1723"/>
                  <a:pt x="256" y="1722"/>
                </a:cubicBezTo>
                <a:cubicBezTo>
                  <a:pt x="260" y="1719"/>
                  <a:pt x="264" y="1717"/>
                  <a:pt x="268" y="1714"/>
                </a:cubicBezTo>
                <a:cubicBezTo>
                  <a:pt x="274" y="1721"/>
                  <a:pt x="283" y="1715"/>
                  <a:pt x="290" y="1720"/>
                </a:cubicBezTo>
                <a:cubicBezTo>
                  <a:pt x="304" y="1714"/>
                  <a:pt x="316" y="1713"/>
                  <a:pt x="328" y="1715"/>
                </a:cubicBezTo>
                <a:cubicBezTo>
                  <a:pt x="343" y="1707"/>
                  <a:pt x="353" y="1716"/>
                  <a:pt x="368" y="1706"/>
                </a:cubicBezTo>
                <a:close/>
                <a:moveTo>
                  <a:pt x="325" y="1690"/>
                </a:moveTo>
                <a:cubicBezTo>
                  <a:pt x="327" y="1681"/>
                  <a:pt x="344" y="1685"/>
                  <a:pt x="353" y="1674"/>
                </a:cubicBezTo>
                <a:cubicBezTo>
                  <a:pt x="351" y="1684"/>
                  <a:pt x="333" y="1687"/>
                  <a:pt x="325" y="1690"/>
                </a:cubicBezTo>
                <a:close/>
                <a:moveTo>
                  <a:pt x="371" y="1659"/>
                </a:moveTo>
                <a:cubicBezTo>
                  <a:pt x="368" y="1653"/>
                  <a:pt x="382" y="1650"/>
                  <a:pt x="386" y="1645"/>
                </a:cubicBezTo>
                <a:cubicBezTo>
                  <a:pt x="390" y="1656"/>
                  <a:pt x="378" y="1651"/>
                  <a:pt x="371" y="1659"/>
                </a:cubicBezTo>
                <a:close/>
                <a:moveTo>
                  <a:pt x="483" y="1654"/>
                </a:moveTo>
                <a:cubicBezTo>
                  <a:pt x="476" y="1652"/>
                  <a:pt x="468" y="1655"/>
                  <a:pt x="462" y="1654"/>
                </a:cubicBezTo>
                <a:cubicBezTo>
                  <a:pt x="461" y="1644"/>
                  <a:pt x="474" y="1653"/>
                  <a:pt x="479" y="1649"/>
                </a:cubicBezTo>
                <a:cubicBezTo>
                  <a:pt x="486" y="1651"/>
                  <a:pt x="493" y="1650"/>
                  <a:pt x="500" y="1649"/>
                </a:cubicBezTo>
                <a:cubicBezTo>
                  <a:pt x="501" y="1658"/>
                  <a:pt x="488" y="1650"/>
                  <a:pt x="483" y="1654"/>
                </a:cubicBezTo>
                <a:close/>
                <a:moveTo>
                  <a:pt x="38" y="1897"/>
                </a:moveTo>
                <a:cubicBezTo>
                  <a:pt x="47" y="1900"/>
                  <a:pt x="57" y="1895"/>
                  <a:pt x="65" y="1896"/>
                </a:cubicBezTo>
                <a:cubicBezTo>
                  <a:pt x="75" y="1897"/>
                  <a:pt x="85" y="1896"/>
                  <a:pt x="95" y="1893"/>
                </a:cubicBezTo>
                <a:cubicBezTo>
                  <a:pt x="114" y="1898"/>
                  <a:pt x="134" y="1896"/>
                  <a:pt x="154" y="1892"/>
                </a:cubicBezTo>
                <a:cubicBezTo>
                  <a:pt x="160" y="1899"/>
                  <a:pt x="167" y="1895"/>
                  <a:pt x="174" y="1896"/>
                </a:cubicBezTo>
                <a:cubicBezTo>
                  <a:pt x="178" y="1895"/>
                  <a:pt x="181" y="1897"/>
                  <a:pt x="184" y="1896"/>
                </a:cubicBezTo>
                <a:cubicBezTo>
                  <a:pt x="187" y="1902"/>
                  <a:pt x="193" y="1894"/>
                  <a:pt x="197" y="1899"/>
                </a:cubicBezTo>
                <a:cubicBezTo>
                  <a:pt x="212" y="1897"/>
                  <a:pt x="227" y="1901"/>
                  <a:pt x="242" y="1899"/>
                </a:cubicBezTo>
                <a:cubicBezTo>
                  <a:pt x="248" y="1908"/>
                  <a:pt x="256" y="1902"/>
                  <a:pt x="262" y="1907"/>
                </a:cubicBezTo>
                <a:cubicBezTo>
                  <a:pt x="269" y="1909"/>
                  <a:pt x="277" y="1907"/>
                  <a:pt x="283" y="1913"/>
                </a:cubicBezTo>
                <a:cubicBezTo>
                  <a:pt x="287" y="1911"/>
                  <a:pt x="291" y="1911"/>
                  <a:pt x="294" y="1913"/>
                </a:cubicBezTo>
                <a:cubicBezTo>
                  <a:pt x="297" y="1917"/>
                  <a:pt x="301" y="1911"/>
                  <a:pt x="304" y="1917"/>
                </a:cubicBezTo>
                <a:cubicBezTo>
                  <a:pt x="307" y="1916"/>
                  <a:pt x="310" y="1919"/>
                  <a:pt x="314" y="1917"/>
                </a:cubicBezTo>
                <a:cubicBezTo>
                  <a:pt x="319" y="1915"/>
                  <a:pt x="321" y="1924"/>
                  <a:pt x="326" y="1920"/>
                </a:cubicBezTo>
                <a:cubicBezTo>
                  <a:pt x="354" y="1926"/>
                  <a:pt x="383" y="1930"/>
                  <a:pt x="411" y="1936"/>
                </a:cubicBezTo>
                <a:cubicBezTo>
                  <a:pt x="418" y="1936"/>
                  <a:pt x="424" y="1937"/>
                  <a:pt x="431" y="1940"/>
                </a:cubicBezTo>
                <a:cubicBezTo>
                  <a:pt x="439" y="1938"/>
                  <a:pt x="446" y="1942"/>
                  <a:pt x="453" y="1943"/>
                </a:cubicBezTo>
                <a:cubicBezTo>
                  <a:pt x="460" y="1943"/>
                  <a:pt x="466" y="1949"/>
                  <a:pt x="473" y="1946"/>
                </a:cubicBezTo>
                <a:cubicBezTo>
                  <a:pt x="481" y="1945"/>
                  <a:pt x="488" y="1951"/>
                  <a:pt x="496" y="1949"/>
                </a:cubicBezTo>
                <a:cubicBezTo>
                  <a:pt x="510" y="1949"/>
                  <a:pt x="525" y="1951"/>
                  <a:pt x="540" y="1947"/>
                </a:cubicBezTo>
                <a:cubicBezTo>
                  <a:pt x="547" y="1950"/>
                  <a:pt x="555" y="1947"/>
                  <a:pt x="563" y="1945"/>
                </a:cubicBezTo>
                <a:cubicBezTo>
                  <a:pt x="566" y="1949"/>
                  <a:pt x="571" y="1942"/>
                  <a:pt x="574" y="1945"/>
                </a:cubicBezTo>
                <a:cubicBezTo>
                  <a:pt x="578" y="1945"/>
                  <a:pt x="582" y="1944"/>
                  <a:pt x="588" y="1940"/>
                </a:cubicBezTo>
                <a:cubicBezTo>
                  <a:pt x="585" y="1935"/>
                  <a:pt x="581" y="1936"/>
                  <a:pt x="577" y="1940"/>
                </a:cubicBezTo>
                <a:cubicBezTo>
                  <a:pt x="574" y="1937"/>
                  <a:pt x="571" y="1937"/>
                  <a:pt x="567" y="1940"/>
                </a:cubicBezTo>
                <a:cubicBezTo>
                  <a:pt x="560" y="1933"/>
                  <a:pt x="550" y="1944"/>
                  <a:pt x="544" y="1937"/>
                </a:cubicBezTo>
                <a:cubicBezTo>
                  <a:pt x="528" y="1943"/>
                  <a:pt x="514" y="1936"/>
                  <a:pt x="497" y="1941"/>
                </a:cubicBezTo>
                <a:cubicBezTo>
                  <a:pt x="484" y="1935"/>
                  <a:pt x="469" y="1936"/>
                  <a:pt x="456" y="1930"/>
                </a:cubicBezTo>
                <a:cubicBezTo>
                  <a:pt x="448" y="1933"/>
                  <a:pt x="442" y="1929"/>
                  <a:pt x="435" y="1927"/>
                </a:cubicBezTo>
                <a:cubicBezTo>
                  <a:pt x="427" y="1931"/>
                  <a:pt x="421" y="1921"/>
                  <a:pt x="413" y="1924"/>
                </a:cubicBezTo>
                <a:cubicBezTo>
                  <a:pt x="407" y="1921"/>
                  <a:pt x="400" y="1920"/>
                  <a:pt x="393" y="1920"/>
                </a:cubicBezTo>
                <a:cubicBezTo>
                  <a:pt x="389" y="1922"/>
                  <a:pt x="387" y="1917"/>
                  <a:pt x="383" y="1916"/>
                </a:cubicBezTo>
                <a:cubicBezTo>
                  <a:pt x="377" y="1924"/>
                  <a:pt x="376" y="1910"/>
                  <a:pt x="370" y="1918"/>
                </a:cubicBezTo>
                <a:cubicBezTo>
                  <a:pt x="364" y="1913"/>
                  <a:pt x="357" y="1913"/>
                  <a:pt x="351" y="1910"/>
                </a:cubicBezTo>
                <a:cubicBezTo>
                  <a:pt x="342" y="1918"/>
                  <a:pt x="337" y="1905"/>
                  <a:pt x="328" y="1908"/>
                </a:cubicBezTo>
                <a:cubicBezTo>
                  <a:pt x="299" y="1907"/>
                  <a:pt x="273" y="1893"/>
                  <a:pt x="244" y="1891"/>
                </a:cubicBezTo>
                <a:cubicBezTo>
                  <a:pt x="238" y="1885"/>
                  <a:pt x="230" y="1889"/>
                  <a:pt x="224" y="1887"/>
                </a:cubicBezTo>
                <a:cubicBezTo>
                  <a:pt x="217" y="1884"/>
                  <a:pt x="209" y="1886"/>
                  <a:pt x="201" y="1885"/>
                </a:cubicBezTo>
                <a:cubicBezTo>
                  <a:pt x="198" y="1886"/>
                  <a:pt x="194" y="1886"/>
                  <a:pt x="191" y="1885"/>
                </a:cubicBezTo>
                <a:cubicBezTo>
                  <a:pt x="188" y="1881"/>
                  <a:pt x="182" y="1889"/>
                  <a:pt x="179" y="1883"/>
                </a:cubicBezTo>
                <a:cubicBezTo>
                  <a:pt x="171" y="1882"/>
                  <a:pt x="163" y="1885"/>
                  <a:pt x="156" y="1880"/>
                </a:cubicBezTo>
                <a:cubicBezTo>
                  <a:pt x="152" y="1883"/>
                  <a:pt x="149" y="1883"/>
                  <a:pt x="146" y="1880"/>
                </a:cubicBezTo>
                <a:cubicBezTo>
                  <a:pt x="141" y="1885"/>
                  <a:pt x="136" y="1886"/>
                  <a:pt x="133" y="1882"/>
                </a:cubicBezTo>
                <a:cubicBezTo>
                  <a:pt x="128" y="1888"/>
                  <a:pt x="125" y="1880"/>
                  <a:pt x="120" y="1884"/>
                </a:cubicBezTo>
                <a:cubicBezTo>
                  <a:pt x="116" y="1885"/>
                  <a:pt x="113" y="1877"/>
                  <a:pt x="107" y="1885"/>
                </a:cubicBezTo>
                <a:cubicBezTo>
                  <a:pt x="100" y="1881"/>
                  <a:pt x="93" y="1881"/>
                  <a:pt x="85" y="1883"/>
                </a:cubicBezTo>
                <a:cubicBezTo>
                  <a:pt x="76" y="1886"/>
                  <a:pt x="68" y="1881"/>
                  <a:pt x="59" y="1886"/>
                </a:cubicBezTo>
                <a:cubicBezTo>
                  <a:pt x="44" y="1882"/>
                  <a:pt x="27" y="1888"/>
                  <a:pt x="11" y="1887"/>
                </a:cubicBezTo>
                <a:cubicBezTo>
                  <a:pt x="8" y="1887"/>
                  <a:pt x="5" y="1888"/>
                  <a:pt x="2" y="1888"/>
                </a:cubicBezTo>
                <a:cubicBezTo>
                  <a:pt x="2" y="1901"/>
                  <a:pt x="2" y="1901"/>
                  <a:pt x="2" y="1901"/>
                </a:cubicBezTo>
                <a:cubicBezTo>
                  <a:pt x="4" y="1901"/>
                  <a:pt x="6" y="1900"/>
                  <a:pt x="8" y="1899"/>
                </a:cubicBezTo>
                <a:cubicBezTo>
                  <a:pt x="18" y="1900"/>
                  <a:pt x="28" y="1898"/>
                  <a:pt x="38" y="1897"/>
                </a:cubicBezTo>
                <a:close/>
                <a:moveTo>
                  <a:pt x="1574" y="2083"/>
                </a:moveTo>
                <a:cubicBezTo>
                  <a:pt x="1563" y="2071"/>
                  <a:pt x="1553" y="2057"/>
                  <a:pt x="1541" y="2047"/>
                </a:cubicBezTo>
                <a:cubicBezTo>
                  <a:pt x="1531" y="2035"/>
                  <a:pt x="1518" y="2029"/>
                  <a:pt x="1507" y="2019"/>
                </a:cubicBezTo>
                <a:cubicBezTo>
                  <a:pt x="1497" y="2004"/>
                  <a:pt x="1485" y="1995"/>
                  <a:pt x="1474" y="1983"/>
                </a:cubicBezTo>
                <a:cubicBezTo>
                  <a:pt x="1469" y="1977"/>
                  <a:pt x="1464" y="1972"/>
                  <a:pt x="1459" y="1965"/>
                </a:cubicBezTo>
                <a:cubicBezTo>
                  <a:pt x="1453" y="1959"/>
                  <a:pt x="1446" y="1954"/>
                  <a:pt x="1441" y="1948"/>
                </a:cubicBezTo>
                <a:cubicBezTo>
                  <a:pt x="1430" y="1933"/>
                  <a:pt x="1418" y="1924"/>
                  <a:pt x="1407" y="1913"/>
                </a:cubicBezTo>
                <a:cubicBezTo>
                  <a:pt x="1392" y="1891"/>
                  <a:pt x="1377" y="1870"/>
                  <a:pt x="1362" y="1849"/>
                </a:cubicBezTo>
                <a:cubicBezTo>
                  <a:pt x="1347" y="1828"/>
                  <a:pt x="1332" y="1806"/>
                  <a:pt x="1317" y="1782"/>
                </a:cubicBezTo>
                <a:cubicBezTo>
                  <a:pt x="1315" y="1772"/>
                  <a:pt x="1307" y="1755"/>
                  <a:pt x="1298" y="1737"/>
                </a:cubicBezTo>
                <a:cubicBezTo>
                  <a:pt x="1302" y="1734"/>
                  <a:pt x="1296" y="1734"/>
                  <a:pt x="1294" y="1729"/>
                </a:cubicBezTo>
                <a:cubicBezTo>
                  <a:pt x="1297" y="1728"/>
                  <a:pt x="1296" y="1725"/>
                  <a:pt x="1294" y="1722"/>
                </a:cubicBezTo>
                <a:cubicBezTo>
                  <a:pt x="1294" y="1721"/>
                  <a:pt x="1293" y="1719"/>
                  <a:pt x="1292" y="1717"/>
                </a:cubicBezTo>
                <a:cubicBezTo>
                  <a:pt x="1289" y="1713"/>
                  <a:pt x="1292" y="1709"/>
                  <a:pt x="1288" y="1710"/>
                </a:cubicBezTo>
                <a:cubicBezTo>
                  <a:pt x="1280" y="1712"/>
                  <a:pt x="1290" y="1704"/>
                  <a:pt x="1287" y="1701"/>
                </a:cubicBezTo>
                <a:cubicBezTo>
                  <a:pt x="1284" y="1702"/>
                  <a:pt x="1283" y="1698"/>
                  <a:pt x="1288" y="1697"/>
                </a:cubicBezTo>
                <a:cubicBezTo>
                  <a:pt x="1286" y="1693"/>
                  <a:pt x="1285" y="1690"/>
                  <a:pt x="1283" y="1686"/>
                </a:cubicBezTo>
                <a:cubicBezTo>
                  <a:pt x="1282" y="1685"/>
                  <a:pt x="1279" y="1684"/>
                  <a:pt x="1280" y="1688"/>
                </a:cubicBezTo>
                <a:cubicBezTo>
                  <a:pt x="1282" y="1690"/>
                  <a:pt x="1280" y="1692"/>
                  <a:pt x="1280" y="1694"/>
                </a:cubicBezTo>
                <a:cubicBezTo>
                  <a:pt x="1285" y="1700"/>
                  <a:pt x="1278" y="1702"/>
                  <a:pt x="1284" y="1708"/>
                </a:cubicBezTo>
                <a:cubicBezTo>
                  <a:pt x="1279" y="1711"/>
                  <a:pt x="1287" y="1718"/>
                  <a:pt x="1288" y="1722"/>
                </a:cubicBezTo>
                <a:cubicBezTo>
                  <a:pt x="1288" y="1722"/>
                  <a:pt x="1288" y="1722"/>
                  <a:pt x="1288" y="1723"/>
                </a:cubicBezTo>
                <a:cubicBezTo>
                  <a:pt x="1287" y="1727"/>
                  <a:pt x="1288" y="1731"/>
                  <a:pt x="1292" y="1737"/>
                </a:cubicBezTo>
                <a:cubicBezTo>
                  <a:pt x="1292" y="1748"/>
                  <a:pt x="1310" y="1773"/>
                  <a:pt x="1312" y="1791"/>
                </a:cubicBezTo>
                <a:cubicBezTo>
                  <a:pt x="1321" y="1798"/>
                  <a:pt x="1326" y="1818"/>
                  <a:pt x="1335" y="1825"/>
                </a:cubicBezTo>
                <a:cubicBezTo>
                  <a:pt x="1334" y="1832"/>
                  <a:pt x="1341" y="1841"/>
                  <a:pt x="1343" y="1849"/>
                </a:cubicBezTo>
                <a:cubicBezTo>
                  <a:pt x="1344" y="1852"/>
                  <a:pt x="1344" y="1854"/>
                  <a:pt x="1344" y="1857"/>
                </a:cubicBezTo>
                <a:cubicBezTo>
                  <a:pt x="1352" y="1856"/>
                  <a:pt x="1352" y="1875"/>
                  <a:pt x="1359" y="1875"/>
                </a:cubicBezTo>
                <a:cubicBezTo>
                  <a:pt x="1356" y="1877"/>
                  <a:pt x="1360" y="1884"/>
                  <a:pt x="1363" y="1883"/>
                </a:cubicBezTo>
                <a:cubicBezTo>
                  <a:pt x="1364" y="1887"/>
                  <a:pt x="1362" y="1889"/>
                  <a:pt x="1366" y="1894"/>
                </a:cubicBezTo>
                <a:cubicBezTo>
                  <a:pt x="1377" y="1904"/>
                  <a:pt x="1384" y="1926"/>
                  <a:pt x="1395" y="1935"/>
                </a:cubicBezTo>
                <a:cubicBezTo>
                  <a:pt x="1414" y="1963"/>
                  <a:pt x="1431" y="1985"/>
                  <a:pt x="1453" y="2013"/>
                </a:cubicBezTo>
                <a:cubicBezTo>
                  <a:pt x="1460" y="2014"/>
                  <a:pt x="1464" y="2025"/>
                  <a:pt x="1470" y="2027"/>
                </a:cubicBezTo>
                <a:cubicBezTo>
                  <a:pt x="1475" y="2034"/>
                  <a:pt x="1480" y="2039"/>
                  <a:pt x="1485" y="2046"/>
                </a:cubicBezTo>
                <a:cubicBezTo>
                  <a:pt x="1493" y="2045"/>
                  <a:pt x="1496" y="2058"/>
                  <a:pt x="1502" y="2060"/>
                </a:cubicBezTo>
                <a:cubicBezTo>
                  <a:pt x="1508" y="2063"/>
                  <a:pt x="1512" y="2073"/>
                  <a:pt x="1519" y="2074"/>
                </a:cubicBezTo>
                <a:cubicBezTo>
                  <a:pt x="1538" y="2106"/>
                  <a:pt x="1563" y="2118"/>
                  <a:pt x="1582" y="2150"/>
                </a:cubicBezTo>
                <a:cubicBezTo>
                  <a:pt x="1587" y="2152"/>
                  <a:pt x="1592" y="2156"/>
                  <a:pt x="1597" y="2160"/>
                </a:cubicBezTo>
                <a:cubicBezTo>
                  <a:pt x="1609" y="2160"/>
                  <a:pt x="1609" y="2160"/>
                  <a:pt x="1609" y="2160"/>
                </a:cubicBezTo>
                <a:cubicBezTo>
                  <a:pt x="1606" y="2157"/>
                  <a:pt x="1604" y="2154"/>
                  <a:pt x="1601" y="2150"/>
                </a:cubicBezTo>
                <a:cubicBezTo>
                  <a:pt x="1591" y="2152"/>
                  <a:pt x="1587" y="2136"/>
                  <a:pt x="1579" y="2132"/>
                </a:cubicBezTo>
                <a:cubicBezTo>
                  <a:pt x="1572" y="2127"/>
                  <a:pt x="1567" y="2116"/>
                  <a:pt x="1560" y="2112"/>
                </a:cubicBezTo>
                <a:cubicBezTo>
                  <a:pt x="1549" y="2093"/>
                  <a:pt x="1533" y="2084"/>
                  <a:pt x="1521" y="2067"/>
                </a:cubicBezTo>
                <a:cubicBezTo>
                  <a:pt x="1516" y="2069"/>
                  <a:pt x="1515" y="2056"/>
                  <a:pt x="1510" y="2056"/>
                </a:cubicBezTo>
                <a:cubicBezTo>
                  <a:pt x="1508" y="2049"/>
                  <a:pt x="1502" y="2053"/>
                  <a:pt x="1501" y="2044"/>
                </a:cubicBezTo>
                <a:cubicBezTo>
                  <a:pt x="1496" y="2046"/>
                  <a:pt x="1495" y="2036"/>
                  <a:pt x="1491" y="2037"/>
                </a:cubicBezTo>
                <a:cubicBezTo>
                  <a:pt x="1488" y="2030"/>
                  <a:pt x="1483" y="2033"/>
                  <a:pt x="1482" y="2025"/>
                </a:cubicBezTo>
                <a:cubicBezTo>
                  <a:pt x="1472" y="2025"/>
                  <a:pt x="1467" y="2013"/>
                  <a:pt x="1460" y="2006"/>
                </a:cubicBezTo>
                <a:cubicBezTo>
                  <a:pt x="1455" y="2007"/>
                  <a:pt x="1454" y="1997"/>
                  <a:pt x="1449" y="1999"/>
                </a:cubicBezTo>
                <a:cubicBezTo>
                  <a:pt x="1446" y="1996"/>
                  <a:pt x="1446" y="1984"/>
                  <a:pt x="1440" y="1987"/>
                </a:cubicBezTo>
                <a:cubicBezTo>
                  <a:pt x="1429" y="1967"/>
                  <a:pt x="1415" y="1954"/>
                  <a:pt x="1403" y="1937"/>
                </a:cubicBezTo>
                <a:cubicBezTo>
                  <a:pt x="1392" y="1918"/>
                  <a:pt x="1379" y="1902"/>
                  <a:pt x="1367" y="1884"/>
                </a:cubicBezTo>
                <a:cubicBezTo>
                  <a:pt x="1364" y="1877"/>
                  <a:pt x="1360" y="1870"/>
                  <a:pt x="1357" y="1863"/>
                </a:cubicBezTo>
                <a:cubicBezTo>
                  <a:pt x="1359" y="1862"/>
                  <a:pt x="1360" y="1863"/>
                  <a:pt x="1361" y="1864"/>
                </a:cubicBezTo>
                <a:cubicBezTo>
                  <a:pt x="1372" y="1886"/>
                  <a:pt x="1386" y="1900"/>
                  <a:pt x="1399" y="1917"/>
                </a:cubicBezTo>
                <a:cubicBezTo>
                  <a:pt x="1403" y="1921"/>
                  <a:pt x="1406" y="1927"/>
                  <a:pt x="1411" y="1927"/>
                </a:cubicBezTo>
                <a:cubicBezTo>
                  <a:pt x="1414" y="1930"/>
                  <a:pt x="1415" y="1942"/>
                  <a:pt x="1420" y="1939"/>
                </a:cubicBezTo>
                <a:cubicBezTo>
                  <a:pt x="1422" y="1948"/>
                  <a:pt x="1428" y="1944"/>
                  <a:pt x="1430" y="1953"/>
                </a:cubicBezTo>
                <a:cubicBezTo>
                  <a:pt x="1435" y="1953"/>
                  <a:pt x="1435" y="1963"/>
                  <a:pt x="1440" y="1961"/>
                </a:cubicBezTo>
                <a:cubicBezTo>
                  <a:pt x="1453" y="1979"/>
                  <a:pt x="1467" y="1992"/>
                  <a:pt x="1482" y="2005"/>
                </a:cubicBezTo>
                <a:cubicBezTo>
                  <a:pt x="1488" y="2016"/>
                  <a:pt x="1495" y="2021"/>
                  <a:pt x="1502" y="2028"/>
                </a:cubicBezTo>
                <a:cubicBezTo>
                  <a:pt x="1509" y="2034"/>
                  <a:pt x="1516" y="2043"/>
                  <a:pt x="1524" y="2046"/>
                </a:cubicBezTo>
                <a:cubicBezTo>
                  <a:pt x="1530" y="2058"/>
                  <a:pt x="1540" y="2055"/>
                  <a:pt x="1545" y="2068"/>
                </a:cubicBezTo>
                <a:cubicBezTo>
                  <a:pt x="1551" y="2076"/>
                  <a:pt x="1559" y="2080"/>
                  <a:pt x="1565" y="2090"/>
                </a:cubicBezTo>
                <a:cubicBezTo>
                  <a:pt x="1571" y="2088"/>
                  <a:pt x="1572" y="2101"/>
                  <a:pt x="1577" y="2101"/>
                </a:cubicBezTo>
                <a:cubicBezTo>
                  <a:pt x="1578" y="2109"/>
                  <a:pt x="1584" y="2106"/>
                  <a:pt x="1586" y="2112"/>
                </a:cubicBezTo>
                <a:cubicBezTo>
                  <a:pt x="1592" y="2110"/>
                  <a:pt x="1592" y="2124"/>
                  <a:pt x="1597" y="2123"/>
                </a:cubicBezTo>
                <a:cubicBezTo>
                  <a:pt x="1599" y="2131"/>
                  <a:pt x="1604" y="2128"/>
                  <a:pt x="1606" y="2135"/>
                </a:cubicBezTo>
                <a:cubicBezTo>
                  <a:pt x="1613" y="2143"/>
                  <a:pt x="1620" y="2152"/>
                  <a:pt x="1627" y="2160"/>
                </a:cubicBezTo>
                <a:cubicBezTo>
                  <a:pt x="1643" y="2160"/>
                  <a:pt x="1643" y="2160"/>
                  <a:pt x="1643" y="2160"/>
                </a:cubicBezTo>
                <a:cubicBezTo>
                  <a:pt x="1631" y="2146"/>
                  <a:pt x="1619" y="2132"/>
                  <a:pt x="1608" y="2118"/>
                </a:cubicBezTo>
                <a:cubicBezTo>
                  <a:pt x="1597" y="2105"/>
                  <a:pt x="1586" y="2093"/>
                  <a:pt x="1574" y="2083"/>
                </a:cubicBezTo>
                <a:close/>
                <a:moveTo>
                  <a:pt x="895" y="2102"/>
                </a:moveTo>
                <a:cubicBezTo>
                  <a:pt x="894" y="2095"/>
                  <a:pt x="896" y="2087"/>
                  <a:pt x="894" y="2080"/>
                </a:cubicBezTo>
                <a:cubicBezTo>
                  <a:pt x="894" y="2069"/>
                  <a:pt x="900" y="2068"/>
                  <a:pt x="893" y="2062"/>
                </a:cubicBezTo>
                <a:cubicBezTo>
                  <a:pt x="889" y="2072"/>
                  <a:pt x="889" y="2080"/>
                  <a:pt x="889" y="2088"/>
                </a:cubicBezTo>
                <a:cubicBezTo>
                  <a:pt x="888" y="2093"/>
                  <a:pt x="887" y="2097"/>
                  <a:pt x="889" y="2100"/>
                </a:cubicBezTo>
                <a:cubicBezTo>
                  <a:pt x="888" y="2104"/>
                  <a:pt x="885" y="2110"/>
                  <a:pt x="889" y="2112"/>
                </a:cubicBezTo>
                <a:cubicBezTo>
                  <a:pt x="884" y="2123"/>
                  <a:pt x="887" y="2129"/>
                  <a:pt x="885" y="2138"/>
                </a:cubicBezTo>
                <a:cubicBezTo>
                  <a:pt x="882" y="2145"/>
                  <a:pt x="891" y="2156"/>
                  <a:pt x="882" y="2158"/>
                </a:cubicBezTo>
                <a:cubicBezTo>
                  <a:pt x="885" y="2152"/>
                  <a:pt x="881" y="2147"/>
                  <a:pt x="880" y="2146"/>
                </a:cubicBezTo>
                <a:cubicBezTo>
                  <a:pt x="879" y="2145"/>
                  <a:pt x="881" y="2141"/>
                  <a:pt x="881" y="2140"/>
                </a:cubicBezTo>
                <a:cubicBezTo>
                  <a:pt x="881" y="2140"/>
                  <a:pt x="879" y="2140"/>
                  <a:pt x="878" y="2139"/>
                </a:cubicBezTo>
                <a:cubicBezTo>
                  <a:pt x="878" y="2138"/>
                  <a:pt x="878" y="2131"/>
                  <a:pt x="878" y="2130"/>
                </a:cubicBezTo>
                <a:cubicBezTo>
                  <a:pt x="877" y="2126"/>
                  <a:pt x="876" y="2117"/>
                  <a:pt x="876" y="2115"/>
                </a:cubicBezTo>
                <a:cubicBezTo>
                  <a:pt x="877" y="2112"/>
                  <a:pt x="874" y="2113"/>
                  <a:pt x="874" y="2111"/>
                </a:cubicBezTo>
                <a:cubicBezTo>
                  <a:pt x="872" y="2096"/>
                  <a:pt x="870" y="2079"/>
                  <a:pt x="869" y="2062"/>
                </a:cubicBezTo>
                <a:cubicBezTo>
                  <a:pt x="870" y="2044"/>
                  <a:pt x="864" y="2030"/>
                  <a:pt x="868" y="2010"/>
                </a:cubicBezTo>
                <a:cubicBezTo>
                  <a:pt x="868" y="2006"/>
                  <a:pt x="865" y="2004"/>
                  <a:pt x="868" y="1998"/>
                </a:cubicBezTo>
                <a:cubicBezTo>
                  <a:pt x="860" y="1998"/>
                  <a:pt x="873" y="1986"/>
                  <a:pt x="865" y="1986"/>
                </a:cubicBezTo>
                <a:cubicBezTo>
                  <a:pt x="868" y="1976"/>
                  <a:pt x="869" y="1966"/>
                  <a:pt x="863" y="1961"/>
                </a:cubicBezTo>
                <a:cubicBezTo>
                  <a:pt x="857" y="2001"/>
                  <a:pt x="862" y="2034"/>
                  <a:pt x="860" y="2071"/>
                </a:cubicBezTo>
                <a:cubicBezTo>
                  <a:pt x="865" y="2073"/>
                  <a:pt x="861" y="2079"/>
                  <a:pt x="860" y="2083"/>
                </a:cubicBezTo>
                <a:cubicBezTo>
                  <a:pt x="865" y="2085"/>
                  <a:pt x="860" y="2093"/>
                  <a:pt x="863" y="2096"/>
                </a:cubicBezTo>
                <a:cubicBezTo>
                  <a:pt x="868" y="2103"/>
                  <a:pt x="860" y="2117"/>
                  <a:pt x="868" y="2122"/>
                </a:cubicBezTo>
                <a:cubicBezTo>
                  <a:pt x="869" y="2131"/>
                  <a:pt x="869" y="2140"/>
                  <a:pt x="870" y="2149"/>
                </a:cubicBezTo>
                <a:cubicBezTo>
                  <a:pt x="872" y="2152"/>
                  <a:pt x="873" y="2156"/>
                  <a:pt x="873" y="2160"/>
                </a:cubicBezTo>
                <a:cubicBezTo>
                  <a:pt x="898" y="2160"/>
                  <a:pt x="898" y="2160"/>
                  <a:pt x="898" y="2160"/>
                </a:cubicBezTo>
                <a:cubicBezTo>
                  <a:pt x="895" y="2154"/>
                  <a:pt x="895" y="2146"/>
                  <a:pt x="893" y="2140"/>
                </a:cubicBezTo>
                <a:cubicBezTo>
                  <a:pt x="895" y="2129"/>
                  <a:pt x="894" y="2118"/>
                  <a:pt x="895" y="2102"/>
                </a:cubicBezTo>
                <a:close/>
                <a:moveTo>
                  <a:pt x="937" y="2053"/>
                </a:moveTo>
                <a:cubicBezTo>
                  <a:pt x="934" y="2066"/>
                  <a:pt x="930" y="2079"/>
                  <a:pt x="927" y="2092"/>
                </a:cubicBezTo>
                <a:cubicBezTo>
                  <a:pt x="925" y="2111"/>
                  <a:pt x="922" y="2131"/>
                  <a:pt x="917" y="2152"/>
                </a:cubicBezTo>
                <a:cubicBezTo>
                  <a:pt x="918" y="2155"/>
                  <a:pt x="918" y="2157"/>
                  <a:pt x="918" y="2160"/>
                </a:cubicBezTo>
                <a:cubicBezTo>
                  <a:pt x="927" y="2160"/>
                  <a:pt x="927" y="2160"/>
                  <a:pt x="927" y="2160"/>
                </a:cubicBezTo>
                <a:cubicBezTo>
                  <a:pt x="930" y="2134"/>
                  <a:pt x="935" y="2109"/>
                  <a:pt x="936" y="2082"/>
                </a:cubicBezTo>
                <a:cubicBezTo>
                  <a:pt x="937" y="2072"/>
                  <a:pt x="947" y="2057"/>
                  <a:pt x="937" y="2053"/>
                </a:cubicBezTo>
                <a:close/>
                <a:moveTo>
                  <a:pt x="965" y="2075"/>
                </a:moveTo>
                <a:cubicBezTo>
                  <a:pt x="962" y="2069"/>
                  <a:pt x="966" y="2058"/>
                  <a:pt x="965" y="2051"/>
                </a:cubicBezTo>
                <a:cubicBezTo>
                  <a:pt x="965" y="2042"/>
                  <a:pt x="969" y="2031"/>
                  <a:pt x="962" y="2027"/>
                </a:cubicBezTo>
                <a:cubicBezTo>
                  <a:pt x="956" y="2047"/>
                  <a:pt x="958" y="2062"/>
                  <a:pt x="957" y="2079"/>
                </a:cubicBezTo>
                <a:cubicBezTo>
                  <a:pt x="954" y="2098"/>
                  <a:pt x="951" y="2116"/>
                  <a:pt x="949" y="2134"/>
                </a:cubicBezTo>
                <a:cubicBezTo>
                  <a:pt x="947" y="2143"/>
                  <a:pt x="944" y="2151"/>
                  <a:pt x="942" y="2160"/>
                </a:cubicBezTo>
                <a:cubicBezTo>
                  <a:pt x="950" y="2160"/>
                  <a:pt x="950" y="2160"/>
                  <a:pt x="950" y="2160"/>
                </a:cubicBezTo>
                <a:cubicBezTo>
                  <a:pt x="951" y="2159"/>
                  <a:pt x="951" y="2157"/>
                  <a:pt x="952" y="2156"/>
                </a:cubicBezTo>
                <a:cubicBezTo>
                  <a:pt x="955" y="2146"/>
                  <a:pt x="957" y="2137"/>
                  <a:pt x="960" y="2128"/>
                </a:cubicBezTo>
                <a:cubicBezTo>
                  <a:pt x="959" y="2112"/>
                  <a:pt x="967" y="2090"/>
                  <a:pt x="965" y="2075"/>
                </a:cubicBezTo>
                <a:close/>
                <a:moveTo>
                  <a:pt x="1008" y="2060"/>
                </a:moveTo>
                <a:cubicBezTo>
                  <a:pt x="1003" y="2056"/>
                  <a:pt x="1012" y="2044"/>
                  <a:pt x="1007" y="2041"/>
                </a:cubicBezTo>
                <a:cubicBezTo>
                  <a:pt x="1007" y="2034"/>
                  <a:pt x="1011" y="2024"/>
                  <a:pt x="1003" y="2022"/>
                </a:cubicBezTo>
                <a:cubicBezTo>
                  <a:pt x="1000" y="2040"/>
                  <a:pt x="1002" y="2054"/>
                  <a:pt x="1002" y="2070"/>
                </a:cubicBezTo>
                <a:cubicBezTo>
                  <a:pt x="997" y="2081"/>
                  <a:pt x="1000" y="2087"/>
                  <a:pt x="998" y="2096"/>
                </a:cubicBezTo>
                <a:cubicBezTo>
                  <a:pt x="994" y="2112"/>
                  <a:pt x="990" y="2128"/>
                  <a:pt x="985" y="2144"/>
                </a:cubicBezTo>
                <a:cubicBezTo>
                  <a:pt x="989" y="2145"/>
                  <a:pt x="986" y="2147"/>
                  <a:pt x="984" y="2149"/>
                </a:cubicBezTo>
                <a:cubicBezTo>
                  <a:pt x="983" y="2153"/>
                  <a:pt x="982" y="2157"/>
                  <a:pt x="981" y="2160"/>
                </a:cubicBezTo>
                <a:cubicBezTo>
                  <a:pt x="990" y="2160"/>
                  <a:pt x="990" y="2160"/>
                  <a:pt x="990" y="2160"/>
                </a:cubicBezTo>
                <a:cubicBezTo>
                  <a:pt x="992" y="2152"/>
                  <a:pt x="994" y="2144"/>
                  <a:pt x="997" y="2135"/>
                </a:cubicBezTo>
                <a:cubicBezTo>
                  <a:pt x="1000" y="2121"/>
                  <a:pt x="1003" y="2107"/>
                  <a:pt x="1006" y="2098"/>
                </a:cubicBezTo>
                <a:cubicBezTo>
                  <a:pt x="1004" y="2087"/>
                  <a:pt x="1008" y="2072"/>
                  <a:pt x="1008" y="2060"/>
                </a:cubicBezTo>
                <a:close/>
                <a:moveTo>
                  <a:pt x="981" y="2092"/>
                </a:moveTo>
                <a:cubicBezTo>
                  <a:pt x="985" y="2083"/>
                  <a:pt x="983" y="2078"/>
                  <a:pt x="984" y="2071"/>
                </a:cubicBezTo>
                <a:cubicBezTo>
                  <a:pt x="985" y="2064"/>
                  <a:pt x="986" y="2057"/>
                  <a:pt x="982" y="2053"/>
                </a:cubicBezTo>
                <a:cubicBezTo>
                  <a:pt x="976" y="2057"/>
                  <a:pt x="982" y="2057"/>
                  <a:pt x="979" y="2064"/>
                </a:cubicBezTo>
                <a:cubicBezTo>
                  <a:pt x="976" y="2069"/>
                  <a:pt x="985" y="2078"/>
                  <a:pt x="976" y="2078"/>
                </a:cubicBezTo>
                <a:cubicBezTo>
                  <a:pt x="976" y="2089"/>
                  <a:pt x="973" y="2102"/>
                  <a:pt x="972" y="2113"/>
                </a:cubicBezTo>
                <a:cubicBezTo>
                  <a:pt x="967" y="2124"/>
                  <a:pt x="969" y="2123"/>
                  <a:pt x="966" y="2136"/>
                </a:cubicBezTo>
                <a:cubicBezTo>
                  <a:pt x="965" y="2144"/>
                  <a:pt x="960" y="2154"/>
                  <a:pt x="962" y="2160"/>
                </a:cubicBezTo>
                <a:cubicBezTo>
                  <a:pt x="969" y="2160"/>
                  <a:pt x="969" y="2160"/>
                  <a:pt x="969" y="2160"/>
                </a:cubicBezTo>
                <a:cubicBezTo>
                  <a:pt x="971" y="2148"/>
                  <a:pt x="973" y="2137"/>
                  <a:pt x="977" y="2129"/>
                </a:cubicBezTo>
                <a:cubicBezTo>
                  <a:pt x="976" y="2119"/>
                  <a:pt x="980" y="2104"/>
                  <a:pt x="981" y="2092"/>
                </a:cubicBezTo>
                <a:close/>
                <a:moveTo>
                  <a:pt x="1023" y="2091"/>
                </a:moveTo>
                <a:cubicBezTo>
                  <a:pt x="1018" y="2104"/>
                  <a:pt x="1018" y="2105"/>
                  <a:pt x="1016" y="2119"/>
                </a:cubicBezTo>
                <a:cubicBezTo>
                  <a:pt x="1018" y="2131"/>
                  <a:pt x="1008" y="2136"/>
                  <a:pt x="1011" y="2148"/>
                </a:cubicBezTo>
                <a:cubicBezTo>
                  <a:pt x="1011" y="2153"/>
                  <a:pt x="1009" y="2157"/>
                  <a:pt x="1008" y="2160"/>
                </a:cubicBezTo>
                <a:cubicBezTo>
                  <a:pt x="1016" y="2160"/>
                  <a:pt x="1016" y="2160"/>
                  <a:pt x="1016" y="2160"/>
                </a:cubicBezTo>
                <a:cubicBezTo>
                  <a:pt x="1016" y="2156"/>
                  <a:pt x="1014" y="2153"/>
                  <a:pt x="1018" y="2146"/>
                </a:cubicBezTo>
                <a:cubicBezTo>
                  <a:pt x="1017" y="2141"/>
                  <a:pt x="1025" y="2131"/>
                  <a:pt x="1019" y="2129"/>
                </a:cubicBezTo>
                <a:cubicBezTo>
                  <a:pt x="1019" y="2123"/>
                  <a:pt x="1027" y="2113"/>
                  <a:pt x="1021" y="2111"/>
                </a:cubicBezTo>
                <a:cubicBezTo>
                  <a:pt x="1021" y="2105"/>
                  <a:pt x="1029" y="2094"/>
                  <a:pt x="1023" y="2091"/>
                </a:cubicBezTo>
                <a:close/>
              </a:path>
            </a:pathLst>
          </a:custGeom>
          <a:solidFill>
            <a:schemeClr val="accent1">
              <a:lumMod val="75000"/>
            </a:schemeClr>
          </a:solidFill>
          <a:ln>
            <a:noFill/>
          </a:ln>
        </p:spPr>
      </p:sp>
      <p:grpSp>
        <p:nvGrpSpPr>
          <p:cNvPr id="13" name="Group 12"/>
          <p:cNvGrpSpPr/>
          <p:nvPr/>
        </p:nvGrpSpPr>
        <p:grpSpPr>
          <a:xfrm>
            <a:off x="2451100" y="1262064"/>
            <a:ext cx="7315200" cy="4333875"/>
            <a:chOff x="1838325" y="1262063"/>
            <a:chExt cx="5486400" cy="4333875"/>
          </a:xfrm>
        </p:grpSpPr>
        <p:sp>
          <p:nvSpPr>
            <p:cNvPr id="12" name="Freeform 9"/>
            <p:cNvSpPr/>
            <p:nvPr/>
          </p:nvSpPr>
          <p:spPr bwMode="auto">
            <a:xfrm>
              <a:off x="1838325" y="1262063"/>
              <a:ext cx="5486400" cy="4333875"/>
            </a:xfrm>
            <a:custGeom>
              <a:avLst/>
              <a:gdLst/>
              <a:ahLst/>
              <a:cxnLst/>
              <a:rect l="0" t="0" r="r" b="b"/>
              <a:pathLst>
                <a:path w="1728" h="1364">
                  <a:moveTo>
                    <a:pt x="1628" y="0"/>
                  </a:moveTo>
                  <a:cubicBezTo>
                    <a:pt x="100" y="0"/>
                    <a:pt x="100" y="0"/>
                    <a:pt x="100" y="0"/>
                  </a:cubicBezTo>
                  <a:cubicBezTo>
                    <a:pt x="100" y="0"/>
                    <a:pt x="100" y="0"/>
                    <a:pt x="100" y="0"/>
                  </a:cubicBezTo>
                  <a:cubicBezTo>
                    <a:pt x="45" y="0"/>
                    <a:pt x="0" y="45"/>
                    <a:pt x="0" y="100"/>
                  </a:cubicBezTo>
                  <a:cubicBezTo>
                    <a:pt x="0" y="1264"/>
                    <a:pt x="0" y="1264"/>
                    <a:pt x="0" y="1264"/>
                  </a:cubicBezTo>
                  <a:cubicBezTo>
                    <a:pt x="0" y="1319"/>
                    <a:pt x="45" y="1364"/>
                    <a:pt x="100" y="1364"/>
                  </a:cubicBezTo>
                  <a:cubicBezTo>
                    <a:pt x="100" y="1364"/>
                    <a:pt x="100" y="1364"/>
                    <a:pt x="100" y="1364"/>
                  </a:cubicBezTo>
                  <a:cubicBezTo>
                    <a:pt x="1628" y="1364"/>
                    <a:pt x="1628" y="1364"/>
                    <a:pt x="1628" y="1364"/>
                  </a:cubicBezTo>
                  <a:cubicBezTo>
                    <a:pt x="1683" y="1364"/>
                    <a:pt x="1728" y="1319"/>
                    <a:pt x="1728" y="1264"/>
                  </a:cubicBezTo>
                  <a:cubicBezTo>
                    <a:pt x="1728" y="100"/>
                    <a:pt x="1728" y="100"/>
                    <a:pt x="1728" y="100"/>
                  </a:cubicBezTo>
                  <a:cubicBezTo>
                    <a:pt x="1728" y="45"/>
                    <a:pt x="1683" y="0"/>
                    <a:pt x="1628" y="0"/>
                  </a:cubicBezTo>
                  <a:close/>
                </a:path>
              </a:pathLst>
            </a:custGeom>
            <a:solidFill>
              <a:schemeClr val="bg2"/>
            </a:solidFill>
            <a:ln>
              <a:noFill/>
            </a:ln>
          </p:spPr>
        </p:sp>
        <p:cxnSp>
          <p:nvCxnSpPr>
            <p:cNvPr id="185" name="Straight Connector 184"/>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5"/>
            <p:cNvSpPr>
              <a:spLocks noEditPoints="1"/>
            </p:cNvSpPr>
            <p:nvPr/>
          </p:nvSpPr>
          <p:spPr bwMode="auto">
            <a:xfrm>
              <a:off x="2030413" y="1454150"/>
              <a:ext cx="5102225" cy="3949700"/>
            </a:xfrm>
            <a:custGeom>
              <a:avLst/>
              <a:gdLst/>
              <a:ahLst/>
              <a:cxnLst/>
              <a:rect l="0" t="0" r="r" b="b"/>
              <a:pathLst>
                <a:path w="1608" h="1244">
                  <a:moveTo>
                    <a:pt x="1568" y="0"/>
                  </a:moveTo>
                  <a:cubicBezTo>
                    <a:pt x="40" y="0"/>
                    <a:pt x="40" y="0"/>
                    <a:pt x="40" y="0"/>
                  </a:cubicBezTo>
                  <a:cubicBezTo>
                    <a:pt x="19" y="0"/>
                    <a:pt x="0" y="18"/>
                    <a:pt x="0" y="40"/>
                  </a:cubicBezTo>
                  <a:cubicBezTo>
                    <a:pt x="0" y="1204"/>
                    <a:pt x="0" y="1204"/>
                    <a:pt x="0" y="1204"/>
                  </a:cubicBezTo>
                  <a:cubicBezTo>
                    <a:pt x="0" y="1225"/>
                    <a:pt x="19" y="1244"/>
                    <a:pt x="40" y="1244"/>
                  </a:cubicBezTo>
                  <a:cubicBezTo>
                    <a:pt x="1568" y="1244"/>
                    <a:pt x="1568" y="1244"/>
                    <a:pt x="1568" y="1244"/>
                  </a:cubicBezTo>
                  <a:cubicBezTo>
                    <a:pt x="1590" y="1244"/>
                    <a:pt x="1608" y="1225"/>
                    <a:pt x="1608" y="1204"/>
                  </a:cubicBezTo>
                  <a:cubicBezTo>
                    <a:pt x="1608" y="40"/>
                    <a:pt x="1608" y="40"/>
                    <a:pt x="1608" y="40"/>
                  </a:cubicBezTo>
                  <a:cubicBezTo>
                    <a:pt x="1608" y="18"/>
                    <a:pt x="1590" y="0"/>
                    <a:pt x="1568" y="0"/>
                  </a:cubicBezTo>
                  <a:close/>
                  <a:moveTo>
                    <a:pt x="1594" y="1204"/>
                  </a:moveTo>
                  <a:cubicBezTo>
                    <a:pt x="1594" y="1218"/>
                    <a:pt x="1583" y="1230"/>
                    <a:pt x="1568" y="1230"/>
                  </a:cubicBezTo>
                  <a:cubicBezTo>
                    <a:pt x="40" y="1230"/>
                    <a:pt x="40" y="1230"/>
                    <a:pt x="40" y="1230"/>
                  </a:cubicBezTo>
                  <a:cubicBezTo>
                    <a:pt x="26" y="1230"/>
                    <a:pt x="14" y="1218"/>
                    <a:pt x="14" y="1204"/>
                  </a:cubicBezTo>
                  <a:cubicBezTo>
                    <a:pt x="14" y="40"/>
                    <a:pt x="14" y="40"/>
                    <a:pt x="14" y="40"/>
                  </a:cubicBezTo>
                  <a:cubicBezTo>
                    <a:pt x="14" y="26"/>
                    <a:pt x="26" y="14"/>
                    <a:pt x="40" y="14"/>
                  </a:cubicBezTo>
                  <a:cubicBezTo>
                    <a:pt x="1568" y="14"/>
                    <a:pt x="1568" y="14"/>
                    <a:pt x="1568" y="14"/>
                  </a:cubicBezTo>
                  <a:cubicBezTo>
                    <a:pt x="1583" y="14"/>
                    <a:pt x="1594" y="26"/>
                    <a:pt x="1594" y="40"/>
                  </a:cubicBezTo>
                  <a:lnTo>
                    <a:pt x="1594" y="1204"/>
                  </a:lnTo>
                  <a:close/>
                </a:path>
              </a:pathLst>
            </a:custGeom>
            <a:solidFill>
              <a:schemeClr val="accent1"/>
            </a:solidFill>
            <a:ln>
              <a:noFill/>
            </a:ln>
          </p:spPr>
        </p:sp>
      </p:grpSp>
      <p:cxnSp>
        <p:nvCxnSpPr>
          <p:cNvPr id="14" name="Straight Connector 13"/>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a:xfrm>
            <a:off x="8984743" y="6296732"/>
            <a:ext cx="2743200" cy="365125"/>
          </a:xfrm>
        </p:spPr>
        <p:txBody>
          <a:bodyPr/>
          <a:lstStyle>
            <a:lvl1pPr>
              <a:defRPr>
                <a:solidFill>
                  <a:schemeClr val="bg2"/>
                </a:solidFill>
              </a:defRPr>
            </a:lvl1pPr>
          </a:lstStyle>
          <a:p>
            <a:fld id="{B28C83CF-AFE4-434C-AA6C-306DE4DD3007}" type="datetimeFigureOut">
              <a:rPr lang="zh-CN" altLang="en-US" smtClean="0"/>
              <a:t>2022/7/1</a:t>
            </a:fld>
            <a:endParaRPr lang="zh-CN" altLang="en-US"/>
          </a:p>
        </p:txBody>
      </p:sp>
      <p:sp>
        <p:nvSpPr>
          <p:cNvPr id="5" name="Footer Placeholder 4"/>
          <p:cNvSpPr>
            <a:spLocks noGrp="1"/>
          </p:cNvSpPr>
          <p:nvPr>
            <p:ph type="ftr" sz="quarter" idx="11"/>
          </p:nvPr>
        </p:nvSpPr>
        <p:spPr>
          <a:xfrm>
            <a:off x="4040911" y="6296732"/>
            <a:ext cx="4114800" cy="365125"/>
          </a:xfrm>
        </p:spPr>
        <p:txBody>
          <a:bodyPr/>
          <a:lstStyle>
            <a:lvl1pPr algn="ctr">
              <a:defRPr>
                <a:solidFill>
                  <a:schemeClr val="bg2"/>
                </a:solidFill>
              </a:defRPr>
            </a:lvl1pPr>
          </a:lstStyle>
          <a:p>
            <a:endParaRPr lang="zh-CN" altLang="en-US"/>
          </a:p>
        </p:txBody>
      </p:sp>
      <p:sp>
        <p:nvSpPr>
          <p:cNvPr id="6" name="Slide Number Placeholder 5"/>
          <p:cNvSpPr>
            <a:spLocks noGrp="1"/>
          </p:cNvSpPr>
          <p:nvPr>
            <p:ph type="sldNum" sz="quarter" idx="12"/>
          </p:nvPr>
        </p:nvSpPr>
        <p:spPr>
          <a:xfrm>
            <a:off x="464077" y="6296732"/>
            <a:ext cx="2781543" cy="365125"/>
          </a:xfrm>
        </p:spPr>
        <p:txBody>
          <a:bodyPr anchor="ctr"/>
          <a:lstStyle>
            <a:lvl1pPr algn="l">
              <a:defRPr sz="900">
                <a:solidFill>
                  <a:schemeClr val="bg2"/>
                </a:solidFill>
              </a:defRPr>
            </a:lvl1pPr>
          </a:lstStyle>
          <a:p>
            <a:fld id="{CF97EEB1-E105-4AA0-96CE-6E4C3C420B0B}" type="slidenum">
              <a:rPr lang="zh-CN" altLang="en-US" smtClean="0"/>
              <a:t>‹#›</a:t>
            </a:fld>
            <a:endParaRPr lang="zh-CN" altLang="en-US"/>
          </a:p>
        </p:txBody>
      </p:sp>
      <p:sp>
        <p:nvSpPr>
          <p:cNvPr id="2" name="Title 1"/>
          <p:cNvSpPr>
            <a:spLocks noGrp="1"/>
          </p:cNvSpPr>
          <p:nvPr>
            <p:ph type="title"/>
          </p:nvPr>
        </p:nvSpPr>
        <p:spPr>
          <a:xfrm>
            <a:off x="3162302" y="1830581"/>
            <a:ext cx="5859724" cy="1841715"/>
          </a:xfrm>
        </p:spPr>
        <p:txBody>
          <a:bodyPr anchor="t">
            <a:normAutofit/>
          </a:bodyPr>
          <a:lstStyle>
            <a:lvl1pPr algn="ctr">
              <a:lnSpc>
                <a:spcPct val="105000"/>
              </a:lnSpc>
              <a:defRPr sz="3300" baseline="0">
                <a:solidFill>
                  <a:schemeClr val="tx2">
                    <a:lumMod val="75000"/>
                    <a:lumOff val="2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814584" y="4176133"/>
            <a:ext cx="4566475" cy="1038807"/>
          </a:xfrm>
        </p:spPr>
        <p:txBody>
          <a:bodyPr>
            <a:normAutofit/>
          </a:bodyPr>
          <a:lstStyle>
            <a:lvl1pPr marL="0" indent="0" algn="ctr">
              <a:lnSpc>
                <a:spcPct val="130000"/>
              </a:lnSpc>
              <a:spcBef>
                <a:spcPts val="0"/>
              </a:spcBef>
              <a:buNone/>
              <a:defRPr sz="1800" baseline="0">
                <a:solidFill>
                  <a:schemeClr val="tx2">
                    <a:lumMod val="75000"/>
                    <a:lumOff val="2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3518145574"/>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950145" y="2438401"/>
            <a:ext cx="4169664" cy="36576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534607" y="2438401"/>
            <a:ext cx="4169664" cy="36576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28C83CF-AFE4-434C-AA6C-306DE4DD3007}" type="datetimeFigureOut">
              <a:rPr lang="zh-CN" altLang="en-US" smtClean="0"/>
              <a:t>2022/7/1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F97EEB1-E105-4AA0-96CE-6E4C3C420B0B}" type="slidenum">
              <a:rPr lang="zh-CN" altLang="en-US" smtClean="0"/>
              <a:t>‹#›</a:t>
            </a:fld>
            <a:endParaRPr lang="zh-CN" altLang="en-US"/>
          </a:p>
        </p:txBody>
      </p:sp>
    </p:spTree>
    <p:extLst>
      <p:ext uri="{BB962C8B-B14F-4D97-AF65-F5344CB8AC3E}">
        <p14:creationId xmlns:p14="http://schemas.microsoft.com/office/powerpoint/2010/main" val="306257706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3701" y="2456408"/>
            <a:ext cx="4181856"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2933701" y="3316641"/>
            <a:ext cx="4181856" cy="277936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22415" y="2456408"/>
            <a:ext cx="4181856"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7522415" y="3316641"/>
            <a:ext cx="4181856" cy="277936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28C83CF-AFE4-434C-AA6C-306DE4DD3007}" type="datetimeFigureOut">
              <a:rPr lang="zh-CN" altLang="en-US" smtClean="0"/>
              <a:t>2022/7/1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F97EEB1-E105-4AA0-96CE-6E4C3C420B0B}" type="slidenum">
              <a:rPr lang="zh-CN" altLang="en-US" smtClean="0"/>
              <a:t>‹#›</a:t>
            </a:fld>
            <a:endParaRPr lang="zh-CN" altLang="en-US"/>
          </a:p>
        </p:txBody>
      </p:sp>
    </p:spTree>
    <p:extLst>
      <p:ext uri="{BB962C8B-B14F-4D97-AF65-F5344CB8AC3E}">
        <p14:creationId xmlns:p14="http://schemas.microsoft.com/office/powerpoint/2010/main" val="235521043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28C83CF-AFE4-434C-AA6C-306DE4DD3007}" type="datetimeFigureOut">
              <a:rPr lang="zh-CN" altLang="en-US" smtClean="0"/>
              <a:t>2022/7/1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F97EEB1-E105-4AA0-96CE-6E4C3C420B0B}" type="slidenum">
              <a:rPr lang="zh-CN" altLang="en-US" smtClean="0"/>
              <a:t>‹#›</a:t>
            </a:fld>
            <a:endParaRPr lang="zh-CN" altLang="en-US"/>
          </a:p>
        </p:txBody>
      </p:sp>
    </p:spTree>
    <p:extLst>
      <p:ext uri="{BB962C8B-B14F-4D97-AF65-F5344CB8AC3E}">
        <p14:creationId xmlns:p14="http://schemas.microsoft.com/office/powerpoint/2010/main" val="296289462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323230" y="723330"/>
            <a:ext cx="4231253" cy="5631971"/>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51" y="1458"/>
                    <a:pt x="251" y="1454"/>
                    <a:pt x="251" y="1449"/>
                  </a:cubicBezTo>
                  <a:cubicBezTo>
                    <a:pt x="246" y="1446"/>
                    <a:pt x="250" y="1434"/>
                    <a:pt x="246" y="1429"/>
                  </a:cubicBezTo>
                  <a:cubicBezTo>
                    <a:pt x="248" y="1422"/>
                    <a:pt x="241" y="1424"/>
                    <a:pt x="241" y="1419"/>
                  </a:cubicBezTo>
                  <a:cubicBezTo>
                    <a:pt x="239" y="1417"/>
                    <a:pt x="240" y="1412"/>
                    <a:pt x="236" y="1412"/>
                  </a:cubicBezTo>
                  <a:cubicBezTo>
                    <a:pt x="236" y="1403"/>
                    <a:pt x="233" y="1398"/>
                    <a:pt x="229" y="1394"/>
                  </a:cubicBezTo>
                  <a:cubicBezTo>
                    <a:pt x="227" y="1388"/>
                    <a:pt x="226" y="1380"/>
                    <a:pt x="221" y="1376"/>
                  </a:cubicBezTo>
                  <a:cubicBezTo>
                    <a:pt x="219" y="1374"/>
                    <a:pt x="218" y="1371"/>
                    <a:pt x="218" y="1366"/>
                  </a:cubicBezTo>
                  <a:cubicBezTo>
                    <a:pt x="217" y="1364"/>
                    <a:pt x="213" y="1364"/>
                    <a:pt x="213" y="1359"/>
                  </a:cubicBezTo>
                  <a:cubicBezTo>
                    <a:pt x="209" y="1355"/>
                    <a:pt x="209" y="1347"/>
                    <a:pt x="203" y="1344"/>
                  </a:cubicBezTo>
                  <a:cubicBezTo>
                    <a:pt x="204" y="1335"/>
                    <a:pt x="196" y="1335"/>
                    <a:pt x="196" y="1326"/>
                  </a:cubicBezTo>
                  <a:cubicBezTo>
                    <a:pt x="187" y="1318"/>
                    <a:pt x="186" y="1303"/>
                    <a:pt x="176" y="1296"/>
                  </a:cubicBezTo>
                  <a:cubicBezTo>
                    <a:pt x="169" y="1285"/>
                    <a:pt x="162" y="1275"/>
                    <a:pt x="156" y="1263"/>
                  </a:cubicBezTo>
                  <a:cubicBezTo>
                    <a:pt x="152" y="1263"/>
                    <a:pt x="155" y="1256"/>
                    <a:pt x="150" y="1256"/>
                  </a:cubicBezTo>
                  <a:cubicBezTo>
                    <a:pt x="151" y="1251"/>
                    <a:pt x="147" y="1250"/>
                    <a:pt x="148" y="1246"/>
                  </a:cubicBezTo>
                  <a:cubicBezTo>
                    <a:pt x="144" y="1242"/>
                    <a:pt x="141" y="1236"/>
                    <a:pt x="138" y="1231"/>
                  </a:cubicBezTo>
                  <a:cubicBezTo>
                    <a:pt x="131" y="1221"/>
                    <a:pt x="126" y="1209"/>
                    <a:pt x="120" y="1198"/>
                  </a:cubicBezTo>
                  <a:cubicBezTo>
                    <a:pt x="119" y="1191"/>
                    <a:pt x="114" y="1187"/>
                    <a:pt x="113" y="1180"/>
                  </a:cubicBezTo>
                  <a:cubicBezTo>
                    <a:pt x="107" y="1177"/>
                    <a:pt x="108" y="1168"/>
                    <a:pt x="103" y="1165"/>
                  </a:cubicBezTo>
                  <a:cubicBezTo>
                    <a:pt x="103" y="1159"/>
                    <a:pt x="98" y="1155"/>
                    <a:pt x="95" y="1150"/>
                  </a:cubicBezTo>
                  <a:cubicBezTo>
                    <a:pt x="93" y="1147"/>
                    <a:pt x="92" y="1145"/>
                    <a:pt x="90" y="1142"/>
                  </a:cubicBezTo>
                  <a:cubicBezTo>
                    <a:pt x="90" y="1142"/>
                    <a:pt x="83" y="1131"/>
                    <a:pt x="82" y="1127"/>
                  </a:cubicBezTo>
                  <a:cubicBezTo>
                    <a:pt x="82" y="1126"/>
                    <a:pt x="81" y="1124"/>
                    <a:pt x="80" y="1122"/>
                  </a:cubicBezTo>
                  <a:cubicBezTo>
                    <a:pt x="76" y="1114"/>
                    <a:pt x="73" y="1105"/>
                    <a:pt x="70" y="1095"/>
                  </a:cubicBezTo>
                  <a:cubicBezTo>
                    <a:pt x="66" y="1090"/>
                    <a:pt x="67" y="1081"/>
                    <a:pt x="62" y="1077"/>
                  </a:cubicBezTo>
                  <a:cubicBezTo>
                    <a:pt x="62" y="1073"/>
                    <a:pt x="63" y="1067"/>
                    <a:pt x="60" y="1067"/>
                  </a:cubicBezTo>
                  <a:cubicBezTo>
                    <a:pt x="60" y="1063"/>
                    <a:pt x="61" y="1057"/>
                    <a:pt x="57" y="1057"/>
                  </a:cubicBezTo>
                  <a:cubicBezTo>
                    <a:pt x="57" y="1049"/>
                    <a:pt x="51" y="1046"/>
                    <a:pt x="52" y="1037"/>
                  </a:cubicBezTo>
                  <a:cubicBezTo>
                    <a:pt x="52" y="1032"/>
                    <a:pt x="49" y="1032"/>
                    <a:pt x="50" y="1027"/>
                  </a:cubicBezTo>
                  <a:cubicBezTo>
                    <a:pt x="46" y="1026"/>
                    <a:pt x="49" y="1019"/>
                    <a:pt x="45" y="1019"/>
                  </a:cubicBezTo>
                  <a:cubicBezTo>
                    <a:pt x="48" y="1016"/>
                    <a:pt x="44" y="1007"/>
                    <a:pt x="42" y="1002"/>
                  </a:cubicBezTo>
                  <a:cubicBezTo>
                    <a:pt x="42" y="997"/>
                    <a:pt x="39" y="996"/>
                    <a:pt x="40" y="992"/>
                  </a:cubicBezTo>
                  <a:cubicBezTo>
                    <a:pt x="36" y="991"/>
                    <a:pt x="39" y="984"/>
                    <a:pt x="34" y="984"/>
                  </a:cubicBezTo>
                  <a:cubicBezTo>
                    <a:pt x="32" y="970"/>
                    <a:pt x="24" y="961"/>
                    <a:pt x="22" y="946"/>
                  </a:cubicBezTo>
                  <a:cubicBezTo>
                    <a:pt x="18" y="946"/>
                    <a:pt x="21" y="939"/>
                    <a:pt x="17" y="939"/>
                  </a:cubicBezTo>
                  <a:cubicBezTo>
                    <a:pt x="17" y="934"/>
                    <a:pt x="14" y="933"/>
                    <a:pt x="14" y="929"/>
                  </a:cubicBezTo>
                  <a:cubicBezTo>
                    <a:pt x="13" y="922"/>
                    <a:pt x="11" y="916"/>
                    <a:pt x="9" y="909"/>
                  </a:cubicBezTo>
                  <a:cubicBezTo>
                    <a:pt x="7" y="894"/>
                    <a:pt x="0" y="884"/>
                    <a:pt x="2" y="866"/>
                  </a:cubicBezTo>
                  <a:cubicBezTo>
                    <a:pt x="5" y="869"/>
                    <a:pt x="6" y="874"/>
                    <a:pt x="7" y="881"/>
                  </a:cubicBezTo>
                  <a:cubicBezTo>
                    <a:pt x="5" y="889"/>
                    <a:pt x="11" y="888"/>
                    <a:pt x="9" y="896"/>
                  </a:cubicBezTo>
                  <a:cubicBezTo>
                    <a:pt x="12" y="904"/>
                    <a:pt x="17" y="910"/>
                    <a:pt x="17" y="921"/>
                  </a:cubicBezTo>
                  <a:cubicBezTo>
                    <a:pt x="22" y="922"/>
                    <a:pt x="18" y="932"/>
                    <a:pt x="22" y="934"/>
                  </a:cubicBezTo>
                  <a:cubicBezTo>
                    <a:pt x="25" y="935"/>
                    <a:pt x="22" y="943"/>
                    <a:pt x="27" y="944"/>
                  </a:cubicBezTo>
                  <a:cubicBezTo>
                    <a:pt x="30" y="952"/>
                    <a:pt x="32" y="961"/>
                    <a:pt x="34" y="969"/>
                  </a:cubicBezTo>
                  <a:cubicBezTo>
                    <a:pt x="38" y="971"/>
                    <a:pt x="40" y="975"/>
                    <a:pt x="40" y="981"/>
                  </a:cubicBezTo>
                  <a:cubicBezTo>
                    <a:pt x="47" y="979"/>
                    <a:pt x="44" y="987"/>
                    <a:pt x="45" y="992"/>
                  </a:cubicBezTo>
                  <a:cubicBezTo>
                    <a:pt x="51" y="996"/>
                    <a:pt x="51" y="1007"/>
                    <a:pt x="57" y="1012"/>
                  </a:cubicBezTo>
                  <a:cubicBezTo>
                    <a:pt x="57" y="1023"/>
                    <a:pt x="69" y="1022"/>
                    <a:pt x="67" y="1034"/>
                  </a:cubicBezTo>
                  <a:cubicBezTo>
                    <a:pt x="78" y="1045"/>
                    <a:pt x="85" y="1060"/>
                    <a:pt x="95" y="1072"/>
                  </a:cubicBezTo>
                  <a:cubicBezTo>
                    <a:pt x="103" y="1086"/>
                    <a:pt x="114" y="1097"/>
                    <a:pt x="123" y="1110"/>
                  </a:cubicBezTo>
                  <a:cubicBezTo>
                    <a:pt x="129" y="1115"/>
                    <a:pt x="130" y="1124"/>
                    <a:pt x="135" y="1130"/>
                  </a:cubicBezTo>
                  <a:cubicBezTo>
                    <a:pt x="141" y="1130"/>
                    <a:pt x="141" y="1136"/>
                    <a:pt x="140" y="1142"/>
                  </a:cubicBezTo>
                  <a:cubicBezTo>
                    <a:pt x="146" y="1142"/>
                    <a:pt x="148" y="1145"/>
                    <a:pt x="148" y="1150"/>
                  </a:cubicBezTo>
                  <a:cubicBezTo>
                    <a:pt x="151" y="1152"/>
                    <a:pt x="153" y="1157"/>
                    <a:pt x="155" y="1160"/>
                  </a:cubicBezTo>
                  <a:cubicBezTo>
                    <a:pt x="159" y="1162"/>
                    <a:pt x="156" y="1170"/>
                    <a:pt x="160" y="1170"/>
                  </a:cubicBezTo>
                  <a:cubicBezTo>
                    <a:pt x="164" y="1177"/>
                    <a:pt x="168" y="1184"/>
                    <a:pt x="173" y="1190"/>
                  </a:cubicBezTo>
                  <a:cubicBezTo>
                    <a:pt x="181" y="1204"/>
                    <a:pt x="186" y="1220"/>
                    <a:pt x="198" y="1228"/>
                  </a:cubicBezTo>
                  <a:cubicBezTo>
                    <a:pt x="198" y="1238"/>
                    <a:pt x="204" y="1243"/>
                    <a:pt x="206" y="1251"/>
                  </a:cubicBezTo>
                  <a:cubicBezTo>
                    <a:pt x="209" y="1252"/>
                    <a:pt x="206" y="1260"/>
                    <a:pt x="211" y="1261"/>
                  </a:cubicBezTo>
                  <a:cubicBezTo>
                    <a:pt x="214" y="1262"/>
                    <a:pt x="211" y="1270"/>
                    <a:pt x="216" y="1271"/>
                  </a:cubicBezTo>
                  <a:cubicBezTo>
                    <a:pt x="218" y="1278"/>
                    <a:pt x="219" y="1288"/>
                    <a:pt x="226" y="1291"/>
                  </a:cubicBezTo>
                  <a:cubicBezTo>
                    <a:pt x="227" y="1300"/>
                    <a:pt x="231" y="1306"/>
                    <a:pt x="234" y="1313"/>
                  </a:cubicBezTo>
                  <a:cubicBezTo>
                    <a:pt x="239" y="1313"/>
                    <a:pt x="235" y="1302"/>
                    <a:pt x="234" y="1301"/>
                  </a:cubicBezTo>
                  <a:cubicBezTo>
                    <a:pt x="231" y="1298"/>
                    <a:pt x="231" y="1292"/>
                    <a:pt x="228" y="1288"/>
                  </a:cubicBezTo>
                  <a:cubicBezTo>
                    <a:pt x="226" y="1279"/>
                    <a:pt x="222" y="1271"/>
                    <a:pt x="221" y="1261"/>
                  </a:cubicBezTo>
                  <a:cubicBezTo>
                    <a:pt x="215" y="1247"/>
                    <a:pt x="207" y="1236"/>
                    <a:pt x="203" y="1220"/>
                  </a:cubicBezTo>
                  <a:cubicBezTo>
                    <a:pt x="196" y="1218"/>
                    <a:pt x="198" y="1206"/>
                    <a:pt x="191" y="1203"/>
                  </a:cubicBezTo>
                  <a:cubicBezTo>
                    <a:pt x="191" y="1194"/>
                    <a:pt x="186" y="1189"/>
                    <a:pt x="181" y="1185"/>
                  </a:cubicBezTo>
                  <a:cubicBezTo>
                    <a:pt x="182" y="1174"/>
                    <a:pt x="172" y="1174"/>
                    <a:pt x="171" y="1165"/>
                  </a:cubicBezTo>
                  <a:cubicBezTo>
                    <a:pt x="168" y="1159"/>
                    <a:pt x="164" y="1153"/>
                    <a:pt x="160" y="1147"/>
                  </a:cubicBezTo>
                  <a:cubicBezTo>
                    <a:pt x="151" y="1138"/>
                    <a:pt x="147" y="1122"/>
                    <a:pt x="138" y="1112"/>
                  </a:cubicBezTo>
                  <a:cubicBezTo>
                    <a:pt x="131" y="1100"/>
                    <a:pt x="122" y="1090"/>
                    <a:pt x="115" y="1077"/>
                  </a:cubicBezTo>
                  <a:cubicBezTo>
                    <a:pt x="114" y="1068"/>
                    <a:pt x="104" y="1068"/>
                    <a:pt x="105" y="1057"/>
                  </a:cubicBezTo>
                  <a:cubicBezTo>
                    <a:pt x="98" y="1054"/>
                    <a:pt x="97" y="1047"/>
                    <a:pt x="92" y="1042"/>
                  </a:cubicBezTo>
                  <a:cubicBezTo>
                    <a:pt x="83" y="1032"/>
                    <a:pt x="77" y="1019"/>
                    <a:pt x="67" y="1009"/>
                  </a:cubicBezTo>
                  <a:cubicBezTo>
                    <a:pt x="67" y="1000"/>
                    <a:pt x="58" y="1000"/>
                    <a:pt x="57" y="992"/>
                  </a:cubicBezTo>
                  <a:cubicBezTo>
                    <a:pt x="55" y="984"/>
                    <a:pt x="45" y="985"/>
                    <a:pt x="47" y="974"/>
                  </a:cubicBezTo>
                  <a:cubicBezTo>
                    <a:pt x="57" y="984"/>
                    <a:pt x="68" y="993"/>
                    <a:pt x="72" y="1009"/>
                  </a:cubicBezTo>
                  <a:cubicBezTo>
                    <a:pt x="80" y="1011"/>
                    <a:pt x="81" y="1021"/>
                    <a:pt x="87" y="1024"/>
                  </a:cubicBezTo>
                  <a:cubicBezTo>
                    <a:pt x="84" y="1032"/>
                    <a:pt x="96" y="1026"/>
                    <a:pt x="92" y="1034"/>
                  </a:cubicBezTo>
                  <a:cubicBezTo>
                    <a:pt x="95" y="1035"/>
                    <a:pt x="98" y="1037"/>
                    <a:pt x="97" y="1042"/>
                  </a:cubicBezTo>
                  <a:cubicBezTo>
                    <a:pt x="103" y="1041"/>
                    <a:pt x="100" y="1049"/>
                    <a:pt x="105" y="1049"/>
                  </a:cubicBezTo>
                  <a:cubicBezTo>
                    <a:pt x="110" y="1050"/>
                    <a:pt x="107" y="1058"/>
                    <a:pt x="113" y="1057"/>
                  </a:cubicBezTo>
                  <a:cubicBezTo>
                    <a:pt x="114" y="1065"/>
                    <a:pt x="120" y="1068"/>
                    <a:pt x="123" y="1075"/>
                  </a:cubicBezTo>
                  <a:cubicBezTo>
                    <a:pt x="129" y="1079"/>
                    <a:pt x="130" y="1087"/>
                    <a:pt x="135" y="1092"/>
                  </a:cubicBezTo>
                  <a:cubicBezTo>
                    <a:pt x="139" y="1097"/>
                    <a:pt x="144" y="1101"/>
                    <a:pt x="145" y="1110"/>
                  </a:cubicBezTo>
                  <a:cubicBezTo>
                    <a:pt x="152" y="1113"/>
                    <a:pt x="154" y="1121"/>
                    <a:pt x="158" y="1127"/>
                  </a:cubicBezTo>
                  <a:cubicBezTo>
                    <a:pt x="163" y="1128"/>
                    <a:pt x="159" y="1136"/>
                    <a:pt x="163" y="1137"/>
                  </a:cubicBezTo>
                  <a:cubicBezTo>
                    <a:pt x="166" y="1138"/>
                    <a:pt x="168" y="1141"/>
                    <a:pt x="168" y="1145"/>
                  </a:cubicBezTo>
                  <a:cubicBezTo>
                    <a:pt x="177" y="1156"/>
                    <a:pt x="183" y="1168"/>
                    <a:pt x="191" y="1180"/>
                  </a:cubicBezTo>
                  <a:cubicBezTo>
                    <a:pt x="199" y="1191"/>
                    <a:pt x="204" y="1205"/>
                    <a:pt x="211" y="1218"/>
                  </a:cubicBezTo>
                  <a:cubicBezTo>
                    <a:pt x="216" y="1232"/>
                    <a:pt x="225" y="1242"/>
                    <a:pt x="228" y="1258"/>
                  </a:cubicBezTo>
                  <a:cubicBezTo>
                    <a:pt x="234" y="1258"/>
                    <a:pt x="230" y="1247"/>
                    <a:pt x="231" y="1243"/>
                  </a:cubicBezTo>
                  <a:cubicBezTo>
                    <a:pt x="232" y="1237"/>
                    <a:pt x="226" y="1238"/>
                    <a:pt x="228" y="1230"/>
                  </a:cubicBezTo>
                  <a:cubicBezTo>
                    <a:pt x="222" y="1214"/>
                    <a:pt x="215" y="1197"/>
                    <a:pt x="208" y="1180"/>
                  </a:cubicBezTo>
                  <a:cubicBezTo>
                    <a:pt x="205" y="1178"/>
                    <a:pt x="203" y="1174"/>
                    <a:pt x="203" y="1168"/>
                  </a:cubicBezTo>
                  <a:cubicBezTo>
                    <a:pt x="202" y="1163"/>
                    <a:pt x="196" y="1163"/>
                    <a:pt x="198" y="1155"/>
                  </a:cubicBezTo>
                  <a:cubicBezTo>
                    <a:pt x="192" y="1149"/>
                    <a:pt x="190" y="1140"/>
                    <a:pt x="186" y="1132"/>
                  </a:cubicBezTo>
                  <a:cubicBezTo>
                    <a:pt x="179" y="1127"/>
                    <a:pt x="176" y="1119"/>
                    <a:pt x="170" y="1112"/>
                  </a:cubicBezTo>
                  <a:cubicBezTo>
                    <a:pt x="171" y="1106"/>
                    <a:pt x="167" y="1104"/>
                    <a:pt x="165" y="1100"/>
                  </a:cubicBezTo>
                  <a:cubicBezTo>
                    <a:pt x="159" y="1101"/>
                    <a:pt x="163" y="1090"/>
                    <a:pt x="158" y="1090"/>
                  </a:cubicBezTo>
                  <a:cubicBezTo>
                    <a:pt x="156" y="1080"/>
                    <a:pt x="148" y="1076"/>
                    <a:pt x="145" y="1067"/>
                  </a:cubicBezTo>
                  <a:cubicBezTo>
                    <a:pt x="140" y="1062"/>
                    <a:pt x="138" y="1052"/>
                    <a:pt x="133" y="1047"/>
                  </a:cubicBezTo>
                  <a:cubicBezTo>
                    <a:pt x="118" y="1016"/>
                    <a:pt x="102" y="985"/>
                    <a:pt x="90" y="951"/>
                  </a:cubicBezTo>
                  <a:cubicBezTo>
                    <a:pt x="84" y="945"/>
                    <a:pt x="81" y="937"/>
                    <a:pt x="80" y="926"/>
                  </a:cubicBezTo>
                  <a:cubicBezTo>
                    <a:pt x="76" y="924"/>
                    <a:pt x="76" y="918"/>
                    <a:pt x="75" y="913"/>
                  </a:cubicBezTo>
                  <a:cubicBezTo>
                    <a:pt x="72" y="910"/>
                    <a:pt x="72" y="904"/>
                    <a:pt x="70" y="901"/>
                  </a:cubicBezTo>
                  <a:cubicBezTo>
                    <a:pt x="64" y="884"/>
                    <a:pt x="59" y="866"/>
                    <a:pt x="54" y="848"/>
                  </a:cubicBezTo>
                  <a:cubicBezTo>
                    <a:pt x="53" y="840"/>
                    <a:pt x="56" y="836"/>
                    <a:pt x="57" y="830"/>
                  </a:cubicBezTo>
                  <a:cubicBezTo>
                    <a:pt x="52" y="810"/>
                    <a:pt x="45" y="790"/>
                    <a:pt x="39" y="770"/>
                  </a:cubicBezTo>
                  <a:cubicBezTo>
                    <a:pt x="37" y="748"/>
                    <a:pt x="29" y="731"/>
                    <a:pt x="27" y="707"/>
                  </a:cubicBezTo>
                  <a:cubicBezTo>
                    <a:pt x="36" y="706"/>
                    <a:pt x="30" y="721"/>
                    <a:pt x="34" y="725"/>
                  </a:cubicBezTo>
                  <a:cubicBezTo>
                    <a:pt x="36" y="731"/>
                    <a:pt x="37" y="738"/>
                    <a:pt x="39" y="742"/>
                  </a:cubicBezTo>
                  <a:cubicBezTo>
                    <a:pt x="39" y="750"/>
                    <a:pt x="42" y="754"/>
                    <a:pt x="44" y="760"/>
                  </a:cubicBezTo>
                  <a:cubicBezTo>
                    <a:pt x="45" y="767"/>
                    <a:pt x="46" y="774"/>
                    <a:pt x="49" y="778"/>
                  </a:cubicBezTo>
                  <a:cubicBezTo>
                    <a:pt x="51" y="791"/>
                    <a:pt x="56" y="801"/>
                    <a:pt x="60" y="813"/>
                  </a:cubicBezTo>
                  <a:cubicBezTo>
                    <a:pt x="62" y="818"/>
                    <a:pt x="63" y="825"/>
                    <a:pt x="65" y="830"/>
                  </a:cubicBezTo>
                  <a:cubicBezTo>
                    <a:pt x="70" y="833"/>
                    <a:pt x="67" y="843"/>
                    <a:pt x="72" y="846"/>
                  </a:cubicBezTo>
                  <a:cubicBezTo>
                    <a:pt x="72" y="854"/>
                    <a:pt x="79" y="855"/>
                    <a:pt x="77" y="866"/>
                  </a:cubicBezTo>
                  <a:cubicBezTo>
                    <a:pt x="82" y="868"/>
                    <a:pt x="85" y="873"/>
                    <a:pt x="85" y="881"/>
                  </a:cubicBezTo>
                  <a:cubicBezTo>
                    <a:pt x="94" y="887"/>
                    <a:pt x="97" y="899"/>
                    <a:pt x="102" y="908"/>
                  </a:cubicBezTo>
                  <a:cubicBezTo>
                    <a:pt x="109" y="916"/>
                    <a:pt x="113" y="928"/>
                    <a:pt x="120" y="936"/>
                  </a:cubicBezTo>
                  <a:cubicBezTo>
                    <a:pt x="125" y="946"/>
                    <a:pt x="132" y="955"/>
                    <a:pt x="135" y="966"/>
                  </a:cubicBezTo>
                  <a:cubicBezTo>
                    <a:pt x="143" y="980"/>
                    <a:pt x="154" y="992"/>
                    <a:pt x="160" y="1007"/>
                  </a:cubicBezTo>
                  <a:cubicBezTo>
                    <a:pt x="168" y="1021"/>
                    <a:pt x="177" y="1033"/>
                    <a:pt x="183" y="1049"/>
                  </a:cubicBezTo>
                  <a:cubicBezTo>
                    <a:pt x="193" y="1061"/>
                    <a:pt x="198" y="1077"/>
                    <a:pt x="206" y="1092"/>
                  </a:cubicBezTo>
                  <a:cubicBezTo>
                    <a:pt x="212" y="1106"/>
                    <a:pt x="218" y="1122"/>
                    <a:pt x="223" y="1137"/>
                  </a:cubicBezTo>
                  <a:cubicBezTo>
                    <a:pt x="231" y="1136"/>
                    <a:pt x="221" y="1132"/>
                    <a:pt x="223" y="1127"/>
                  </a:cubicBezTo>
                  <a:cubicBezTo>
                    <a:pt x="223" y="1123"/>
                    <a:pt x="223" y="1119"/>
                    <a:pt x="223" y="1115"/>
                  </a:cubicBezTo>
                  <a:cubicBezTo>
                    <a:pt x="218" y="1115"/>
                    <a:pt x="222" y="1106"/>
                    <a:pt x="221" y="1102"/>
                  </a:cubicBezTo>
                  <a:cubicBezTo>
                    <a:pt x="219" y="1100"/>
                    <a:pt x="218" y="1096"/>
                    <a:pt x="218" y="1092"/>
                  </a:cubicBezTo>
                  <a:cubicBezTo>
                    <a:pt x="217" y="1088"/>
                    <a:pt x="215" y="1086"/>
                    <a:pt x="213" y="1082"/>
                  </a:cubicBezTo>
                  <a:cubicBezTo>
                    <a:pt x="210" y="1080"/>
                    <a:pt x="213" y="1072"/>
                    <a:pt x="208" y="1072"/>
                  </a:cubicBezTo>
                  <a:cubicBezTo>
                    <a:pt x="210" y="1063"/>
                    <a:pt x="200" y="1057"/>
                    <a:pt x="206" y="1052"/>
                  </a:cubicBezTo>
                  <a:cubicBezTo>
                    <a:pt x="199" y="1048"/>
                    <a:pt x="200" y="1037"/>
                    <a:pt x="196" y="1032"/>
                  </a:cubicBezTo>
                  <a:cubicBezTo>
                    <a:pt x="195" y="1023"/>
                    <a:pt x="188" y="1020"/>
                    <a:pt x="188" y="1012"/>
                  </a:cubicBezTo>
                  <a:cubicBezTo>
                    <a:pt x="180" y="1000"/>
                    <a:pt x="177" y="984"/>
                    <a:pt x="168" y="974"/>
                  </a:cubicBezTo>
                  <a:cubicBezTo>
                    <a:pt x="164" y="959"/>
                    <a:pt x="155" y="950"/>
                    <a:pt x="153" y="934"/>
                  </a:cubicBezTo>
                  <a:cubicBezTo>
                    <a:pt x="149" y="930"/>
                    <a:pt x="144" y="927"/>
                    <a:pt x="145" y="918"/>
                  </a:cubicBezTo>
                  <a:cubicBezTo>
                    <a:pt x="136" y="918"/>
                    <a:pt x="144" y="915"/>
                    <a:pt x="140" y="908"/>
                  </a:cubicBezTo>
                  <a:cubicBezTo>
                    <a:pt x="134" y="901"/>
                    <a:pt x="129" y="892"/>
                    <a:pt x="125" y="883"/>
                  </a:cubicBezTo>
                  <a:cubicBezTo>
                    <a:pt x="125" y="876"/>
                    <a:pt x="120" y="873"/>
                    <a:pt x="117" y="868"/>
                  </a:cubicBezTo>
                  <a:cubicBezTo>
                    <a:pt x="119" y="860"/>
                    <a:pt x="110" y="862"/>
                    <a:pt x="112" y="853"/>
                  </a:cubicBezTo>
                  <a:cubicBezTo>
                    <a:pt x="107" y="849"/>
                    <a:pt x="106" y="841"/>
                    <a:pt x="102" y="833"/>
                  </a:cubicBezTo>
                  <a:cubicBezTo>
                    <a:pt x="102" y="832"/>
                    <a:pt x="100" y="833"/>
                    <a:pt x="100" y="830"/>
                  </a:cubicBezTo>
                  <a:cubicBezTo>
                    <a:pt x="99" y="829"/>
                    <a:pt x="100" y="827"/>
                    <a:pt x="100" y="825"/>
                  </a:cubicBezTo>
                  <a:cubicBezTo>
                    <a:pt x="94" y="816"/>
                    <a:pt x="87" y="808"/>
                    <a:pt x="82" y="798"/>
                  </a:cubicBezTo>
                  <a:cubicBezTo>
                    <a:pt x="80" y="793"/>
                    <a:pt x="77" y="788"/>
                    <a:pt x="75" y="783"/>
                  </a:cubicBezTo>
                  <a:cubicBezTo>
                    <a:pt x="69" y="781"/>
                    <a:pt x="72" y="770"/>
                    <a:pt x="67" y="768"/>
                  </a:cubicBezTo>
                  <a:cubicBezTo>
                    <a:pt x="60" y="759"/>
                    <a:pt x="56" y="748"/>
                    <a:pt x="52" y="737"/>
                  </a:cubicBezTo>
                  <a:cubicBezTo>
                    <a:pt x="45" y="730"/>
                    <a:pt x="43" y="716"/>
                    <a:pt x="34" y="710"/>
                  </a:cubicBezTo>
                  <a:cubicBezTo>
                    <a:pt x="35" y="703"/>
                    <a:pt x="35" y="697"/>
                    <a:pt x="29" y="697"/>
                  </a:cubicBezTo>
                  <a:cubicBezTo>
                    <a:pt x="30" y="691"/>
                    <a:pt x="30" y="685"/>
                    <a:pt x="24" y="685"/>
                  </a:cubicBezTo>
                  <a:cubicBezTo>
                    <a:pt x="25" y="678"/>
                    <a:pt x="34" y="684"/>
                    <a:pt x="32" y="690"/>
                  </a:cubicBezTo>
                  <a:cubicBezTo>
                    <a:pt x="37" y="690"/>
                    <a:pt x="34" y="699"/>
                    <a:pt x="39" y="700"/>
                  </a:cubicBezTo>
                  <a:cubicBezTo>
                    <a:pt x="42" y="708"/>
                    <a:pt x="44" y="717"/>
                    <a:pt x="49" y="722"/>
                  </a:cubicBezTo>
                  <a:cubicBezTo>
                    <a:pt x="50" y="733"/>
                    <a:pt x="60" y="733"/>
                    <a:pt x="59" y="745"/>
                  </a:cubicBezTo>
                  <a:cubicBezTo>
                    <a:pt x="66" y="749"/>
                    <a:pt x="69" y="757"/>
                    <a:pt x="72" y="765"/>
                  </a:cubicBezTo>
                  <a:cubicBezTo>
                    <a:pt x="77" y="766"/>
                    <a:pt x="73" y="776"/>
                    <a:pt x="80" y="775"/>
                  </a:cubicBezTo>
                  <a:cubicBezTo>
                    <a:pt x="80" y="780"/>
                    <a:pt x="81" y="783"/>
                    <a:pt x="85" y="785"/>
                  </a:cubicBezTo>
                  <a:cubicBezTo>
                    <a:pt x="90" y="791"/>
                    <a:pt x="91" y="801"/>
                    <a:pt x="97" y="805"/>
                  </a:cubicBezTo>
                  <a:cubicBezTo>
                    <a:pt x="98" y="815"/>
                    <a:pt x="108" y="817"/>
                    <a:pt x="107" y="828"/>
                  </a:cubicBezTo>
                  <a:cubicBezTo>
                    <a:pt x="113" y="833"/>
                    <a:pt x="115" y="842"/>
                    <a:pt x="117" y="851"/>
                  </a:cubicBezTo>
                  <a:cubicBezTo>
                    <a:pt x="125" y="855"/>
                    <a:pt x="125" y="867"/>
                    <a:pt x="130" y="873"/>
                  </a:cubicBezTo>
                  <a:cubicBezTo>
                    <a:pt x="132" y="882"/>
                    <a:pt x="141" y="884"/>
                    <a:pt x="140" y="896"/>
                  </a:cubicBezTo>
                  <a:cubicBezTo>
                    <a:pt x="147" y="899"/>
                    <a:pt x="151" y="907"/>
                    <a:pt x="153" y="916"/>
                  </a:cubicBezTo>
                  <a:cubicBezTo>
                    <a:pt x="156" y="918"/>
                    <a:pt x="158" y="922"/>
                    <a:pt x="158" y="929"/>
                  </a:cubicBezTo>
                  <a:cubicBezTo>
                    <a:pt x="162" y="929"/>
                    <a:pt x="163" y="933"/>
                    <a:pt x="163" y="939"/>
                  </a:cubicBezTo>
                  <a:cubicBezTo>
                    <a:pt x="168" y="945"/>
                    <a:pt x="171" y="952"/>
                    <a:pt x="173" y="961"/>
                  </a:cubicBezTo>
                  <a:cubicBezTo>
                    <a:pt x="178" y="962"/>
                    <a:pt x="175" y="971"/>
                    <a:pt x="180" y="971"/>
                  </a:cubicBezTo>
                  <a:cubicBezTo>
                    <a:pt x="184" y="973"/>
                    <a:pt x="181" y="981"/>
                    <a:pt x="185" y="981"/>
                  </a:cubicBezTo>
                  <a:cubicBezTo>
                    <a:pt x="190" y="999"/>
                    <a:pt x="200" y="1010"/>
                    <a:pt x="203" y="1029"/>
                  </a:cubicBezTo>
                  <a:cubicBezTo>
                    <a:pt x="210" y="1025"/>
                    <a:pt x="202" y="1015"/>
                    <a:pt x="201" y="1012"/>
                  </a:cubicBezTo>
                  <a:cubicBezTo>
                    <a:pt x="202" y="1006"/>
                    <a:pt x="199" y="1005"/>
                    <a:pt x="198" y="1001"/>
                  </a:cubicBezTo>
                  <a:cubicBezTo>
                    <a:pt x="198" y="998"/>
                    <a:pt x="198" y="994"/>
                    <a:pt x="196" y="994"/>
                  </a:cubicBezTo>
                  <a:cubicBezTo>
                    <a:pt x="192" y="981"/>
                    <a:pt x="190" y="967"/>
                    <a:pt x="185" y="956"/>
                  </a:cubicBezTo>
                  <a:cubicBezTo>
                    <a:pt x="184" y="941"/>
                    <a:pt x="177" y="932"/>
                    <a:pt x="175" y="918"/>
                  </a:cubicBezTo>
                  <a:cubicBezTo>
                    <a:pt x="175" y="911"/>
                    <a:pt x="168" y="909"/>
                    <a:pt x="170" y="898"/>
                  </a:cubicBezTo>
                  <a:cubicBezTo>
                    <a:pt x="167" y="894"/>
                    <a:pt x="168" y="885"/>
                    <a:pt x="163" y="883"/>
                  </a:cubicBezTo>
                  <a:cubicBezTo>
                    <a:pt x="155" y="859"/>
                    <a:pt x="144" y="838"/>
                    <a:pt x="135" y="815"/>
                  </a:cubicBezTo>
                  <a:cubicBezTo>
                    <a:pt x="131" y="811"/>
                    <a:pt x="131" y="802"/>
                    <a:pt x="125" y="800"/>
                  </a:cubicBezTo>
                  <a:cubicBezTo>
                    <a:pt x="126" y="791"/>
                    <a:pt x="122" y="788"/>
                    <a:pt x="120" y="783"/>
                  </a:cubicBezTo>
                  <a:cubicBezTo>
                    <a:pt x="115" y="772"/>
                    <a:pt x="108" y="764"/>
                    <a:pt x="107" y="750"/>
                  </a:cubicBezTo>
                  <a:cubicBezTo>
                    <a:pt x="105" y="747"/>
                    <a:pt x="103" y="742"/>
                    <a:pt x="100" y="740"/>
                  </a:cubicBezTo>
                  <a:cubicBezTo>
                    <a:pt x="103" y="730"/>
                    <a:pt x="93" y="735"/>
                    <a:pt x="95" y="727"/>
                  </a:cubicBezTo>
                  <a:cubicBezTo>
                    <a:pt x="90" y="721"/>
                    <a:pt x="89" y="711"/>
                    <a:pt x="82" y="707"/>
                  </a:cubicBezTo>
                  <a:cubicBezTo>
                    <a:pt x="82" y="701"/>
                    <a:pt x="78" y="699"/>
                    <a:pt x="77" y="695"/>
                  </a:cubicBezTo>
                  <a:cubicBezTo>
                    <a:pt x="71" y="693"/>
                    <a:pt x="80" y="691"/>
                    <a:pt x="74" y="687"/>
                  </a:cubicBezTo>
                  <a:cubicBezTo>
                    <a:pt x="69" y="686"/>
                    <a:pt x="72" y="678"/>
                    <a:pt x="67" y="677"/>
                  </a:cubicBezTo>
                  <a:cubicBezTo>
                    <a:pt x="67" y="672"/>
                    <a:pt x="60" y="674"/>
                    <a:pt x="62" y="667"/>
                  </a:cubicBezTo>
                  <a:cubicBezTo>
                    <a:pt x="55" y="668"/>
                    <a:pt x="60" y="658"/>
                    <a:pt x="54" y="657"/>
                  </a:cubicBezTo>
                  <a:cubicBezTo>
                    <a:pt x="54" y="652"/>
                    <a:pt x="47" y="654"/>
                    <a:pt x="49" y="647"/>
                  </a:cubicBezTo>
                  <a:cubicBezTo>
                    <a:pt x="44" y="641"/>
                    <a:pt x="39" y="635"/>
                    <a:pt x="34" y="629"/>
                  </a:cubicBezTo>
                  <a:cubicBezTo>
                    <a:pt x="32" y="620"/>
                    <a:pt x="26" y="615"/>
                    <a:pt x="22" y="609"/>
                  </a:cubicBezTo>
                  <a:cubicBezTo>
                    <a:pt x="21" y="599"/>
                    <a:pt x="10" y="598"/>
                    <a:pt x="12" y="586"/>
                  </a:cubicBezTo>
                  <a:cubicBezTo>
                    <a:pt x="21" y="597"/>
                    <a:pt x="29" y="609"/>
                    <a:pt x="37" y="622"/>
                  </a:cubicBezTo>
                  <a:cubicBezTo>
                    <a:pt x="48" y="630"/>
                    <a:pt x="53" y="644"/>
                    <a:pt x="62" y="654"/>
                  </a:cubicBezTo>
                  <a:cubicBezTo>
                    <a:pt x="65" y="662"/>
                    <a:pt x="70" y="666"/>
                    <a:pt x="75" y="672"/>
                  </a:cubicBezTo>
                  <a:cubicBezTo>
                    <a:pt x="75" y="681"/>
                    <a:pt x="85" y="681"/>
                    <a:pt x="85" y="692"/>
                  </a:cubicBezTo>
                  <a:cubicBezTo>
                    <a:pt x="93" y="694"/>
                    <a:pt x="88" y="708"/>
                    <a:pt x="97" y="710"/>
                  </a:cubicBezTo>
                  <a:cubicBezTo>
                    <a:pt x="99" y="717"/>
                    <a:pt x="103" y="722"/>
                    <a:pt x="105" y="730"/>
                  </a:cubicBezTo>
                  <a:cubicBezTo>
                    <a:pt x="108" y="731"/>
                    <a:pt x="109" y="735"/>
                    <a:pt x="110" y="740"/>
                  </a:cubicBezTo>
                  <a:cubicBezTo>
                    <a:pt x="111" y="744"/>
                    <a:pt x="118" y="742"/>
                    <a:pt x="115" y="750"/>
                  </a:cubicBezTo>
                  <a:cubicBezTo>
                    <a:pt x="117" y="758"/>
                    <a:pt x="122" y="763"/>
                    <a:pt x="125" y="770"/>
                  </a:cubicBezTo>
                  <a:cubicBezTo>
                    <a:pt x="123" y="777"/>
                    <a:pt x="130" y="775"/>
                    <a:pt x="130" y="780"/>
                  </a:cubicBezTo>
                  <a:cubicBezTo>
                    <a:pt x="129" y="786"/>
                    <a:pt x="131" y="790"/>
                    <a:pt x="135" y="790"/>
                  </a:cubicBezTo>
                  <a:cubicBezTo>
                    <a:pt x="133" y="801"/>
                    <a:pt x="143" y="800"/>
                    <a:pt x="143" y="810"/>
                  </a:cubicBezTo>
                  <a:cubicBezTo>
                    <a:pt x="151" y="822"/>
                    <a:pt x="153" y="840"/>
                    <a:pt x="163" y="851"/>
                  </a:cubicBezTo>
                  <a:cubicBezTo>
                    <a:pt x="164" y="860"/>
                    <a:pt x="169" y="864"/>
                    <a:pt x="170" y="873"/>
                  </a:cubicBezTo>
                  <a:cubicBezTo>
                    <a:pt x="175" y="878"/>
                    <a:pt x="173" y="889"/>
                    <a:pt x="180" y="891"/>
                  </a:cubicBezTo>
                  <a:cubicBezTo>
                    <a:pt x="179" y="903"/>
                    <a:pt x="184" y="907"/>
                    <a:pt x="185" y="916"/>
                  </a:cubicBezTo>
                  <a:cubicBezTo>
                    <a:pt x="188" y="923"/>
                    <a:pt x="188" y="934"/>
                    <a:pt x="193" y="939"/>
                  </a:cubicBezTo>
                  <a:cubicBezTo>
                    <a:pt x="191" y="950"/>
                    <a:pt x="199" y="953"/>
                    <a:pt x="198" y="964"/>
                  </a:cubicBezTo>
                  <a:cubicBezTo>
                    <a:pt x="203" y="963"/>
                    <a:pt x="199" y="973"/>
                    <a:pt x="201" y="976"/>
                  </a:cubicBezTo>
                  <a:cubicBezTo>
                    <a:pt x="204" y="977"/>
                    <a:pt x="206" y="980"/>
                    <a:pt x="206" y="984"/>
                  </a:cubicBezTo>
                  <a:cubicBezTo>
                    <a:pt x="214" y="1015"/>
                    <a:pt x="221" y="1047"/>
                    <a:pt x="228" y="1079"/>
                  </a:cubicBezTo>
                  <a:cubicBezTo>
                    <a:pt x="236" y="1076"/>
                    <a:pt x="226" y="1071"/>
                    <a:pt x="228" y="1064"/>
                  </a:cubicBezTo>
                  <a:cubicBezTo>
                    <a:pt x="231" y="1061"/>
                    <a:pt x="231" y="1055"/>
                    <a:pt x="231" y="1049"/>
                  </a:cubicBezTo>
                  <a:cubicBezTo>
                    <a:pt x="227" y="1027"/>
                    <a:pt x="225" y="1003"/>
                    <a:pt x="221" y="981"/>
                  </a:cubicBezTo>
                  <a:cubicBezTo>
                    <a:pt x="218" y="972"/>
                    <a:pt x="212" y="965"/>
                    <a:pt x="213" y="951"/>
                  </a:cubicBezTo>
                  <a:cubicBezTo>
                    <a:pt x="210" y="942"/>
                    <a:pt x="205" y="934"/>
                    <a:pt x="206" y="921"/>
                  </a:cubicBezTo>
                  <a:cubicBezTo>
                    <a:pt x="196" y="908"/>
                    <a:pt x="195" y="886"/>
                    <a:pt x="188" y="871"/>
                  </a:cubicBezTo>
                  <a:cubicBezTo>
                    <a:pt x="185" y="862"/>
                    <a:pt x="181" y="854"/>
                    <a:pt x="178" y="845"/>
                  </a:cubicBezTo>
                  <a:cubicBezTo>
                    <a:pt x="175" y="838"/>
                    <a:pt x="169" y="832"/>
                    <a:pt x="168" y="823"/>
                  </a:cubicBezTo>
                  <a:cubicBezTo>
                    <a:pt x="159" y="809"/>
                    <a:pt x="157" y="788"/>
                    <a:pt x="145" y="778"/>
                  </a:cubicBezTo>
                  <a:cubicBezTo>
                    <a:pt x="145" y="767"/>
                    <a:pt x="139" y="762"/>
                    <a:pt x="135" y="755"/>
                  </a:cubicBezTo>
                  <a:cubicBezTo>
                    <a:pt x="133" y="746"/>
                    <a:pt x="127" y="741"/>
                    <a:pt x="125" y="732"/>
                  </a:cubicBezTo>
                  <a:cubicBezTo>
                    <a:pt x="124" y="727"/>
                    <a:pt x="118" y="727"/>
                    <a:pt x="117" y="722"/>
                  </a:cubicBezTo>
                  <a:cubicBezTo>
                    <a:pt x="119" y="717"/>
                    <a:pt x="114" y="719"/>
                    <a:pt x="112" y="717"/>
                  </a:cubicBezTo>
                  <a:cubicBezTo>
                    <a:pt x="111" y="716"/>
                    <a:pt x="113" y="712"/>
                    <a:pt x="110" y="712"/>
                  </a:cubicBezTo>
                  <a:cubicBezTo>
                    <a:pt x="108" y="703"/>
                    <a:pt x="102" y="698"/>
                    <a:pt x="100" y="690"/>
                  </a:cubicBezTo>
                  <a:cubicBezTo>
                    <a:pt x="92" y="686"/>
                    <a:pt x="92" y="676"/>
                    <a:pt x="87" y="669"/>
                  </a:cubicBezTo>
                  <a:cubicBezTo>
                    <a:pt x="81" y="665"/>
                    <a:pt x="78" y="656"/>
                    <a:pt x="74" y="649"/>
                  </a:cubicBezTo>
                  <a:cubicBezTo>
                    <a:pt x="68" y="644"/>
                    <a:pt x="65" y="635"/>
                    <a:pt x="62" y="627"/>
                  </a:cubicBezTo>
                  <a:cubicBezTo>
                    <a:pt x="56" y="621"/>
                    <a:pt x="53" y="614"/>
                    <a:pt x="49" y="607"/>
                  </a:cubicBezTo>
                  <a:cubicBezTo>
                    <a:pt x="45" y="600"/>
                    <a:pt x="42" y="592"/>
                    <a:pt x="39" y="584"/>
                  </a:cubicBezTo>
                  <a:cubicBezTo>
                    <a:pt x="37" y="575"/>
                    <a:pt x="30" y="571"/>
                    <a:pt x="32" y="559"/>
                  </a:cubicBezTo>
                  <a:cubicBezTo>
                    <a:pt x="41" y="564"/>
                    <a:pt x="41" y="578"/>
                    <a:pt x="47" y="586"/>
                  </a:cubicBezTo>
                  <a:cubicBezTo>
                    <a:pt x="52" y="596"/>
                    <a:pt x="57" y="605"/>
                    <a:pt x="62" y="614"/>
                  </a:cubicBezTo>
                  <a:cubicBezTo>
                    <a:pt x="66" y="617"/>
                    <a:pt x="66" y="625"/>
                    <a:pt x="69" y="629"/>
                  </a:cubicBezTo>
                  <a:cubicBezTo>
                    <a:pt x="72" y="633"/>
                    <a:pt x="77" y="635"/>
                    <a:pt x="77" y="642"/>
                  </a:cubicBezTo>
                  <a:cubicBezTo>
                    <a:pt x="84" y="648"/>
                    <a:pt x="87" y="658"/>
                    <a:pt x="92" y="667"/>
                  </a:cubicBezTo>
                  <a:cubicBezTo>
                    <a:pt x="101" y="672"/>
                    <a:pt x="104" y="684"/>
                    <a:pt x="110" y="692"/>
                  </a:cubicBezTo>
                  <a:cubicBezTo>
                    <a:pt x="117" y="700"/>
                    <a:pt x="120" y="711"/>
                    <a:pt x="125" y="720"/>
                  </a:cubicBezTo>
                  <a:cubicBezTo>
                    <a:pt x="128" y="720"/>
                    <a:pt x="126" y="727"/>
                    <a:pt x="130" y="727"/>
                  </a:cubicBezTo>
                  <a:cubicBezTo>
                    <a:pt x="133" y="728"/>
                    <a:pt x="132" y="732"/>
                    <a:pt x="135" y="732"/>
                  </a:cubicBezTo>
                  <a:cubicBezTo>
                    <a:pt x="136" y="738"/>
                    <a:pt x="138" y="743"/>
                    <a:pt x="143" y="745"/>
                  </a:cubicBezTo>
                  <a:cubicBezTo>
                    <a:pt x="146" y="755"/>
                    <a:pt x="151" y="763"/>
                    <a:pt x="158" y="770"/>
                  </a:cubicBezTo>
                  <a:cubicBezTo>
                    <a:pt x="160" y="776"/>
                    <a:pt x="160" y="784"/>
                    <a:pt x="165" y="788"/>
                  </a:cubicBezTo>
                  <a:cubicBezTo>
                    <a:pt x="165" y="796"/>
                    <a:pt x="169" y="801"/>
                    <a:pt x="173" y="805"/>
                  </a:cubicBezTo>
                  <a:cubicBezTo>
                    <a:pt x="176" y="818"/>
                    <a:pt x="183" y="827"/>
                    <a:pt x="185" y="840"/>
                  </a:cubicBezTo>
                  <a:cubicBezTo>
                    <a:pt x="190" y="849"/>
                    <a:pt x="195" y="858"/>
                    <a:pt x="200" y="866"/>
                  </a:cubicBezTo>
                  <a:cubicBezTo>
                    <a:pt x="198" y="877"/>
                    <a:pt x="205" y="880"/>
                    <a:pt x="206" y="888"/>
                  </a:cubicBezTo>
                  <a:cubicBezTo>
                    <a:pt x="202" y="889"/>
                    <a:pt x="205" y="893"/>
                    <a:pt x="208" y="893"/>
                  </a:cubicBezTo>
                  <a:cubicBezTo>
                    <a:pt x="207" y="899"/>
                    <a:pt x="210" y="900"/>
                    <a:pt x="211" y="903"/>
                  </a:cubicBezTo>
                  <a:cubicBezTo>
                    <a:pt x="210" y="912"/>
                    <a:pt x="215" y="915"/>
                    <a:pt x="216" y="923"/>
                  </a:cubicBezTo>
                  <a:cubicBezTo>
                    <a:pt x="219" y="928"/>
                    <a:pt x="218" y="938"/>
                    <a:pt x="223" y="941"/>
                  </a:cubicBezTo>
                  <a:cubicBezTo>
                    <a:pt x="221" y="960"/>
                    <a:pt x="230" y="968"/>
                    <a:pt x="231" y="984"/>
                  </a:cubicBezTo>
                  <a:cubicBezTo>
                    <a:pt x="239" y="982"/>
                    <a:pt x="234" y="967"/>
                    <a:pt x="238" y="961"/>
                  </a:cubicBezTo>
                  <a:cubicBezTo>
                    <a:pt x="236" y="946"/>
                    <a:pt x="230" y="935"/>
                    <a:pt x="228" y="918"/>
                  </a:cubicBezTo>
                  <a:cubicBezTo>
                    <a:pt x="227" y="910"/>
                    <a:pt x="221" y="907"/>
                    <a:pt x="223" y="896"/>
                  </a:cubicBezTo>
                  <a:cubicBezTo>
                    <a:pt x="220" y="890"/>
                    <a:pt x="217" y="886"/>
                    <a:pt x="218" y="876"/>
                  </a:cubicBezTo>
                  <a:cubicBezTo>
                    <a:pt x="210" y="861"/>
                    <a:pt x="205" y="843"/>
                    <a:pt x="200" y="825"/>
                  </a:cubicBezTo>
                  <a:cubicBezTo>
                    <a:pt x="196" y="808"/>
                    <a:pt x="184" y="798"/>
                    <a:pt x="183" y="778"/>
                  </a:cubicBezTo>
                  <a:cubicBezTo>
                    <a:pt x="175" y="774"/>
                    <a:pt x="176" y="763"/>
                    <a:pt x="173" y="755"/>
                  </a:cubicBezTo>
                  <a:cubicBezTo>
                    <a:pt x="169" y="753"/>
                    <a:pt x="169" y="747"/>
                    <a:pt x="168" y="742"/>
                  </a:cubicBezTo>
                  <a:cubicBezTo>
                    <a:pt x="164" y="741"/>
                    <a:pt x="163" y="737"/>
                    <a:pt x="163" y="732"/>
                  </a:cubicBezTo>
                  <a:cubicBezTo>
                    <a:pt x="155" y="729"/>
                    <a:pt x="156" y="717"/>
                    <a:pt x="150" y="712"/>
                  </a:cubicBezTo>
                  <a:cubicBezTo>
                    <a:pt x="150" y="702"/>
                    <a:pt x="140" y="700"/>
                    <a:pt x="140" y="689"/>
                  </a:cubicBezTo>
                  <a:cubicBezTo>
                    <a:pt x="133" y="686"/>
                    <a:pt x="135" y="672"/>
                    <a:pt x="127" y="669"/>
                  </a:cubicBezTo>
                  <a:cubicBezTo>
                    <a:pt x="123" y="663"/>
                    <a:pt x="122" y="653"/>
                    <a:pt x="115" y="649"/>
                  </a:cubicBezTo>
                  <a:cubicBezTo>
                    <a:pt x="110" y="632"/>
                    <a:pt x="100" y="620"/>
                    <a:pt x="95" y="604"/>
                  </a:cubicBezTo>
                  <a:cubicBezTo>
                    <a:pt x="91" y="602"/>
                    <a:pt x="91" y="596"/>
                    <a:pt x="90" y="591"/>
                  </a:cubicBezTo>
                  <a:cubicBezTo>
                    <a:pt x="86" y="590"/>
                    <a:pt x="85" y="586"/>
                    <a:pt x="85" y="581"/>
                  </a:cubicBezTo>
                  <a:cubicBezTo>
                    <a:pt x="78" y="577"/>
                    <a:pt x="78" y="566"/>
                    <a:pt x="72" y="561"/>
                  </a:cubicBezTo>
                  <a:cubicBezTo>
                    <a:pt x="70" y="542"/>
                    <a:pt x="57" y="532"/>
                    <a:pt x="54" y="513"/>
                  </a:cubicBezTo>
                  <a:cubicBezTo>
                    <a:pt x="60" y="516"/>
                    <a:pt x="65" y="519"/>
                    <a:pt x="64" y="528"/>
                  </a:cubicBezTo>
                  <a:cubicBezTo>
                    <a:pt x="70" y="530"/>
                    <a:pt x="70" y="538"/>
                    <a:pt x="72" y="544"/>
                  </a:cubicBezTo>
                  <a:cubicBezTo>
                    <a:pt x="80" y="544"/>
                    <a:pt x="75" y="557"/>
                    <a:pt x="82" y="559"/>
                  </a:cubicBezTo>
                  <a:cubicBezTo>
                    <a:pt x="82" y="567"/>
                    <a:pt x="89" y="567"/>
                    <a:pt x="87" y="576"/>
                  </a:cubicBezTo>
                  <a:cubicBezTo>
                    <a:pt x="93" y="578"/>
                    <a:pt x="93" y="587"/>
                    <a:pt x="97" y="591"/>
                  </a:cubicBezTo>
                  <a:cubicBezTo>
                    <a:pt x="97" y="596"/>
                    <a:pt x="99" y="598"/>
                    <a:pt x="102" y="599"/>
                  </a:cubicBezTo>
                  <a:cubicBezTo>
                    <a:pt x="102" y="603"/>
                    <a:pt x="102" y="606"/>
                    <a:pt x="105" y="606"/>
                  </a:cubicBezTo>
                  <a:cubicBezTo>
                    <a:pt x="107" y="620"/>
                    <a:pt x="117" y="626"/>
                    <a:pt x="120" y="639"/>
                  </a:cubicBezTo>
                  <a:cubicBezTo>
                    <a:pt x="120" y="646"/>
                    <a:pt x="128" y="645"/>
                    <a:pt x="127" y="652"/>
                  </a:cubicBezTo>
                  <a:cubicBezTo>
                    <a:pt x="133" y="652"/>
                    <a:pt x="128" y="663"/>
                    <a:pt x="135" y="662"/>
                  </a:cubicBezTo>
                  <a:cubicBezTo>
                    <a:pt x="139" y="671"/>
                    <a:pt x="142" y="680"/>
                    <a:pt x="150" y="684"/>
                  </a:cubicBezTo>
                  <a:cubicBezTo>
                    <a:pt x="149" y="697"/>
                    <a:pt x="158" y="698"/>
                    <a:pt x="158" y="710"/>
                  </a:cubicBezTo>
                  <a:cubicBezTo>
                    <a:pt x="162" y="716"/>
                    <a:pt x="168" y="721"/>
                    <a:pt x="170" y="730"/>
                  </a:cubicBezTo>
                  <a:cubicBezTo>
                    <a:pt x="181" y="739"/>
                    <a:pt x="180" y="762"/>
                    <a:pt x="190" y="772"/>
                  </a:cubicBezTo>
                  <a:cubicBezTo>
                    <a:pt x="192" y="782"/>
                    <a:pt x="193" y="791"/>
                    <a:pt x="200" y="795"/>
                  </a:cubicBezTo>
                  <a:cubicBezTo>
                    <a:pt x="201" y="805"/>
                    <a:pt x="206" y="810"/>
                    <a:pt x="208" y="818"/>
                  </a:cubicBezTo>
                  <a:cubicBezTo>
                    <a:pt x="213" y="834"/>
                    <a:pt x="216" y="852"/>
                    <a:pt x="226" y="863"/>
                  </a:cubicBezTo>
                  <a:cubicBezTo>
                    <a:pt x="226" y="882"/>
                    <a:pt x="234" y="893"/>
                    <a:pt x="236" y="911"/>
                  </a:cubicBezTo>
                  <a:cubicBezTo>
                    <a:pt x="243" y="905"/>
                    <a:pt x="235" y="893"/>
                    <a:pt x="233" y="888"/>
                  </a:cubicBezTo>
                  <a:cubicBezTo>
                    <a:pt x="239" y="881"/>
                    <a:pt x="229" y="875"/>
                    <a:pt x="231" y="866"/>
                  </a:cubicBezTo>
                  <a:cubicBezTo>
                    <a:pt x="229" y="857"/>
                    <a:pt x="227" y="849"/>
                    <a:pt x="223" y="843"/>
                  </a:cubicBezTo>
                  <a:cubicBezTo>
                    <a:pt x="221" y="836"/>
                    <a:pt x="220" y="828"/>
                    <a:pt x="216" y="823"/>
                  </a:cubicBezTo>
                  <a:cubicBezTo>
                    <a:pt x="211" y="788"/>
                    <a:pt x="200" y="760"/>
                    <a:pt x="188" y="732"/>
                  </a:cubicBezTo>
                  <a:cubicBezTo>
                    <a:pt x="185" y="725"/>
                    <a:pt x="179" y="721"/>
                    <a:pt x="180" y="710"/>
                  </a:cubicBezTo>
                  <a:cubicBezTo>
                    <a:pt x="173" y="707"/>
                    <a:pt x="173" y="697"/>
                    <a:pt x="170" y="689"/>
                  </a:cubicBezTo>
                  <a:cubicBezTo>
                    <a:pt x="165" y="689"/>
                    <a:pt x="169" y="681"/>
                    <a:pt x="165" y="679"/>
                  </a:cubicBezTo>
                  <a:cubicBezTo>
                    <a:pt x="162" y="678"/>
                    <a:pt x="160" y="674"/>
                    <a:pt x="160" y="669"/>
                  </a:cubicBezTo>
                  <a:cubicBezTo>
                    <a:pt x="157" y="663"/>
                    <a:pt x="154" y="657"/>
                    <a:pt x="150" y="652"/>
                  </a:cubicBezTo>
                  <a:cubicBezTo>
                    <a:pt x="146" y="635"/>
                    <a:pt x="134" y="627"/>
                    <a:pt x="127" y="614"/>
                  </a:cubicBezTo>
                  <a:cubicBezTo>
                    <a:pt x="126" y="610"/>
                    <a:pt x="124" y="608"/>
                    <a:pt x="122" y="604"/>
                  </a:cubicBezTo>
                  <a:cubicBezTo>
                    <a:pt x="119" y="602"/>
                    <a:pt x="122" y="594"/>
                    <a:pt x="117" y="594"/>
                  </a:cubicBezTo>
                  <a:cubicBezTo>
                    <a:pt x="115" y="587"/>
                    <a:pt x="109" y="584"/>
                    <a:pt x="110" y="574"/>
                  </a:cubicBezTo>
                  <a:cubicBezTo>
                    <a:pt x="119" y="571"/>
                    <a:pt x="112" y="585"/>
                    <a:pt x="120" y="584"/>
                  </a:cubicBezTo>
                  <a:cubicBezTo>
                    <a:pt x="119" y="590"/>
                    <a:pt x="124" y="592"/>
                    <a:pt x="125" y="596"/>
                  </a:cubicBezTo>
                  <a:cubicBezTo>
                    <a:pt x="130" y="603"/>
                    <a:pt x="133" y="612"/>
                    <a:pt x="140" y="617"/>
                  </a:cubicBezTo>
                  <a:cubicBezTo>
                    <a:pt x="142" y="627"/>
                    <a:pt x="150" y="632"/>
                    <a:pt x="155" y="639"/>
                  </a:cubicBezTo>
                  <a:cubicBezTo>
                    <a:pt x="159" y="641"/>
                    <a:pt x="154" y="651"/>
                    <a:pt x="163" y="649"/>
                  </a:cubicBezTo>
                  <a:cubicBezTo>
                    <a:pt x="162" y="655"/>
                    <a:pt x="164" y="660"/>
                    <a:pt x="168" y="662"/>
                  </a:cubicBezTo>
                  <a:cubicBezTo>
                    <a:pt x="168" y="674"/>
                    <a:pt x="177" y="677"/>
                    <a:pt x="178" y="689"/>
                  </a:cubicBezTo>
                  <a:cubicBezTo>
                    <a:pt x="185" y="694"/>
                    <a:pt x="183" y="708"/>
                    <a:pt x="190" y="712"/>
                  </a:cubicBezTo>
                  <a:cubicBezTo>
                    <a:pt x="190" y="725"/>
                    <a:pt x="199" y="728"/>
                    <a:pt x="200" y="740"/>
                  </a:cubicBezTo>
                  <a:cubicBezTo>
                    <a:pt x="204" y="742"/>
                    <a:pt x="204" y="748"/>
                    <a:pt x="205" y="752"/>
                  </a:cubicBezTo>
                  <a:cubicBezTo>
                    <a:pt x="211" y="753"/>
                    <a:pt x="208" y="762"/>
                    <a:pt x="213" y="762"/>
                  </a:cubicBezTo>
                  <a:cubicBezTo>
                    <a:pt x="215" y="784"/>
                    <a:pt x="223" y="800"/>
                    <a:pt x="226" y="820"/>
                  </a:cubicBezTo>
                  <a:cubicBezTo>
                    <a:pt x="232" y="825"/>
                    <a:pt x="229" y="840"/>
                    <a:pt x="236" y="845"/>
                  </a:cubicBezTo>
                  <a:cubicBezTo>
                    <a:pt x="237" y="847"/>
                    <a:pt x="238" y="850"/>
                    <a:pt x="238" y="853"/>
                  </a:cubicBezTo>
                  <a:cubicBezTo>
                    <a:pt x="238" y="853"/>
                    <a:pt x="235" y="856"/>
                    <a:pt x="238" y="855"/>
                  </a:cubicBezTo>
                  <a:cubicBezTo>
                    <a:pt x="238" y="861"/>
                    <a:pt x="243" y="863"/>
                    <a:pt x="241" y="871"/>
                  </a:cubicBezTo>
                  <a:cubicBezTo>
                    <a:pt x="246" y="870"/>
                    <a:pt x="242" y="860"/>
                    <a:pt x="243" y="855"/>
                  </a:cubicBezTo>
                  <a:cubicBezTo>
                    <a:pt x="238" y="855"/>
                    <a:pt x="242" y="845"/>
                    <a:pt x="241" y="840"/>
                  </a:cubicBezTo>
                  <a:cubicBezTo>
                    <a:pt x="238" y="833"/>
                    <a:pt x="237" y="822"/>
                    <a:pt x="236" y="813"/>
                  </a:cubicBezTo>
                  <a:cubicBezTo>
                    <a:pt x="231" y="791"/>
                    <a:pt x="232" y="779"/>
                    <a:pt x="228" y="757"/>
                  </a:cubicBezTo>
                  <a:cubicBezTo>
                    <a:pt x="223" y="751"/>
                    <a:pt x="223" y="740"/>
                    <a:pt x="218" y="735"/>
                  </a:cubicBezTo>
                  <a:cubicBezTo>
                    <a:pt x="220" y="728"/>
                    <a:pt x="214" y="728"/>
                    <a:pt x="215" y="722"/>
                  </a:cubicBezTo>
                  <a:cubicBezTo>
                    <a:pt x="212" y="721"/>
                    <a:pt x="215" y="712"/>
                    <a:pt x="210" y="712"/>
                  </a:cubicBezTo>
                  <a:cubicBezTo>
                    <a:pt x="210" y="702"/>
                    <a:pt x="205" y="697"/>
                    <a:pt x="203" y="689"/>
                  </a:cubicBezTo>
                  <a:cubicBezTo>
                    <a:pt x="199" y="683"/>
                    <a:pt x="199" y="673"/>
                    <a:pt x="193" y="669"/>
                  </a:cubicBezTo>
                  <a:cubicBezTo>
                    <a:pt x="190" y="661"/>
                    <a:pt x="188" y="652"/>
                    <a:pt x="183" y="647"/>
                  </a:cubicBezTo>
                  <a:cubicBezTo>
                    <a:pt x="185" y="640"/>
                    <a:pt x="178" y="642"/>
                    <a:pt x="178" y="637"/>
                  </a:cubicBezTo>
                  <a:cubicBezTo>
                    <a:pt x="181" y="628"/>
                    <a:pt x="170" y="635"/>
                    <a:pt x="173" y="627"/>
                  </a:cubicBezTo>
                  <a:cubicBezTo>
                    <a:pt x="162" y="617"/>
                    <a:pt x="161" y="598"/>
                    <a:pt x="150" y="589"/>
                  </a:cubicBezTo>
                  <a:cubicBezTo>
                    <a:pt x="148" y="579"/>
                    <a:pt x="140" y="576"/>
                    <a:pt x="140" y="566"/>
                  </a:cubicBezTo>
                  <a:cubicBezTo>
                    <a:pt x="132" y="564"/>
                    <a:pt x="136" y="550"/>
                    <a:pt x="127" y="549"/>
                  </a:cubicBezTo>
                  <a:cubicBezTo>
                    <a:pt x="126" y="540"/>
                    <a:pt x="121" y="535"/>
                    <a:pt x="117" y="528"/>
                  </a:cubicBezTo>
                  <a:cubicBezTo>
                    <a:pt x="113" y="522"/>
                    <a:pt x="109" y="516"/>
                    <a:pt x="107" y="508"/>
                  </a:cubicBezTo>
                  <a:cubicBezTo>
                    <a:pt x="103" y="506"/>
                    <a:pt x="103" y="500"/>
                    <a:pt x="102" y="496"/>
                  </a:cubicBezTo>
                  <a:cubicBezTo>
                    <a:pt x="101" y="492"/>
                    <a:pt x="98" y="489"/>
                    <a:pt x="97" y="486"/>
                  </a:cubicBezTo>
                  <a:cubicBezTo>
                    <a:pt x="95" y="478"/>
                    <a:pt x="90" y="473"/>
                    <a:pt x="89" y="463"/>
                  </a:cubicBezTo>
                  <a:cubicBezTo>
                    <a:pt x="81" y="461"/>
                    <a:pt x="86" y="446"/>
                    <a:pt x="79" y="443"/>
                  </a:cubicBezTo>
                  <a:cubicBezTo>
                    <a:pt x="80" y="432"/>
                    <a:pt x="73" y="429"/>
                    <a:pt x="74" y="418"/>
                  </a:cubicBezTo>
                  <a:cubicBezTo>
                    <a:pt x="82" y="421"/>
                    <a:pt x="81" y="432"/>
                    <a:pt x="84" y="440"/>
                  </a:cubicBezTo>
                  <a:cubicBezTo>
                    <a:pt x="88" y="443"/>
                    <a:pt x="88" y="448"/>
                    <a:pt x="89" y="453"/>
                  </a:cubicBezTo>
                  <a:cubicBezTo>
                    <a:pt x="93" y="455"/>
                    <a:pt x="94" y="458"/>
                    <a:pt x="94" y="463"/>
                  </a:cubicBezTo>
                  <a:cubicBezTo>
                    <a:pt x="102" y="476"/>
                    <a:pt x="107" y="492"/>
                    <a:pt x="115" y="506"/>
                  </a:cubicBezTo>
                  <a:cubicBezTo>
                    <a:pt x="123" y="518"/>
                    <a:pt x="131" y="531"/>
                    <a:pt x="137" y="546"/>
                  </a:cubicBezTo>
                  <a:cubicBezTo>
                    <a:pt x="143" y="547"/>
                    <a:pt x="140" y="555"/>
                    <a:pt x="145" y="556"/>
                  </a:cubicBezTo>
                  <a:cubicBezTo>
                    <a:pt x="142" y="564"/>
                    <a:pt x="153" y="558"/>
                    <a:pt x="150" y="566"/>
                  </a:cubicBezTo>
                  <a:cubicBezTo>
                    <a:pt x="155" y="571"/>
                    <a:pt x="157" y="580"/>
                    <a:pt x="163" y="584"/>
                  </a:cubicBezTo>
                  <a:cubicBezTo>
                    <a:pt x="164" y="593"/>
                    <a:pt x="170" y="599"/>
                    <a:pt x="173" y="606"/>
                  </a:cubicBezTo>
                  <a:cubicBezTo>
                    <a:pt x="175" y="610"/>
                    <a:pt x="177" y="614"/>
                    <a:pt x="180" y="616"/>
                  </a:cubicBezTo>
                  <a:cubicBezTo>
                    <a:pt x="184" y="618"/>
                    <a:pt x="181" y="626"/>
                    <a:pt x="185" y="627"/>
                  </a:cubicBezTo>
                  <a:cubicBezTo>
                    <a:pt x="191" y="642"/>
                    <a:pt x="200" y="654"/>
                    <a:pt x="205" y="669"/>
                  </a:cubicBezTo>
                  <a:cubicBezTo>
                    <a:pt x="210" y="676"/>
                    <a:pt x="213" y="683"/>
                    <a:pt x="215" y="692"/>
                  </a:cubicBezTo>
                  <a:cubicBezTo>
                    <a:pt x="217" y="701"/>
                    <a:pt x="222" y="705"/>
                    <a:pt x="223" y="715"/>
                  </a:cubicBezTo>
                  <a:cubicBezTo>
                    <a:pt x="228" y="720"/>
                    <a:pt x="226" y="733"/>
                    <a:pt x="233" y="737"/>
                  </a:cubicBezTo>
                  <a:cubicBezTo>
                    <a:pt x="236" y="745"/>
                    <a:pt x="232" y="750"/>
                    <a:pt x="241" y="755"/>
                  </a:cubicBezTo>
                  <a:cubicBezTo>
                    <a:pt x="236" y="761"/>
                    <a:pt x="242" y="774"/>
                    <a:pt x="243" y="783"/>
                  </a:cubicBezTo>
                  <a:cubicBezTo>
                    <a:pt x="244" y="794"/>
                    <a:pt x="247" y="802"/>
                    <a:pt x="246" y="815"/>
                  </a:cubicBezTo>
                  <a:cubicBezTo>
                    <a:pt x="249" y="826"/>
                    <a:pt x="252" y="837"/>
                    <a:pt x="251" y="853"/>
                  </a:cubicBezTo>
                  <a:cubicBezTo>
                    <a:pt x="256" y="853"/>
                    <a:pt x="252" y="844"/>
                    <a:pt x="253" y="840"/>
                  </a:cubicBezTo>
                  <a:cubicBezTo>
                    <a:pt x="257" y="840"/>
                    <a:pt x="255" y="834"/>
                    <a:pt x="256" y="830"/>
                  </a:cubicBezTo>
                  <a:cubicBezTo>
                    <a:pt x="256" y="822"/>
                    <a:pt x="256" y="814"/>
                    <a:pt x="256" y="805"/>
                  </a:cubicBezTo>
                  <a:cubicBezTo>
                    <a:pt x="253" y="785"/>
                    <a:pt x="249" y="767"/>
                    <a:pt x="248" y="745"/>
                  </a:cubicBezTo>
                  <a:cubicBezTo>
                    <a:pt x="249" y="738"/>
                    <a:pt x="244" y="737"/>
                    <a:pt x="243" y="732"/>
                  </a:cubicBezTo>
                  <a:cubicBezTo>
                    <a:pt x="240" y="731"/>
                    <a:pt x="243" y="723"/>
                    <a:pt x="238" y="722"/>
                  </a:cubicBezTo>
                  <a:cubicBezTo>
                    <a:pt x="238" y="704"/>
                    <a:pt x="230" y="689"/>
                    <a:pt x="223" y="672"/>
                  </a:cubicBezTo>
                  <a:cubicBezTo>
                    <a:pt x="217" y="655"/>
                    <a:pt x="208" y="642"/>
                    <a:pt x="203" y="624"/>
                  </a:cubicBezTo>
                  <a:cubicBezTo>
                    <a:pt x="201" y="614"/>
                    <a:pt x="197" y="607"/>
                    <a:pt x="193" y="599"/>
                  </a:cubicBezTo>
                  <a:cubicBezTo>
                    <a:pt x="187" y="593"/>
                    <a:pt x="188" y="580"/>
                    <a:pt x="180" y="576"/>
                  </a:cubicBezTo>
                  <a:cubicBezTo>
                    <a:pt x="179" y="566"/>
                    <a:pt x="170" y="562"/>
                    <a:pt x="170" y="551"/>
                  </a:cubicBezTo>
                  <a:cubicBezTo>
                    <a:pt x="166" y="549"/>
                    <a:pt x="166" y="543"/>
                    <a:pt x="165" y="538"/>
                  </a:cubicBezTo>
                  <a:cubicBezTo>
                    <a:pt x="159" y="539"/>
                    <a:pt x="162" y="531"/>
                    <a:pt x="157" y="531"/>
                  </a:cubicBezTo>
                  <a:cubicBezTo>
                    <a:pt x="156" y="511"/>
                    <a:pt x="145" y="501"/>
                    <a:pt x="142" y="483"/>
                  </a:cubicBezTo>
                  <a:cubicBezTo>
                    <a:pt x="139" y="465"/>
                    <a:pt x="131" y="453"/>
                    <a:pt x="130" y="433"/>
                  </a:cubicBezTo>
                  <a:cubicBezTo>
                    <a:pt x="138" y="434"/>
                    <a:pt x="134" y="447"/>
                    <a:pt x="140" y="450"/>
                  </a:cubicBezTo>
                  <a:cubicBezTo>
                    <a:pt x="140" y="458"/>
                    <a:pt x="142" y="465"/>
                    <a:pt x="145" y="471"/>
                  </a:cubicBezTo>
                  <a:cubicBezTo>
                    <a:pt x="147" y="478"/>
                    <a:pt x="148" y="486"/>
                    <a:pt x="152" y="491"/>
                  </a:cubicBezTo>
                  <a:cubicBezTo>
                    <a:pt x="156" y="495"/>
                    <a:pt x="154" y="506"/>
                    <a:pt x="160" y="508"/>
                  </a:cubicBezTo>
                  <a:cubicBezTo>
                    <a:pt x="163" y="523"/>
                    <a:pt x="171" y="533"/>
                    <a:pt x="175" y="546"/>
                  </a:cubicBezTo>
                  <a:cubicBezTo>
                    <a:pt x="181" y="553"/>
                    <a:pt x="176" y="554"/>
                    <a:pt x="183" y="561"/>
                  </a:cubicBezTo>
                  <a:cubicBezTo>
                    <a:pt x="188" y="564"/>
                    <a:pt x="187" y="573"/>
                    <a:pt x="193" y="576"/>
                  </a:cubicBezTo>
                  <a:cubicBezTo>
                    <a:pt x="196" y="591"/>
                    <a:pt x="206" y="598"/>
                    <a:pt x="208" y="614"/>
                  </a:cubicBezTo>
                  <a:cubicBezTo>
                    <a:pt x="215" y="616"/>
                    <a:pt x="214" y="627"/>
                    <a:pt x="215" y="634"/>
                  </a:cubicBezTo>
                  <a:cubicBezTo>
                    <a:pt x="223" y="635"/>
                    <a:pt x="220" y="646"/>
                    <a:pt x="225" y="649"/>
                  </a:cubicBezTo>
                  <a:cubicBezTo>
                    <a:pt x="231" y="662"/>
                    <a:pt x="236" y="674"/>
                    <a:pt x="241" y="687"/>
                  </a:cubicBezTo>
                  <a:cubicBezTo>
                    <a:pt x="242" y="694"/>
                    <a:pt x="244" y="700"/>
                    <a:pt x="246" y="707"/>
                  </a:cubicBezTo>
                  <a:cubicBezTo>
                    <a:pt x="245" y="712"/>
                    <a:pt x="249" y="712"/>
                    <a:pt x="248" y="717"/>
                  </a:cubicBezTo>
                  <a:cubicBezTo>
                    <a:pt x="252" y="718"/>
                    <a:pt x="249" y="725"/>
                    <a:pt x="253" y="725"/>
                  </a:cubicBezTo>
                  <a:cubicBezTo>
                    <a:pt x="251" y="734"/>
                    <a:pt x="256" y="737"/>
                    <a:pt x="256" y="745"/>
                  </a:cubicBezTo>
                  <a:cubicBezTo>
                    <a:pt x="261" y="747"/>
                    <a:pt x="255" y="761"/>
                    <a:pt x="261" y="762"/>
                  </a:cubicBezTo>
                  <a:cubicBezTo>
                    <a:pt x="268" y="760"/>
                    <a:pt x="259" y="754"/>
                    <a:pt x="261" y="750"/>
                  </a:cubicBezTo>
                  <a:cubicBezTo>
                    <a:pt x="266" y="750"/>
                    <a:pt x="262" y="741"/>
                    <a:pt x="263" y="737"/>
                  </a:cubicBezTo>
                  <a:cubicBezTo>
                    <a:pt x="264" y="727"/>
                    <a:pt x="259" y="723"/>
                    <a:pt x="261" y="712"/>
                  </a:cubicBezTo>
                  <a:cubicBezTo>
                    <a:pt x="260" y="703"/>
                    <a:pt x="254" y="700"/>
                    <a:pt x="258" y="692"/>
                  </a:cubicBezTo>
                  <a:cubicBezTo>
                    <a:pt x="253" y="688"/>
                    <a:pt x="256" y="675"/>
                    <a:pt x="251" y="672"/>
                  </a:cubicBezTo>
                  <a:cubicBezTo>
                    <a:pt x="250" y="668"/>
                    <a:pt x="252" y="662"/>
                    <a:pt x="248" y="662"/>
                  </a:cubicBezTo>
                  <a:cubicBezTo>
                    <a:pt x="248" y="658"/>
                    <a:pt x="249" y="652"/>
                    <a:pt x="246" y="652"/>
                  </a:cubicBezTo>
                  <a:cubicBezTo>
                    <a:pt x="242" y="637"/>
                    <a:pt x="237" y="625"/>
                    <a:pt x="235" y="609"/>
                  </a:cubicBezTo>
                  <a:cubicBezTo>
                    <a:pt x="231" y="608"/>
                    <a:pt x="234" y="600"/>
                    <a:pt x="230" y="599"/>
                  </a:cubicBezTo>
                  <a:cubicBezTo>
                    <a:pt x="229" y="597"/>
                    <a:pt x="228" y="593"/>
                    <a:pt x="228" y="589"/>
                  </a:cubicBezTo>
                  <a:cubicBezTo>
                    <a:pt x="222" y="586"/>
                    <a:pt x="224" y="576"/>
                    <a:pt x="218" y="574"/>
                  </a:cubicBezTo>
                  <a:cubicBezTo>
                    <a:pt x="219" y="565"/>
                    <a:pt x="216" y="562"/>
                    <a:pt x="215" y="556"/>
                  </a:cubicBezTo>
                  <a:cubicBezTo>
                    <a:pt x="211" y="547"/>
                    <a:pt x="207" y="538"/>
                    <a:pt x="203" y="528"/>
                  </a:cubicBezTo>
                  <a:cubicBezTo>
                    <a:pt x="198" y="521"/>
                    <a:pt x="197" y="509"/>
                    <a:pt x="190" y="503"/>
                  </a:cubicBezTo>
                  <a:cubicBezTo>
                    <a:pt x="192" y="495"/>
                    <a:pt x="187" y="493"/>
                    <a:pt x="185" y="488"/>
                  </a:cubicBezTo>
                  <a:cubicBezTo>
                    <a:pt x="186" y="481"/>
                    <a:pt x="179" y="480"/>
                    <a:pt x="180" y="473"/>
                  </a:cubicBezTo>
                  <a:cubicBezTo>
                    <a:pt x="177" y="464"/>
                    <a:pt x="172" y="456"/>
                    <a:pt x="170" y="445"/>
                  </a:cubicBezTo>
                  <a:cubicBezTo>
                    <a:pt x="162" y="440"/>
                    <a:pt x="164" y="425"/>
                    <a:pt x="157" y="418"/>
                  </a:cubicBezTo>
                  <a:cubicBezTo>
                    <a:pt x="156" y="407"/>
                    <a:pt x="153" y="397"/>
                    <a:pt x="150" y="387"/>
                  </a:cubicBezTo>
                  <a:cubicBezTo>
                    <a:pt x="146" y="366"/>
                    <a:pt x="141" y="346"/>
                    <a:pt x="142" y="320"/>
                  </a:cubicBezTo>
                  <a:cubicBezTo>
                    <a:pt x="149" y="320"/>
                    <a:pt x="147" y="330"/>
                    <a:pt x="147" y="337"/>
                  </a:cubicBezTo>
                  <a:cubicBezTo>
                    <a:pt x="147" y="345"/>
                    <a:pt x="152" y="348"/>
                    <a:pt x="150" y="357"/>
                  </a:cubicBezTo>
                  <a:cubicBezTo>
                    <a:pt x="153" y="369"/>
                    <a:pt x="156" y="381"/>
                    <a:pt x="157" y="395"/>
                  </a:cubicBezTo>
                  <a:cubicBezTo>
                    <a:pt x="163" y="407"/>
                    <a:pt x="168" y="420"/>
                    <a:pt x="172" y="433"/>
                  </a:cubicBezTo>
                  <a:cubicBezTo>
                    <a:pt x="176" y="446"/>
                    <a:pt x="183" y="456"/>
                    <a:pt x="188" y="468"/>
                  </a:cubicBezTo>
                  <a:cubicBezTo>
                    <a:pt x="190" y="475"/>
                    <a:pt x="194" y="480"/>
                    <a:pt x="195" y="488"/>
                  </a:cubicBezTo>
                  <a:cubicBezTo>
                    <a:pt x="199" y="493"/>
                    <a:pt x="198" y="502"/>
                    <a:pt x="203" y="506"/>
                  </a:cubicBezTo>
                  <a:cubicBezTo>
                    <a:pt x="206" y="507"/>
                    <a:pt x="205" y="512"/>
                    <a:pt x="205" y="516"/>
                  </a:cubicBezTo>
                  <a:cubicBezTo>
                    <a:pt x="208" y="517"/>
                    <a:pt x="210" y="519"/>
                    <a:pt x="210" y="523"/>
                  </a:cubicBezTo>
                  <a:cubicBezTo>
                    <a:pt x="214" y="528"/>
                    <a:pt x="216" y="535"/>
                    <a:pt x="220" y="538"/>
                  </a:cubicBezTo>
                  <a:cubicBezTo>
                    <a:pt x="224" y="553"/>
                    <a:pt x="228" y="566"/>
                    <a:pt x="233" y="579"/>
                  </a:cubicBezTo>
                  <a:cubicBezTo>
                    <a:pt x="236" y="578"/>
                    <a:pt x="236" y="571"/>
                    <a:pt x="233" y="571"/>
                  </a:cubicBezTo>
                  <a:cubicBezTo>
                    <a:pt x="233" y="568"/>
                    <a:pt x="233" y="564"/>
                    <a:pt x="230" y="564"/>
                  </a:cubicBezTo>
                  <a:cubicBezTo>
                    <a:pt x="232" y="555"/>
                    <a:pt x="229" y="552"/>
                    <a:pt x="228" y="546"/>
                  </a:cubicBezTo>
                  <a:cubicBezTo>
                    <a:pt x="225" y="535"/>
                    <a:pt x="220" y="525"/>
                    <a:pt x="220" y="511"/>
                  </a:cubicBezTo>
                  <a:cubicBezTo>
                    <a:pt x="219" y="507"/>
                    <a:pt x="217" y="504"/>
                    <a:pt x="215" y="501"/>
                  </a:cubicBezTo>
                  <a:cubicBezTo>
                    <a:pt x="212" y="499"/>
                    <a:pt x="215" y="491"/>
                    <a:pt x="210" y="491"/>
                  </a:cubicBezTo>
                  <a:cubicBezTo>
                    <a:pt x="208" y="467"/>
                    <a:pt x="200" y="448"/>
                    <a:pt x="200" y="423"/>
                  </a:cubicBezTo>
                  <a:cubicBezTo>
                    <a:pt x="201" y="409"/>
                    <a:pt x="196" y="402"/>
                    <a:pt x="198" y="387"/>
                  </a:cubicBezTo>
                  <a:cubicBezTo>
                    <a:pt x="198" y="374"/>
                    <a:pt x="193" y="371"/>
                    <a:pt x="198" y="360"/>
                  </a:cubicBezTo>
                  <a:cubicBezTo>
                    <a:pt x="205" y="360"/>
                    <a:pt x="195" y="377"/>
                    <a:pt x="203" y="377"/>
                  </a:cubicBezTo>
                  <a:cubicBezTo>
                    <a:pt x="203" y="384"/>
                    <a:pt x="203" y="391"/>
                    <a:pt x="203" y="398"/>
                  </a:cubicBezTo>
                  <a:cubicBezTo>
                    <a:pt x="209" y="429"/>
                    <a:pt x="211" y="465"/>
                    <a:pt x="223" y="491"/>
                  </a:cubicBezTo>
                  <a:cubicBezTo>
                    <a:pt x="230" y="521"/>
                    <a:pt x="242" y="547"/>
                    <a:pt x="246" y="581"/>
                  </a:cubicBezTo>
                  <a:cubicBezTo>
                    <a:pt x="260" y="611"/>
                    <a:pt x="264" y="650"/>
                    <a:pt x="276" y="682"/>
                  </a:cubicBezTo>
                  <a:cubicBezTo>
                    <a:pt x="280" y="680"/>
                    <a:pt x="276" y="677"/>
                    <a:pt x="276" y="674"/>
                  </a:cubicBezTo>
                  <a:cubicBezTo>
                    <a:pt x="276" y="670"/>
                    <a:pt x="276" y="666"/>
                    <a:pt x="276" y="662"/>
                  </a:cubicBezTo>
                  <a:cubicBezTo>
                    <a:pt x="274" y="655"/>
                    <a:pt x="273" y="648"/>
                    <a:pt x="273" y="639"/>
                  </a:cubicBezTo>
                  <a:cubicBezTo>
                    <a:pt x="265" y="621"/>
                    <a:pt x="263" y="596"/>
                    <a:pt x="256" y="576"/>
                  </a:cubicBezTo>
                  <a:cubicBezTo>
                    <a:pt x="254" y="552"/>
                    <a:pt x="245" y="535"/>
                    <a:pt x="243" y="511"/>
                  </a:cubicBezTo>
                  <a:cubicBezTo>
                    <a:pt x="241" y="506"/>
                    <a:pt x="239" y="502"/>
                    <a:pt x="238" y="496"/>
                  </a:cubicBezTo>
                  <a:cubicBezTo>
                    <a:pt x="238" y="489"/>
                    <a:pt x="237" y="484"/>
                    <a:pt x="233" y="481"/>
                  </a:cubicBezTo>
                  <a:cubicBezTo>
                    <a:pt x="233" y="474"/>
                    <a:pt x="234" y="466"/>
                    <a:pt x="230" y="463"/>
                  </a:cubicBezTo>
                  <a:cubicBezTo>
                    <a:pt x="230" y="456"/>
                    <a:pt x="229" y="451"/>
                    <a:pt x="225" y="448"/>
                  </a:cubicBezTo>
                  <a:cubicBezTo>
                    <a:pt x="229" y="441"/>
                    <a:pt x="223" y="426"/>
                    <a:pt x="223" y="415"/>
                  </a:cubicBezTo>
                  <a:cubicBezTo>
                    <a:pt x="219" y="407"/>
                    <a:pt x="222" y="391"/>
                    <a:pt x="218" y="382"/>
                  </a:cubicBezTo>
                  <a:cubicBezTo>
                    <a:pt x="218" y="364"/>
                    <a:pt x="218" y="350"/>
                    <a:pt x="215" y="340"/>
                  </a:cubicBezTo>
                  <a:cubicBezTo>
                    <a:pt x="215" y="326"/>
                    <a:pt x="215" y="313"/>
                    <a:pt x="215" y="299"/>
                  </a:cubicBezTo>
                  <a:cubicBezTo>
                    <a:pt x="216" y="294"/>
                    <a:pt x="215" y="290"/>
                    <a:pt x="213" y="287"/>
                  </a:cubicBezTo>
                  <a:cubicBezTo>
                    <a:pt x="212" y="280"/>
                    <a:pt x="217" y="282"/>
                    <a:pt x="213" y="277"/>
                  </a:cubicBezTo>
                  <a:cubicBezTo>
                    <a:pt x="216" y="264"/>
                    <a:pt x="215" y="246"/>
                    <a:pt x="215" y="229"/>
                  </a:cubicBezTo>
                  <a:cubicBezTo>
                    <a:pt x="216" y="223"/>
                    <a:pt x="219" y="219"/>
                    <a:pt x="218" y="211"/>
                  </a:cubicBezTo>
                  <a:cubicBezTo>
                    <a:pt x="223" y="214"/>
                    <a:pt x="219" y="227"/>
                    <a:pt x="220" y="234"/>
                  </a:cubicBezTo>
                  <a:cubicBezTo>
                    <a:pt x="220" y="243"/>
                    <a:pt x="217" y="244"/>
                    <a:pt x="220" y="252"/>
                  </a:cubicBezTo>
                  <a:cubicBezTo>
                    <a:pt x="220" y="267"/>
                    <a:pt x="220" y="283"/>
                    <a:pt x="220" y="299"/>
                  </a:cubicBezTo>
                  <a:cubicBezTo>
                    <a:pt x="224" y="331"/>
                    <a:pt x="224" y="350"/>
                    <a:pt x="225" y="382"/>
                  </a:cubicBezTo>
                  <a:cubicBezTo>
                    <a:pt x="227" y="394"/>
                    <a:pt x="231" y="403"/>
                    <a:pt x="230" y="418"/>
                  </a:cubicBezTo>
                  <a:cubicBezTo>
                    <a:pt x="236" y="419"/>
                    <a:pt x="231" y="430"/>
                    <a:pt x="233" y="435"/>
                  </a:cubicBezTo>
                  <a:cubicBezTo>
                    <a:pt x="240" y="434"/>
                    <a:pt x="231" y="449"/>
                    <a:pt x="238" y="448"/>
                  </a:cubicBezTo>
                  <a:cubicBezTo>
                    <a:pt x="241" y="471"/>
                    <a:pt x="249" y="489"/>
                    <a:pt x="253" y="511"/>
                  </a:cubicBezTo>
                  <a:cubicBezTo>
                    <a:pt x="256" y="533"/>
                    <a:pt x="265" y="551"/>
                    <a:pt x="266" y="576"/>
                  </a:cubicBezTo>
                  <a:cubicBezTo>
                    <a:pt x="271" y="577"/>
                    <a:pt x="266" y="589"/>
                    <a:pt x="271" y="591"/>
                  </a:cubicBezTo>
                  <a:cubicBezTo>
                    <a:pt x="269" y="599"/>
                    <a:pt x="275" y="599"/>
                    <a:pt x="273" y="606"/>
                  </a:cubicBezTo>
                  <a:cubicBezTo>
                    <a:pt x="277" y="609"/>
                    <a:pt x="276" y="617"/>
                    <a:pt x="278" y="621"/>
                  </a:cubicBezTo>
                  <a:cubicBezTo>
                    <a:pt x="281" y="625"/>
                    <a:pt x="281" y="631"/>
                    <a:pt x="283" y="634"/>
                  </a:cubicBezTo>
                  <a:cubicBezTo>
                    <a:pt x="283" y="651"/>
                    <a:pt x="286" y="652"/>
                    <a:pt x="286" y="672"/>
                  </a:cubicBezTo>
                  <a:cubicBezTo>
                    <a:pt x="289" y="669"/>
                    <a:pt x="291" y="663"/>
                    <a:pt x="291" y="657"/>
                  </a:cubicBezTo>
                  <a:cubicBezTo>
                    <a:pt x="292" y="651"/>
                    <a:pt x="294" y="646"/>
                    <a:pt x="296" y="642"/>
                  </a:cubicBezTo>
                  <a:cubicBezTo>
                    <a:pt x="296" y="620"/>
                    <a:pt x="298" y="608"/>
                    <a:pt x="293" y="589"/>
                  </a:cubicBezTo>
                  <a:cubicBezTo>
                    <a:pt x="293" y="581"/>
                    <a:pt x="293" y="574"/>
                    <a:pt x="293" y="566"/>
                  </a:cubicBezTo>
                  <a:cubicBezTo>
                    <a:pt x="289" y="550"/>
                    <a:pt x="288" y="531"/>
                    <a:pt x="286" y="513"/>
                  </a:cubicBezTo>
                  <a:cubicBezTo>
                    <a:pt x="280" y="509"/>
                    <a:pt x="286" y="493"/>
                    <a:pt x="281" y="488"/>
                  </a:cubicBezTo>
                  <a:cubicBezTo>
                    <a:pt x="278" y="483"/>
                    <a:pt x="282" y="474"/>
                    <a:pt x="276" y="468"/>
                  </a:cubicBezTo>
                  <a:cubicBezTo>
                    <a:pt x="272" y="412"/>
                    <a:pt x="272" y="381"/>
                    <a:pt x="265" y="327"/>
                  </a:cubicBezTo>
                  <a:cubicBezTo>
                    <a:pt x="267" y="299"/>
                    <a:pt x="263" y="266"/>
                    <a:pt x="268" y="241"/>
                  </a:cubicBezTo>
                  <a:cubicBezTo>
                    <a:pt x="260" y="238"/>
                    <a:pt x="270" y="230"/>
                    <a:pt x="268" y="224"/>
                  </a:cubicBezTo>
                  <a:cubicBezTo>
                    <a:pt x="268" y="216"/>
                    <a:pt x="268" y="209"/>
                    <a:pt x="268" y="201"/>
                  </a:cubicBezTo>
                  <a:cubicBezTo>
                    <a:pt x="274" y="196"/>
                    <a:pt x="264" y="191"/>
                    <a:pt x="270" y="186"/>
                  </a:cubicBezTo>
                  <a:cubicBezTo>
                    <a:pt x="269" y="178"/>
                    <a:pt x="275" y="177"/>
                    <a:pt x="273" y="168"/>
                  </a:cubicBezTo>
                  <a:cubicBezTo>
                    <a:pt x="279" y="170"/>
                    <a:pt x="274" y="181"/>
                    <a:pt x="275" y="186"/>
                  </a:cubicBezTo>
                  <a:cubicBezTo>
                    <a:pt x="277" y="197"/>
                    <a:pt x="273" y="206"/>
                    <a:pt x="273" y="216"/>
                  </a:cubicBezTo>
                  <a:cubicBezTo>
                    <a:pt x="273" y="216"/>
                    <a:pt x="276" y="217"/>
                    <a:pt x="275" y="219"/>
                  </a:cubicBezTo>
                  <a:cubicBezTo>
                    <a:pt x="275" y="219"/>
                    <a:pt x="271" y="224"/>
                    <a:pt x="273" y="226"/>
                  </a:cubicBezTo>
                  <a:cubicBezTo>
                    <a:pt x="276" y="229"/>
                    <a:pt x="273" y="230"/>
                    <a:pt x="273" y="239"/>
                  </a:cubicBezTo>
                  <a:cubicBezTo>
                    <a:pt x="273" y="258"/>
                    <a:pt x="273" y="279"/>
                    <a:pt x="273" y="304"/>
                  </a:cubicBezTo>
                  <a:cubicBezTo>
                    <a:pt x="276" y="339"/>
                    <a:pt x="281" y="372"/>
                    <a:pt x="281" y="410"/>
                  </a:cubicBezTo>
                  <a:cubicBezTo>
                    <a:pt x="284" y="423"/>
                    <a:pt x="283" y="439"/>
                    <a:pt x="286" y="453"/>
                  </a:cubicBezTo>
                  <a:cubicBezTo>
                    <a:pt x="284" y="463"/>
                    <a:pt x="290" y="465"/>
                    <a:pt x="288" y="475"/>
                  </a:cubicBezTo>
                  <a:cubicBezTo>
                    <a:pt x="295" y="476"/>
                    <a:pt x="286" y="493"/>
                    <a:pt x="293" y="493"/>
                  </a:cubicBezTo>
                  <a:cubicBezTo>
                    <a:pt x="292" y="522"/>
                    <a:pt x="304" y="540"/>
                    <a:pt x="303" y="574"/>
                  </a:cubicBezTo>
                  <a:cubicBezTo>
                    <a:pt x="311" y="572"/>
                    <a:pt x="307" y="567"/>
                    <a:pt x="306" y="561"/>
                  </a:cubicBezTo>
                  <a:cubicBezTo>
                    <a:pt x="311" y="557"/>
                    <a:pt x="304" y="555"/>
                    <a:pt x="306" y="546"/>
                  </a:cubicBezTo>
                  <a:cubicBezTo>
                    <a:pt x="306" y="533"/>
                    <a:pt x="306" y="521"/>
                    <a:pt x="306" y="508"/>
                  </a:cubicBezTo>
                  <a:cubicBezTo>
                    <a:pt x="305" y="485"/>
                    <a:pt x="303" y="469"/>
                    <a:pt x="298" y="445"/>
                  </a:cubicBezTo>
                  <a:cubicBezTo>
                    <a:pt x="298" y="407"/>
                    <a:pt x="295" y="375"/>
                    <a:pt x="291" y="347"/>
                  </a:cubicBezTo>
                  <a:cubicBezTo>
                    <a:pt x="292" y="325"/>
                    <a:pt x="289" y="308"/>
                    <a:pt x="291" y="292"/>
                  </a:cubicBezTo>
                  <a:cubicBezTo>
                    <a:pt x="288" y="279"/>
                    <a:pt x="289" y="277"/>
                    <a:pt x="288" y="264"/>
                  </a:cubicBezTo>
                  <a:cubicBezTo>
                    <a:pt x="288" y="250"/>
                    <a:pt x="286" y="249"/>
                    <a:pt x="288" y="236"/>
                  </a:cubicBezTo>
                  <a:cubicBezTo>
                    <a:pt x="285" y="226"/>
                    <a:pt x="289" y="223"/>
                    <a:pt x="288" y="209"/>
                  </a:cubicBezTo>
                  <a:cubicBezTo>
                    <a:pt x="288" y="198"/>
                    <a:pt x="288" y="187"/>
                    <a:pt x="288" y="176"/>
                  </a:cubicBezTo>
                  <a:cubicBezTo>
                    <a:pt x="290" y="166"/>
                    <a:pt x="291" y="154"/>
                    <a:pt x="290" y="141"/>
                  </a:cubicBezTo>
                  <a:cubicBezTo>
                    <a:pt x="293" y="131"/>
                    <a:pt x="295" y="122"/>
                    <a:pt x="296" y="111"/>
                  </a:cubicBezTo>
                  <a:cubicBezTo>
                    <a:pt x="298" y="101"/>
                    <a:pt x="303" y="94"/>
                    <a:pt x="303" y="83"/>
                  </a:cubicBezTo>
                  <a:cubicBezTo>
                    <a:pt x="311" y="88"/>
                    <a:pt x="300" y="96"/>
                    <a:pt x="303" y="106"/>
                  </a:cubicBezTo>
                  <a:cubicBezTo>
                    <a:pt x="296" y="107"/>
                    <a:pt x="305" y="125"/>
                    <a:pt x="298" y="126"/>
                  </a:cubicBezTo>
                  <a:cubicBezTo>
                    <a:pt x="297" y="145"/>
                    <a:pt x="298" y="152"/>
                    <a:pt x="296" y="168"/>
                  </a:cubicBezTo>
                  <a:cubicBezTo>
                    <a:pt x="296" y="184"/>
                    <a:pt x="296" y="200"/>
                    <a:pt x="296" y="216"/>
                  </a:cubicBezTo>
                  <a:cubicBezTo>
                    <a:pt x="292" y="226"/>
                    <a:pt x="298" y="243"/>
                    <a:pt x="296" y="259"/>
                  </a:cubicBezTo>
                  <a:cubicBezTo>
                    <a:pt x="294" y="266"/>
                    <a:pt x="299" y="266"/>
                    <a:pt x="298" y="272"/>
                  </a:cubicBezTo>
                  <a:cubicBezTo>
                    <a:pt x="297" y="294"/>
                    <a:pt x="300" y="310"/>
                    <a:pt x="298" y="327"/>
                  </a:cubicBezTo>
                  <a:cubicBezTo>
                    <a:pt x="303" y="366"/>
                    <a:pt x="309" y="397"/>
                    <a:pt x="308" y="435"/>
                  </a:cubicBezTo>
                  <a:cubicBezTo>
                    <a:pt x="308" y="443"/>
                    <a:pt x="313" y="448"/>
                    <a:pt x="311" y="458"/>
                  </a:cubicBezTo>
                  <a:cubicBezTo>
                    <a:pt x="312" y="464"/>
                    <a:pt x="312" y="472"/>
                    <a:pt x="316" y="475"/>
                  </a:cubicBezTo>
                  <a:cubicBezTo>
                    <a:pt x="323" y="474"/>
                    <a:pt x="314" y="470"/>
                    <a:pt x="316" y="465"/>
                  </a:cubicBezTo>
                  <a:cubicBezTo>
                    <a:pt x="319" y="465"/>
                    <a:pt x="318" y="459"/>
                    <a:pt x="318" y="455"/>
                  </a:cubicBezTo>
                  <a:cubicBezTo>
                    <a:pt x="314" y="453"/>
                    <a:pt x="318" y="451"/>
                    <a:pt x="318" y="448"/>
                  </a:cubicBezTo>
                  <a:cubicBezTo>
                    <a:pt x="318" y="444"/>
                    <a:pt x="318" y="439"/>
                    <a:pt x="318" y="435"/>
                  </a:cubicBezTo>
                  <a:cubicBezTo>
                    <a:pt x="320" y="427"/>
                    <a:pt x="316" y="426"/>
                    <a:pt x="316" y="420"/>
                  </a:cubicBezTo>
                  <a:cubicBezTo>
                    <a:pt x="316" y="409"/>
                    <a:pt x="318" y="410"/>
                    <a:pt x="316" y="400"/>
                  </a:cubicBezTo>
                  <a:cubicBezTo>
                    <a:pt x="316" y="396"/>
                    <a:pt x="316" y="392"/>
                    <a:pt x="316" y="387"/>
                  </a:cubicBezTo>
                  <a:cubicBezTo>
                    <a:pt x="314" y="385"/>
                    <a:pt x="313" y="383"/>
                    <a:pt x="316" y="382"/>
                  </a:cubicBezTo>
                  <a:cubicBezTo>
                    <a:pt x="315" y="365"/>
                    <a:pt x="317" y="350"/>
                    <a:pt x="316" y="335"/>
                  </a:cubicBezTo>
                  <a:cubicBezTo>
                    <a:pt x="315" y="330"/>
                    <a:pt x="313" y="324"/>
                    <a:pt x="313" y="319"/>
                  </a:cubicBezTo>
                  <a:cubicBezTo>
                    <a:pt x="313" y="300"/>
                    <a:pt x="315" y="281"/>
                    <a:pt x="316" y="262"/>
                  </a:cubicBezTo>
                  <a:cubicBezTo>
                    <a:pt x="317" y="243"/>
                    <a:pt x="317" y="225"/>
                    <a:pt x="318" y="206"/>
                  </a:cubicBezTo>
                  <a:cubicBezTo>
                    <a:pt x="318" y="200"/>
                    <a:pt x="323" y="199"/>
                    <a:pt x="321" y="191"/>
                  </a:cubicBezTo>
                  <a:cubicBezTo>
                    <a:pt x="322" y="187"/>
                    <a:pt x="318" y="178"/>
                    <a:pt x="323" y="178"/>
                  </a:cubicBezTo>
                  <a:cubicBezTo>
                    <a:pt x="323" y="173"/>
                    <a:pt x="323" y="168"/>
                    <a:pt x="323" y="163"/>
                  </a:cubicBezTo>
                  <a:cubicBezTo>
                    <a:pt x="325" y="160"/>
                    <a:pt x="320" y="150"/>
                    <a:pt x="326" y="151"/>
                  </a:cubicBezTo>
                  <a:cubicBezTo>
                    <a:pt x="325" y="129"/>
                    <a:pt x="332" y="115"/>
                    <a:pt x="336" y="98"/>
                  </a:cubicBezTo>
                  <a:cubicBezTo>
                    <a:pt x="344" y="106"/>
                    <a:pt x="332" y="116"/>
                    <a:pt x="333" y="126"/>
                  </a:cubicBezTo>
                  <a:cubicBezTo>
                    <a:pt x="333" y="137"/>
                    <a:pt x="331" y="147"/>
                    <a:pt x="328" y="156"/>
                  </a:cubicBezTo>
                  <a:cubicBezTo>
                    <a:pt x="330" y="179"/>
                    <a:pt x="324" y="195"/>
                    <a:pt x="326" y="219"/>
                  </a:cubicBezTo>
                  <a:cubicBezTo>
                    <a:pt x="328" y="226"/>
                    <a:pt x="322" y="225"/>
                    <a:pt x="323" y="231"/>
                  </a:cubicBezTo>
                  <a:cubicBezTo>
                    <a:pt x="322" y="246"/>
                    <a:pt x="326" y="266"/>
                    <a:pt x="321" y="277"/>
                  </a:cubicBezTo>
                  <a:cubicBezTo>
                    <a:pt x="326" y="291"/>
                    <a:pt x="322" y="314"/>
                    <a:pt x="323" y="332"/>
                  </a:cubicBezTo>
                  <a:cubicBezTo>
                    <a:pt x="323" y="337"/>
                    <a:pt x="323" y="342"/>
                    <a:pt x="323" y="347"/>
                  </a:cubicBezTo>
                  <a:cubicBezTo>
                    <a:pt x="324" y="351"/>
                    <a:pt x="322" y="357"/>
                    <a:pt x="326" y="357"/>
                  </a:cubicBezTo>
                  <a:cubicBezTo>
                    <a:pt x="321" y="362"/>
                    <a:pt x="324" y="374"/>
                    <a:pt x="323" y="382"/>
                  </a:cubicBezTo>
                  <a:cubicBezTo>
                    <a:pt x="324" y="403"/>
                    <a:pt x="330" y="425"/>
                    <a:pt x="328" y="448"/>
                  </a:cubicBezTo>
                  <a:cubicBezTo>
                    <a:pt x="328" y="453"/>
                    <a:pt x="326" y="458"/>
                    <a:pt x="326" y="463"/>
                  </a:cubicBezTo>
                  <a:cubicBezTo>
                    <a:pt x="325" y="482"/>
                    <a:pt x="328" y="500"/>
                    <a:pt x="326" y="516"/>
                  </a:cubicBezTo>
                  <a:cubicBezTo>
                    <a:pt x="333" y="509"/>
                    <a:pt x="337" y="500"/>
                    <a:pt x="336" y="485"/>
                  </a:cubicBezTo>
                  <a:cubicBezTo>
                    <a:pt x="338" y="484"/>
                    <a:pt x="338" y="481"/>
                    <a:pt x="339" y="478"/>
                  </a:cubicBezTo>
                  <a:cubicBezTo>
                    <a:pt x="339" y="478"/>
                    <a:pt x="336" y="477"/>
                    <a:pt x="336" y="475"/>
                  </a:cubicBezTo>
                  <a:cubicBezTo>
                    <a:pt x="336" y="475"/>
                    <a:pt x="338" y="475"/>
                    <a:pt x="339" y="473"/>
                  </a:cubicBezTo>
                  <a:cubicBezTo>
                    <a:pt x="339" y="467"/>
                    <a:pt x="338" y="461"/>
                    <a:pt x="339" y="453"/>
                  </a:cubicBezTo>
                  <a:cubicBezTo>
                    <a:pt x="336" y="446"/>
                    <a:pt x="342" y="446"/>
                    <a:pt x="341" y="440"/>
                  </a:cubicBezTo>
                  <a:cubicBezTo>
                    <a:pt x="341" y="426"/>
                    <a:pt x="341" y="412"/>
                    <a:pt x="341" y="397"/>
                  </a:cubicBezTo>
                  <a:cubicBezTo>
                    <a:pt x="339" y="390"/>
                    <a:pt x="345" y="391"/>
                    <a:pt x="344" y="385"/>
                  </a:cubicBezTo>
                  <a:cubicBezTo>
                    <a:pt x="344" y="336"/>
                    <a:pt x="341" y="308"/>
                    <a:pt x="343" y="272"/>
                  </a:cubicBezTo>
                  <a:cubicBezTo>
                    <a:pt x="336" y="273"/>
                    <a:pt x="350" y="262"/>
                    <a:pt x="341" y="262"/>
                  </a:cubicBezTo>
                  <a:cubicBezTo>
                    <a:pt x="344" y="252"/>
                    <a:pt x="346" y="241"/>
                    <a:pt x="346" y="229"/>
                  </a:cubicBezTo>
                  <a:cubicBezTo>
                    <a:pt x="351" y="210"/>
                    <a:pt x="357" y="193"/>
                    <a:pt x="358" y="171"/>
                  </a:cubicBezTo>
                  <a:cubicBezTo>
                    <a:pt x="362" y="152"/>
                    <a:pt x="368" y="135"/>
                    <a:pt x="368" y="113"/>
                  </a:cubicBezTo>
                  <a:cubicBezTo>
                    <a:pt x="373" y="110"/>
                    <a:pt x="371" y="102"/>
                    <a:pt x="374" y="98"/>
                  </a:cubicBezTo>
                  <a:cubicBezTo>
                    <a:pt x="379" y="98"/>
                    <a:pt x="375" y="87"/>
                    <a:pt x="376" y="83"/>
                  </a:cubicBezTo>
                  <a:cubicBezTo>
                    <a:pt x="380" y="80"/>
                    <a:pt x="379" y="72"/>
                    <a:pt x="381" y="68"/>
                  </a:cubicBezTo>
                  <a:cubicBezTo>
                    <a:pt x="379" y="60"/>
                    <a:pt x="385" y="60"/>
                    <a:pt x="384" y="53"/>
                  </a:cubicBezTo>
                  <a:cubicBezTo>
                    <a:pt x="392" y="37"/>
                    <a:pt x="394" y="15"/>
                    <a:pt x="404" y="0"/>
                  </a:cubicBezTo>
                  <a:cubicBezTo>
                    <a:pt x="411" y="2"/>
                    <a:pt x="400" y="6"/>
                    <a:pt x="404" y="12"/>
                  </a:cubicBezTo>
                  <a:cubicBezTo>
                    <a:pt x="397" y="11"/>
                    <a:pt x="405" y="24"/>
                    <a:pt x="399" y="22"/>
                  </a:cubicBezTo>
                  <a:cubicBezTo>
                    <a:pt x="397" y="31"/>
                    <a:pt x="397" y="41"/>
                    <a:pt x="391" y="45"/>
                  </a:cubicBezTo>
                  <a:cubicBezTo>
                    <a:pt x="390" y="67"/>
                    <a:pt x="384" y="84"/>
                    <a:pt x="381" y="103"/>
                  </a:cubicBezTo>
                  <a:cubicBezTo>
                    <a:pt x="374" y="102"/>
                    <a:pt x="383" y="117"/>
                    <a:pt x="376" y="116"/>
                  </a:cubicBezTo>
                  <a:cubicBezTo>
                    <a:pt x="375" y="120"/>
                    <a:pt x="379" y="130"/>
                    <a:pt x="374" y="131"/>
                  </a:cubicBezTo>
                  <a:cubicBezTo>
                    <a:pt x="374" y="142"/>
                    <a:pt x="371" y="150"/>
                    <a:pt x="369" y="158"/>
                  </a:cubicBezTo>
                  <a:cubicBezTo>
                    <a:pt x="367" y="192"/>
                    <a:pt x="355" y="232"/>
                    <a:pt x="351" y="272"/>
                  </a:cubicBezTo>
                  <a:cubicBezTo>
                    <a:pt x="354" y="285"/>
                    <a:pt x="352" y="296"/>
                    <a:pt x="354" y="312"/>
                  </a:cubicBezTo>
                  <a:cubicBezTo>
                    <a:pt x="354" y="328"/>
                    <a:pt x="351" y="348"/>
                    <a:pt x="356" y="360"/>
                  </a:cubicBezTo>
                  <a:cubicBezTo>
                    <a:pt x="351" y="359"/>
                    <a:pt x="355" y="369"/>
                    <a:pt x="354" y="372"/>
                  </a:cubicBezTo>
                  <a:cubicBezTo>
                    <a:pt x="355" y="378"/>
                    <a:pt x="349" y="378"/>
                    <a:pt x="351" y="385"/>
                  </a:cubicBezTo>
                  <a:cubicBezTo>
                    <a:pt x="358" y="385"/>
                    <a:pt x="348" y="389"/>
                    <a:pt x="351" y="395"/>
                  </a:cubicBezTo>
                  <a:cubicBezTo>
                    <a:pt x="351" y="399"/>
                    <a:pt x="351" y="403"/>
                    <a:pt x="351" y="407"/>
                  </a:cubicBezTo>
                  <a:cubicBezTo>
                    <a:pt x="357" y="406"/>
                    <a:pt x="352" y="393"/>
                    <a:pt x="354" y="387"/>
                  </a:cubicBezTo>
                  <a:cubicBezTo>
                    <a:pt x="359" y="385"/>
                    <a:pt x="355" y="373"/>
                    <a:pt x="356" y="367"/>
                  </a:cubicBezTo>
                  <a:cubicBezTo>
                    <a:pt x="362" y="364"/>
                    <a:pt x="358" y="351"/>
                    <a:pt x="364" y="347"/>
                  </a:cubicBezTo>
                  <a:cubicBezTo>
                    <a:pt x="365" y="338"/>
                    <a:pt x="365" y="340"/>
                    <a:pt x="366" y="329"/>
                  </a:cubicBezTo>
                  <a:cubicBezTo>
                    <a:pt x="365" y="324"/>
                    <a:pt x="371" y="326"/>
                    <a:pt x="371" y="322"/>
                  </a:cubicBezTo>
                  <a:cubicBezTo>
                    <a:pt x="368" y="321"/>
                    <a:pt x="368" y="314"/>
                    <a:pt x="371" y="314"/>
                  </a:cubicBezTo>
                  <a:cubicBezTo>
                    <a:pt x="374" y="309"/>
                    <a:pt x="373" y="299"/>
                    <a:pt x="376" y="294"/>
                  </a:cubicBezTo>
                  <a:cubicBezTo>
                    <a:pt x="374" y="259"/>
                    <a:pt x="384" y="239"/>
                    <a:pt x="389" y="206"/>
                  </a:cubicBezTo>
                  <a:cubicBezTo>
                    <a:pt x="390" y="172"/>
                    <a:pt x="402" y="149"/>
                    <a:pt x="404" y="116"/>
                  </a:cubicBezTo>
                  <a:cubicBezTo>
                    <a:pt x="413" y="85"/>
                    <a:pt x="419" y="50"/>
                    <a:pt x="434" y="25"/>
                  </a:cubicBezTo>
                  <a:cubicBezTo>
                    <a:pt x="440" y="26"/>
                    <a:pt x="434" y="34"/>
                    <a:pt x="431" y="35"/>
                  </a:cubicBezTo>
                  <a:cubicBezTo>
                    <a:pt x="432" y="41"/>
                    <a:pt x="427" y="40"/>
                    <a:pt x="429" y="48"/>
                  </a:cubicBezTo>
                  <a:cubicBezTo>
                    <a:pt x="427" y="56"/>
                    <a:pt x="425" y="64"/>
                    <a:pt x="421" y="70"/>
                  </a:cubicBezTo>
                  <a:cubicBezTo>
                    <a:pt x="420" y="89"/>
                    <a:pt x="412" y="102"/>
                    <a:pt x="411" y="121"/>
                  </a:cubicBezTo>
                  <a:cubicBezTo>
                    <a:pt x="403" y="151"/>
                    <a:pt x="400" y="182"/>
                    <a:pt x="396" y="221"/>
                  </a:cubicBezTo>
                  <a:cubicBezTo>
                    <a:pt x="382" y="269"/>
                    <a:pt x="384" y="333"/>
                    <a:pt x="364" y="375"/>
                  </a:cubicBezTo>
                  <a:cubicBezTo>
                    <a:pt x="364" y="386"/>
                    <a:pt x="364" y="397"/>
                    <a:pt x="364" y="407"/>
                  </a:cubicBezTo>
                  <a:cubicBezTo>
                    <a:pt x="369" y="402"/>
                    <a:pt x="368" y="392"/>
                    <a:pt x="374" y="387"/>
                  </a:cubicBezTo>
                  <a:cubicBezTo>
                    <a:pt x="369" y="388"/>
                    <a:pt x="374" y="380"/>
                    <a:pt x="376" y="380"/>
                  </a:cubicBezTo>
                  <a:cubicBezTo>
                    <a:pt x="375" y="374"/>
                    <a:pt x="378" y="373"/>
                    <a:pt x="379" y="370"/>
                  </a:cubicBezTo>
                  <a:cubicBezTo>
                    <a:pt x="381" y="362"/>
                    <a:pt x="384" y="355"/>
                    <a:pt x="386" y="347"/>
                  </a:cubicBezTo>
                  <a:cubicBezTo>
                    <a:pt x="391" y="343"/>
                    <a:pt x="390" y="333"/>
                    <a:pt x="396" y="329"/>
                  </a:cubicBezTo>
                  <a:cubicBezTo>
                    <a:pt x="399" y="313"/>
                    <a:pt x="410" y="305"/>
                    <a:pt x="414" y="289"/>
                  </a:cubicBezTo>
                  <a:cubicBezTo>
                    <a:pt x="421" y="286"/>
                    <a:pt x="421" y="276"/>
                    <a:pt x="426" y="272"/>
                  </a:cubicBezTo>
                  <a:cubicBezTo>
                    <a:pt x="433" y="269"/>
                    <a:pt x="430" y="256"/>
                    <a:pt x="439" y="256"/>
                  </a:cubicBezTo>
                  <a:cubicBezTo>
                    <a:pt x="443" y="235"/>
                    <a:pt x="456" y="221"/>
                    <a:pt x="462" y="201"/>
                  </a:cubicBezTo>
                  <a:cubicBezTo>
                    <a:pt x="463" y="190"/>
                    <a:pt x="470" y="184"/>
                    <a:pt x="472" y="173"/>
                  </a:cubicBezTo>
                  <a:cubicBezTo>
                    <a:pt x="473" y="167"/>
                    <a:pt x="475" y="163"/>
                    <a:pt x="477" y="158"/>
                  </a:cubicBezTo>
                  <a:cubicBezTo>
                    <a:pt x="478" y="153"/>
                    <a:pt x="478" y="147"/>
                    <a:pt x="484" y="148"/>
                  </a:cubicBezTo>
                  <a:cubicBezTo>
                    <a:pt x="478" y="175"/>
                    <a:pt x="469" y="199"/>
                    <a:pt x="462" y="224"/>
                  </a:cubicBezTo>
                  <a:cubicBezTo>
                    <a:pt x="456" y="231"/>
                    <a:pt x="456" y="239"/>
                    <a:pt x="452" y="246"/>
                  </a:cubicBezTo>
                  <a:cubicBezTo>
                    <a:pt x="450" y="249"/>
                    <a:pt x="449" y="253"/>
                    <a:pt x="447" y="259"/>
                  </a:cubicBezTo>
                  <a:cubicBezTo>
                    <a:pt x="446" y="260"/>
                    <a:pt x="442" y="261"/>
                    <a:pt x="442" y="261"/>
                  </a:cubicBezTo>
                  <a:cubicBezTo>
                    <a:pt x="440" y="265"/>
                    <a:pt x="441" y="268"/>
                    <a:pt x="439" y="272"/>
                  </a:cubicBezTo>
                  <a:cubicBezTo>
                    <a:pt x="438" y="274"/>
                    <a:pt x="431" y="284"/>
                    <a:pt x="432" y="292"/>
                  </a:cubicBezTo>
                  <a:cubicBezTo>
                    <a:pt x="417" y="299"/>
                    <a:pt x="417" y="319"/>
                    <a:pt x="406" y="329"/>
                  </a:cubicBezTo>
                  <a:cubicBezTo>
                    <a:pt x="402" y="346"/>
                    <a:pt x="392" y="357"/>
                    <a:pt x="389" y="375"/>
                  </a:cubicBezTo>
                  <a:cubicBezTo>
                    <a:pt x="390" y="378"/>
                    <a:pt x="391" y="374"/>
                    <a:pt x="394" y="375"/>
                  </a:cubicBezTo>
                  <a:cubicBezTo>
                    <a:pt x="393" y="372"/>
                    <a:pt x="394" y="370"/>
                    <a:pt x="396" y="370"/>
                  </a:cubicBezTo>
                  <a:cubicBezTo>
                    <a:pt x="398" y="366"/>
                    <a:pt x="400" y="363"/>
                    <a:pt x="401" y="360"/>
                  </a:cubicBezTo>
                  <a:cubicBezTo>
                    <a:pt x="406" y="354"/>
                    <a:pt x="408" y="346"/>
                    <a:pt x="414" y="342"/>
                  </a:cubicBezTo>
                  <a:cubicBezTo>
                    <a:pt x="423" y="330"/>
                    <a:pt x="433" y="319"/>
                    <a:pt x="437" y="302"/>
                  </a:cubicBezTo>
                  <a:cubicBezTo>
                    <a:pt x="444" y="301"/>
                    <a:pt x="441" y="291"/>
                    <a:pt x="449" y="292"/>
                  </a:cubicBezTo>
                  <a:cubicBezTo>
                    <a:pt x="449" y="279"/>
                    <a:pt x="457" y="274"/>
                    <a:pt x="459" y="264"/>
                  </a:cubicBezTo>
                  <a:cubicBezTo>
                    <a:pt x="464" y="262"/>
                    <a:pt x="464" y="255"/>
                    <a:pt x="467" y="251"/>
                  </a:cubicBezTo>
                  <a:cubicBezTo>
                    <a:pt x="468" y="247"/>
                    <a:pt x="474" y="247"/>
                    <a:pt x="472" y="239"/>
                  </a:cubicBezTo>
                  <a:cubicBezTo>
                    <a:pt x="485" y="227"/>
                    <a:pt x="489" y="206"/>
                    <a:pt x="497" y="188"/>
                  </a:cubicBezTo>
                  <a:cubicBezTo>
                    <a:pt x="504" y="170"/>
                    <a:pt x="509" y="151"/>
                    <a:pt x="512" y="128"/>
                  </a:cubicBezTo>
                  <a:cubicBezTo>
                    <a:pt x="519" y="108"/>
                    <a:pt x="514" y="90"/>
                    <a:pt x="519" y="68"/>
                  </a:cubicBezTo>
                  <a:cubicBezTo>
                    <a:pt x="525" y="69"/>
                    <a:pt x="520" y="80"/>
                    <a:pt x="522" y="85"/>
                  </a:cubicBezTo>
                  <a:cubicBezTo>
                    <a:pt x="522" y="92"/>
                    <a:pt x="522" y="99"/>
                    <a:pt x="522" y="105"/>
                  </a:cubicBezTo>
                  <a:cubicBezTo>
                    <a:pt x="518" y="141"/>
                    <a:pt x="511" y="173"/>
                    <a:pt x="502" y="204"/>
                  </a:cubicBezTo>
                  <a:cubicBezTo>
                    <a:pt x="497" y="204"/>
                    <a:pt x="500" y="212"/>
                    <a:pt x="497" y="214"/>
                  </a:cubicBezTo>
                  <a:cubicBezTo>
                    <a:pt x="496" y="217"/>
                    <a:pt x="493" y="220"/>
                    <a:pt x="492" y="224"/>
                  </a:cubicBezTo>
                  <a:cubicBezTo>
                    <a:pt x="489" y="231"/>
                    <a:pt x="487" y="239"/>
                    <a:pt x="482" y="244"/>
                  </a:cubicBezTo>
                  <a:cubicBezTo>
                    <a:pt x="480" y="252"/>
                    <a:pt x="474" y="256"/>
                    <a:pt x="472" y="264"/>
                  </a:cubicBezTo>
                  <a:cubicBezTo>
                    <a:pt x="470" y="268"/>
                    <a:pt x="468" y="270"/>
                    <a:pt x="467" y="274"/>
                  </a:cubicBezTo>
                  <a:cubicBezTo>
                    <a:pt x="463" y="275"/>
                    <a:pt x="466" y="282"/>
                    <a:pt x="462" y="282"/>
                  </a:cubicBezTo>
                  <a:cubicBezTo>
                    <a:pt x="458" y="283"/>
                    <a:pt x="461" y="291"/>
                    <a:pt x="457" y="292"/>
                  </a:cubicBezTo>
                  <a:cubicBezTo>
                    <a:pt x="460" y="300"/>
                    <a:pt x="449" y="294"/>
                    <a:pt x="452" y="302"/>
                  </a:cubicBezTo>
                  <a:cubicBezTo>
                    <a:pt x="449" y="310"/>
                    <a:pt x="443" y="313"/>
                    <a:pt x="442" y="322"/>
                  </a:cubicBezTo>
                  <a:cubicBezTo>
                    <a:pt x="436" y="326"/>
                    <a:pt x="435" y="336"/>
                    <a:pt x="429" y="339"/>
                  </a:cubicBezTo>
                  <a:cubicBezTo>
                    <a:pt x="426" y="346"/>
                    <a:pt x="419" y="348"/>
                    <a:pt x="419" y="357"/>
                  </a:cubicBezTo>
                  <a:cubicBezTo>
                    <a:pt x="408" y="366"/>
                    <a:pt x="402" y="380"/>
                    <a:pt x="394" y="392"/>
                  </a:cubicBezTo>
                  <a:cubicBezTo>
                    <a:pt x="390" y="399"/>
                    <a:pt x="383" y="402"/>
                    <a:pt x="381" y="410"/>
                  </a:cubicBezTo>
                  <a:cubicBezTo>
                    <a:pt x="377" y="415"/>
                    <a:pt x="378" y="425"/>
                    <a:pt x="369" y="425"/>
                  </a:cubicBezTo>
                  <a:cubicBezTo>
                    <a:pt x="369" y="435"/>
                    <a:pt x="364" y="443"/>
                    <a:pt x="361" y="450"/>
                  </a:cubicBezTo>
                  <a:cubicBezTo>
                    <a:pt x="359" y="455"/>
                    <a:pt x="360" y="461"/>
                    <a:pt x="359" y="465"/>
                  </a:cubicBezTo>
                  <a:cubicBezTo>
                    <a:pt x="358" y="467"/>
                    <a:pt x="351" y="467"/>
                    <a:pt x="354" y="475"/>
                  </a:cubicBezTo>
                  <a:cubicBezTo>
                    <a:pt x="352" y="480"/>
                    <a:pt x="349" y="485"/>
                    <a:pt x="349" y="491"/>
                  </a:cubicBezTo>
                  <a:cubicBezTo>
                    <a:pt x="356" y="484"/>
                    <a:pt x="356" y="469"/>
                    <a:pt x="366" y="465"/>
                  </a:cubicBezTo>
                  <a:cubicBezTo>
                    <a:pt x="367" y="453"/>
                    <a:pt x="377" y="450"/>
                    <a:pt x="379" y="438"/>
                  </a:cubicBezTo>
                  <a:cubicBezTo>
                    <a:pt x="387" y="432"/>
                    <a:pt x="388" y="420"/>
                    <a:pt x="394" y="412"/>
                  </a:cubicBezTo>
                  <a:cubicBezTo>
                    <a:pt x="398" y="403"/>
                    <a:pt x="403" y="395"/>
                    <a:pt x="409" y="387"/>
                  </a:cubicBezTo>
                  <a:cubicBezTo>
                    <a:pt x="409" y="380"/>
                    <a:pt x="416" y="379"/>
                    <a:pt x="417" y="372"/>
                  </a:cubicBezTo>
                  <a:cubicBezTo>
                    <a:pt x="419" y="372"/>
                    <a:pt x="418" y="367"/>
                    <a:pt x="422" y="367"/>
                  </a:cubicBezTo>
                  <a:cubicBezTo>
                    <a:pt x="424" y="367"/>
                    <a:pt x="424" y="363"/>
                    <a:pt x="424" y="360"/>
                  </a:cubicBezTo>
                  <a:cubicBezTo>
                    <a:pt x="432" y="354"/>
                    <a:pt x="437" y="346"/>
                    <a:pt x="442" y="337"/>
                  </a:cubicBezTo>
                  <a:cubicBezTo>
                    <a:pt x="445" y="333"/>
                    <a:pt x="449" y="331"/>
                    <a:pt x="449" y="324"/>
                  </a:cubicBezTo>
                  <a:cubicBezTo>
                    <a:pt x="454" y="322"/>
                    <a:pt x="458" y="320"/>
                    <a:pt x="457" y="312"/>
                  </a:cubicBezTo>
                  <a:cubicBezTo>
                    <a:pt x="466" y="307"/>
                    <a:pt x="467" y="295"/>
                    <a:pt x="477" y="292"/>
                  </a:cubicBezTo>
                  <a:cubicBezTo>
                    <a:pt x="480" y="280"/>
                    <a:pt x="491" y="277"/>
                    <a:pt x="492" y="264"/>
                  </a:cubicBezTo>
                  <a:cubicBezTo>
                    <a:pt x="498" y="263"/>
                    <a:pt x="498" y="256"/>
                    <a:pt x="502" y="254"/>
                  </a:cubicBezTo>
                  <a:cubicBezTo>
                    <a:pt x="499" y="244"/>
                    <a:pt x="508" y="247"/>
                    <a:pt x="507" y="239"/>
                  </a:cubicBezTo>
                  <a:cubicBezTo>
                    <a:pt x="512" y="237"/>
                    <a:pt x="509" y="227"/>
                    <a:pt x="515" y="226"/>
                  </a:cubicBezTo>
                  <a:cubicBezTo>
                    <a:pt x="518" y="223"/>
                    <a:pt x="516" y="214"/>
                    <a:pt x="520" y="211"/>
                  </a:cubicBezTo>
                  <a:cubicBezTo>
                    <a:pt x="524" y="202"/>
                    <a:pt x="526" y="190"/>
                    <a:pt x="532" y="183"/>
                  </a:cubicBezTo>
                  <a:cubicBezTo>
                    <a:pt x="535" y="160"/>
                    <a:pt x="544" y="142"/>
                    <a:pt x="547" y="118"/>
                  </a:cubicBezTo>
                  <a:cubicBezTo>
                    <a:pt x="548" y="112"/>
                    <a:pt x="551" y="108"/>
                    <a:pt x="550" y="100"/>
                  </a:cubicBezTo>
                  <a:cubicBezTo>
                    <a:pt x="548" y="92"/>
                    <a:pt x="554" y="90"/>
                    <a:pt x="550" y="85"/>
                  </a:cubicBezTo>
                  <a:cubicBezTo>
                    <a:pt x="555" y="84"/>
                    <a:pt x="551" y="73"/>
                    <a:pt x="552" y="68"/>
                  </a:cubicBezTo>
                  <a:cubicBezTo>
                    <a:pt x="554" y="62"/>
                    <a:pt x="548" y="50"/>
                    <a:pt x="557" y="52"/>
                  </a:cubicBezTo>
                  <a:cubicBezTo>
                    <a:pt x="558" y="74"/>
                    <a:pt x="553" y="90"/>
                    <a:pt x="555" y="113"/>
                  </a:cubicBezTo>
                  <a:cubicBezTo>
                    <a:pt x="553" y="125"/>
                    <a:pt x="550" y="136"/>
                    <a:pt x="547" y="148"/>
                  </a:cubicBezTo>
                  <a:cubicBezTo>
                    <a:pt x="545" y="154"/>
                    <a:pt x="545" y="161"/>
                    <a:pt x="542" y="166"/>
                  </a:cubicBezTo>
                  <a:cubicBezTo>
                    <a:pt x="542" y="172"/>
                    <a:pt x="541" y="178"/>
                    <a:pt x="537" y="181"/>
                  </a:cubicBezTo>
                  <a:cubicBezTo>
                    <a:pt x="533" y="205"/>
                    <a:pt x="522" y="223"/>
                    <a:pt x="515" y="244"/>
                  </a:cubicBezTo>
                  <a:cubicBezTo>
                    <a:pt x="510" y="247"/>
                    <a:pt x="511" y="255"/>
                    <a:pt x="507" y="259"/>
                  </a:cubicBezTo>
                  <a:cubicBezTo>
                    <a:pt x="505" y="263"/>
                    <a:pt x="501" y="266"/>
                    <a:pt x="499" y="271"/>
                  </a:cubicBezTo>
                  <a:cubicBezTo>
                    <a:pt x="497" y="276"/>
                    <a:pt x="495" y="282"/>
                    <a:pt x="489" y="284"/>
                  </a:cubicBezTo>
                  <a:cubicBezTo>
                    <a:pt x="492" y="291"/>
                    <a:pt x="487" y="290"/>
                    <a:pt x="484" y="294"/>
                  </a:cubicBezTo>
                  <a:cubicBezTo>
                    <a:pt x="484" y="295"/>
                    <a:pt x="484" y="297"/>
                    <a:pt x="482" y="297"/>
                  </a:cubicBezTo>
                  <a:cubicBezTo>
                    <a:pt x="478" y="300"/>
                    <a:pt x="477" y="307"/>
                    <a:pt x="472" y="309"/>
                  </a:cubicBezTo>
                  <a:cubicBezTo>
                    <a:pt x="468" y="312"/>
                    <a:pt x="468" y="319"/>
                    <a:pt x="464" y="322"/>
                  </a:cubicBezTo>
                  <a:cubicBezTo>
                    <a:pt x="457" y="329"/>
                    <a:pt x="455" y="341"/>
                    <a:pt x="447" y="347"/>
                  </a:cubicBezTo>
                  <a:cubicBezTo>
                    <a:pt x="443" y="358"/>
                    <a:pt x="434" y="363"/>
                    <a:pt x="429" y="372"/>
                  </a:cubicBezTo>
                  <a:cubicBezTo>
                    <a:pt x="424" y="381"/>
                    <a:pt x="418" y="390"/>
                    <a:pt x="414" y="400"/>
                  </a:cubicBezTo>
                  <a:cubicBezTo>
                    <a:pt x="407" y="407"/>
                    <a:pt x="403" y="417"/>
                    <a:pt x="399" y="428"/>
                  </a:cubicBezTo>
                  <a:cubicBezTo>
                    <a:pt x="391" y="434"/>
                    <a:pt x="390" y="447"/>
                    <a:pt x="384" y="455"/>
                  </a:cubicBezTo>
                  <a:cubicBezTo>
                    <a:pt x="375" y="461"/>
                    <a:pt x="375" y="475"/>
                    <a:pt x="366" y="480"/>
                  </a:cubicBezTo>
                  <a:cubicBezTo>
                    <a:pt x="366" y="495"/>
                    <a:pt x="355" y="497"/>
                    <a:pt x="354" y="511"/>
                  </a:cubicBezTo>
                  <a:cubicBezTo>
                    <a:pt x="351" y="515"/>
                    <a:pt x="345" y="517"/>
                    <a:pt x="346" y="526"/>
                  </a:cubicBezTo>
                  <a:cubicBezTo>
                    <a:pt x="345" y="532"/>
                    <a:pt x="337" y="530"/>
                    <a:pt x="339" y="538"/>
                  </a:cubicBezTo>
                  <a:cubicBezTo>
                    <a:pt x="335" y="549"/>
                    <a:pt x="325" y="553"/>
                    <a:pt x="326" y="569"/>
                  </a:cubicBezTo>
                  <a:cubicBezTo>
                    <a:pt x="333" y="562"/>
                    <a:pt x="334" y="550"/>
                    <a:pt x="341" y="543"/>
                  </a:cubicBezTo>
                  <a:cubicBezTo>
                    <a:pt x="342" y="531"/>
                    <a:pt x="353" y="530"/>
                    <a:pt x="354" y="518"/>
                  </a:cubicBezTo>
                  <a:cubicBezTo>
                    <a:pt x="362" y="513"/>
                    <a:pt x="363" y="500"/>
                    <a:pt x="369" y="493"/>
                  </a:cubicBezTo>
                  <a:cubicBezTo>
                    <a:pt x="374" y="486"/>
                    <a:pt x="380" y="479"/>
                    <a:pt x="384" y="470"/>
                  </a:cubicBezTo>
                  <a:cubicBezTo>
                    <a:pt x="392" y="465"/>
                    <a:pt x="394" y="454"/>
                    <a:pt x="401" y="448"/>
                  </a:cubicBezTo>
                  <a:cubicBezTo>
                    <a:pt x="404" y="438"/>
                    <a:pt x="412" y="433"/>
                    <a:pt x="414" y="423"/>
                  </a:cubicBezTo>
                  <a:cubicBezTo>
                    <a:pt x="421" y="422"/>
                    <a:pt x="418" y="413"/>
                    <a:pt x="424" y="412"/>
                  </a:cubicBezTo>
                  <a:cubicBezTo>
                    <a:pt x="421" y="403"/>
                    <a:pt x="434" y="408"/>
                    <a:pt x="432" y="400"/>
                  </a:cubicBezTo>
                  <a:cubicBezTo>
                    <a:pt x="432" y="393"/>
                    <a:pt x="442" y="397"/>
                    <a:pt x="439" y="387"/>
                  </a:cubicBezTo>
                  <a:cubicBezTo>
                    <a:pt x="444" y="387"/>
                    <a:pt x="444" y="381"/>
                    <a:pt x="447" y="377"/>
                  </a:cubicBezTo>
                  <a:cubicBezTo>
                    <a:pt x="456" y="369"/>
                    <a:pt x="465" y="360"/>
                    <a:pt x="469" y="347"/>
                  </a:cubicBezTo>
                  <a:cubicBezTo>
                    <a:pt x="476" y="345"/>
                    <a:pt x="475" y="336"/>
                    <a:pt x="482" y="334"/>
                  </a:cubicBezTo>
                  <a:cubicBezTo>
                    <a:pt x="483" y="327"/>
                    <a:pt x="491" y="326"/>
                    <a:pt x="492" y="319"/>
                  </a:cubicBezTo>
                  <a:cubicBezTo>
                    <a:pt x="498" y="316"/>
                    <a:pt x="495" y="304"/>
                    <a:pt x="505" y="304"/>
                  </a:cubicBezTo>
                  <a:cubicBezTo>
                    <a:pt x="503" y="295"/>
                    <a:pt x="509" y="292"/>
                    <a:pt x="512" y="287"/>
                  </a:cubicBezTo>
                  <a:cubicBezTo>
                    <a:pt x="518" y="284"/>
                    <a:pt x="516" y="274"/>
                    <a:pt x="522" y="271"/>
                  </a:cubicBezTo>
                  <a:cubicBezTo>
                    <a:pt x="525" y="266"/>
                    <a:pt x="527" y="259"/>
                    <a:pt x="530" y="254"/>
                  </a:cubicBezTo>
                  <a:cubicBezTo>
                    <a:pt x="539" y="245"/>
                    <a:pt x="539" y="228"/>
                    <a:pt x="547" y="219"/>
                  </a:cubicBezTo>
                  <a:cubicBezTo>
                    <a:pt x="548" y="211"/>
                    <a:pt x="550" y="204"/>
                    <a:pt x="552" y="198"/>
                  </a:cubicBezTo>
                  <a:cubicBezTo>
                    <a:pt x="557" y="194"/>
                    <a:pt x="556" y="185"/>
                    <a:pt x="560" y="181"/>
                  </a:cubicBezTo>
                  <a:cubicBezTo>
                    <a:pt x="562" y="165"/>
                    <a:pt x="567" y="153"/>
                    <a:pt x="570" y="138"/>
                  </a:cubicBezTo>
                  <a:cubicBezTo>
                    <a:pt x="571" y="124"/>
                    <a:pt x="579" y="109"/>
                    <a:pt x="575" y="98"/>
                  </a:cubicBezTo>
                  <a:cubicBezTo>
                    <a:pt x="579" y="93"/>
                    <a:pt x="580" y="85"/>
                    <a:pt x="582" y="78"/>
                  </a:cubicBezTo>
                  <a:cubicBezTo>
                    <a:pt x="577" y="72"/>
                    <a:pt x="586" y="67"/>
                    <a:pt x="585" y="57"/>
                  </a:cubicBezTo>
                  <a:cubicBezTo>
                    <a:pt x="592" y="60"/>
                    <a:pt x="588" y="61"/>
                    <a:pt x="587" y="68"/>
                  </a:cubicBezTo>
                  <a:cubicBezTo>
                    <a:pt x="587" y="73"/>
                    <a:pt x="583" y="75"/>
                    <a:pt x="585" y="83"/>
                  </a:cubicBezTo>
                  <a:cubicBezTo>
                    <a:pt x="585" y="94"/>
                    <a:pt x="579" y="99"/>
                    <a:pt x="580" y="110"/>
                  </a:cubicBezTo>
                  <a:cubicBezTo>
                    <a:pt x="576" y="129"/>
                    <a:pt x="574" y="150"/>
                    <a:pt x="570" y="168"/>
                  </a:cubicBezTo>
                  <a:cubicBezTo>
                    <a:pt x="565" y="169"/>
                    <a:pt x="569" y="179"/>
                    <a:pt x="565" y="181"/>
                  </a:cubicBezTo>
                  <a:cubicBezTo>
                    <a:pt x="567" y="189"/>
                    <a:pt x="560" y="188"/>
                    <a:pt x="562" y="196"/>
                  </a:cubicBezTo>
                  <a:cubicBezTo>
                    <a:pt x="559" y="198"/>
                    <a:pt x="559" y="204"/>
                    <a:pt x="557" y="209"/>
                  </a:cubicBezTo>
                  <a:cubicBezTo>
                    <a:pt x="550" y="207"/>
                    <a:pt x="559" y="220"/>
                    <a:pt x="552" y="219"/>
                  </a:cubicBezTo>
                  <a:cubicBezTo>
                    <a:pt x="550" y="239"/>
                    <a:pt x="538" y="250"/>
                    <a:pt x="535" y="269"/>
                  </a:cubicBezTo>
                  <a:cubicBezTo>
                    <a:pt x="528" y="278"/>
                    <a:pt x="521" y="287"/>
                    <a:pt x="517" y="299"/>
                  </a:cubicBezTo>
                  <a:cubicBezTo>
                    <a:pt x="512" y="302"/>
                    <a:pt x="511" y="310"/>
                    <a:pt x="507" y="314"/>
                  </a:cubicBezTo>
                  <a:cubicBezTo>
                    <a:pt x="506" y="321"/>
                    <a:pt x="500" y="322"/>
                    <a:pt x="500" y="329"/>
                  </a:cubicBezTo>
                  <a:cubicBezTo>
                    <a:pt x="489" y="335"/>
                    <a:pt x="487" y="349"/>
                    <a:pt x="477" y="355"/>
                  </a:cubicBezTo>
                  <a:cubicBezTo>
                    <a:pt x="477" y="362"/>
                    <a:pt x="472" y="365"/>
                    <a:pt x="467" y="367"/>
                  </a:cubicBezTo>
                  <a:cubicBezTo>
                    <a:pt x="467" y="374"/>
                    <a:pt x="461" y="376"/>
                    <a:pt x="457" y="380"/>
                  </a:cubicBezTo>
                  <a:cubicBezTo>
                    <a:pt x="452" y="394"/>
                    <a:pt x="443" y="402"/>
                    <a:pt x="437" y="415"/>
                  </a:cubicBezTo>
                  <a:cubicBezTo>
                    <a:pt x="431" y="414"/>
                    <a:pt x="434" y="422"/>
                    <a:pt x="429" y="423"/>
                  </a:cubicBezTo>
                  <a:cubicBezTo>
                    <a:pt x="427" y="424"/>
                    <a:pt x="425" y="427"/>
                    <a:pt x="424" y="430"/>
                  </a:cubicBezTo>
                  <a:cubicBezTo>
                    <a:pt x="421" y="437"/>
                    <a:pt x="415" y="439"/>
                    <a:pt x="414" y="448"/>
                  </a:cubicBezTo>
                  <a:cubicBezTo>
                    <a:pt x="406" y="449"/>
                    <a:pt x="409" y="461"/>
                    <a:pt x="401" y="463"/>
                  </a:cubicBezTo>
                  <a:cubicBezTo>
                    <a:pt x="401" y="471"/>
                    <a:pt x="394" y="474"/>
                    <a:pt x="391" y="480"/>
                  </a:cubicBezTo>
                  <a:cubicBezTo>
                    <a:pt x="385" y="492"/>
                    <a:pt x="375" y="501"/>
                    <a:pt x="371" y="516"/>
                  </a:cubicBezTo>
                  <a:cubicBezTo>
                    <a:pt x="374" y="514"/>
                    <a:pt x="375" y="511"/>
                    <a:pt x="376" y="508"/>
                  </a:cubicBezTo>
                  <a:cubicBezTo>
                    <a:pt x="381" y="509"/>
                    <a:pt x="381" y="506"/>
                    <a:pt x="381" y="503"/>
                  </a:cubicBezTo>
                  <a:cubicBezTo>
                    <a:pt x="388" y="503"/>
                    <a:pt x="385" y="493"/>
                    <a:pt x="391" y="493"/>
                  </a:cubicBezTo>
                  <a:cubicBezTo>
                    <a:pt x="397" y="485"/>
                    <a:pt x="405" y="479"/>
                    <a:pt x="409" y="470"/>
                  </a:cubicBezTo>
                  <a:cubicBezTo>
                    <a:pt x="415" y="463"/>
                    <a:pt x="421" y="454"/>
                    <a:pt x="429" y="448"/>
                  </a:cubicBezTo>
                  <a:cubicBezTo>
                    <a:pt x="434" y="445"/>
                    <a:pt x="433" y="438"/>
                    <a:pt x="439" y="438"/>
                  </a:cubicBezTo>
                  <a:cubicBezTo>
                    <a:pt x="441" y="436"/>
                    <a:pt x="442" y="434"/>
                    <a:pt x="442" y="430"/>
                  </a:cubicBezTo>
                  <a:cubicBezTo>
                    <a:pt x="442" y="427"/>
                    <a:pt x="447" y="428"/>
                    <a:pt x="447" y="425"/>
                  </a:cubicBezTo>
                  <a:cubicBezTo>
                    <a:pt x="454" y="425"/>
                    <a:pt x="450" y="413"/>
                    <a:pt x="459" y="415"/>
                  </a:cubicBezTo>
                  <a:cubicBezTo>
                    <a:pt x="460" y="408"/>
                    <a:pt x="464" y="406"/>
                    <a:pt x="467" y="402"/>
                  </a:cubicBezTo>
                  <a:cubicBezTo>
                    <a:pt x="472" y="394"/>
                    <a:pt x="479" y="387"/>
                    <a:pt x="484" y="380"/>
                  </a:cubicBezTo>
                  <a:cubicBezTo>
                    <a:pt x="489" y="377"/>
                    <a:pt x="489" y="370"/>
                    <a:pt x="495" y="370"/>
                  </a:cubicBezTo>
                  <a:cubicBezTo>
                    <a:pt x="495" y="364"/>
                    <a:pt x="503" y="365"/>
                    <a:pt x="502" y="357"/>
                  </a:cubicBezTo>
                  <a:cubicBezTo>
                    <a:pt x="504" y="353"/>
                    <a:pt x="508" y="349"/>
                    <a:pt x="512" y="347"/>
                  </a:cubicBezTo>
                  <a:cubicBezTo>
                    <a:pt x="515" y="343"/>
                    <a:pt x="514" y="336"/>
                    <a:pt x="522" y="337"/>
                  </a:cubicBezTo>
                  <a:cubicBezTo>
                    <a:pt x="523" y="327"/>
                    <a:pt x="530" y="323"/>
                    <a:pt x="532" y="314"/>
                  </a:cubicBezTo>
                  <a:cubicBezTo>
                    <a:pt x="538" y="309"/>
                    <a:pt x="541" y="301"/>
                    <a:pt x="545" y="294"/>
                  </a:cubicBezTo>
                  <a:cubicBezTo>
                    <a:pt x="547" y="285"/>
                    <a:pt x="552" y="280"/>
                    <a:pt x="555" y="271"/>
                  </a:cubicBezTo>
                  <a:cubicBezTo>
                    <a:pt x="553" y="264"/>
                    <a:pt x="562" y="267"/>
                    <a:pt x="560" y="259"/>
                  </a:cubicBezTo>
                  <a:cubicBezTo>
                    <a:pt x="559" y="253"/>
                    <a:pt x="562" y="251"/>
                    <a:pt x="567" y="251"/>
                  </a:cubicBezTo>
                  <a:cubicBezTo>
                    <a:pt x="562" y="273"/>
                    <a:pt x="551" y="290"/>
                    <a:pt x="545" y="312"/>
                  </a:cubicBezTo>
                  <a:cubicBezTo>
                    <a:pt x="537" y="317"/>
                    <a:pt x="534" y="327"/>
                    <a:pt x="530" y="337"/>
                  </a:cubicBezTo>
                  <a:cubicBezTo>
                    <a:pt x="523" y="343"/>
                    <a:pt x="520" y="354"/>
                    <a:pt x="512" y="360"/>
                  </a:cubicBezTo>
                  <a:cubicBezTo>
                    <a:pt x="506" y="368"/>
                    <a:pt x="500" y="376"/>
                    <a:pt x="495" y="385"/>
                  </a:cubicBezTo>
                  <a:cubicBezTo>
                    <a:pt x="490" y="387"/>
                    <a:pt x="490" y="394"/>
                    <a:pt x="484" y="395"/>
                  </a:cubicBezTo>
                  <a:cubicBezTo>
                    <a:pt x="483" y="397"/>
                    <a:pt x="482" y="399"/>
                    <a:pt x="482" y="402"/>
                  </a:cubicBezTo>
                  <a:cubicBezTo>
                    <a:pt x="481" y="405"/>
                    <a:pt x="477" y="404"/>
                    <a:pt x="477" y="407"/>
                  </a:cubicBezTo>
                  <a:cubicBezTo>
                    <a:pt x="476" y="413"/>
                    <a:pt x="468" y="412"/>
                    <a:pt x="469" y="420"/>
                  </a:cubicBezTo>
                  <a:cubicBezTo>
                    <a:pt x="463" y="420"/>
                    <a:pt x="460" y="424"/>
                    <a:pt x="459" y="430"/>
                  </a:cubicBezTo>
                  <a:cubicBezTo>
                    <a:pt x="451" y="436"/>
                    <a:pt x="449" y="447"/>
                    <a:pt x="439" y="450"/>
                  </a:cubicBezTo>
                  <a:cubicBezTo>
                    <a:pt x="441" y="456"/>
                    <a:pt x="434" y="454"/>
                    <a:pt x="434" y="458"/>
                  </a:cubicBezTo>
                  <a:cubicBezTo>
                    <a:pt x="433" y="460"/>
                    <a:pt x="432" y="462"/>
                    <a:pt x="429" y="463"/>
                  </a:cubicBezTo>
                  <a:cubicBezTo>
                    <a:pt x="427" y="467"/>
                    <a:pt x="423" y="470"/>
                    <a:pt x="422" y="475"/>
                  </a:cubicBezTo>
                  <a:cubicBezTo>
                    <a:pt x="411" y="479"/>
                    <a:pt x="412" y="493"/>
                    <a:pt x="402" y="496"/>
                  </a:cubicBezTo>
                  <a:cubicBezTo>
                    <a:pt x="403" y="503"/>
                    <a:pt x="395" y="502"/>
                    <a:pt x="394" y="508"/>
                  </a:cubicBezTo>
                  <a:cubicBezTo>
                    <a:pt x="390" y="510"/>
                    <a:pt x="390" y="517"/>
                    <a:pt x="384" y="518"/>
                  </a:cubicBezTo>
                  <a:cubicBezTo>
                    <a:pt x="378" y="526"/>
                    <a:pt x="372" y="533"/>
                    <a:pt x="366" y="541"/>
                  </a:cubicBezTo>
                  <a:cubicBezTo>
                    <a:pt x="360" y="548"/>
                    <a:pt x="356" y="558"/>
                    <a:pt x="351" y="566"/>
                  </a:cubicBezTo>
                  <a:cubicBezTo>
                    <a:pt x="348" y="577"/>
                    <a:pt x="342" y="584"/>
                    <a:pt x="339" y="594"/>
                  </a:cubicBezTo>
                  <a:cubicBezTo>
                    <a:pt x="331" y="612"/>
                    <a:pt x="318" y="627"/>
                    <a:pt x="314" y="649"/>
                  </a:cubicBezTo>
                  <a:cubicBezTo>
                    <a:pt x="315" y="653"/>
                    <a:pt x="316" y="649"/>
                    <a:pt x="319" y="649"/>
                  </a:cubicBezTo>
                  <a:cubicBezTo>
                    <a:pt x="318" y="645"/>
                    <a:pt x="321" y="645"/>
                    <a:pt x="321" y="642"/>
                  </a:cubicBezTo>
                  <a:cubicBezTo>
                    <a:pt x="326" y="641"/>
                    <a:pt x="326" y="635"/>
                    <a:pt x="329" y="631"/>
                  </a:cubicBezTo>
                  <a:cubicBezTo>
                    <a:pt x="332" y="628"/>
                    <a:pt x="333" y="622"/>
                    <a:pt x="336" y="619"/>
                  </a:cubicBezTo>
                  <a:cubicBezTo>
                    <a:pt x="340" y="616"/>
                    <a:pt x="341" y="612"/>
                    <a:pt x="344" y="609"/>
                  </a:cubicBezTo>
                  <a:cubicBezTo>
                    <a:pt x="349" y="602"/>
                    <a:pt x="355" y="595"/>
                    <a:pt x="361" y="589"/>
                  </a:cubicBezTo>
                  <a:cubicBezTo>
                    <a:pt x="367" y="582"/>
                    <a:pt x="371" y="575"/>
                    <a:pt x="376" y="568"/>
                  </a:cubicBezTo>
                  <a:cubicBezTo>
                    <a:pt x="379" y="564"/>
                    <a:pt x="382" y="561"/>
                    <a:pt x="384" y="556"/>
                  </a:cubicBezTo>
                  <a:cubicBezTo>
                    <a:pt x="391" y="557"/>
                    <a:pt x="386" y="546"/>
                    <a:pt x="394" y="548"/>
                  </a:cubicBezTo>
                  <a:cubicBezTo>
                    <a:pt x="394" y="542"/>
                    <a:pt x="402" y="543"/>
                    <a:pt x="402" y="536"/>
                  </a:cubicBezTo>
                  <a:cubicBezTo>
                    <a:pt x="407" y="535"/>
                    <a:pt x="406" y="529"/>
                    <a:pt x="412" y="528"/>
                  </a:cubicBezTo>
                  <a:cubicBezTo>
                    <a:pt x="416" y="520"/>
                    <a:pt x="426" y="517"/>
                    <a:pt x="429" y="508"/>
                  </a:cubicBezTo>
                  <a:cubicBezTo>
                    <a:pt x="438" y="505"/>
                    <a:pt x="438" y="494"/>
                    <a:pt x="447" y="490"/>
                  </a:cubicBezTo>
                  <a:cubicBezTo>
                    <a:pt x="446" y="483"/>
                    <a:pt x="454" y="484"/>
                    <a:pt x="454" y="478"/>
                  </a:cubicBezTo>
                  <a:cubicBezTo>
                    <a:pt x="454" y="471"/>
                    <a:pt x="464" y="476"/>
                    <a:pt x="462" y="468"/>
                  </a:cubicBezTo>
                  <a:cubicBezTo>
                    <a:pt x="471" y="464"/>
                    <a:pt x="471" y="452"/>
                    <a:pt x="479" y="448"/>
                  </a:cubicBezTo>
                  <a:cubicBezTo>
                    <a:pt x="483" y="445"/>
                    <a:pt x="483" y="438"/>
                    <a:pt x="487" y="435"/>
                  </a:cubicBezTo>
                  <a:cubicBezTo>
                    <a:pt x="492" y="434"/>
                    <a:pt x="492" y="428"/>
                    <a:pt x="495" y="425"/>
                  </a:cubicBezTo>
                  <a:cubicBezTo>
                    <a:pt x="500" y="419"/>
                    <a:pt x="504" y="411"/>
                    <a:pt x="510" y="405"/>
                  </a:cubicBezTo>
                  <a:cubicBezTo>
                    <a:pt x="519" y="390"/>
                    <a:pt x="527" y="373"/>
                    <a:pt x="535" y="357"/>
                  </a:cubicBezTo>
                  <a:cubicBezTo>
                    <a:pt x="538" y="353"/>
                    <a:pt x="538" y="347"/>
                    <a:pt x="542" y="344"/>
                  </a:cubicBezTo>
                  <a:cubicBezTo>
                    <a:pt x="544" y="340"/>
                    <a:pt x="544" y="334"/>
                    <a:pt x="547" y="332"/>
                  </a:cubicBezTo>
                  <a:cubicBezTo>
                    <a:pt x="551" y="323"/>
                    <a:pt x="553" y="314"/>
                    <a:pt x="560" y="309"/>
                  </a:cubicBezTo>
                  <a:cubicBezTo>
                    <a:pt x="562" y="292"/>
                    <a:pt x="570" y="283"/>
                    <a:pt x="572" y="266"/>
                  </a:cubicBezTo>
                  <a:cubicBezTo>
                    <a:pt x="576" y="260"/>
                    <a:pt x="573" y="249"/>
                    <a:pt x="577" y="244"/>
                  </a:cubicBezTo>
                  <a:cubicBezTo>
                    <a:pt x="579" y="241"/>
                    <a:pt x="580" y="238"/>
                    <a:pt x="580" y="234"/>
                  </a:cubicBezTo>
                  <a:cubicBezTo>
                    <a:pt x="584" y="233"/>
                    <a:pt x="578" y="229"/>
                    <a:pt x="582" y="229"/>
                  </a:cubicBezTo>
                  <a:cubicBezTo>
                    <a:pt x="586" y="197"/>
                    <a:pt x="588" y="164"/>
                    <a:pt x="595" y="135"/>
                  </a:cubicBezTo>
                  <a:cubicBezTo>
                    <a:pt x="600" y="138"/>
                    <a:pt x="598" y="153"/>
                    <a:pt x="595" y="156"/>
                  </a:cubicBezTo>
                  <a:cubicBezTo>
                    <a:pt x="593" y="162"/>
                    <a:pt x="598" y="176"/>
                    <a:pt x="592" y="178"/>
                  </a:cubicBezTo>
                  <a:cubicBezTo>
                    <a:pt x="594" y="196"/>
                    <a:pt x="589" y="206"/>
                    <a:pt x="590" y="224"/>
                  </a:cubicBezTo>
                  <a:cubicBezTo>
                    <a:pt x="587" y="236"/>
                    <a:pt x="584" y="250"/>
                    <a:pt x="583" y="264"/>
                  </a:cubicBezTo>
                  <a:cubicBezTo>
                    <a:pt x="580" y="270"/>
                    <a:pt x="578" y="276"/>
                    <a:pt x="577" y="284"/>
                  </a:cubicBezTo>
                  <a:cubicBezTo>
                    <a:pt x="572" y="286"/>
                    <a:pt x="575" y="297"/>
                    <a:pt x="570" y="299"/>
                  </a:cubicBezTo>
                  <a:cubicBezTo>
                    <a:pt x="569" y="315"/>
                    <a:pt x="560" y="321"/>
                    <a:pt x="557" y="334"/>
                  </a:cubicBezTo>
                  <a:cubicBezTo>
                    <a:pt x="551" y="344"/>
                    <a:pt x="548" y="357"/>
                    <a:pt x="542" y="367"/>
                  </a:cubicBezTo>
                  <a:cubicBezTo>
                    <a:pt x="537" y="378"/>
                    <a:pt x="533" y="389"/>
                    <a:pt x="525" y="397"/>
                  </a:cubicBezTo>
                  <a:cubicBezTo>
                    <a:pt x="526" y="407"/>
                    <a:pt x="518" y="408"/>
                    <a:pt x="517" y="415"/>
                  </a:cubicBezTo>
                  <a:cubicBezTo>
                    <a:pt x="512" y="418"/>
                    <a:pt x="512" y="425"/>
                    <a:pt x="507" y="427"/>
                  </a:cubicBezTo>
                  <a:cubicBezTo>
                    <a:pt x="506" y="431"/>
                    <a:pt x="503" y="431"/>
                    <a:pt x="502" y="435"/>
                  </a:cubicBezTo>
                  <a:cubicBezTo>
                    <a:pt x="498" y="436"/>
                    <a:pt x="501" y="443"/>
                    <a:pt x="497" y="443"/>
                  </a:cubicBezTo>
                  <a:cubicBezTo>
                    <a:pt x="493" y="447"/>
                    <a:pt x="492" y="454"/>
                    <a:pt x="485" y="455"/>
                  </a:cubicBezTo>
                  <a:cubicBezTo>
                    <a:pt x="485" y="464"/>
                    <a:pt x="476" y="464"/>
                    <a:pt x="477" y="473"/>
                  </a:cubicBezTo>
                  <a:cubicBezTo>
                    <a:pt x="468" y="471"/>
                    <a:pt x="472" y="482"/>
                    <a:pt x="464" y="483"/>
                  </a:cubicBezTo>
                  <a:cubicBezTo>
                    <a:pt x="463" y="490"/>
                    <a:pt x="457" y="492"/>
                    <a:pt x="452" y="495"/>
                  </a:cubicBezTo>
                  <a:cubicBezTo>
                    <a:pt x="452" y="503"/>
                    <a:pt x="446" y="505"/>
                    <a:pt x="442" y="508"/>
                  </a:cubicBezTo>
                  <a:cubicBezTo>
                    <a:pt x="442" y="512"/>
                    <a:pt x="440" y="515"/>
                    <a:pt x="437" y="516"/>
                  </a:cubicBezTo>
                  <a:cubicBezTo>
                    <a:pt x="435" y="518"/>
                    <a:pt x="435" y="523"/>
                    <a:pt x="432" y="523"/>
                  </a:cubicBezTo>
                  <a:cubicBezTo>
                    <a:pt x="424" y="523"/>
                    <a:pt x="427" y="534"/>
                    <a:pt x="419" y="533"/>
                  </a:cubicBezTo>
                  <a:cubicBezTo>
                    <a:pt x="406" y="552"/>
                    <a:pt x="389" y="567"/>
                    <a:pt x="376" y="586"/>
                  </a:cubicBezTo>
                  <a:cubicBezTo>
                    <a:pt x="364" y="605"/>
                    <a:pt x="346" y="619"/>
                    <a:pt x="336" y="642"/>
                  </a:cubicBezTo>
                  <a:cubicBezTo>
                    <a:pt x="337" y="645"/>
                    <a:pt x="338" y="641"/>
                    <a:pt x="341" y="641"/>
                  </a:cubicBezTo>
                  <a:cubicBezTo>
                    <a:pt x="342" y="639"/>
                    <a:pt x="344" y="639"/>
                    <a:pt x="344" y="636"/>
                  </a:cubicBezTo>
                  <a:cubicBezTo>
                    <a:pt x="350" y="637"/>
                    <a:pt x="347" y="629"/>
                    <a:pt x="351" y="629"/>
                  </a:cubicBezTo>
                  <a:cubicBezTo>
                    <a:pt x="357" y="630"/>
                    <a:pt x="354" y="622"/>
                    <a:pt x="359" y="621"/>
                  </a:cubicBezTo>
                  <a:cubicBezTo>
                    <a:pt x="358" y="616"/>
                    <a:pt x="366" y="619"/>
                    <a:pt x="366" y="614"/>
                  </a:cubicBezTo>
                  <a:cubicBezTo>
                    <a:pt x="375" y="601"/>
                    <a:pt x="388" y="593"/>
                    <a:pt x="397" y="581"/>
                  </a:cubicBezTo>
                  <a:cubicBezTo>
                    <a:pt x="419" y="562"/>
                    <a:pt x="442" y="543"/>
                    <a:pt x="459" y="518"/>
                  </a:cubicBezTo>
                  <a:cubicBezTo>
                    <a:pt x="463" y="516"/>
                    <a:pt x="467" y="514"/>
                    <a:pt x="467" y="508"/>
                  </a:cubicBezTo>
                  <a:cubicBezTo>
                    <a:pt x="475" y="511"/>
                    <a:pt x="469" y="500"/>
                    <a:pt x="477" y="503"/>
                  </a:cubicBezTo>
                  <a:cubicBezTo>
                    <a:pt x="475" y="496"/>
                    <a:pt x="482" y="498"/>
                    <a:pt x="482" y="493"/>
                  </a:cubicBezTo>
                  <a:cubicBezTo>
                    <a:pt x="491" y="497"/>
                    <a:pt x="484" y="484"/>
                    <a:pt x="490" y="485"/>
                  </a:cubicBezTo>
                  <a:cubicBezTo>
                    <a:pt x="492" y="482"/>
                    <a:pt x="494" y="478"/>
                    <a:pt x="497" y="475"/>
                  </a:cubicBezTo>
                  <a:cubicBezTo>
                    <a:pt x="501" y="474"/>
                    <a:pt x="503" y="471"/>
                    <a:pt x="505" y="468"/>
                  </a:cubicBezTo>
                  <a:cubicBezTo>
                    <a:pt x="508" y="461"/>
                    <a:pt x="513" y="456"/>
                    <a:pt x="517" y="450"/>
                  </a:cubicBezTo>
                  <a:cubicBezTo>
                    <a:pt x="527" y="439"/>
                    <a:pt x="535" y="425"/>
                    <a:pt x="545" y="415"/>
                  </a:cubicBezTo>
                  <a:cubicBezTo>
                    <a:pt x="547" y="407"/>
                    <a:pt x="552" y="402"/>
                    <a:pt x="557" y="397"/>
                  </a:cubicBezTo>
                  <a:cubicBezTo>
                    <a:pt x="561" y="391"/>
                    <a:pt x="564" y="383"/>
                    <a:pt x="570" y="380"/>
                  </a:cubicBezTo>
                  <a:cubicBezTo>
                    <a:pt x="572" y="363"/>
                    <a:pt x="581" y="354"/>
                    <a:pt x="585" y="339"/>
                  </a:cubicBezTo>
                  <a:cubicBezTo>
                    <a:pt x="585" y="334"/>
                    <a:pt x="592" y="336"/>
                    <a:pt x="590" y="329"/>
                  </a:cubicBezTo>
                  <a:cubicBezTo>
                    <a:pt x="594" y="329"/>
                    <a:pt x="591" y="322"/>
                    <a:pt x="595" y="322"/>
                  </a:cubicBezTo>
                  <a:cubicBezTo>
                    <a:pt x="598" y="315"/>
                    <a:pt x="597" y="305"/>
                    <a:pt x="603" y="302"/>
                  </a:cubicBezTo>
                  <a:cubicBezTo>
                    <a:pt x="604" y="294"/>
                    <a:pt x="606" y="286"/>
                    <a:pt x="610" y="281"/>
                  </a:cubicBezTo>
                  <a:cubicBezTo>
                    <a:pt x="610" y="272"/>
                    <a:pt x="614" y="267"/>
                    <a:pt x="615" y="259"/>
                  </a:cubicBezTo>
                  <a:cubicBezTo>
                    <a:pt x="618" y="244"/>
                    <a:pt x="621" y="229"/>
                    <a:pt x="625" y="216"/>
                  </a:cubicBezTo>
                  <a:cubicBezTo>
                    <a:pt x="629" y="217"/>
                    <a:pt x="627" y="222"/>
                    <a:pt x="628" y="226"/>
                  </a:cubicBezTo>
                  <a:cubicBezTo>
                    <a:pt x="628" y="230"/>
                    <a:pt x="629" y="236"/>
                    <a:pt x="625" y="236"/>
                  </a:cubicBezTo>
                  <a:cubicBezTo>
                    <a:pt x="626" y="244"/>
                    <a:pt x="621" y="247"/>
                    <a:pt x="623" y="256"/>
                  </a:cubicBezTo>
                  <a:cubicBezTo>
                    <a:pt x="614" y="259"/>
                    <a:pt x="624" y="266"/>
                    <a:pt x="618" y="269"/>
                  </a:cubicBezTo>
                  <a:cubicBezTo>
                    <a:pt x="617" y="275"/>
                    <a:pt x="616" y="283"/>
                    <a:pt x="613" y="286"/>
                  </a:cubicBezTo>
                  <a:cubicBezTo>
                    <a:pt x="610" y="299"/>
                    <a:pt x="607" y="311"/>
                    <a:pt x="603" y="322"/>
                  </a:cubicBezTo>
                  <a:cubicBezTo>
                    <a:pt x="600" y="334"/>
                    <a:pt x="592" y="341"/>
                    <a:pt x="590" y="354"/>
                  </a:cubicBezTo>
                  <a:cubicBezTo>
                    <a:pt x="584" y="356"/>
                    <a:pt x="588" y="369"/>
                    <a:pt x="580" y="370"/>
                  </a:cubicBezTo>
                  <a:cubicBezTo>
                    <a:pt x="580" y="378"/>
                    <a:pt x="573" y="378"/>
                    <a:pt x="575" y="387"/>
                  </a:cubicBezTo>
                  <a:cubicBezTo>
                    <a:pt x="569" y="389"/>
                    <a:pt x="569" y="396"/>
                    <a:pt x="565" y="400"/>
                  </a:cubicBezTo>
                  <a:cubicBezTo>
                    <a:pt x="564" y="406"/>
                    <a:pt x="557" y="407"/>
                    <a:pt x="557" y="415"/>
                  </a:cubicBezTo>
                  <a:cubicBezTo>
                    <a:pt x="549" y="422"/>
                    <a:pt x="545" y="433"/>
                    <a:pt x="537" y="440"/>
                  </a:cubicBezTo>
                  <a:cubicBezTo>
                    <a:pt x="539" y="449"/>
                    <a:pt x="528" y="446"/>
                    <a:pt x="530" y="455"/>
                  </a:cubicBezTo>
                  <a:cubicBezTo>
                    <a:pt x="522" y="454"/>
                    <a:pt x="524" y="465"/>
                    <a:pt x="517" y="465"/>
                  </a:cubicBezTo>
                  <a:cubicBezTo>
                    <a:pt x="514" y="478"/>
                    <a:pt x="502" y="482"/>
                    <a:pt x="497" y="493"/>
                  </a:cubicBezTo>
                  <a:cubicBezTo>
                    <a:pt x="494" y="498"/>
                    <a:pt x="491" y="501"/>
                    <a:pt x="487" y="505"/>
                  </a:cubicBezTo>
                  <a:cubicBezTo>
                    <a:pt x="485" y="508"/>
                    <a:pt x="481" y="508"/>
                    <a:pt x="482" y="513"/>
                  </a:cubicBezTo>
                  <a:cubicBezTo>
                    <a:pt x="478" y="512"/>
                    <a:pt x="477" y="515"/>
                    <a:pt x="477" y="518"/>
                  </a:cubicBezTo>
                  <a:cubicBezTo>
                    <a:pt x="467" y="523"/>
                    <a:pt x="465" y="536"/>
                    <a:pt x="454" y="541"/>
                  </a:cubicBezTo>
                  <a:cubicBezTo>
                    <a:pt x="454" y="548"/>
                    <a:pt x="446" y="548"/>
                    <a:pt x="444" y="553"/>
                  </a:cubicBezTo>
                  <a:cubicBezTo>
                    <a:pt x="442" y="555"/>
                    <a:pt x="442" y="559"/>
                    <a:pt x="437" y="558"/>
                  </a:cubicBezTo>
                  <a:cubicBezTo>
                    <a:pt x="435" y="560"/>
                    <a:pt x="434" y="562"/>
                    <a:pt x="434" y="566"/>
                  </a:cubicBezTo>
                  <a:cubicBezTo>
                    <a:pt x="428" y="567"/>
                    <a:pt x="425" y="572"/>
                    <a:pt x="422" y="576"/>
                  </a:cubicBezTo>
                  <a:cubicBezTo>
                    <a:pt x="416" y="578"/>
                    <a:pt x="415" y="584"/>
                    <a:pt x="409" y="586"/>
                  </a:cubicBezTo>
                  <a:cubicBezTo>
                    <a:pt x="409" y="593"/>
                    <a:pt x="397" y="589"/>
                    <a:pt x="399" y="599"/>
                  </a:cubicBezTo>
                  <a:cubicBezTo>
                    <a:pt x="393" y="600"/>
                    <a:pt x="392" y="607"/>
                    <a:pt x="386" y="609"/>
                  </a:cubicBezTo>
                  <a:cubicBezTo>
                    <a:pt x="385" y="614"/>
                    <a:pt x="378" y="615"/>
                    <a:pt x="374" y="619"/>
                  </a:cubicBezTo>
                  <a:cubicBezTo>
                    <a:pt x="371" y="623"/>
                    <a:pt x="367" y="627"/>
                    <a:pt x="364" y="631"/>
                  </a:cubicBezTo>
                  <a:cubicBezTo>
                    <a:pt x="360" y="635"/>
                    <a:pt x="357" y="639"/>
                    <a:pt x="354" y="644"/>
                  </a:cubicBezTo>
                  <a:cubicBezTo>
                    <a:pt x="353" y="647"/>
                    <a:pt x="351" y="649"/>
                    <a:pt x="346" y="649"/>
                  </a:cubicBezTo>
                  <a:cubicBezTo>
                    <a:pt x="347" y="653"/>
                    <a:pt x="344" y="654"/>
                    <a:pt x="341" y="654"/>
                  </a:cubicBezTo>
                  <a:cubicBezTo>
                    <a:pt x="334" y="672"/>
                    <a:pt x="321" y="684"/>
                    <a:pt x="314" y="702"/>
                  </a:cubicBezTo>
                  <a:cubicBezTo>
                    <a:pt x="304" y="703"/>
                    <a:pt x="315" y="710"/>
                    <a:pt x="309" y="712"/>
                  </a:cubicBezTo>
                  <a:cubicBezTo>
                    <a:pt x="306" y="715"/>
                    <a:pt x="304" y="720"/>
                    <a:pt x="301" y="722"/>
                  </a:cubicBezTo>
                  <a:cubicBezTo>
                    <a:pt x="297" y="730"/>
                    <a:pt x="291" y="737"/>
                    <a:pt x="291" y="750"/>
                  </a:cubicBezTo>
                  <a:cubicBezTo>
                    <a:pt x="292" y="753"/>
                    <a:pt x="293" y="750"/>
                    <a:pt x="296" y="750"/>
                  </a:cubicBezTo>
                  <a:cubicBezTo>
                    <a:pt x="296" y="747"/>
                    <a:pt x="297" y="745"/>
                    <a:pt x="299" y="745"/>
                  </a:cubicBezTo>
                  <a:cubicBezTo>
                    <a:pt x="297" y="738"/>
                    <a:pt x="304" y="740"/>
                    <a:pt x="304" y="735"/>
                  </a:cubicBezTo>
                  <a:cubicBezTo>
                    <a:pt x="308" y="729"/>
                    <a:pt x="311" y="722"/>
                    <a:pt x="316" y="717"/>
                  </a:cubicBezTo>
                  <a:cubicBezTo>
                    <a:pt x="318" y="708"/>
                    <a:pt x="325" y="704"/>
                    <a:pt x="329" y="697"/>
                  </a:cubicBezTo>
                  <a:cubicBezTo>
                    <a:pt x="333" y="691"/>
                    <a:pt x="336" y="684"/>
                    <a:pt x="341" y="679"/>
                  </a:cubicBezTo>
                  <a:cubicBezTo>
                    <a:pt x="344" y="676"/>
                    <a:pt x="345" y="672"/>
                    <a:pt x="349" y="669"/>
                  </a:cubicBezTo>
                  <a:cubicBezTo>
                    <a:pt x="354" y="669"/>
                    <a:pt x="351" y="661"/>
                    <a:pt x="356" y="662"/>
                  </a:cubicBezTo>
                  <a:cubicBezTo>
                    <a:pt x="353" y="653"/>
                    <a:pt x="364" y="660"/>
                    <a:pt x="361" y="652"/>
                  </a:cubicBezTo>
                  <a:cubicBezTo>
                    <a:pt x="365" y="650"/>
                    <a:pt x="367" y="648"/>
                    <a:pt x="369" y="644"/>
                  </a:cubicBezTo>
                  <a:cubicBezTo>
                    <a:pt x="380" y="634"/>
                    <a:pt x="389" y="622"/>
                    <a:pt x="399" y="611"/>
                  </a:cubicBezTo>
                  <a:cubicBezTo>
                    <a:pt x="413" y="601"/>
                    <a:pt x="426" y="591"/>
                    <a:pt x="437" y="579"/>
                  </a:cubicBezTo>
                  <a:cubicBezTo>
                    <a:pt x="444" y="574"/>
                    <a:pt x="449" y="567"/>
                    <a:pt x="454" y="561"/>
                  </a:cubicBezTo>
                  <a:cubicBezTo>
                    <a:pt x="461" y="555"/>
                    <a:pt x="469" y="552"/>
                    <a:pt x="472" y="543"/>
                  </a:cubicBezTo>
                  <a:cubicBezTo>
                    <a:pt x="483" y="542"/>
                    <a:pt x="484" y="531"/>
                    <a:pt x="492" y="528"/>
                  </a:cubicBezTo>
                  <a:cubicBezTo>
                    <a:pt x="497" y="521"/>
                    <a:pt x="503" y="515"/>
                    <a:pt x="510" y="511"/>
                  </a:cubicBezTo>
                  <a:cubicBezTo>
                    <a:pt x="512" y="507"/>
                    <a:pt x="513" y="503"/>
                    <a:pt x="520" y="503"/>
                  </a:cubicBezTo>
                  <a:cubicBezTo>
                    <a:pt x="518" y="495"/>
                    <a:pt x="528" y="499"/>
                    <a:pt x="527" y="493"/>
                  </a:cubicBezTo>
                  <a:cubicBezTo>
                    <a:pt x="536" y="490"/>
                    <a:pt x="537" y="479"/>
                    <a:pt x="547" y="478"/>
                  </a:cubicBezTo>
                  <a:cubicBezTo>
                    <a:pt x="550" y="469"/>
                    <a:pt x="557" y="461"/>
                    <a:pt x="565" y="455"/>
                  </a:cubicBezTo>
                  <a:cubicBezTo>
                    <a:pt x="568" y="445"/>
                    <a:pt x="575" y="438"/>
                    <a:pt x="580" y="430"/>
                  </a:cubicBezTo>
                  <a:cubicBezTo>
                    <a:pt x="586" y="422"/>
                    <a:pt x="591" y="414"/>
                    <a:pt x="595" y="405"/>
                  </a:cubicBezTo>
                  <a:cubicBezTo>
                    <a:pt x="598" y="394"/>
                    <a:pt x="603" y="386"/>
                    <a:pt x="610" y="380"/>
                  </a:cubicBezTo>
                  <a:cubicBezTo>
                    <a:pt x="608" y="372"/>
                    <a:pt x="614" y="373"/>
                    <a:pt x="613" y="367"/>
                  </a:cubicBezTo>
                  <a:cubicBezTo>
                    <a:pt x="616" y="366"/>
                    <a:pt x="614" y="359"/>
                    <a:pt x="618" y="359"/>
                  </a:cubicBezTo>
                  <a:cubicBezTo>
                    <a:pt x="617" y="354"/>
                    <a:pt x="618" y="350"/>
                    <a:pt x="623" y="349"/>
                  </a:cubicBezTo>
                  <a:cubicBezTo>
                    <a:pt x="623" y="345"/>
                    <a:pt x="622" y="340"/>
                    <a:pt x="625" y="339"/>
                  </a:cubicBezTo>
                  <a:cubicBezTo>
                    <a:pt x="626" y="323"/>
                    <a:pt x="636" y="315"/>
                    <a:pt x="638" y="299"/>
                  </a:cubicBezTo>
                  <a:cubicBezTo>
                    <a:pt x="643" y="301"/>
                    <a:pt x="640" y="315"/>
                    <a:pt x="638" y="317"/>
                  </a:cubicBezTo>
                  <a:cubicBezTo>
                    <a:pt x="637" y="324"/>
                    <a:pt x="633" y="327"/>
                    <a:pt x="633" y="334"/>
                  </a:cubicBezTo>
                  <a:cubicBezTo>
                    <a:pt x="628" y="344"/>
                    <a:pt x="626" y="357"/>
                    <a:pt x="620" y="367"/>
                  </a:cubicBezTo>
                  <a:cubicBezTo>
                    <a:pt x="614" y="376"/>
                    <a:pt x="614" y="391"/>
                    <a:pt x="605" y="397"/>
                  </a:cubicBezTo>
                  <a:cubicBezTo>
                    <a:pt x="605" y="412"/>
                    <a:pt x="592" y="414"/>
                    <a:pt x="593" y="430"/>
                  </a:cubicBezTo>
                  <a:cubicBezTo>
                    <a:pt x="585" y="434"/>
                    <a:pt x="582" y="443"/>
                    <a:pt x="578" y="450"/>
                  </a:cubicBezTo>
                  <a:cubicBezTo>
                    <a:pt x="571" y="455"/>
                    <a:pt x="568" y="462"/>
                    <a:pt x="565" y="470"/>
                  </a:cubicBezTo>
                  <a:cubicBezTo>
                    <a:pt x="557" y="468"/>
                    <a:pt x="562" y="479"/>
                    <a:pt x="555" y="478"/>
                  </a:cubicBezTo>
                  <a:cubicBezTo>
                    <a:pt x="554" y="483"/>
                    <a:pt x="550" y="484"/>
                    <a:pt x="547" y="488"/>
                  </a:cubicBezTo>
                  <a:cubicBezTo>
                    <a:pt x="543" y="489"/>
                    <a:pt x="545" y="498"/>
                    <a:pt x="537" y="495"/>
                  </a:cubicBezTo>
                  <a:cubicBezTo>
                    <a:pt x="536" y="499"/>
                    <a:pt x="534" y="502"/>
                    <a:pt x="532" y="505"/>
                  </a:cubicBezTo>
                  <a:cubicBezTo>
                    <a:pt x="529" y="508"/>
                    <a:pt x="523" y="508"/>
                    <a:pt x="522" y="513"/>
                  </a:cubicBezTo>
                  <a:cubicBezTo>
                    <a:pt x="520" y="516"/>
                    <a:pt x="516" y="518"/>
                    <a:pt x="512" y="521"/>
                  </a:cubicBezTo>
                  <a:cubicBezTo>
                    <a:pt x="510" y="524"/>
                    <a:pt x="505" y="526"/>
                    <a:pt x="505" y="531"/>
                  </a:cubicBezTo>
                  <a:cubicBezTo>
                    <a:pt x="501" y="532"/>
                    <a:pt x="499" y="535"/>
                    <a:pt x="497" y="538"/>
                  </a:cubicBezTo>
                  <a:cubicBezTo>
                    <a:pt x="488" y="541"/>
                    <a:pt x="485" y="549"/>
                    <a:pt x="477" y="553"/>
                  </a:cubicBezTo>
                  <a:cubicBezTo>
                    <a:pt x="472" y="559"/>
                    <a:pt x="469" y="567"/>
                    <a:pt x="459" y="568"/>
                  </a:cubicBezTo>
                  <a:cubicBezTo>
                    <a:pt x="462" y="577"/>
                    <a:pt x="453" y="574"/>
                    <a:pt x="452" y="579"/>
                  </a:cubicBezTo>
                  <a:cubicBezTo>
                    <a:pt x="451" y="584"/>
                    <a:pt x="445" y="583"/>
                    <a:pt x="444" y="589"/>
                  </a:cubicBezTo>
                  <a:cubicBezTo>
                    <a:pt x="439" y="589"/>
                    <a:pt x="439" y="595"/>
                    <a:pt x="434" y="596"/>
                  </a:cubicBezTo>
                  <a:cubicBezTo>
                    <a:pt x="432" y="599"/>
                    <a:pt x="429" y="601"/>
                    <a:pt x="427" y="604"/>
                  </a:cubicBezTo>
                  <a:cubicBezTo>
                    <a:pt x="416" y="615"/>
                    <a:pt x="402" y="624"/>
                    <a:pt x="392" y="636"/>
                  </a:cubicBezTo>
                  <a:cubicBezTo>
                    <a:pt x="392" y="643"/>
                    <a:pt x="382" y="638"/>
                    <a:pt x="384" y="647"/>
                  </a:cubicBezTo>
                  <a:cubicBezTo>
                    <a:pt x="379" y="647"/>
                    <a:pt x="377" y="652"/>
                    <a:pt x="374" y="654"/>
                  </a:cubicBezTo>
                  <a:cubicBezTo>
                    <a:pt x="369" y="660"/>
                    <a:pt x="366" y="668"/>
                    <a:pt x="359" y="672"/>
                  </a:cubicBezTo>
                  <a:cubicBezTo>
                    <a:pt x="355" y="680"/>
                    <a:pt x="352" y="688"/>
                    <a:pt x="344" y="692"/>
                  </a:cubicBezTo>
                  <a:cubicBezTo>
                    <a:pt x="341" y="700"/>
                    <a:pt x="335" y="705"/>
                    <a:pt x="329" y="709"/>
                  </a:cubicBezTo>
                  <a:cubicBezTo>
                    <a:pt x="326" y="726"/>
                    <a:pt x="315" y="734"/>
                    <a:pt x="309" y="747"/>
                  </a:cubicBezTo>
                  <a:cubicBezTo>
                    <a:pt x="302" y="760"/>
                    <a:pt x="293" y="771"/>
                    <a:pt x="289" y="785"/>
                  </a:cubicBezTo>
                  <a:cubicBezTo>
                    <a:pt x="296" y="786"/>
                    <a:pt x="294" y="777"/>
                    <a:pt x="296" y="772"/>
                  </a:cubicBezTo>
                  <a:cubicBezTo>
                    <a:pt x="299" y="770"/>
                    <a:pt x="301" y="766"/>
                    <a:pt x="304" y="762"/>
                  </a:cubicBezTo>
                  <a:cubicBezTo>
                    <a:pt x="307" y="759"/>
                    <a:pt x="311" y="756"/>
                    <a:pt x="311" y="750"/>
                  </a:cubicBezTo>
                  <a:cubicBezTo>
                    <a:pt x="319" y="752"/>
                    <a:pt x="315" y="741"/>
                    <a:pt x="321" y="742"/>
                  </a:cubicBezTo>
                  <a:cubicBezTo>
                    <a:pt x="323" y="737"/>
                    <a:pt x="326" y="734"/>
                    <a:pt x="329" y="730"/>
                  </a:cubicBezTo>
                  <a:cubicBezTo>
                    <a:pt x="331" y="726"/>
                    <a:pt x="336" y="725"/>
                    <a:pt x="336" y="720"/>
                  </a:cubicBezTo>
                  <a:cubicBezTo>
                    <a:pt x="343" y="714"/>
                    <a:pt x="347" y="705"/>
                    <a:pt x="354" y="699"/>
                  </a:cubicBezTo>
                  <a:cubicBezTo>
                    <a:pt x="353" y="695"/>
                    <a:pt x="356" y="695"/>
                    <a:pt x="359" y="694"/>
                  </a:cubicBezTo>
                  <a:cubicBezTo>
                    <a:pt x="358" y="690"/>
                    <a:pt x="361" y="690"/>
                    <a:pt x="364" y="689"/>
                  </a:cubicBezTo>
                  <a:cubicBezTo>
                    <a:pt x="363" y="683"/>
                    <a:pt x="368" y="681"/>
                    <a:pt x="371" y="679"/>
                  </a:cubicBezTo>
                  <a:cubicBezTo>
                    <a:pt x="373" y="674"/>
                    <a:pt x="377" y="671"/>
                    <a:pt x="379" y="667"/>
                  </a:cubicBezTo>
                  <a:cubicBezTo>
                    <a:pt x="387" y="669"/>
                    <a:pt x="382" y="658"/>
                    <a:pt x="389" y="659"/>
                  </a:cubicBezTo>
                  <a:cubicBezTo>
                    <a:pt x="399" y="645"/>
                    <a:pt x="413" y="635"/>
                    <a:pt x="422" y="619"/>
                  </a:cubicBezTo>
                  <a:cubicBezTo>
                    <a:pt x="427" y="618"/>
                    <a:pt x="427" y="612"/>
                    <a:pt x="432" y="611"/>
                  </a:cubicBezTo>
                  <a:cubicBezTo>
                    <a:pt x="438" y="612"/>
                    <a:pt x="434" y="601"/>
                    <a:pt x="442" y="604"/>
                  </a:cubicBezTo>
                  <a:cubicBezTo>
                    <a:pt x="444" y="595"/>
                    <a:pt x="454" y="594"/>
                    <a:pt x="457" y="586"/>
                  </a:cubicBezTo>
                  <a:cubicBezTo>
                    <a:pt x="465" y="583"/>
                    <a:pt x="468" y="575"/>
                    <a:pt x="477" y="573"/>
                  </a:cubicBezTo>
                  <a:cubicBezTo>
                    <a:pt x="479" y="564"/>
                    <a:pt x="487" y="562"/>
                    <a:pt x="495" y="558"/>
                  </a:cubicBezTo>
                  <a:cubicBezTo>
                    <a:pt x="505" y="547"/>
                    <a:pt x="518" y="538"/>
                    <a:pt x="530" y="528"/>
                  </a:cubicBezTo>
                  <a:cubicBezTo>
                    <a:pt x="532" y="525"/>
                    <a:pt x="537" y="523"/>
                    <a:pt x="540" y="521"/>
                  </a:cubicBezTo>
                  <a:cubicBezTo>
                    <a:pt x="545" y="520"/>
                    <a:pt x="542" y="512"/>
                    <a:pt x="547" y="513"/>
                  </a:cubicBezTo>
                  <a:cubicBezTo>
                    <a:pt x="552" y="507"/>
                    <a:pt x="561" y="505"/>
                    <a:pt x="565" y="498"/>
                  </a:cubicBezTo>
                  <a:cubicBezTo>
                    <a:pt x="572" y="493"/>
                    <a:pt x="577" y="488"/>
                    <a:pt x="583" y="483"/>
                  </a:cubicBezTo>
                  <a:cubicBezTo>
                    <a:pt x="589" y="484"/>
                    <a:pt x="585" y="473"/>
                    <a:pt x="593" y="475"/>
                  </a:cubicBezTo>
                  <a:cubicBezTo>
                    <a:pt x="591" y="468"/>
                    <a:pt x="598" y="470"/>
                    <a:pt x="598" y="465"/>
                  </a:cubicBezTo>
                  <a:cubicBezTo>
                    <a:pt x="603" y="467"/>
                    <a:pt x="601" y="462"/>
                    <a:pt x="603" y="460"/>
                  </a:cubicBezTo>
                  <a:cubicBezTo>
                    <a:pt x="605" y="458"/>
                    <a:pt x="611" y="453"/>
                    <a:pt x="615" y="450"/>
                  </a:cubicBezTo>
                  <a:cubicBezTo>
                    <a:pt x="617" y="441"/>
                    <a:pt x="627" y="440"/>
                    <a:pt x="628" y="430"/>
                  </a:cubicBezTo>
                  <a:cubicBezTo>
                    <a:pt x="640" y="421"/>
                    <a:pt x="644" y="403"/>
                    <a:pt x="656" y="392"/>
                  </a:cubicBezTo>
                  <a:cubicBezTo>
                    <a:pt x="658" y="384"/>
                    <a:pt x="663" y="378"/>
                    <a:pt x="666" y="369"/>
                  </a:cubicBezTo>
                  <a:cubicBezTo>
                    <a:pt x="670" y="363"/>
                    <a:pt x="671" y="353"/>
                    <a:pt x="678" y="349"/>
                  </a:cubicBezTo>
                  <a:cubicBezTo>
                    <a:pt x="677" y="336"/>
                    <a:pt x="684" y="332"/>
                    <a:pt x="686" y="322"/>
                  </a:cubicBezTo>
                  <a:cubicBezTo>
                    <a:pt x="690" y="315"/>
                    <a:pt x="689" y="304"/>
                    <a:pt x="693" y="296"/>
                  </a:cubicBezTo>
                  <a:cubicBezTo>
                    <a:pt x="697" y="295"/>
                    <a:pt x="697" y="308"/>
                    <a:pt x="693" y="307"/>
                  </a:cubicBezTo>
                  <a:cubicBezTo>
                    <a:pt x="694" y="312"/>
                    <a:pt x="693" y="316"/>
                    <a:pt x="691" y="319"/>
                  </a:cubicBezTo>
                  <a:cubicBezTo>
                    <a:pt x="689" y="328"/>
                    <a:pt x="689" y="337"/>
                    <a:pt x="683" y="342"/>
                  </a:cubicBezTo>
                  <a:cubicBezTo>
                    <a:pt x="685" y="353"/>
                    <a:pt x="677" y="356"/>
                    <a:pt x="676" y="364"/>
                  </a:cubicBezTo>
                  <a:cubicBezTo>
                    <a:pt x="672" y="371"/>
                    <a:pt x="672" y="380"/>
                    <a:pt x="666" y="385"/>
                  </a:cubicBezTo>
                  <a:cubicBezTo>
                    <a:pt x="664" y="393"/>
                    <a:pt x="657" y="396"/>
                    <a:pt x="656" y="405"/>
                  </a:cubicBezTo>
                  <a:cubicBezTo>
                    <a:pt x="651" y="410"/>
                    <a:pt x="648" y="417"/>
                    <a:pt x="643" y="422"/>
                  </a:cubicBezTo>
                  <a:cubicBezTo>
                    <a:pt x="638" y="427"/>
                    <a:pt x="637" y="437"/>
                    <a:pt x="630" y="440"/>
                  </a:cubicBezTo>
                  <a:cubicBezTo>
                    <a:pt x="625" y="444"/>
                    <a:pt x="629" y="457"/>
                    <a:pt x="618" y="455"/>
                  </a:cubicBezTo>
                  <a:cubicBezTo>
                    <a:pt x="621" y="459"/>
                    <a:pt x="621" y="461"/>
                    <a:pt x="618" y="465"/>
                  </a:cubicBezTo>
                  <a:cubicBezTo>
                    <a:pt x="614" y="466"/>
                    <a:pt x="617" y="473"/>
                    <a:pt x="613" y="473"/>
                  </a:cubicBezTo>
                  <a:cubicBezTo>
                    <a:pt x="613" y="477"/>
                    <a:pt x="611" y="479"/>
                    <a:pt x="608" y="480"/>
                  </a:cubicBezTo>
                  <a:cubicBezTo>
                    <a:pt x="606" y="482"/>
                    <a:pt x="606" y="487"/>
                    <a:pt x="603" y="488"/>
                  </a:cubicBezTo>
                  <a:cubicBezTo>
                    <a:pt x="599" y="501"/>
                    <a:pt x="588" y="506"/>
                    <a:pt x="585" y="521"/>
                  </a:cubicBezTo>
                  <a:cubicBezTo>
                    <a:pt x="576" y="528"/>
                    <a:pt x="571" y="540"/>
                    <a:pt x="563" y="548"/>
                  </a:cubicBezTo>
                  <a:cubicBezTo>
                    <a:pt x="555" y="557"/>
                    <a:pt x="547" y="566"/>
                    <a:pt x="537" y="573"/>
                  </a:cubicBezTo>
                  <a:cubicBezTo>
                    <a:pt x="536" y="580"/>
                    <a:pt x="527" y="580"/>
                    <a:pt x="527" y="589"/>
                  </a:cubicBezTo>
                  <a:cubicBezTo>
                    <a:pt x="523" y="593"/>
                    <a:pt x="516" y="594"/>
                    <a:pt x="515" y="601"/>
                  </a:cubicBezTo>
                  <a:cubicBezTo>
                    <a:pt x="507" y="601"/>
                    <a:pt x="507" y="610"/>
                    <a:pt x="500" y="611"/>
                  </a:cubicBezTo>
                  <a:cubicBezTo>
                    <a:pt x="498" y="618"/>
                    <a:pt x="489" y="617"/>
                    <a:pt x="490" y="626"/>
                  </a:cubicBezTo>
                  <a:cubicBezTo>
                    <a:pt x="481" y="626"/>
                    <a:pt x="485" y="638"/>
                    <a:pt x="475" y="636"/>
                  </a:cubicBezTo>
                  <a:cubicBezTo>
                    <a:pt x="473" y="643"/>
                    <a:pt x="467" y="646"/>
                    <a:pt x="465" y="651"/>
                  </a:cubicBezTo>
                  <a:cubicBezTo>
                    <a:pt x="455" y="659"/>
                    <a:pt x="447" y="668"/>
                    <a:pt x="437" y="674"/>
                  </a:cubicBezTo>
                  <a:cubicBezTo>
                    <a:pt x="434" y="682"/>
                    <a:pt x="423" y="682"/>
                    <a:pt x="424" y="694"/>
                  </a:cubicBezTo>
                  <a:cubicBezTo>
                    <a:pt x="418" y="694"/>
                    <a:pt x="413" y="695"/>
                    <a:pt x="414" y="702"/>
                  </a:cubicBezTo>
                  <a:cubicBezTo>
                    <a:pt x="408" y="701"/>
                    <a:pt x="406" y="706"/>
                    <a:pt x="404" y="709"/>
                  </a:cubicBezTo>
                  <a:cubicBezTo>
                    <a:pt x="396" y="707"/>
                    <a:pt x="399" y="716"/>
                    <a:pt x="394" y="717"/>
                  </a:cubicBezTo>
                  <a:cubicBezTo>
                    <a:pt x="390" y="718"/>
                    <a:pt x="388" y="721"/>
                    <a:pt x="387" y="725"/>
                  </a:cubicBezTo>
                  <a:cubicBezTo>
                    <a:pt x="384" y="728"/>
                    <a:pt x="380" y="730"/>
                    <a:pt x="377" y="732"/>
                  </a:cubicBezTo>
                  <a:cubicBezTo>
                    <a:pt x="377" y="736"/>
                    <a:pt x="375" y="737"/>
                    <a:pt x="371" y="737"/>
                  </a:cubicBezTo>
                  <a:cubicBezTo>
                    <a:pt x="372" y="740"/>
                    <a:pt x="371" y="742"/>
                    <a:pt x="369" y="742"/>
                  </a:cubicBezTo>
                  <a:cubicBezTo>
                    <a:pt x="365" y="749"/>
                    <a:pt x="359" y="754"/>
                    <a:pt x="354" y="760"/>
                  </a:cubicBezTo>
                  <a:cubicBezTo>
                    <a:pt x="345" y="773"/>
                    <a:pt x="334" y="785"/>
                    <a:pt x="326" y="800"/>
                  </a:cubicBezTo>
                  <a:cubicBezTo>
                    <a:pt x="315" y="801"/>
                    <a:pt x="318" y="816"/>
                    <a:pt x="311" y="820"/>
                  </a:cubicBezTo>
                  <a:cubicBezTo>
                    <a:pt x="309" y="824"/>
                    <a:pt x="309" y="830"/>
                    <a:pt x="304" y="830"/>
                  </a:cubicBezTo>
                  <a:cubicBezTo>
                    <a:pt x="301" y="833"/>
                    <a:pt x="303" y="840"/>
                    <a:pt x="296" y="838"/>
                  </a:cubicBezTo>
                  <a:cubicBezTo>
                    <a:pt x="296" y="845"/>
                    <a:pt x="291" y="848"/>
                    <a:pt x="291" y="855"/>
                  </a:cubicBezTo>
                  <a:cubicBezTo>
                    <a:pt x="289" y="858"/>
                    <a:pt x="285" y="858"/>
                    <a:pt x="286" y="863"/>
                  </a:cubicBezTo>
                  <a:cubicBezTo>
                    <a:pt x="285" y="865"/>
                    <a:pt x="284" y="867"/>
                    <a:pt x="281" y="868"/>
                  </a:cubicBezTo>
                  <a:cubicBezTo>
                    <a:pt x="274" y="871"/>
                    <a:pt x="280" y="880"/>
                    <a:pt x="276" y="881"/>
                  </a:cubicBezTo>
                  <a:cubicBezTo>
                    <a:pt x="270" y="881"/>
                    <a:pt x="270" y="888"/>
                    <a:pt x="266" y="891"/>
                  </a:cubicBezTo>
                  <a:cubicBezTo>
                    <a:pt x="269" y="897"/>
                    <a:pt x="258" y="903"/>
                    <a:pt x="266" y="906"/>
                  </a:cubicBezTo>
                  <a:cubicBezTo>
                    <a:pt x="257" y="912"/>
                    <a:pt x="261" y="929"/>
                    <a:pt x="251" y="933"/>
                  </a:cubicBezTo>
                  <a:cubicBezTo>
                    <a:pt x="252" y="942"/>
                    <a:pt x="260" y="953"/>
                    <a:pt x="253" y="961"/>
                  </a:cubicBezTo>
                  <a:cubicBezTo>
                    <a:pt x="263" y="962"/>
                    <a:pt x="259" y="950"/>
                    <a:pt x="263" y="946"/>
                  </a:cubicBezTo>
                  <a:cubicBezTo>
                    <a:pt x="263" y="937"/>
                    <a:pt x="271" y="937"/>
                    <a:pt x="271" y="928"/>
                  </a:cubicBezTo>
                  <a:cubicBezTo>
                    <a:pt x="275" y="924"/>
                    <a:pt x="276" y="916"/>
                    <a:pt x="281" y="913"/>
                  </a:cubicBezTo>
                  <a:cubicBezTo>
                    <a:pt x="279" y="904"/>
                    <a:pt x="287" y="904"/>
                    <a:pt x="289" y="898"/>
                  </a:cubicBezTo>
                  <a:cubicBezTo>
                    <a:pt x="291" y="896"/>
                    <a:pt x="291" y="893"/>
                    <a:pt x="291" y="888"/>
                  </a:cubicBezTo>
                  <a:cubicBezTo>
                    <a:pt x="296" y="889"/>
                    <a:pt x="296" y="885"/>
                    <a:pt x="296" y="881"/>
                  </a:cubicBezTo>
                  <a:cubicBezTo>
                    <a:pt x="300" y="877"/>
                    <a:pt x="304" y="874"/>
                    <a:pt x="306" y="868"/>
                  </a:cubicBezTo>
                  <a:cubicBezTo>
                    <a:pt x="311" y="857"/>
                    <a:pt x="315" y="845"/>
                    <a:pt x="324" y="838"/>
                  </a:cubicBezTo>
                  <a:cubicBezTo>
                    <a:pt x="328" y="826"/>
                    <a:pt x="337" y="820"/>
                    <a:pt x="341" y="808"/>
                  </a:cubicBezTo>
                  <a:cubicBezTo>
                    <a:pt x="351" y="801"/>
                    <a:pt x="356" y="790"/>
                    <a:pt x="364" y="782"/>
                  </a:cubicBezTo>
                  <a:cubicBezTo>
                    <a:pt x="372" y="775"/>
                    <a:pt x="379" y="766"/>
                    <a:pt x="387" y="757"/>
                  </a:cubicBezTo>
                  <a:cubicBezTo>
                    <a:pt x="391" y="746"/>
                    <a:pt x="402" y="741"/>
                    <a:pt x="407" y="730"/>
                  </a:cubicBezTo>
                  <a:cubicBezTo>
                    <a:pt x="417" y="721"/>
                    <a:pt x="428" y="714"/>
                    <a:pt x="434" y="702"/>
                  </a:cubicBezTo>
                  <a:cubicBezTo>
                    <a:pt x="445" y="694"/>
                    <a:pt x="453" y="686"/>
                    <a:pt x="462" y="677"/>
                  </a:cubicBezTo>
                  <a:cubicBezTo>
                    <a:pt x="466" y="676"/>
                    <a:pt x="464" y="669"/>
                    <a:pt x="472" y="672"/>
                  </a:cubicBezTo>
                  <a:cubicBezTo>
                    <a:pt x="471" y="666"/>
                    <a:pt x="477" y="668"/>
                    <a:pt x="477" y="664"/>
                  </a:cubicBezTo>
                  <a:cubicBezTo>
                    <a:pt x="481" y="659"/>
                    <a:pt x="488" y="656"/>
                    <a:pt x="490" y="649"/>
                  </a:cubicBezTo>
                  <a:cubicBezTo>
                    <a:pt x="497" y="651"/>
                    <a:pt x="495" y="644"/>
                    <a:pt x="500" y="644"/>
                  </a:cubicBezTo>
                  <a:cubicBezTo>
                    <a:pt x="498" y="638"/>
                    <a:pt x="505" y="640"/>
                    <a:pt x="505" y="636"/>
                  </a:cubicBezTo>
                  <a:cubicBezTo>
                    <a:pt x="510" y="633"/>
                    <a:pt x="512" y="627"/>
                    <a:pt x="520" y="626"/>
                  </a:cubicBezTo>
                  <a:cubicBezTo>
                    <a:pt x="524" y="614"/>
                    <a:pt x="532" y="607"/>
                    <a:pt x="540" y="599"/>
                  </a:cubicBezTo>
                  <a:cubicBezTo>
                    <a:pt x="543" y="593"/>
                    <a:pt x="547" y="589"/>
                    <a:pt x="553" y="586"/>
                  </a:cubicBezTo>
                  <a:cubicBezTo>
                    <a:pt x="553" y="583"/>
                    <a:pt x="557" y="582"/>
                    <a:pt x="558" y="578"/>
                  </a:cubicBezTo>
                  <a:cubicBezTo>
                    <a:pt x="560" y="577"/>
                    <a:pt x="562" y="575"/>
                    <a:pt x="563" y="578"/>
                  </a:cubicBezTo>
                  <a:cubicBezTo>
                    <a:pt x="560" y="587"/>
                    <a:pt x="554" y="594"/>
                    <a:pt x="548" y="599"/>
                  </a:cubicBezTo>
                  <a:cubicBezTo>
                    <a:pt x="543" y="605"/>
                    <a:pt x="540" y="613"/>
                    <a:pt x="532" y="616"/>
                  </a:cubicBezTo>
                  <a:cubicBezTo>
                    <a:pt x="532" y="621"/>
                    <a:pt x="526" y="621"/>
                    <a:pt x="525" y="626"/>
                  </a:cubicBezTo>
                  <a:cubicBezTo>
                    <a:pt x="523" y="627"/>
                    <a:pt x="522" y="630"/>
                    <a:pt x="520" y="631"/>
                  </a:cubicBezTo>
                  <a:cubicBezTo>
                    <a:pt x="519" y="632"/>
                    <a:pt x="518" y="634"/>
                    <a:pt x="515" y="634"/>
                  </a:cubicBezTo>
                  <a:cubicBezTo>
                    <a:pt x="515" y="645"/>
                    <a:pt x="502" y="643"/>
                    <a:pt x="502" y="654"/>
                  </a:cubicBezTo>
                  <a:cubicBezTo>
                    <a:pt x="495" y="654"/>
                    <a:pt x="492" y="659"/>
                    <a:pt x="490" y="664"/>
                  </a:cubicBezTo>
                  <a:cubicBezTo>
                    <a:pt x="481" y="662"/>
                    <a:pt x="487" y="674"/>
                    <a:pt x="477" y="672"/>
                  </a:cubicBezTo>
                  <a:cubicBezTo>
                    <a:pt x="477" y="678"/>
                    <a:pt x="473" y="681"/>
                    <a:pt x="467" y="682"/>
                  </a:cubicBezTo>
                  <a:cubicBezTo>
                    <a:pt x="466" y="687"/>
                    <a:pt x="462" y="690"/>
                    <a:pt x="460" y="694"/>
                  </a:cubicBezTo>
                  <a:cubicBezTo>
                    <a:pt x="452" y="692"/>
                    <a:pt x="456" y="703"/>
                    <a:pt x="447" y="699"/>
                  </a:cubicBezTo>
                  <a:cubicBezTo>
                    <a:pt x="440" y="699"/>
                    <a:pt x="454" y="709"/>
                    <a:pt x="442" y="707"/>
                  </a:cubicBezTo>
                  <a:cubicBezTo>
                    <a:pt x="441" y="710"/>
                    <a:pt x="438" y="713"/>
                    <a:pt x="434" y="714"/>
                  </a:cubicBezTo>
                  <a:cubicBezTo>
                    <a:pt x="431" y="721"/>
                    <a:pt x="426" y="726"/>
                    <a:pt x="419" y="730"/>
                  </a:cubicBezTo>
                  <a:cubicBezTo>
                    <a:pt x="411" y="729"/>
                    <a:pt x="426" y="737"/>
                    <a:pt x="417" y="737"/>
                  </a:cubicBezTo>
                  <a:cubicBezTo>
                    <a:pt x="413" y="738"/>
                    <a:pt x="411" y="741"/>
                    <a:pt x="409" y="745"/>
                  </a:cubicBezTo>
                  <a:cubicBezTo>
                    <a:pt x="403" y="744"/>
                    <a:pt x="406" y="752"/>
                    <a:pt x="402" y="752"/>
                  </a:cubicBezTo>
                  <a:cubicBezTo>
                    <a:pt x="405" y="760"/>
                    <a:pt x="394" y="754"/>
                    <a:pt x="397" y="762"/>
                  </a:cubicBezTo>
                  <a:cubicBezTo>
                    <a:pt x="386" y="771"/>
                    <a:pt x="377" y="783"/>
                    <a:pt x="369" y="795"/>
                  </a:cubicBezTo>
                  <a:cubicBezTo>
                    <a:pt x="357" y="803"/>
                    <a:pt x="352" y="818"/>
                    <a:pt x="341" y="828"/>
                  </a:cubicBezTo>
                  <a:cubicBezTo>
                    <a:pt x="340" y="837"/>
                    <a:pt x="330" y="837"/>
                    <a:pt x="331" y="848"/>
                  </a:cubicBezTo>
                  <a:cubicBezTo>
                    <a:pt x="325" y="852"/>
                    <a:pt x="322" y="859"/>
                    <a:pt x="321" y="868"/>
                  </a:cubicBezTo>
                  <a:cubicBezTo>
                    <a:pt x="313" y="875"/>
                    <a:pt x="309" y="886"/>
                    <a:pt x="301" y="893"/>
                  </a:cubicBezTo>
                  <a:cubicBezTo>
                    <a:pt x="298" y="899"/>
                    <a:pt x="301" y="909"/>
                    <a:pt x="294" y="911"/>
                  </a:cubicBezTo>
                  <a:cubicBezTo>
                    <a:pt x="293" y="917"/>
                    <a:pt x="286" y="918"/>
                    <a:pt x="286" y="926"/>
                  </a:cubicBezTo>
                  <a:cubicBezTo>
                    <a:pt x="284" y="931"/>
                    <a:pt x="278" y="933"/>
                    <a:pt x="279" y="941"/>
                  </a:cubicBezTo>
                  <a:cubicBezTo>
                    <a:pt x="276" y="946"/>
                    <a:pt x="271" y="948"/>
                    <a:pt x="271" y="956"/>
                  </a:cubicBezTo>
                  <a:cubicBezTo>
                    <a:pt x="271" y="962"/>
                    <a:pt x="278" y="955"/>
                    <a:pt x="276" y="951"/>
                  </a:cubicBezTo>
                  <a:cubicBezTo>
                    <a:pt x="280" y="950"/>
                    <a:pt x="282" y="947"/>
                    <a:pt x="281" y="941"/>
                  </a:cubicBezTo>
                  <a:cubicBezTo>
                    <a:pt x="289" y="939"/>
                    <a:pt x="287" y="927"/>
                    <a:pt x="294" y="923"/>
                  </a:cubicBezTo>
                  <a:cubicBezTo>
                    <a:pt x="299" y="909"/>
                    <a:pt x="310" y="901"/>
                    <a:pt x="316" y="888"/>
                  </a:cubicBezTo>
                  <a:cubicBezTo>
                    <a:pt x="322" y="889"/>
                    <a:pt x="315" y="877"/>
                    <a:pt x="324" y="881"/>
                  </a:cubicBezTo>
                  <a:cubicBezTo>
                    <a:pt x="324" y="876"/>
                    <a:pt x="325" y="872"/>
                    <a:pt x="329" y="871"/>
                  </a:cubicBezTo>
                  <a:cubicBezTo>
                    <a:pt x="332" y="869"/>
                    <a:pt x="329" y="861"/>
                    <a:pt x="334" y="860"/>
                  </a:cubicBezTo>
                  <a:cubicBezTo>
                    <a:pt x="335" y="857"/>
                    <a:pt x="342" y="858"/>
                    <a:pt x="339" y="850"/>
                  </a:cubicBezTo>
                  <a:cubicBezTo>
                    <a:pt x="345" y="847"/>
                    <a:pt x="350" y="842"/>
                    <a:pt x="351" y="833"/>
                  </a:cubicBezTo>
                  <a:cubicBezTo>
                    <a:pt x="360" y="832"/>
                    <a:pt x="360" y="823"/>
                    <a:pt x="364" y="818"/>
                  </a:cubicBezTo>
                  <a:cubicBezTo>
                    <a:pt x="374" y="808"/>
                    <a:pt x="380" y="793"/>
                    <a:pt x="392" y="785"/>
                  </a:cubicBezTo>
                  <a:cubicBezTo>
                    <a:pt x="391" y="775"/>
                    <a:pt x="403" y="777"/>
                    <a:pt x="404" y="767"/>
                  </a:cubicBezTo>
                  <a:cubicBezTo>
                    <a:pt x="411" y="765"/>
                    <a:pt x="413" y="757"/>
                    <a:pt x="419" y="755"/>
                  </a:cubicBezTo>
                  <a:cubicBezTo>
                    <a:pt x="418" y="748"/>
                    <a:pt x="425" y="750"/>
                    <a:pt x="427" y="747"/>
                  </a:cubicBezTo>
                  <a:cubicBezTo>
                    <a:pt x="425" y="740"/>
                    <a:pt x="432" y="742"/>
                    <a:pt x="434" y="740"/>
                  </a:cubicBezTo>
                  <a:cubicBezTo>
                    <a:pt x="434" y="734"/>
                    <a:pt x="436" y="732"/>
                    <a:pt x="442" y="732"/>
                  </a:cubicBezTo>
                  <a:cubicBezTo>
                    <a:pt x="443" y="728"/>
                    <a:pt x="446" y="726"/>
                    <a:pt x="447" y="722"/>
                  </a:cubicBezTo>
                  <a:cubicBezTo>
                    <a:pt x="450" y="719"/>
                    <a:pt x="452" y="717"/>
                    <a:pt x="455" y="714"/>
                  </a:cubicBezTo>
                  <a:cubicBezTo>
                    <a:pt x="460" y="715"/>
                    <a:pt x="457" y="707"/>
                    <a:pt x="462" y="707"/>
                  </a:cubicBezTo>
                  <a:cubicBezTo>
                    <a:pt x="465" y="700"/>
                    <a:pt x="472" y="698"/>
                    <a:pt x="475" y="692"/>
                  </a:cubicBezTo>
                  <a:cubicBezTo>
                    <a:pt x="479" y="688"/>
                    <a:pt x="486" y="686"/>
                    <a:pt x="490" y="682"/>
                  </a:cubicBezTo>
                  <a:cubicBezTo>
                    <a:pt x="495" y="679"/>
                    <a:pt x="494" y="671"/>
                    <a:pt x="502" y="672"/>
                  </a:cubicBezTo>
                  <a:cubicBezTo>
                    <a:pt x="502" y="662"/>
                    <a:pt x="512" y="665"/>
                    <a:pt x="512" y="656"/>
                  </a:cubicBezTo>
                  <a:cubicBezTo>
                    <a:pt x="517" y="654"/>
                    <a:pt x="523" y="652"/>
                    <a:pt x="525" y="646"/>
                  </a:cubicBezTo>
                  <a:cubicBezTo>
                    <a:pt x="527" y="640"/>
                    <a:pt x="534" y="638"/>
                    <a:pt x="538" y="634"/>
                  </a:cubicBezTo>
                  <a:cubicBezTo>
                    <a:pt x="540" y="632"/>
                    <a:pt x="541" y="629"/>
                    <a:pt x="543" y="626"/>
                  </a:cubicBezTo>
                  <a:cubicBezTo>
                    <a:pt x="547" y="627"/>
                    <a:pt x="547" y="624"/>
                    <a:pt x="548" y="621"/>
                  </a:cubicBezTo>
                  <a:cubicBezTo>
                    <a:pt x="555" y="620"/>
                    <a:pt x="556" y="613"/>
                    <a:pt x="560" y="609"/>
                  </a:cubicBezTo>
                  <a:cubicBezTo>
                    <a:pt x="562" y="603"/>
                    <a:pt x="568" y="601"/>
                    <a:pt x="573" y="599"/>
                  </a:cubicBezTo>
                  <a:cubicBezTo>
                    <a:pt x="574" y="586"/>
                    <a:pt x="584" y="581"/>
                    <a:pt x="588" y="571"/>
                  </a:cubicBezTo>
                  <a:cubicBezTo>
                    <a:pt x="593" y="562"/>
                    <a:pt x="600" y="555"/>
                    <a:pt x="605" y="546"/>
                  </a:cubicBezTo>
                  <a:cubicBezTo>
                    <a:pt x="609" y="547"/>
                    <a:pt x="604" y="549"/>
                    <a:pt x="605" y="553"/>
                  </a:cubicBezTo>
                  <a:cubicBezTo>
                    <a:pt x="602" y="554"/>
                    <a:pt x="603" y="558"/>
                    <a:pt x="603" y="561"/>
                  </a:cubicBezTo>
                  <a:cubicBezTo>
                    <a:pt x="596" y="561"/>
                    <a:pt x="597" y="570"/>
                    <a:pt x="593" y="573"/>
                  </a:cubicBezTo>
                  <a:cubicBezTo>
                    <a:pt x="590" y="585"/>
                    <a:pt x="579" y="589"/>
                    <a:pt x="578" y="604"/>
                  </a:cubicBezTo>
                  <a:cubicBezTo>
                    <a:pt x="564" y="608"/>
                    <a:pt x="562" y="624"/>
                    <a:pt x="553" y="631"/>
                  </a:cubicBezTo>
                  <a:cubicBezTo>
                    <a:pt x="547" y="634"/>
                    <a:pt x="543" y="639"/>
                    <a:pt x="540" y="644"/>
                  </a:cubicBezTo>
                  <a:cubicBezTo>
                    <a:pt x="537" y="646"/>
                    <a:pt x="537" y="650"/>
                    <a:pt x="532" y="649"/>
                  </a:cubicBezTo>
                  <a:cubicBezTo>
                    <a:pt x="533" y="653"/>
                    <a:pt x="531" y="655"/>
                    <a:pt x="527" y="656"/>
                  </a:cubicBezTo>
                  <a:cubicBezTo>
                    <a:pt x="520" y="666"/>
                    <a:pt x="509" y="673"/>
                    <a:pt x="500" y="682"/>
                  </a:cubicBezTo>
                  <a:cubicBezTo>
                    <a:pt x="499" y="685"/>
                    <a:pt x="495" y="686"/>
                    <a:pt x="495" y="689"/>
                  </a:cubicBezTo>
                  <a:cubicBezTo>
                    <a:pt x="489" y="688"/>
                    <a:pt x="491" y="694"/>
                    <a:pt x="487" y="694"/>
                  </a:cubicBezTo>
                  <a:cubicBezTo>
                    <a:pt x="482" y="698"/>
                    <a:pt x="480" y="704"/>
                    <a:pt x="472" y="704"/>
                  </a:cubicBezTo>
                  <a:cubicBezTo>
                    <a:pt x="472" y="712"/>
                    <a:pt x="466" y="715"/>
                    <a:pt x="462" y="719"/>
                  </a:cubicBezTo>
                  <a:cubicBezTo>
                    <a:pt x="459" y="725"/>
                    <a:pt x="455" y="729"/>
                    <a:pt x="450" y="732"/>
                  </a:cubicBezTo>
                  <a:cubicBezTo>
                    <a:pt x="445" y="744"/>
                    <a:pt x="433" y="747"/>
                    <a:pt x="429" y="760"/>
                  </a:cubicBezTo>
                  <a:cubicBezTo>
                    <a:pt x="421" y="760"/>
                    <a:pt x="423" y="770"/>
                    <a:pt x="414" y="770"/>
                  </a:cubicBezTo>
                  <a:cubicBezTo>
                    <a:pt x="414" y="777"/>
                    <a:pt x="409" y="779"/>
                    <a:pt x="404" y="782"/>
                  </a:cubicBezTo>
                  <a:cubicBezTo>
                    <a:pt x="400" y="794"/>
                    <a:pt x="388" y="798"/>
                    <a:pt x="384" y="810"/>
                  </a:cubicBezTo>
                  <a:cubicBezTo>
                    <a:pt x="381" y="815"/>
                    <a:pt x="375" y="817"/>
                    <a:pt x="374" y="825"/>
                  </a:cubicBezTo>
                  <a:cubicBezTo>
                    <a:pt x="368" y="827"/>
                    <a:pt x="367" y="833"/>
                    <a:pt x="364" y="838"/>
                  </a:cubicBezTo>
                  <a:cubicBezTo>
                    <a:pt x="359" y="842"/>
                    <a:pt x="358" y="848"/>
                    <a:pt x="351" y="850"/>
                  </a:cubicBezTo>
                  <a:cubicBezTo>
                    <a:pt x="352" y="855"/>
                    <a:pt x="350" y="857"/>
                    <a:pt x="346" y="858"/>
                  </a:cubicBezTo>
                  <a:cubicBezTo>
                    <a:pt x="347" y="861"/>
                    <a:pt x="347" y="865"/>
                    <a:pt x="344" y="865"/>
                  </a:cubicBezTo>
                  <a:cubicBezTo>
                    <a:pt x="336" y="873"/>
                    <a:pt x="332" y="886"/>
                    <a:pt x="324" y="893"/>
                  </a:cubicBezTo>
                  <a:cubicBezTo>
                    <a:pt x="322" y="895"/>
                    <a:pt x="321" y="899"/>
                    <a:pt x="321" y="903"/>
                  </a:cubicBezTo>
                  <a:cubicBezTo>
                    <a:pt x="316" y="902"/>
                    <a:pt x="318" y="908"/>
                    <a:pt x="314" y="908"/>
                  </a:cubicBezTo>
                  <a:cubicBezTo>
                    <a:pt x="314" y="916"/>
                    <a:pt x="308" y="918"/>
                    <a:pt x="304" y="921"/>
                  </a:cubicBezTo>
                  <a:cubicBezTo>
                    <a:pt x="302" y="926"/>
                    <a:pt x="302" y="935"/>
                    <a:pt x="296" y="936"/>
                  </a:cubicBezTo>
                  <a:cubicBezTo>
                    <a:pt x="297" y="944"/>
                    <a:pt x="292" y="947"/>
                    <a:pt x="289" y="951"/>
                  </a:cubicBezTo>
                  <a:cubicBezTo>
                    <a:pt x="287" y="957"/>
                    <a:pt x="283" y="961"/>
                    <a:pt x="284" y="969"/>
                  </a:cubicBezTo>
                  <a:cubicBezTo>
                    <a:pt x="275" y="967"/>
                    <a:pt x="279" y="978"/>
                    <a:pt x="274" y="979"/>
                  </a:cubicBezTo>
                  <a:cubicBezTo>
                    <a:pt x="272" y="991"/>
                    <a:pt x="265" y="999"/>
                    <a:pt x="264" y="1012"/>
                  </a:cubicBezTo>
                  <a:cubicBezTo>
                    <a:pt x="261" y="1023"/>
                    <a:pt x="255" y="1031"/>
                    <a:pt x="256" y="1047"/>
                  </a:cubicBezTo>
                  <a:cubicBezTo>
                    <a:pt x="250" y="1049"/>
                    <a:pt x="254" y="1061"/>
                    <a:pt x="248" y="1064"/>
                  </a:cubicBezTo>
                  <a:cubicBezTo>
                    <a:pt x="246" y="1070"/>
                    <a:pt x="247" y="1080"/>
                    <a:pt x="243" y="1084"/>
                  </a:cubicBezTo>
                  <a:cubicBezTo>
                    <a:pt x="252" y="1081"/>
                    <a:pt x="250" y="1066"/>
                    <a:pt x="259" y="1062"/>
                  </a:cubicBezTo>
                  <a:cubicBezTo>
                    <a:pt x="261" y="1053"/>
                    <a:pt x="267" y="1047"/>
                    <a:pt x="269" y="1037"/>
                  </a:cubicBezTo>
                  <a:cubicBezTo>
                    <a:pt x="275" y="1031"/>
                    <a:pt x="275" y="1019"/>
                    <a:pt x="281" y="1014"/>
                  </a:cubicBezTo>
                  <a:cubicBezTo>
                    <a:pt x="285" y="1012"/>
                    <a:pt x="285" y="1006"/>
                    <a:pt x="286" y="1001"/>
                  </a:cubicBezTo>
                  <a:cubicBezTo>
                    <a:pt x="290" y="999"/>
                    <a:pt x="290" y="993"/>
                    <a:pt x="291" y="989"/>
                  </a:cubicBezTo>
                  <a:cubicBezTo>
                    <a:pt x="300" y="980"/>
                    <a:pt x="306" y="968"/>
                    <a:pt x="311" y="956"/>
                  </a:cubicBezTo>
                  <a:cubicBezTo>
                    <a:pt x="315" y="951"/>
                    <a:pt x="320" y="947"/>
                    <a:pt x="321" y="938"/>
                  </a:cubicBezTo>
                  <a:cubicBezTo>
                    <a:pt x="328" y="935"/>
                    <a:pt x="329" y="930"/>
                    <a:pt x="326" y="923"/>
                  </a:cubicBezTo>
                  <a:cubicBezTo>
                    <a:pt x="329" y="925"/>
                    <a:pt x="336" y="929"/>
                    <a:pt x="334" y="921"/>
                  </a:cubicBezTo>
                  <a:cubicBezTo>
                    <a:pt x="339" y="921"/>
                    <a:pt x="337" y="914"/>
                    <a:pt x="344" y="916"/>
                  </a:cubicBezTo>
                  <a:cubicBezTo>
                    <a:pt x="347" y="902"/>
                    <a:pt x="360" y="898"/>
                    <a:pt x="364" y="886"/>
                  </a:cubicBezTo>
                  <a:cubicBezTo>
                    <a:pt x="370" y="883"/>
                    <a:pt x="367" y="872"/>
                    <a:pt x="377" y="873"/>
                  </a:cubicBezTo>
                  <a:cubicBezTo>
                    <a:pt x="377" y="869"/>
                    <a:pt x="379" y="866"/>
                    <a:pt x="382" y="865"/>
                  </a:cubicBezTo>
                  <a:cubicBezTo>
                    <a:pt x="384" y="863"/>
                    <a:pt x="383" y="859"/>
                    <a:pt x="387" y="858"/>
                  </a:cubicBezTo>
                  <a:cubicBezTo>
                    <a:pt x="395" y="849"/>
                    <a:pt x="404" y="842"/>
                    <a:pt x="412" y="833"/>
                  </a:cubicBezTo>
                  <a:cubicBezTo>
                    <a:pt x="413" y="826"/>
                    <a:pt x="422" y="826"/>
                    <a:pt x="422" y="818"/>
                  </a:cubicBezTo>
                  <a:cubicBezTo>
                    <a:pt x="427" y="819"/>
                    <a:pt x="425" y="813"/>
                    <a:pt x="429" y="813"/>
                  </a:cubicBezTo>
                  <a:cubicBezTo>
                    <a:pt x="432" y="811"/>
                    <a:pt x="434" y="810"/>
                    <a:pt x="434" y="808"/>
                  </a:cubicBezTo>
                  <a:cubicBezTo>
                    <a:pt x="441" y="806"/>
                    <a:pt x="440" y="796"/>
                    <a:pt x="447" y="795"/>
                  </a:cubicBezTo>
                  <a:cubicBezTo>
                    <a:pt x="450" y="790"/>
                    <a:pt x="453" y="784"/>
                    <a:pt x="460" y="782"/>
                  </a:cubicBezTo>
                  <a:cubicBezTo>
                    <a:pt x="468" y="774"/>
                    <a:pt x="473" y="764"/>
                    <a:pt x="482" y="757"/>
                  </a:cubicBezTo>
                  <a:cubicBezTo>
                    <a:pt x="489" y="748"/>
                    <a:pt x="497" y="739"/>
                    <a:pt x="505" y="729"/>
                  </a:cubicBezTo>
                  <a:cubicBezTo>
                    <a:pt x="509" y="725"/>
                    <a:pt x="512" y="720"/>
                    <a:pt x="515" y="714"/>
                  </a:cubicBezTo>
                  <a:cubicBezTo>
                    <a:pt x="518" y="710"/>
                    <a:pt x="527" y="711"/>
                    <a:pt x="525" y="702"/>
                  </a:cubicBezTo>
                  <a:cubicBezTo>
                    <a:pt x="533" y="705"/>
                    <a:pt x="523" y="711"/>
                    <a:pt x="522" y="714"/>
                  </a:cubicBezTo>
                  <a:cubicBezTo>
                    <a:pt x="520" y="718"/>
                    <a:pt x="518" y="722"/>
                    <a:pt x="515" y="724"/>
                  </a:cubicBezTo>
                  <a:cubicBezTo>
                    <a:pt x="512" y="725"/>
                    <a:pt x="513" y="729"/>
                    <a:pt x="512" y="732"/>
                  </a:cubicBezTo>
                  <a:cubicBezTo>
                    <a:pt x="508" y="731"/>
                    <a:pt x="508" y="734"/>
                    <a:pt x="507" y="737"/>
                  </a:cubicBezTo>
                  <a:cubicBezTo>
                    <a:pt x="502" y="738"/>
                    <a:pt x="502" y="744"/>
                    <a:pt x="497" y="745"/>
                  </a:cubicBezTo>
                  <a:cubicBezTo>
                    <a:pt x="497" y="756"/>
                    <a:pt x="486" y="759"/>
                    <a:pt x="482" y="767"/>
                  </a:cubicBezTo>
                  <a:cubicBezTo>
                    <a:pt x="480" y="771"/>
                    <a:pt x="478" y="775"/>
                    <a:pt x="472" y="775"/>
                  </a:cubicBezTo>
                  <a:cubicBezTo>
                    <a:pt x="473" y="781"/>
                    <a:pt x="468" y="783"/>
                    <a:pt x="467" y="787"/>
                  </a:cubicBezTo>
                  <a:cubicBezTo>
                    <a:pt x="463" y="791"/>
                    <a:pt x="457" y="793"/>
                    <a:pt x="452" y="795"/>
                  </a:cubicBezTo>
                  <a:cubicBezTo>
                    <a:pt x="454" y="809"/>
                    <a:pt x="440" y="808"/>
                    <a:pt x="440" y="820"/>
                  </a:cubicBezTo>
                  <a:cubicBezTo>
                    <a:pt x="412" y="845"/>
                    <a:pt x="385" y="872"/>
                    <a:pt x="364" y="903"/>
                  </a:cubicBezTo>
                  <a:cubicBezTo>
                    <a:pt x="362" y="908"/>
                    <a:pt x="358" y="911"/>
                    <a:pt x="354" y="913"/>
                  </a:cubicBezTo>
                  <a:cubicBezTo>
                    <a:pt x="351" y="917"/>
                    <a:pt x="351" y="924"/>
                    <a:pt x="346" y="926"/>
                  </a:cubicBezTo>
                  <a:cubicBezTo>
                    <a:pt x="343" y="929"/>
                    <a:pt x="343" y="936"/>
                    <a:pt x="336" y="936"/>
                  </a:cubicBezTo>
                  <a:cubicBezTo>
                    <a:pt x="338" y="944"/>
                    <a:pt x="330" y="941"/>
                    <a:pt x="331" y="948"/>
                  </a:cubicBezTo>
                  <a:cubicBezTo>
                    <a:pt x="322" y="953"/>
                    <a:pt x="321" y="965"/>
                    <a:pt x="314" y="971"/>
                  </a:cubicBezTo>
                  <a:cubicBezTo>
                    <a:pt x="311" y="975"/>
                    <a:pt x="311" y="981"/>
                    <a:pt x="306" y="984"/>
                  </a:cubicBezTo>
                  <a:cubicBezTo>
                    <a:pt x="305" y="988"/>
                    <a:pt x="305" y="994"/>
                    <a:pt x="301" y="996"/>
                  </a:cubicBezTo>
                  <a:cubicBezTo>
                    <a:pt x="302" y="1000"/>
                    <a:pt x="306" y="997"/>
                    <a:pt x="306" y="994"/>
                  </a:cubicBezTo>
                  <a:cubicBezTo>
                    <a:pt x="309" y="993"/>
                    <a:pt x="311" y="992"/>
                    <a:pt x="311" y="989"/>
                  </a:cubicBezTo>
                  <a:cubicBezTo>
                    <a:pt x="313" y="984"/>
                    <a:pt x="317" y="981"/>
                    <a:pt x="319" y="976"/>
                  </a:cubicBezTo>
                  <a:cubicBezTo>
                    <a:pt x="326" y="969"/>
                    <a:pt x="332" y="963"/>
                    <a:pt x="336" y="954"/>
                  </a:cubicBezTo>
                  <a:cubicBezTo>
                    <a:pt x="343" y="949"/>
                    <a:pt x="349" y="943"/>
                    <a:pt x="354" y="936"/>
                  </a:cubicBezTo>
                  <a:cubicBezTo>
                    <a:pt x="362" y="938"/>
                    <a:pt x="357" y="928"/>
                    <a:pt x="364" y="928"/>
                  </a:cubicBezTo>
                  <a:cubicBezTo>
                    <a:pt x="367" y="925"/>
                    <a:pt x="371" y="923"/>
                    <a:pt x="372" y="918"/>
                  </a:cubicBezTo>
                  <a:cubicBezTo>
                    <a:pt x="377" y="918"/>
                    <a:pt x="377" y="911"/>
                    <a:pt x="382" y="911"/>
                  </a:cubicBezTo>
                  <a:cubicBezTo>
                    <a:pt x="379" y="903"/>
                    <a:pt x="390" y="907"/>
                    <a:pt x="389" y="901"/>
                  </a:cubicBezTo>
                  <a:cubicBezTo>
                    <a:pt x="396" y="896"/>
                    <a:pt x="402" y="890"/>
                    <a:pt x="407" y="883"/>
                  </a:cubicBezTo>
                  <a:cubicBezTo>
                    <a:pt x="410" y="881"/>
                    <a:pt x="414" y="879"/>
                    <a:pt x="417" y="875"/>
                  </a:cubicBezTo>
                  <a:cubicBezTo>
                    <a:pt x="416" y="869"/>
                    <a:pt x="427" y="873"/>
                    <a:pt x="424" y="865"/>
                  </a:cubicBezTo>
                  <a:cubicBezTo>
                    <a:pt x="430" y="865"/>
                    <a:pt x="429" y="859"/>
                    <a:pt x="434" y="858"/>
                  </a:cubicBezTo>
                  <a:cubicBezTo>
                    <a:pt x="441" y="859"/>
                    <a:pt x="436" y="848"/>
                    <a:pt x="445" y="850"/>
                  </a:cubicBezTo>
                  <a:cubicBezTo>
                    <a:pt x="450" y="844"/>
                    <a:pt x="454" y="836"/>
                    <a:pt x="462" y="833"/>
                  </a:cubicBezTo>
                  <a:cubicBezTo>
                    <a:pt x="466" y="825"/>
                    <a:pt x="474" y="822"/>
                    <a:pt x="480" y="818"/>
                  </a:cubicBezTo>
                  <a:cubicBezTo>
                    <a:pt x="489" y="808"/>
                    <a:pt x="496" y="795"/>
                    <a:pt x="507" y="787"/>
                  </a:cubicBezTo>
                  <a:cubicBezTo>
                    <a:pt x="510" y="785"/>
                    <a:pt x="513" y="782"/>
                    <a:pt x="515" y="780"/>
                  </a:cubicBezTo>
                  <a:cubicBezTo>
                    <a:pt x="518" y="777"/>
                    <a:pt x="516" y="770"/>
                    <a:pt x="523" y="772"/>
                  </a:cubicBezTo>
                  <a:cubicBezTo>
                    <a:pt x="527" y="767"/>
                    <a:pt x="529" y="761"/>
                    <a:pt x="538" y="760"/>
                  </a:cubicBezTo>
                  <a:cubicBezTo>
                    <a:pt x="536" y="752"/>
                    <a:pt x="545" y="755"/>
                    <a:pt x="543" y="747"/>
                  </a:cubicBezTo>
                  <a:cubicBezTo>
                    <a:pt x="550" y="748"/>
                    <a:pt x="545" y="738"/>
                    <a:pt x="550" y="737"/>
                  </a:cubicBezTo>
                  <a:cubicBezTo>
                    <a:pt x="555" y="731"/>
                    <a:pt x="561" y="726"/>
                    <a:pt x="563" y="717"/>
                  </a:cubicBezTo>
                  <a:cubicBezTo>
                    <a:pt x="566" y="714"/>
                    <a:pt x="568" y="710"/>
                    <a:pt x="570" y="707"/>
                  </a:cubicBezTo>
                  <a:cubicBezTo>
                    <a:pt x="571" y="702"/>
                    <a:pt x="577" y="702"/>
                    <a:pt x="575" y="694"/>
                  </a:cubicBezTo>
                  <a:cubicBezTo>
                    <a:pt x="584" y="692"/>
                    <a:pt x="578" y="675"/>
                    <a:pt x="590" y="677"/>
                  </a:cubicBezTo>
                  <a:cubicBezTo>
                    <a:pt x="591" y="657"/>
                    <a:pt x="601" y="647"/>
                    <a:pt x="605" y="631"/>
                  </a:cubicBezTo>
                  <a:cubicBezTo>
                    <a:pt x="613" y="634"/>
                    <a:pt x="603" y="640"/>
                    <a:pt x="605" y="646"/>
                  </a:cubicBezTo>
                  <a:cubicBezTo>
                    <a:pt x="602" y="648"/>
                    <a:pt x="600" y="653"/>
                    <a:pt x="600" y="659"/>
                  </a:cubicBezTo>
                  <a:cubicBezTo>
                    <a:pt x="597" y="662"/>
                    <a:pt x="596" y="668"/>
                    <a:pt x="595" y="674"/>
                  </a:cubicBezTo>
                  <a:cubicBezTo>
                    <a:pt x="590" y="675"/>
                    <a:pt x="590" y="681"/>
                    <a:pt x="585" y="682"/>
                  </a:cubicBezTo>
                  <a:cubicBezTo>
                    <a:pt x="590" y="686"/>
                    <a:pt x="583" y="688"/>
                    <a:pt x="585" y="697"/>
                  </a:cubicBezTo>
                  <a:cubicBezTo>
                    <a:pt x="577" y="704"/>
                    <a:pt x="573" y="716"/>
                    <a:pt x="568" y="727"/>
                  </a:cubicBezTo>
                  <a:cubicBezTo>
                    <a:pt x="559" y="734"/>
                    <a:pt x="558" y="748"/>
                    <a:pt x="548" y="752"/>
                  </a:cubicBezTo>
                  <a:cubicBezTo>
                    <a:pt x="548" y="759"/>
                    <a:pt x="542" y="761"/>
                    <a:pt x="538" y="765"/>
                  </a:cubicBezTo>
                  <a:cubicBezTo>
                    <a:pt x="537" y="772"/>
                    <a:pt x="532" y="774"/>
                    <a:pt x="528" y="777"/>
                  </a:cubicBezTo>
                  <a:cubicBezTo>
                    <a:pt x="529" y="783"/>
                    <a:pt x="523" y="781"/>
                    <a:pt x="523" y="785"/>
                  </a:cubicBezTo>
                  <a:cubicBezTo>
                    <a:pt x="521" y="787"/>
                    <a:pt x="520" y="789"/>
                    <a:pt x="517" y="790"/>
                  </a:cubicBezTo>
                  <a:cubicBezTo>
                    <a:pt x="516" y="796"/>
                    <a:pt x="509" y="797"/>
                    <a:pt x="507" y="802"/>
                  </a:cubicBezTo>
                  <a:cubicBezTo>
                    <a:pt x="499" y="810"/>
                    <a:pt x="488" y="815"/>
                    <a:pt x="485" y="828"/>
                  </a:cubicBezTo>
                  <a:cubicBezTo>
                    <a:pt x="479" y="826"/>
                    <a:pt x="481" y="832"/>
                    <a:pt x="477" y="833"/>
                  </a:cubicBezTo>
                  <a:cubicBezTo>
                    <a:pt x="475" y="834"/>
                    <a:pt x="473" y="835"/>
                    <a:pt x="472" y="838"/>
                  </a:cubicBezTo>
                  <a:cubicBezTo>
                    <a:pt x="471" y="840"/>
                    <a:pt x="466" y="840"/>
                    <a:pt x="467" y="845"/>
                  </a:cubicBezTo>
                  <a:cubicBezTo>
                    <a:pt x="465" y="847"/>
                    <a:pt x="463" y="848"/>
                    <a:pt x="460" y="848"/>
                  </a:cubicBezTo>
                  <a:cubicBezTo>
                    <a:pt x="458" y="853"/>
                    <a:pt x="452" y="855"/>
                    <a:pt x="447" y="858"/>
                  </a:cubicBezTo>
                  <a:cubicBezTo>
                    <a:pt x="448" y="863"/>
                    <a:pt x="442" y="861"/>
                    <a:pt x="442" y="865"/>
                  </a:cubicBezTo>
                  <a:cubicBezTo>
                    <a:pt x="441" y="868"/>
                    <a:pt x="437" y="867"/>
                    <a:pt x="437" y="870"/>
                  </a:cubicBezTo>
                  <a:cubicBezTo>
                    <a:pt x="430" y="871"/>
                    <a:pt x="434" y="882"/>
                    <a:pt x="424" y="881"/>
                  </a:cubicBezTo>
                  <a:cubicBezTo>
                    <a:pt x="423" y="886"/>
                    <a:pt x="416" y="887"/>
                    <a:pt x="414" y="893"/>
                  </a:cubicBezTo>
                  <a:cubicBezTo>
                    <a:pt x="404" y="899"/>
                    <a:pt x="400" y="911"/>
                    <a:pt x="389" y="916"/>
                  </a:cubicBezTo>
                  <a:cubicBezTo>
                    <a:pt x="388" y="922"/>
                    <a:pt x="381" y="923"/>
                    <a:pt x="379" y="928"/>
                  </a:cubicBezTo>
                  <a:cubicBezTo>
                    <a:pt x="374" y="930"/>
                    <a:pt x="374" y="938"/>
                    <a:pt x="367" y="938"/>
                  </a:cubicBezTo>
                  <a:cubicBezTo>
                    <a:pt x="363" y="942"/>
                    <a:pt x="362" y="949"/>
                    <a:pt x="357" y="951"/>
                  </a:cubicBezTo>
                  <a:cubicBezTo>
                    <a:pt x="356" y="958"/>
                    <a:pt x="346" y="955"/>
                    <a:pt x="347" y="964"/>
                  </a:cubicBezTo>
                  <a:cubicBezTo>
                    <a:pt x="337" y="969"/>
                    <a:pt x="332" y="979"/>
                    <a:pt x="326" y="989"/>
                  </a:cubicBezTo>
                  <a:cubicBezTo>
                    <a:pt x="323" y="993"/>
                    <a:pt x="318" y="996"/>
                    <a:pt x="316" y="1001"/>
                  </a:cubicBezTo>
                  <a:cubicBezTo>
                    <a:pt x="311" y="1003"/>
                    <a:pt x="313" y="1013"/>
                    <a:pt x="306" y="1014"/>
                  </a:cubicBezTo>
                  <a:cubicBezTo>
                    <a:pt x="302" y="1025"/>
                    <a:pt x="295" y="1033"/>
                    <a:pt x="289" y="1042"/>
                  </a:cubicBezTo>
                  <a:cubicBezTo>
                    <a:pt x="287" y="1044"/>
                    <a:pt x="286" y="1047"/>
                    <a:pt x="286" y="1052"/>
                  </a:cubicBezTo>
                  <a:cubicBezTo>
                    <a:pt x="282" y="1051"/>
                    <a:pt x="281" y="1054"/>
                    <a:pt x="281" y="1057"/>
                  </a:cubicBezTo>
                  <a:cubicBezTo>
                    <a:pt x="278" y="1057"/>
                    <a:pt x="280" y="1064"/>
                    <a:pt x="276" y="1064"/>
                  </a:cubicBezTo>
                  <a:cubicBezTo>
                    <a:pt x="273" y="1065"/>
                    <a:pt x="274" y="1069"/>
                    <a:pt x="274" y="1072"/>
                  </a:cubicBezTo>
                  <a:cubicBezTo>
                    <a:pt x="263" y="1076"/>
                    <a:pt x="266" y="1095"/>
                    <a:pt x="256" y="1100"/>
                  </a:cubicBezTo>
                  <a:cubicBezTo>
                    <a:pt x="258" y="1113"/>
                    <a:pt x="251" y="1116"/>
                    <a:pt x="251" y="1127"/>
                  </a:cubicBezTo>
                  <a:cubicBezTo>
                    <a:pt x="245" y="1132"/>
                    <a:pt x="248" y="1146"/>
                    <a:pt x="244" y="1152"/>
                  </a:cubicBezTo>
                  <a:cubicBezTo>
                    <a:pt x="251" y="1150"/>
                    <a:pt x="250" y="1138"/>
                    <a:pt x="256" y="1135"/>
                  </a:cubicBezTo>
                  <a:cubicBezTo>
                    <a:pt x="258" y="1127"/>
                    <a:pt x="262" y="1121"/>
                    <a:pt x="266" y="1115"/>
                  </a:cubicBezTo>
                  <a:cubicBezTo>
                    <a:pt x="274" y="1103"/>
                    <a:pt x="278" y="1088"/>
                    <a:pt x="289" y="1079"/>
                  </a:cubicBezTo>
                  <a:cubicBezTo>
                    <a:pt x="289" y="1070"/>
                    <a:pt x="297" y="1067"/>
                    <a:pt x="299" y="1059"/>
                  </a:cubicBezTo>
                  <a:cubicBezTo>
                    <a:pt x="302" y="1053"/>
                    <a:pt x="305" y="1047"/>
                    <a:pt x="311" y="1044"/>
                  </a:cubicBezTo>
                  <a:cubicBezTo>
                    <a:pt x="308" y="1036"/>
                    <a:pt x="315" y="1038"/>
                    <a:pt x="316" y="1034"/>
                  </a:cubicBezTo>
                  <a:cubicBezTo>
                    <a:pt x="316" y="1029"/>
                    <a:pt x="323" y="1031"/>
                    <a:pt x="321" y="1024"/>
                  </a:cubicBezTo>
                  <a:cubicBezTo>
                    <a:pt x="326" y="1023"/>
                    <a:pt x="327" y="1020"/>
                    <a:pt x="326" y="1014"/>
                  </a:cubicBezTo>
                  <a:cubicBezTo>
                    <a:pt x="330" y="1013"/>
                    <a:pt x="332" y="1011"/>
                    <a:pt x="331" y="1006"/>
                  </a:cubicBezTo>
                  <a:cubicBezTo>
                    <a:pt x="338" y="1004"/>
                    <a:pt x="340" y="996"/>
                    <a:pt x="344" y="991"/>
                  </a:cubicBezTo>
                  <a:cubicBezTo>
                    <a:pt x="350" y="992"/>
                    <a:pt x="347" y="984"/>
                    <a:pt x="352" y="984"/>
                  </a:cubicBezTo>
                  <a:cubicBezTo>
                    <a:pt x="354" y="982"/>
                    <a:pt x="355" y="979"/>
                    <a:pt x="357" y="976"/>
                  </a:cubicBezTo>
                  <a:cubicBezTo>
                    <a:pt x="361" y="971"/>
                    <a:pt x="363" y="965"/>
                    <a:pt x="369" y="961"/>
                  </a:cubicBezTo>
                  <a:cubicBezTo>
                    <a:pt x="374" y="957"/>
                    <a:pt x="374" y="950"/>
                    <a:pt x="382" y="948"/>
                  </a:cubicBezTo>
                  <a:cubicBezTo>
                    <a:pt x="397" y="928"/>
                    <a:pt x="420" y="916"/>
                    <a:pt x="435" y="896"/>
                  </a:cubicBezTo>
                  <a:cubicBezTo>
                    <a:pt x="436" y="888"/>
                    <a:pt x="448" y="891"/>
                    <a:pt x="447" y="880"/>
                  </a:cubicBezTo>
                  <a:cubicBezTo>
                    <a:pt x="453" y="878"/>
                    <a:pt x="455" y="872"/>
                    <a:pt x="462" y="870"/>
                  </a:cubicBezTo>
                  <a:cubicBezTo>
                    <a:pt x="459" y="862"/>
                    <a:pt x="470" y="868"/>
                    <a:pt x="467" y="860"/>
                  </a:cubicBezTo>
                  <a:cubicBezTo>
                    <a:pt x="469" y="858"/>
                    <a:pt x="474" y="859"/>
                    <a:pt x="475" y="855"/>
                  </a:cubicBezTo>
                  <a:cubicBezTo>
                    <a:pt x="478" y="850"/>
                    <a:pt x="482" y="846"/>
                    <a:pt x="487" y="843"/>
                  </a:cubicBezTo>
                  <a:cubicBezTo>
                    <a:pt x="489" y="835"/>
                    <a:pt x="499" y="836"/>
                    <a:pt x="500" y="828"/>
                  </a:cubicBezTo>
                  <a:cubicBezTo>
                    <a:pt x="505" y="824"/>
                    <a:pt x="511" y="822"/>
                    <a:pt x="512" y="815"/>
                  </a:cubicBezTo>
                  <a:cubicBezTo>
                    <a:pt x="523" y="808"/>
                    <a:pt x="529" y="797"/>
                    <a:pt x="540" y="790"/>
                  </a:cubicBezTo>
                  <a:cubicBezTo>
                    <a:pt x="544" y="776"/>
                    <a:pt x="556" y="769"/>
                    <a:pt x="560" y="755"/>
                  </a:cubicBezTo>
                  <a:cubicBezTo>
                    <a:pt x="568" y="753"/>
                    <a:pt x="565" y="741"/>
                    <a:pt x="573" y="739"/>
                  </a:cubicBezTo>
                  <a:cubicBezTo>
                    <a:pt x="573" y="735"/>
                    <a:pt x="575" y="733"/>
                    <a:pt x="578" y="732"/>
                  </a:cubicBezTo>
                  <a:cubicBezTo>
                    <a:pt x="577" y="727"/>
                    <a:pt x="578" y="724"/>
                    <a:pt x="583" y="724"/>
                  </a:cubicBezTo>
                  <a:cubicBezTo>
                    <a:pt x="584" y="730"/>
                    <a:pt x="582" y="734"/>
                    <a:pt x="580" y="737"/>
                  </a:cubicBezTo>
                  <a:cubicBezTo>
                    <a:pt x="577" y="738"/>
                    <a:pt x="579" y="744"/>
                    <a:pt x="575" y="745"/>
                  </a:cubicBezTo>
                  <a:cubicBezTo>
                    <a:pt x="572" y="751"/>
                    <a:pt x="571" y="759"/>
                    <a:pt x="565" y="762"/>
                  </a:cubicBezTo>
                  <a:cubicBezTo>
                    <a:pt x="561" y="775"/>
                    <a:pt x="553" y="785"/>
                    <a:pt x="545" y="795"/>
                  </a:cubicBezTo>
                  <a:cubicBezTo>
                    <a:pt x="543" y="801"/>
                    <a:pt x="535" y="803"/>
                    <a:pt x="533" y="810"/>
                  </a:cubicBezTo>
                  <a:cubicBezTo>
                    <a:pt x="531" y="816"/>
                    <a:pt x="524" y="818"/>
                    <a:pt x="520" y="823"/>
                  </a:cubicBezTo>
                  <a:cubicBezTo>
                    <a:pt x="516" y="828"/>
                    <a:pt x="510" y="830"/>
                    <a:pt x="507" y="838"/>
                  </a:cubicBezTo>
                  <a:cubicBezTo>
                    <a:pt x="502" y="841"/>
                    <a:pt x="498" y="845"/>
                    <a:pt x="495" y="850"/>
                  </a:cubicBezTo>
                  <a:cubicBezTo>
                    <a:pt x="477" y="867"/>
                    <a:pt x="460" y="886"/>
                    <a:pt x="442" y="903"/>
                  </a:cubicBezTo>
                  <a:cubicBezTo>
                    <a:pt x="443" y="909"/>
                    <a:pt x="435" y="906"/>
                    <a:pt x="435" y="911"/>
                  </a:cubicBezTo>
                  <a:cubicBezTo>
                    <a:pt x="434" y="914"/>
                    <a:pt x="430" y="915"/>
                    <a:pt x="430" y="918"/>
                  </a:cubicBezTo>
                  <a:cubicBezTo>
                    <a:pt x="424" y="917"/>
                    <a:pt x="426" y="923"/>
                    <a:pt x="422" y="923"/>
                  </a:cubicBezTo>
                  <a:cubicBezTo>
                    <a:pt x="419" y="924"/>
                    <a:pt x="417" y="927"/>
                    <a:pt x="417" y="931"/>
                  </a:cubicBezTo>
                  <a:cubicBezTo>
                    <a:pt x="409" y="933"/>
                    <a:pt x="407" y="939"/>
                    <a:pt x="402" y="943"/>
                  </a:cubicBezTo>
                  <a:cubicBezTo>
                    <a:pt x="395" y="945"/>
                    <a:pt x="396" y="954"/>
                    <a:pt x="387" y="954"/>
                  </a:cubicBezTo>
                  <a:cubicBezTo>
                    <a:pt x="381" y="966"/>
                    <a:pt x="371" y="974"/>
                    <a:pt x="364" y="986"/>
                  </a:cubicBezTo>
                  <a:cubicBezTo>
                    <a:pt x="359" y="987"/>
                    <a:pt x="362" y="995"/>
                    <a:pt x="357" y="994"/>
                  </a:cubicBezTo>
                  <a:cubicBezTo>
                    <a:pt x="356" y="997"/>
                    <a:pt x="352" y="998"/>
                    <a:pt x="352" y="1001"/>
                  </a:cubicBezTo>
                  <a:cubicBezTo>
                    <a:pt x="347" y="1005"/>
                    <a:pt x="346" y="1013"/>
                    <a:pt x="339" y="1014"/>
                  </a:cubicBezTo>
                  <a:cubicBezTo>
                    <a:pt x="332" y="1030"/>
                    <a:pt x="324" y="1046"/>
                    <a:pt x="311" y="1057"/>
                  </a:cubicBezTo>
                  <a:cubicBezTo>
                    <a:pt x="308" y="1065"/>
                    <a:pt x="304" y="1073"/>
                    <a:pt x="299" y="1079"/>
                  </a:cubicBezTo>
                  <a:cubicBezTo>
                    <a:pt x="294" y="1085"/>
                    <a:pt x="293" y="1095"/>
                    <a:pt x="286" y="1100"/>
                  </a:cubicBezTo>
                  <a:cubicBezTo>
                    <a:pt x="282" y="1107"/>
                    <a:pt x="279" y="1116"/>
                    <a:pt x="274" y="1122"/>
                  </a:cubicBezTo>
                  <a:cubicBezTo>
                    <a:pt x="271" y="1131"/>
                    <a:pt x="266" y="1138"/>
                    <a:pt x="261" y="1145"/>
                  </a:cubicBezTo>
                  <a:cubicBezTo>
                    <a:pt x="259" y="1148"/>
                    <a:pt x="259" y="1154"/>
                    <a:pt x="256" y="1157"/>
                  </a:cubicBezTo>
                  <a:cubicBezTo>
                    <a:pt x="249" y="1156"/>
                    <a:pt x="254" y="1167"/>
                    <a:pt x="249" y="1168"/>
                  </a:cubicBezTo>
                  <a:cubicBezTo>
                    <a:pt x="245" y="1175"/>
                    <a:pt x="244" y="1185"/>
                    <a:pt x="238" y="1190"/>
                  </a:cubicBezTo>
                  <a:cubicBezTo>
                    <a:pt x="241" y="1199"/>
                    <a:pt x="246" y="1208"/>
                    <a:pt x="241" y="1218"/>
                  </a:cubicBezTo>
                  <a:cubicBezTo>
                    <a:pt x="248" y="1213"/>
                    <a:pt x="246" y="1200"/>
                    <a:pt x="254" y="1195"/>
                  </a:cubicBezTo>
                  <a:cubicBezTo>
                    <a:pt x="253" y="1189"/>
                    <a:pt x="255" y="1185"/>
                    <a:pt x="259" y="1183"/>
                  </a:cubicBezTo>
                  <a:cubicBezTo>
                    <a:pt x="260" y="1178"/>
                    <a:pt x="260" y="1172"/>
                    <a:pt x="264" y="1170"/>
                  </a:cubicBezTo>
                  <a:cubicBezTo>
                    <a:pt x="267" y="1161"/>
                    <a:pt x="269" y="1152"/>
                    <a:pt x="276" y="1147"/>
                  </a:cubicBezTo>
                  <a:cubicBezTo>
                    <a:pt x="278" y="1138"/>
                    <a:pt x="283" y="1131"/>
                    <a:pt x="289" y="1125"/>
                  </a:cubicBezTo>
                  <a:cubicBezTo>
                    <a:pt x="290" y="1114"/>
                    <a:pt x="297" y="1109"/>
                    <a:pt x="301" y="1102"/>
                  </a:cubicBezTo>
                  <a:cubicBezTo>
                    <a:pt x="304" y="1093"/>
                    <a:pt x="312" y="1089"/>
                    <a:pt x="314" y="1079"/>
                  </a:cubicBezTo>
                  <a:cubicBezTo>
                    <a:pt x="322" y="1075"/>
                    <a:pt x="325" y="1067"/>
                    <a:pt x="329" y="1059"/>
                  </a:cubicBezTo>
                  <a:cubicBezTo>
                    <a:pt x="336" y="1056"/>
                    <a:pt x="339" y="1048"/>
                    <a:pt x="344" y="1042"/>
                  </a:cubicBezTo>
                  <a:cubicBezTo>
                    <a:pt x="351" y="1037"/>
                    <a:pt x="354" y="1028"/>
                    <a:pt x="359" y="1021"/>
                  </a:cubicBezTo>
                  <a:cubicBezTo>
                    <a:pt x="360" y="1016"/>
                    <a:pt x="364" y="1015"/>
                    <a:pt x="367" y="1011"/>
                  </a:cubicBezTo>
                  <a:cubicBezTo>
                    <a:pt x="367" y="1006"/>
                    <a:pt x="373" y="1006"/>
                    <a:pt x="374" y="1001"/>
                  </a:cubicBezTo>
                  <a:cubicBezTo>
                    <a:pt x="383" y="998"/>
                    <a:pt x="383" y="987"/>
                    <a:pt x="392" y="984"/>
                  </a:cubicBezTo>
                  <a:cubicBezTo>
                    <a:pt x="397" y="978"/>
                    <a:pt x="404" y="974"/>
                    <a:pt x="407" y="966"/>
                  </a:cubicBezTo>
                  <a:cubicBezTo>
                    <a:pt x="410" y="964"/>
                    <a:pt x="416" y="964"/>
                    <a:pt x="417" y="959"/>
                  </a:cubicBezTo>
                  <a:cubicBezTo>
                    <a:pt x="419" y="955"/>
                    <a:pt x="424" y="954"/>
                    <a:pt x="425" y="948"/>
                  </a:cubicBezTo>
                  <a:cubicBezTo>
                    <a:pt x="431" y="944"/>
                    <a:pt x="438" y="938"/>
                    <a:pt x="445" y="933"/>
                  </a:cubicBezTo>
                  <a:cubicBezTo>
                    <a:pt x="453" y="919"/>
                    <a:pt x="467" y="910"/>
                    <a:pt x="475" y="896"/>
                  </a:cubicBezTo>
                  <a:cubicBezTo>
                    <a:pt x="478" y="892"/>
                    <a:pt x="488" y="894"/>
                    <a:pt x="487" y="885"/>
                  </a:cubicBezTo>
                  <a:cubicBezTo>
                    <a:pt x="493" y="884"/>
                    <a:pt x="494" y="877"/>
                    <a:pt x="500" y="875"/>
                  </a:cubicBezTo>
                  <a:cubicBezTo>
                    <a:pt x="505" y="865"/>
                    <a:pt x="517" y="863"/>
                    <a:pt x="520" y="850"/>
                  </a:cubicBezTo>
                  <a:cubicBezTo>
                    <a:pt x="533" y="848"/>
                    <a:pt x="531" y="831"/>
                    <a:pt x="543" y="828"/>
                  </a:cubicBezTo>
                  <a:cubicBezTo>
                    <a:pt x="545" y="823"/>
                    <a:pt x="549" y="819"/>
                    <a:pt x="553" y="815"/>
                  </a:cubicBezTo>
                  <a:cubicBezTo>
                    <a:pt x="554" y="810"/>
                    <a:pt x="558" y="807"/>
                    <a:pt x="560" y="802"/>
                  </a:cubicBezTo>
                  <a:cubicBezTo>
                    <a:pt x="566" y="801"/>
                    <a:pt x="568" y="795"/>
                    <a:pt x="570" y="790"/>
                  </a:cubicBezTo>
                  <a:cubicBezTo>
                    <a:pt x="574" y="786"/>
                    <a:pt x="578" y="782"/>
                    <a:pt x="580" y="777"/>
                  </a:cubicBezTo>
                  <a:cubicBezTo>
                    <a:pt x="584" y="766"/>
                    <a:pt x="596" y="762"/>
                    <a:pt x="598" y="750"/>
                  </a:cubicBezTo>
                  <a:cubicBezTo>
                    <a:pt x="607" y="744"/>
                    <a:pt x="609" y="731"/>
                    <a:pt x="618" y="724"/>
                  </a:cubicBezTo>
                  <a:cubicBezTo>
                    <a:pt x="621" y="719"/>
                    <a:pt x="622" y="714"/>
                    <a:pt x="628" y="712"/>
                  </a:cubicBezTo>
                  <a:cubicBezTo>
                    <a:pt x="627" y="704"/>
                    <a:pt x="632" y="702"/>
                    <a:pt x="633" y="697"/>
                  </a:cubicBezTo>
                  <a:cubicBezTo>
                    <a:pt x="641" y="699"/>
                    <a:pt x="630" y="703"/>
                    <a:pt x="633" y="709"/>
                  </a:cubicBezTo>
                  <a:cubicBezTo>
                    <a:pt x="630" y="711"/>
                    <a:pt x="628" y="715"/>
                    <a:pt x="628" y="719"/>
                  </a:cubicBezTo>
                  <a:cubicBezTo>
                    <a:pt x="623" y="720"/>
                    <a:pt x="626" y="728"/>
                    <a:pt x="621" y="727"/>
                  </a:cubicBezTo>
                  <a:cubicBezTo>
                    <a:pt x="624" y="735"/>
                    <a:pt x="612" y="729"/>
                    <a:pt x="616" y="737"/>
                  </a:cubicBezTo>
                  <a:cubicBezTo>
                    <a:pt x="613" y="745"/>
                    <a:pt x="606" y="749"/>
                    <a:pt x="603" y="757"/>
                  </a:cubicBezTo>
                  <a:cubicBezTo>
                    <a:pt x="597" y="761"/>
                    <a:pt x="596" y="771"/>
                    <a:pt x="588" y="772"/>
                  </a:cubicBezTo>
                  <a:cubicBezTo>
                    <a:pt x="590" y="780"/>
                    <a:pt x="584" y="780"/>
                    <a:pt x="583" y="785"/>
                  </a:cubicBezTo>
                  <a:cubicBezTo>
                    <a:pt x="577" y="784"/>
                    <a:pt x="584" y="796"/>
                    <a:pt x="575" y="792"/>
                  </a:cubicBezTo>
                  <a:cubicBezTo>
                    <a:pt x="575" y="802"/>
                    <a:pt x="566" y="803"/>
                    <a:pt x="565" y="812"/>
                  </a:cubicBezTo>
                  <a:cubicBezTo>
                    <a:pt x="557" y="815"/>
                    <a:pt x="560" y="827"/>
                    <a:pt x="550" y="828"/>
                  </a:cubicBezTo>
                  <a:cubicBezTo>
                    <a:pt x="549" y="837"/>
                    <a:pt x="544" y="841"/>
                    <a:pt x="538" y="845"/>
                  </a:cubicBezTo>
                  <a:cubicBezTo>
                    <a:pt x="538" y="856"/>
                    <a:pt x="525" y="854"/>
                    <a:pt x="525" y="865"/>
                  </a:cubicBezTo>
                  <a:cubicBezTo>
                    <a:pt x="518" y="864"/>
                    <a:pt x="520" y="871"/>
                    <a:pt x="518" y="873"/>
                  </a:cubicBezTo>
                  <a:cubicBezTo>
                    <a:pt x="511" y="871"/>
                    <a:pt x="513" y="878"/>
                    <a:pt x="507" y="878"/>
                  </a:cubicBezTo>
                  <a:cubicBezTo>
                    <a:pt x="510" y="886"/>
                    <a:pt x="501" y="883"/>
                    <a:pt x="500" y="888"/>
                  </a:cubicBezTo>
                  <a:cubicBezTo>
                    <a:pt x="497" y="890"/>
                    <a:pt x="495" y="893"/>
                    <a:pt x="492" y="896"/>
                  </a:cubicBezTo>
                  <a:cubicBezTo>
                    <a:pt x="487" y="895"/>
                    <a:pt x="490" y="903"/>
                    <a:pt x="485" y="903"/>
                  </a:cubicBezTo>
                  <a:cubicBezTo>
                    <a:pt x="481" y="905"/>
                    <a:pt x="479" y="907"/>
                    <a:pt x="477" y="911"/>
                  </a:cubicBezTo>
                  <a:cubicBezTo>
                    <a:pt x="470" y="914"/>
                    <a:pt x="468" y="923"/>
                    <a:pt x="462" y="928"/>
                  </a:cubicBezTo>
                  <a:cubicBezTo>
                    <a:pt x="460" y="931"/>
                    <a:pt x="457" y="933"/>
                    <a:pt x="455" y="936"/>
                  </a:cubicBezTo>
                  <a:cubicBezTo>
                    <a:pt x="449" y="935"/>
                    <a:pt x="452" y="943"/>
                    <a:pt x="447" y="943"/>
                  </a:cubicBezTo>
                  <a:cubicBezTo>
                    <a:pt x="448" y="949"/>
                    <a:pt x="440" y="946"/>
                    <a:pt x="440" y="951"/>
                  </a:cubicBezTo>
                  <a:cubicBezTo>
                    <a:pt x="437" y="953"/>
                    <a:pt x="435" y="956"/>
                    <a:pt x="432" y="959"/>
                  </a:cubicBezTo>
                  <a:cubicBezTo>
                    <a:pt x="429" y="962"/>
                    <a:pt x="427" y="963"/>
                    <a:pt x="425" y="966"/>
                  </a:cubicBezTo>
                  <a:cubicBezTo>
                    <a:pt x="422" y="969"/>
                    <a:pt x="417" y="969"/>
                    <a:pt x="420" y="976"/>
                  </a:cubicBezTo>
                  <a:cubicBezTo>
                    <a:pt x="412" y="978"/>
                    <a:pt x="407" y="983"/>
                    <a:pt x="402" y="989"/>
                  </a:cubicBezTo>
                  <a:cubicBezTo>
                    <a:pt x="401" y="992"/>
                    <a:pt x="398" y="995"/>
                    <a:pt x="394" y="996"/>
                  </a:cubicBezTo>
                  <a:cubicBezTo>
                    <a:pt x="389" y="996"/>
                    <a:pt x="392" y="1004"/>
                    <a:pt x="387" y="1004"/>
                  </a:cubicBezTo>
                  <a:cubicBezTo>
                    <a:pt x="383" y="1006"/>
                    <a:pt x="382" y="1009"/>
                    <a:pt x="382" y="1014"/>
                  </a:cubicBezTo>
                  <a:cubicBezTo>
                    <a:pt x="379" y="1017"/>
                    <a:pt x="373" y="1015"/>
                    <a:pt x="374" y="1021"/>
                  </a:cubicBezTo>
                  <a:cubicBezTo>
                    <a:pt x="368" y="1024"/>
                    <a:pt x="367" y="1033"/>
                    <a:pt x="362" y="1037"/>
                  </a:cubicBezTo>
                  <a:cubicBezTo>
                    <a:pt x="354" y="1049"/>
                    <a:pt x="343" y="1058"/>
                    <a:pt x="337" y="1072"/>
                  </a:cubicBezTo>
                  <a:cubicBezTo>
                    <a:pt x="331" y="1077"/>
                    <a:pt x="326" y="1081"/>
                    <a:pt x="324" y="1089"/>
                  </a:cubicBezTo>
                  <a:cubicBezTo>
                    <a:pt x="315" y="1086"/>
                    <a:pt x="322" y="1098"/>
                    <a:pt x="316" y="1097"/>
                  </a:cubicBezTo>
                  <a:cubicBezTo>
                    <a:pt x="313" y="1098"/>
                    <a:pt x="312" y="1101"/>
                    <a:pt x="309" y="1102"/>
                  </a:cubicBezTo>
                  <a:cubicBezTo>
                    <a:pt x="309" y="1105"/>
                    <a:pt x="309" y="1109"/>
                    <a:pt x="309" y="1112"/>
                  </a:cubicBezTo>
                  <a:cubicBezTo>
                    <a:pt x="305" y="1111"/>
                    <a:pt x="304" y="1114"/>
                    <a:pt x="304" y="1117"/>
                  </a:cubicBezTo>
                  <a:cubicBezTo>
                    <a:pt x="299" y="1119"/>
                    <a:pt x="299" y="1126"/>
                    <a:pt x="296" y="1130"/>
                  </a:cubicBezTo>
                  <a:cubicBezTo>
                    <a:pt x="293" y="1133"/>
                    <a:pt x="293" y="1139"/>
                    <a:pt x="289" y="1142"/>
                  </a:cubicBezTo>
                  <a:cubicBezTo>
                    <a:pt x="288" y="1147"/>
                    <a:pt x="283" y="1149"/>
                    <a:pt x="284" y="1155"/>
                  </a:cubicBezTo>
                  <a:cubicBezTo>
                    <a:pt x="277" y="1155"/>
                    <a:pt x="280" y="1164"/>
                    <a:pt x="276" y="1168"/>
                  </a:cubicBezTo>
                  <a:cubicBezTo>
                    <a:pt x="272" y="1170"/>
                    <a:pt x="273" y="1176"/>
                    <a:pt x="271" y="1180"/>
                  </a:cubicBezTo>
                  <a:cubicBezTo>
                    <a:pt x="265" y="1187"/>
                    <a:pt x="263" y="1197"/>
                    <a:pt x="261" y="1208"/>
                  </a:cubicBezTo>
                  <a:cubicBezTo>
                    <a:pt x="252" y="1212"/>
                    <a:pt x="252" y="1226"/>
                    <a:pt x="246" y="1233"/>
                  </a:cubicBezTo>
                  <a:cubicBezTo>
                    <a:pt x="246" y="1241"/>
                    <a:pt x="246" y="1250"/>
                    <a:pt x="246" y="1258"/>
                  </a:cubicBezTo>
                  <a:cubicBezTo>
                    <a:pt x="247" y="1261"/>
                    <a:pt x="249" y="1260"/>
                    <a:pt x="249" y="1258"/>
                  </a:cubicBezTo>
                  <a:cubicBezTo>
                    <a:pt x="249" y="1256"/>
                    <a:pt x="251" y="1256"/>
                    <a:pt x="251" y="1253"/>
                  </a:cubicBezTo>
                  <a:cubicBezTo>
                    <a:pt x="257" y="1254"/>
                    <a:pt x="254" y="1246"/>
                    <a:pt x="259" y="1246"/>
                  </a:cubicBezTo>
                  <a:cubicBezTo>
                    <a:pt x="261" y="1237"/>
                    <a:pt x="264" y="1231"/>
                    <a:pt x="269" y="1225"/>
                  </a:cubicBezTo>
                  <a:cubicBezTo>
                    <a:pt x="268" y="1220"/>
                    <a:pt x="269" y="1216"/>
                    <a:pt x="274" y="1215"/>
                  </a:cubicBezTo>
                  <a:cubicBezTo>
                    <a:pt x="274" y="1211"/>
                    <a:pt x="275" y="1207"/>
                    <a:pt x="279" y="1205"/>
                  </a:cubicBezTo>
                  <a:cubicBezTo>
                    <a:pt x="279" y="1196"/>
                    <a:pt x="289" y="1196"/>
                    <a:pt x="289" y="1185"/>
                  </a:cubicBezTo>
                  <a:cubicBezTo>
                    <a:pt x="299" y="1175"/>
                    <a:pt x="305" y="1161"/>
                    <a:pt x="314" y="1150"/>
                  </a:cubicBezTo>
                  <a:cubicBezTo>
                    <a:pt x="320" y="1146"/>
                    <a:pt x="319" y="1135"/>
                    <a:pt x="327" y="1132"/>
                  </a:cubicBezTo>
                  <a:cubicBezTo>
                    <a:pt x="328" y="1124"/>
                    <a:pt x="334" y="1121"/>
                    <a:pt x="334" y="1112"/>
                  </a:cubicBezTo>
                  <a:cubicBezTo>
                    <a:pt x="342" y="1109"/>
                    <a:pt x="343" y="1097"/>
                    <a:pt x="352" y="1094"/>
                  </a:cubicBezTo>
                  <a:cubicBezTo>
                    <a:pt x="353" y="1085"/>
                    <a:pt x="363" y="1084"/>
                    <a:pt x="364" y="1074"/>
                  </a:cubicBezTo>
                  <a:cubicBezTo>
                    <a:pt x="371" y="1070"/>
                    <a:pt x="374" y="1060"/>
                    <a:pt x="379" y="1054"/>
                  </a:cubicBezTo>
                  <a:cubicBezTo>
                    <a:pt x="382" y="1051"/>
                    <a:pt x="386" y="1049"/>
                    <a:pt x="387" y="1044"/>
                  </a:cubicBezTo>
                  <a:cubicBezTo>
                    <a:pt x="392" y="1044"/>
                    <a:pt x="389" y="1036"/>
                    <a:pt x="394" y="1037"/>
                  </a:cubicBezTo>
                  <a:cubicBezTo>
                    <a:pt x="398" y="1034"/>
                    <a:pt x="399" y="1030"/>
                    <a:pt x="402" y="1027"/>
                  </a:cubicBezTo>
                  <a:cubicBezTo>
                    <a:pt x="405" y="1026"/>
                    <a:pt x="404" y="1021"/>
                    <a:pt x="407" y="1021"/>
                  </a:cubicBezTo>
                  <a:cubicBezTo>
                    <a:pt x="409" y="1021"/>
                    <a:pt x="409" y="1018"/>
                    <a:pt x="409" y="1016"/>
                  </a:cubicBezTo>
                  <a:cubicBezTo>
                    <a:pt x="414" y="1017"/>
                    <a:pt x="414" y="1014"/>
                    <a:pt x="415" y="1011"/>
                  </a:cubicBezTo>
                  <a:cubicBezTo>
                    <a:pt x="417" y="1012"/>
                    <a:pt x="419" y="1011"/>
                    <a:pt x="420" y="1009"/>
                  </a:cubicBezTo>
                  <a:cubicBezTo>
                    <a:pt x="421" y="1005"/>
                    <a:pt x="423" y="1003"/>
                    <a:pt x="427" y="1001"/>
                  </a:cubicBezTo>
                  <a:cubicBezTo>
                    <a:pt x="434" y="997"/>
                    <a:pt x="434" y="985"/>
                    <a:pt x="445" y="984"/>
                  </a:cubicBezTo>
                  <a:cubicBezTo>
                    <a:pt x="446" y="974"/>
                    <a:pt x="454" y="971"/>
                    <a:pt x="457" y="964"/>
                  </a:cubicBezTo>
                  <a:cubicBezTo>
                    <a:pt x="466" y="955"/>
                    <a:pt x="477" y="948"/>
                    <a:pt x="485" y="938"/>
                  </a:cubicBezTo>
                  <a:cubicBezTo>
                    <a:pt x="490" y="934"/>
                    <a:pt x="497" y="932"/>
                    <a:pt x="497" y="923"/>
                  </a:cubicBezTo>
                  <a:cubicBezTo>
                    <a:pt x="506" y="924"/>
                    <a:pt x="506" y="915"/>
                    <a:pt x="513" y="913"/>
                  </a:cubicBezTo>
                  <a:cubicBezTo>
                    <a:pt x="518" y="914"/>
                    <a:pt x="515" y="906"/>
                    <a:pt x="520" y="906"/>
                  </a:cubicBezTo>
                  <a:cubicBezTo>
                    <a:pt x="523" y="905"/>
                    <a:pt x="524" y="901"/>
                    <a:pt x="528" y="901"/>
                  </a:cubicBezTo>
                  <a:cubicBezTo>
                    <a:pt x="527" y="892"/>
                    <a:pt x="540" y="897"/>
                    <a:pt x="540" y="888"/>
                  </a:cubicBezTo>
                  <a:cubicBezTo>
                    <a:pt x="551" y="882"/>
                    <a:pt x="558" y="873"/>
                    <a:pt x="568" y="865"/>
                  </a:cubicBezTo>
                  <a:cubicBezTo>
                    <a:pt x="574" y="866"/>
                    <a:pt x="565" y="872"/>
                    <a:pt x="565" y="875"/>
                  </a:cubicBezTo>
                  <a:cubicBezTo>
                    <a:pt x="561" y="876"/>
                    <a:pt x="563" y="883"/>
                    <a:pt x="555" y="880"/>
                  </a:cubicBezTo>
                  <a:cubicBezTo>
                    <a:pt x="556" y="886"/>
                    <a:pt x="553" y="888"/>
                    <a:pt x="548" y="888"/>
                  </a:cubicBezTo>
                  <a:cubicBezTo>
                    <a:pt x="545" y="890"/>
                    <a:pt x="547" y="897"/>
                    <a:pt x="540" y="896"/>
                  </a:cubicBezTo>
                  <a:cubicBezTo>
                    <a:pt x="532" y="898"/>
                    <a:pt x="532" y="909"/>
                    <a:pt x="523" y="911"/>
                  </a:cubicBezTo>
                  <a:cubicBezTo>
                    <a:pt x="519" y="917"/>
                    <a:pt x="514" y="922"/>
                    <a:pt x="508" y="926"/>
                  </a:cubicBezTo>
                  <a:cubicBezTo>
                    <a:pt x="507" y="931"/>
                    <a:pt x="501" y="931"/>
                    <a:pt x="500" y="936"/>
                  </a:cubicBezTo>
                  <a:cubicBezTo>
                    <a:pt x="500" y="941"/>
                    <a:pt x="492" y="938"/>
                    <a:pt x="492" y="943"/>
                  </a:cubicBezTo>
                  <a:cubicBezTo>
                    <a:pt x="486" y="947"/>
                    <a:pt x="481" y="952"/>
                    <a:pt x="477" y="958"/>
                  </a:cubicBezTo>
                  <a:cubicBezTo>
                    <a:pt x="465" y="967"/>
                    <a:pt x="458" y="981"/>
                    <a:pt x="447" y="991"/>
                  </a:cubicBezTo>
                  <a:cubicBezTo>
                    <a:pt x="445" y="995"/>
                    <a:pt x="443" y="999"/>
                    <a:pt x="440" y="1001"/>
                  </a:cubicBezTo>
                  <a:cubicBezTo>
                    <a:pt x="437" y="1004"/>
                    <a:pt x="435" y="1006"/>
                    <a:pt x="432" y="1009"/>
                  </a:cubicBezTo>
                  <a:cubicBezTo>
                    <a:pt x="428" y="1015"/>
                    <a:pt x="423" y="1020"/>
                    <a:pt x="420" y="1026"/>
                  </a:cubicBezTo>
                  <a:cubicBezTo>
                    <a:pt x="407" y="1035"/>
                    <a:pt x="398" y="1047"/>
                    <a:pt x="389" y="1059"/>
                  </a:cubicBezTo>
                  <a:cubicBezTo>
                    <a:pt x="378" y="1069"/>
                    <a:pt x="375" y="1086"/>
                    <a:pt x="362" y="1094"/>
                  </a:cubicBezTo>
                  <a:cubicBezTo>
                    <a:pt x="355" y="1109"/>
                    <a:pt x="341" y="1116"/>
                    <a:pt x="339" y="1135"/>
                  </a:cubicBezTo>
                  <a:cubicBezTo>
                    <a:pt x="332" y="1137"/>
                    <a:pt x="331" y="1145"/>
                    <a:pt x="327" y="1150"/>
                  </a:cubicBezTo>
                  <a:cubicBezTo>
                    <a:pt x="324" y="1152"/>
                    <a:pt x="326" y="1159"/>
                    <a:pt x="319" y="1157"/>
                  </a:cubicBezTo>
                  <a:cubicBezTo>
                    <a:pt x="320" y="1163"/>
                    <a:pt x="317" y="1164"/>
                    <a:pt x="316" y="1167"/>
                  </a:cubicBezTo>
                  <a:cubicBezTo>
                    <a:pt x="311" y="1171"/>
                    <a:pt x="311" y="1180"/>
                    <a:pt x="304" y="1183"/>
                  </a:cubicBezTo>
                  <a:cubicBezTo>
                    <a:pt x="305" y="1192"/>
                    <a:pt x="293" y="1190"/>
                    <a:pt x="294" y="1200"/>
                  </a:cubicBezTo>
                  <a:cubicBezTo>
                    <a:pt x="283" y="1208"/>
                    <a:pt x="282" y="1225"/>
                    <a:pt x="274" y="1235"/>
                  </a:cubicBezTo>
                  <a:cubicBezTo>
                    <a:pt x="272" y="1243"/>
                    <a:pt x="268" y="1248"/>
                    <a:pt x="264" y="1253"/>
                  </a:cubicBezTo>
                  <a:cubicBezTo>
                    <a:pt x="266" y="1260"/>
                    <a:pt x="259" y="1258"/>
                    <a:pt x="259" y="1263"/>
                  </a:cubicBezTo>
                  <a:cubicBezTo>
                    <a:pt x="257" y="1265"/>
                    <a:pt x="257" y="1270"/>
                    <a:pt x="254" y="1271"/>
                  </a:cubicBezTo>
                  <a:cubicBezTo>
                    <a:pt x="251" y="1284"/>
                    <a:pt x="261" y="1284"/>
                    <a:pt x="256" y="1293"/>
                  </a:cubicBezTo>
                  <a:cubicBezTo>
                    <a:pt x="251" y="1298"/>
                    <a:pt x="251" y="1292"/>
                    <a:pt x="246" y="1291"/>
                  </a:cubicBezTo>
                  <a:cubicBezTo>
                    <a:pt x="247" y="1300"/>
                    <a:pt x="248" y="1305"/>
                    <a:pt x="249" y="1319"/>
                  </a:cubicBezTo>
                  <a:cubicBezTo>
                    <a:pt x="257" y="1316"/>
                    <a:pt x="255" y="1303"/>
                    <a:pt x="261" y="1298"/>
                  </a:cubicBezTo>
                  <a:cubicBezTo>
                    <a:pt x="271" y="1295"/>
                    <a:pt x="258" y="1283"/>
                    <a:pt x="271" y="1283"/>
                  </a:cubicBezTo>
                  <a:cubicBezTo>
                    <a:pt x="273" y="1245"/>
                    <a:pt x="300" y="1234"/>
                    <a:pt x="306" y="1200"/>
                  </a:cubicBezTo>
                  <a:cubicBezTo>
                    <a:pt x="317" y="1196"/>
                    <a:pt x="318" y="1182"/>
                    <a:pt x="327" y="1175"/>
                  </a:cubicBezTo>
                  <a:cubicBezTo>
                    <a:pt x="326" y="1167"/>
                    <a:pt x="332" y="1165"/>
                    <a:pt x="334" y="1160"/>
                  </a:cubicBezTo>
                  <a:cubicBezTo>
                    <a:pt x="334" y="1152"/>
                    <a:pt x="339" y="1150"/>
                    <a:pt x="342" y="1145"/>
                  </a:cubicBezTo>
                  <a:cubicBezTo>
                    <a:pt x="343" y="1139"/>
                    <a:pt x="348" y="1136"/>
                    <a:pt x="352" y="1132"/>
                  </a:cubicBezTo>
                  <a:cubicBezTo>
                    <a:pt x="350" y="1123"/>
                    <a:pt x="361" y="1126"/>
                    <a:pt x="359" y="1117"/>
                  </a:cubicBezTo>
                  <a:cubicBezTo>
                    <a:pt x="366" y="1116"/>
                    <a:pt x="364" y="1107"/>
                    <a:pt x="369" y="1105"/>
                  </a:cubicBezTo>
                  <a:cubicBezTo>
                    <a:pt x="374" y="1102"/>
                    <a:pt x="375" y="1095"/>
                    <a:pt x="379" y="1092"/>
                  </a:cubicBezTo>
                  <a:cubicBezTo>
                    <a:pt x="387" y="1084"/>
                    <a:pt x="394" y="1076"/>
                    <a:pt x="399" y="1067"/>
                  </a:cubicBezTo>
                  <a:cubicBezTo>
                    <a:pt x="408" y="1060"/>
                    <a:pt x="416" y="1053"/>
                    <a:pt x="422" y="1044"/>
                  </a:cubicBezTo>
                  <a:cubicBezTo>
                    <a:pt x="438" y="1030"/>
                    <a:pt x="453" y="1015"/>
                    <a:pt x="467" y="999"/>
                  </a:cubicBezTo>
                  <a:cubicBezTo>
                    <a:pt x="475" y="1001"/>
                    <a:pt x="472" y="992"/>
                    <a:pt x="480" y="994"/>
                  </a:cubicBezTo>
                  <a:cubicBezTo>
                    <a:pt x="482" y="993"/>
                    <a:pt x="483" y="990"/>
                    <a:pt x="485" y="989"/>
                  </a:cubicBezTo>
                  <a:cubicBezTo>
                    <a:pt x="486" y="988"/>
                    <a:pt x="487" y="986"/>
                    <a:pt x="490" y="986"/>
                  </a:cubicBezTo>
                  <a:cubicBezTo>
                    <a:pt x="497" y="981"/>
                    <a:pt x="502" y="975"/>
                    <a:pt x="510" y="971"/>
                  </a:cubicBezTo>
                  <a:cubicBezTo>
                    <a:pt x="512" y="967"/>
                    <a:pt x="514" y="963"/>
                    <a:pt x="520" y="963"/>
                  </a:cubicBezTo>
                  <a:cubicBezTo>
                    <a:pt x="524" y="961"/>
                    <a:pt x="525" y="957"/>
                    <a:pt x="528" y="953"/>
                  </a:cubicBezTo>
                  <a:cubicBezTo>
                    <a:pt x="532" y="952"/>
                    <a:pt x="534" y="948"/>
                    <a:pt x="540" y="948"/>
                  </a:cubicBezTo>
                  <a:cubicBezTo>
                    <a:pt x="540" y="942"/>
                    <a:pt x="544" y="940"/>
                    <a:pt x="548" y="938"/>
                  </a:cubicBezTo>
                  <a:cubicBezTo>
                    <a:pt x="548" y="936"/>
                    <a:pt x="553" y="937"/>
                    <a:pt x="553" y="933"/>
                  </a:cubicBezTo>
                  <a:cubicBezTo>
                    <a:pt x="553" y="931"/>
                    <a:pt x="556" y="931"/>
                    <a:pt x="558" y="931"/>
                  </a:cubicBezTo>
                  <a:cubicBezTo>
                    <a:pt x="559" y="926"/>
                    <a:pt x="563" y="924"/>
                    <a:pt x="565" y="921"/>
                  </a:cubicBezTo>
                  <a:cubicBezTo>
                    <a:pt x="572" y="916"/>
                    <a:pt x="578" y="910"/>
                    <a:pt x="583" y="903"/>
                  </a:cubicBezTo>
                  <a:cubicBezTo>
                    <a:pt x="594" y="891"/>
                    <a:pt x="607" y="882"/>
                    <a:pt x="613" y="865"/>
                  </a:cubicBezTo>
                  <a:cubicBezTo>
                    <a:pt x="618" y="867"/>
                    <a:pt x="616" y="882"/>
                    <a:pt x="611" y="880"/>
                  </a:cubicBezTo>
                  <a:cubicBezTo>
                    <a:pt x="608" y="885"/>
                    <a:pt x="604" y="889"/>
                    <a:pt x="601" y="893"/>
                  </a:cubicBezTo>
                  <a:cubicBezTo>
                    <a:pt x="599" y="896"/>
                    <a:pt x="595" y="896"/>
                    <a:pt x="596" y="901"/>
                  </a:cubicBezTo>
                  <a:cubicBezTo>
                    <a:pt x="594" y="902"/>
                    <a:pt x="592" y="903"/>
                    <a:pt x="588" y="903"/>
                  </a:cubicBezTo>
                  <a:cubicBezTo>
                    <a:pt x="589" y="911"/>
                    <a:pt x="581" y="910"/>
                    <a:pt x="581" y="916"/>
                  </a:cubicBezTo>
                  <a:cubicBezTo>
                    <a:pt x="577" y="920"/>
                    <a:pt x="574" y="924"/>
                    <a:pt x="568" y="926"/>
                  </a:cubicBezTo>
                  <a:cubicBezTo>
                    <a:pt x="567" y="932"/>
                    <a:pt x="559" y="930"/>
                    <a:pt x="560" y="938"/>
                  </a:cubicBezTo>
                  <a:cubicBezTo>
                    <a:pt x="552" y="937"/>
                    <a:pt x="553" y="946"/>
                    <a:pt x="548" y="948"/>
                  </a:cubicBezTo>
                  <a:cubicBezTo>
                    <a:pt x="544" y="951"/>
                    <a:pt x="537" y="951"/>
                    <a:pt x="538" y="958"/>
                  </a:cubicBezTo>
                  <a:cubicBezTo>
                    <a:pt x="536" y="964"/>
                    <a:pt x="526" y="962"/>
                    <a:pt x="525" y="969"/>
                  </a:cubicBezTo>
                  <a:cubicBezTo>
                    <a:pt x="521" y="971"/>
                    <a:pt x="518" y="975"/>
                    <a:pt x="513" y="976"/>
                  </a:cubicBezTo>
                  <a:cubicBezTo>
                    <a:pt x="508" y="985"/>
                    <a:pt x="498" y="990"/>
                    <a:pt x="490" y="996"/>
                  </a:cubicBezTo>
                  <a:cubicBezTo>
                    <a:pt x="488" y="1002"/>
                    <a:pt x="478" y="1000"/>
                    <a:pt x="477" y="1006"/>
                  </a:cubicBezTo>
                  <a:cubicBezTo>
                    <a:pt x="474" y="1010"/>
                    <a:pt x="467" y="1009"/>
                    <a:pt x="467" y="1016"/>
                  </a:cubicBezTo>
                  <a:cubicBezTo>
                    <a:pt x="458" y="1014"/>
                    <a:pt x="462" y="1026"/>
                    <a:pt x="455" y="1026"/>
                  </a:cubicBezTo>
                  <a:cubicBezTo>
                    <a:pt x="454" y="1032"/>
                    <a:pt x="446" y="1031"/>
                    <a:pt x="447" y="1039"/>
                  </a:cubicBezTo>
                  <a:cubicBezTo>
                    <a:pt x="443" y="1039"/>
                    <a:pt x="441" y="1041"/>
                    <a:pt x="440" y="1044"/>
                  </a:cubicBezTo>
                  <a:cubicBezTo>
                    <a:pt x="438" y="1046"/>
                    <a:pt x="433" y="1046"/>
                    <a:pt x="432" y="1049"/>
                  </a:cubicBezTo>
                  <a:cubicBezTo>
                    <a:pt x="430" y="1055"/>
                    <a:pt x="423" y="1055"/>
                    <a:pt x="422" y="1062"/>
                  </a:cubicBezTo>
                  <a:cubicBezTo>
                    <a:pt x="409" y="1065"/>
                    <a:pt x="408" y="1079"/>
                    <a:pt x="397" y="1084"/>
                  </a:cubicBezTo>
                  <a:cubicBezTo>
                    <a:pt x="398" y="1090"/>
                    <a:pt x="392" y="1088"/>
                    <a:pt x="392" y="1092"/>
                  </a:cubicBezTo>
                  <a:cubicBezTo>
                    <a:pt x="391" y="1095"/>
                    <a:pt x="387" y="1096"/>
                    <a:pt x="387" y="1099"/>
                  </a:cubicBezTo>
                  <a:cubicBezTo>
                    <a:pt x="383" y="1103"/>
                    <a:pt x="379" y="1106"/>
                    <a:pt x="377" y="1112"/>
                  </a:cubicBezTo>
                  <a:cubicBezTo>
                    <a:pt x="371" y="1115"/>
                    <a:pt x="368" y="1120"/>
                    <a:pt x="367" y="1127"/>
                  </a:cubicBezTo>
                  <a:cubicBezTo>
                    <a:pt x="361" y="1129"/>
                    <a:pt x="359" y="1135"/>
                    <a:pt x="357" y="1140"/>
                  </a:cubicBezTo>
                  <a:cubicBezTo>
                    <a:pt x="353" y="1144"/>
                    <a:pt x="351" y="1151"/>
                    <a:pt x="347" y="1155"/>
                  </a:cubicBezTo>
                  <a:cubicBezTo>
                    <a:pt x="343" y="1159"/>
                    <a:pt x="343" y="1167"/>
                    <a:pt x="339" y="1170"/>
                  </a:cubicBezTo>
                  <a:cubicBezTo>
                    <a:pt x="333" y="1179"/>
                    <a:pt x="329" y="1192"/>
                    <a:pt x="322" y="1200"/>
                  </a:cubicBezTo>
                  <a:cubicBezTo>
                    <a:pt x="314" y="1209"/>
                    <a:pt x="312" y="1222"/>
                    <a:pt x="304" y="1230"/>
                  </a:cubicBezTo>
                  <a:cubicBezTo>
                    <a:pt x="304" y="1239"/>
                    <a:pt x="296" y="1239"/>
                    <a:pt x="296" y="1248"/>
                  </a:cubicBezTo>
                  <a:cubicBezTo>
                    <a:pt x="289" y="1248"/>
                    <a:pt x="294" y="1261"/>
                    <a:pt x="286" y="1261"/>
                  </a:cubicBezTo>
                  <a:cubicBezTo>
                    <a:pt x="288" y="1268"/>
                    <a:pt x="283" y="1267"/>
                    <a:pt x="284" y="1273"/>
                  </a:cubicBezTo>
                  <a:cubicBezTo>
                    <a:pt x="278" y="1277"/>
                    <a:pt x="287" y="1279"/>
                    <a:pt x="281" y="1281"/>
                  </a:cubicBezTo>
                  <a:cubicBezTo>
                    <a:pt x="276" y="1294"/>
                    <a:pt x="269" y="1305"/>
                    <a:pt x="264" y="1318"/>
                  </a:cubicBezTo>
                  <a:cubicBezTo>
                    <a:pt x="259" y="1331"/>
                    <a:pt x="254" y="1344"/>
                    <a:pt x="249" y="1356"/>
                  </a:cubicBezTo>
                  <a:cubicBezTo>
                    <a:pt x="246" y="1371"/>
                    <a:pt x="256" y="1372"/>
                    <a:pt x="254" y="1386"/>
                  </a:cubicBezTo>
                  <a:cubicBezTo>
                    <a:pt x="259" y="1383"/>
                    <a:pt x="259" y="1375"/>
                    <a:pt x="261" y="1369"/>
                  </a:cubicBezTo>
                  <a:cubicBezTo>
                    <a:pt x="265" y="1368"/>
                    <a:pt x="263" y="1363"/>
                    <a:pt x="264" y="1359"/>
                  </a:cubicBezTo>
                  <a:cubicBezTo>
                    <a:pt x="266" y="1357"/>
                    <a:pt x="266" y="1353"/>
                    <a:pt x="266" y="1349"/>
                  </a:cubicBezTo>
                  <a:cubicBezTo>
                    <a:pt x="273" y="1341"/>
                    <a:pt x="276" y="1328"/>
                    <a:pt x="281" y="1318"/>
                  </a:cubicBezTo>
                  <a:cubicBezTo>
                    <a:pt x="286" y="1308"/>
                    <a:pt x="289" y="1296"/>
                    <a:pt x="294" y="1286"/>
                  </a:cubicBezTo>
                  <a:cubicBezTo>
                    <a:pt x="293" y="1281"/>
                    <a:pt x="296" y="1281"/>
                    <a:pt x="299" y="1281"/>
                  </a:cubicBezTo>
                  <a:cubicBezTo>
                    <a:pt x="299" y="1278"/>
                    <a:pt x="300" y="1276"/>
                    <a:pt x="301" y="1276"/>
                  </a:cubicBezTo>
                  <a:cubicBezTo>
                    <a:pt x="301" y="1269"/>
                    <a:pt x="305" y="1268"/>
                    <a:pt x="306" y="1263"/>
                  </a:cubicBezTo>
                  <a:cubicBezTo>
                    <a:pt x="308" y="1258"/>
                    <a:pt x="314" y="1259"/>
                    <a:pt x="312" y="1251"/>
                  </a:cubicBezTo>
                  <a:cubicBezTo>
                    <a:pt x="316" y="1250"/>
                    <a:pt x="317" y="1246"/>
                    <a:pt x="317" y="1240"/>
                  </a:cubicBezTo>
                  <a:cubicBezTo>
                    <a:pt x="323" y="1240"/>
                    <a:pt x="324" y="1233"/>
                    <a:pt x="327" y="1228"/>
                  </a:cubicBezTo>
                  <a:cubicBezTo>
                    <a:pt x="332" y="1226"/>
                    <a:pt x="333" y="1221"/>
                    <a:pt x="334" y="1215"/>
                  </a:cubicBezTo>
                  <a:cubicBezTo>
                    <a:pt x="341" y="1215"/>
                    <a:pt x="339" y="1205"/>
                    <a:pt x="344" y="1203"/>
                  </a:cubicBezTo>
                  <a:cubicBezTo>
                    <a:pt x="346" y="1197"/>
                    <a:pt x="350" y="1195"/>
                    <a:pt x="349" y="1188"/>
                  </a:cubicBezTo>
                  <a:cubicBezTo>
                    <a:pt x="360" y="1186"/>
                    <a:pt x="360" y="1174"/>
                    <a:pt x="367" y="1170"/>
                  </a:cubicBezTo>
                  <a:cubicBezTo>
                    <a:pt x="371" y="1163"/>
                    <a:pt x="378" y="1159"/>
                    <a:pt x="379" y="1150"/>
                  </a:cubicBezTo>
                  <a:cubicBezTo>
                    <a:pt x="387" y="1145"/>
                    <a:pt x="388" y="1135"/>
                    <a:pt x="394" y="1130"/>
                  </a:cubicBezTo>
                  <a:cubicBezTo>
                    <a:pt x="400" y="1124"/>
                    <a:pt x="404" y="1118"/>
                    <a:pt x="410" y="1112"/>
                  </a:cubicBezTo>
                  <a:cubicBezTo>
                    <a:pt x="413" y="1110"/>
                    <a:pt x="415" y="1105"/>
                    <a:pt x="417" y="1102"/>
                  </a:cubicBezTo>
                  <a:cubicBezTo>
                    <a:pt x="419" y="1101"/>
                    <a:pt x="420" y="1098"/>
                    <a:pt x="422" y="1097"/>
                  </a:cubicBezTo>
                  <a:cubicBezTo>
                    <a:pt x="423" y="1096"/>
                    <a:pt x="424" y="1094"/>
                    <a:pt x="427" y="1094"/>
                  </a:cubicBezTo>
                  <a:cubicBezTo>
                    <a:pt x="429" y="1085"/>
                    <a:pt x="436" y="1082"/>
                    <a:pt x="442" y="1077"/>
                  </a:cubicBezTo>
                  <a:cubicBezTo>
                    <a:pt x="443" y="1072"/>
                    <a:pt x="447" y="1070"/>
                    <a:pt x="450" y="1067"/>
                  </a:cubicBezTo>
                  <a:cubicBezTo>
                    <a:pt x="449" y="1060"/>
                    <a:pt x="460" y="1065"/>
                    <a:pt x="457" y="1057"/>
                  </a:cubicBezTo>
                  <a:cubicBezTo>
                    <a:pt x="462" y="1056"/>
                    <a:pt x="462" y="1050"/>
                    <a:pt x="467" y="1049"/>
                  </a:cubicBezTo>
                  <a:cubicBezTo>
                    <a:pt x="467" y="1043"/>
                    <a:pt x="475" y="1046"/>
                    <a:pt x="475" y="1042"/>
                  </a:cubicBezTo>
                  <a:cubicBezTo>
                    <a:pt x="497" y="1018"/>
                    <a:pt x="528" y="1004"/>
                    <a:pt x="548" y="979"/>
                  </a:cubicBezTo>
                  <a:cubicBezTo>
                    <a:pt x="556" y="975"/>
                    <a:pt x="560" y="967"/>
                    <a:pt x="565" y="961"/>
                  </a:cubicBezTo>
                  <a:cubicBezTo>
                    <a:pt x="569" y="953"/>
                    <a:pt x="577" y="951"/>
                    <a:pt x="581" y="943"/>
                  </a:cubicBezTo>
                  <a:cubicBezTo>
                    <a:pt x="588" y="940"/>
                    <a:pt x="590" y="931"/>
                    <a:pt x="596" y="926"/>
                  </a:cubicBezTo>
                  <a:cubicBezTo>
                    <a:pt x="604" y="923"/>
                    <a:pt x="601" y="909"/>
                    <a:pt x="613" y="911"/>
                  </a:cubicBezTo>
                  <a:cubicBezTo>
                    <a:pt x="614" y="903"/>
                    <a:pt x="615" y="896"/>
                    <a:pt x="623" y="895"/>
                  </a:cubicBezTo>
                  <a:cubicBezTo>
                    <a:pt x="623" y="900"/>
                    <a:pt x="616" y="899"/>
                    <a:pt x="618" y="906"/>
                  </a:cubicBezTo>
                  <a:cubicBezTo>
                    <a:pt x="615" y="906"/>
                    <a:pt x="617" y="913"/>
                    <a:pt x="613" y="913"/>
                  </a:cubicBezTo>
                  <a:cubicBezTo>
                    <a:pt x="611" y="916"/>
                    <a:pt x="608" y="918"/>
                    <a:pt x="606" y="921"/>
                  </a:cubicBezTo>
                  <a:cubicBezTo>
                    <a:pt x="606" y="925"/>
                    <a:pt x="604" y="927"/>
                    <a:pt x="601" y="928"/>
                  </a:cubicBezTo>
                  <a:cubicBezTo>
                    <a:pt x="594" y="939"/>
                    <a:pt x="586" y="949"/>
                    <a:pt x="578" y="958"/>
                  </a:cubicBezTo>
                  <a:cubicBezTo>
                    <a:pt x="573" y="963"/>
                    <a:pt x="569" y="968"/>
                    <a:pt x="565" y="974"/>
                  </a:cubicBezTo>
                  <a:cubicBezTo>
                    <a:pt x="563" y="980"/>
                    <a:pt x="555" y="982"/>
                    <a:pt x="553" y="989"/>
                  </a:cubicBezTo>
                  <a:cubicBezTo>
                    <a:pt x="544" y="997"/>
                    <a:pt x="534" y="1005"/>
                    <a:pt x="525" y="1014"/>
                  </a:cubicBezTo>
                  <a:cubicBezTo>
                    <a:pt x="524" y="1017"/>
                    <a:pt x="516" y="1014"/>
                    <a:pt x="515" y="1019"/>
                  </a:cubicBezTo>
                  <a:cubicBezTo>
                    <a:pt x="513" y="1021"/>
                    <a:pt x="511" y="1023"/>
                    <a:pt x="508" y="1024"/>
                  </a:cubicBezTo>
                  <a:cubicBezTo>
                    <a:pt x="505" y="1031"/>
                    <a:pt x="497" y="1032"/>
                    <a:pt x="493" y="1036"/>
                  </a:cubicBezTo>
                  <a:cubicBezTo>
                    <a:pt x="488" y="1042"/>
                    <a:pt x="486" y="1048"/>
                    <a:pt x="477" y="1049"/>
                  </a:cubicBezTo>
                  <a:cubicBezTo>
                    <a:pt x="476" y="1056"/>
                    <a:pt x="471" y="1060"/>
                    <a:pt x="465" y="1062"/>
                  </a:cubicBezTo>
                  <a:cubicBezTo>
                    <a:pt x="466" y="1072"/>
                    <a:pt x="454" y="1069"/>
                    <a:pt x="455" y="1079"/>
                  </a:cubicBezTo>
                  <a:cubicBezTo>
                    <a:pt x="448" y="1081"/>
                    <a:pt x="449" y="1090"/>
                    <a:pt x="440" y="1089"/>
                  </a:cubicBezTo>
                  <a:cubicBezTo>
                    <a:pt x="439" y="1098"/>
                    <a:pt x="432" y="1100"/>
                    <a:pt x="427" y="1104"/>
                  </a:cubicBezTo>
                  <a:cubicBezTo>
                    <a:pt x="429" y="1110"/>
                    <a:pt x="422" y="1108"/>
                    <a:pt x="422" y="1112"/>
                  </a:cubicBezTo>
                  <a:cubicBezTo>
                    <a:pt x="419" y="1113"/>
                    <a:pt x="420" y="1118"/>
                    <a:pt x="420" y="1122"/>
                  </a:cubicBezTo>
                  <a:cubicBezTo>
                    <a:pt x="413" y="1124"/>
                    <a:pt x="407" y="1124"/>
                    <a:pt x="407" y="1132"/>
                  </a:cubicBezTo>
                  <a:cubicBezTo>
                    <a:pt x="401" y="1134"/>
                    <a:pt x="400" y="1140"/>
                    <a:pt x="397" y="1145"/>
                  </a:cubicBezTo>
                  <a:cubicBezTo>
                    <a:pt x="389" y="1152"/>
                    <a:pt x="388" y="1166"/>
                    <a:pt x="377" y="1170"/>
                  </a:cubicBezTo>
                  <a:cubicBezTo>
                    <a:pt x="374" y="1182"/>
                    <a:pt x="363" y="1186"/>
                    <a:pt x="359" y="1198"/>
                  </a:cubicBezTo>
                  <a:cubicBezTo>
                    <a:pt x="358" y="1204"/>
                    <a:pt x="350" y="1203"/>
                    <a:pt x="352" y="1213"/>
                  </a:cubicBezTo>
                  <a:cubicBezTo>
                    <a:pt x="346" y="1212"/>
                    <a:pt x="347" y="1216"/>
                    <a:pt x="347" y="1220"/>
                  </a:cubicBezTo>
                  <a:cubicBezTo>
                    <a:pt x="344" y="1221"/>
                    <a:pt x="342" y="1223"/>
                    <a:pt x="342" y="1225"/>
                  </a:cubicBezTo>
                  <a:cubicBezTo>
                    <a:pt x="338" y="1237"/>
                    <a:pt x="328" y="1241"/>
                    <a:pt x="324" y="1253"/>
                  </a:cubicBezTo>
                  <a:cubicBezTo>
                    <a:pt x="322" y="1258"/>
                    <a:pt x="316" y="1260"/>
                    <a:pt x="317" y="1268"/>
                  </a:cubicBezTo>
                  <a:cubicBezTo>
                    <a:pt x="314" y="1273"/>
                    <a:pt x="309" y="1276"/>
                    <a:pt x="309" y="1283"/>
                  </a:cubicBezTo>
                  <a:cubicBezTo>
                    <a:pt x="305" y="1284"/>
                    <a:pt x="308" y="1291"/>
                    <a:pt x="304" y="1291"/>
                  </a:cubicBezTo>
                  <a:cubicBezTo>
                    <a:pt x="303" y="1293"/>
                    <a:pt x="301" y="1295"/>
                    <a:pt x="301" y="1298"/>
                  </a:cubicBezTo>
                  <a:cubicBezTo>
                    <a:pt x="299" y="1304"/>
                    <a:pt x="294" y="1306"/>
                    <a:pt x="294" y="1313"/>
                  </a:cubicBezTo>
                  <a:cubicBezTo>
                    <a:pt x="289" y="1316"/>
                    <a:pt x="293" y="1328"/>
                    <a:pt x="286" y="1329"/>
                  </a:cubicBezTo>
                  <a:cubicBezTo>
                    <a:pt x="289" y="1336"/>
                    <a:pt x="284" y="1335"/>
                    <a:pt x="281" y="1339"/>
                  </a:cubicBezTo>
                  <a:cubicBezTo>
                    <a:pt x="281" y="1340"/>
                    <a:pt x="281" y="1342"/>
                    <a:pt x="279" y="1341"/>
                  </a:cubicBezTo>
                  <a:cubicBezTo>
                    <a:pt x="281" y="1349"/>
                    <a:pt x="276" y="1350"/>
                    <a:pt x="276" y="1356"/>
                  </a:cubicBezTo>
                  <a:cubicBezTo>
                    <a:pt x="279" y="1361"/>
                    <a:pt x="269" y="1365"/>
                    <a:pt x="276" y="1366"/>
                  </a:cubicBezTo>
                  <a:cubicBezTo>
                    <a:pt x="272" y="1377"/>
                    <a:pt x="264" y="1384"/>
                    <a:pt x="266" y="1402"/>
                  </a:cubicBezTo>
                  <a:cubicBezTo>
                    <a:pt x="261" y="1403"/>
                    <a:pt x="266" y="1414"/>
                    <a:pt x="256" y="1412"/>
                  </a:cubicBezTo>
                  <a:cubicBezTo>
                    <a:pt x="256" y="1418"/>
                    <a:pt x="255" y="1426"/>
                    <a:pt x="259" y="1429"/>
                  </a:cubicBezTo>
                  <a:cubicBezTo>
                    <a:pt x="266" y="1422"/>
                    <a:pt x="267" y="1407"/>
                    <a:pt x="274" y="1399"/>
                  </a:cubicBezTo>
                  <a:cubicBezTo>
                    <a:pt x="277" y="1395"/>
                    <a:pt x="273" y="1383"/>
                    <a:pt x="281" y="1384"/>
                  </a:cubicBezTo>
                  <a:cubicBezTo>
                    <a:pt x="280" y="1375"/>
                    <a:pt x="284" y="1372"/>
                    <a:pt x="286" y="1366"/>
                  </a:cubicBezTo>
                  <a:cubicBezTo>
                    <a:pt x="295" y="1345"/>
                    <a:pt x="300" y="1321"/>
                    <a:pt x="314" y="1306"/>
                  </a:cubicBezTo>
                  <a:cubicBezTo>
                    <a:pt x="315" y="1299"/>
                    <a:pt x="318" y="1294"/>
                    <a:pt x="322" y="1291"/>
                  </a:cubicBezTo>
                  <a:cubicBezTo>
                    <a:pt x="325" y="1287"/>
                    <a:pt x="325" y="1279"/>
                    <a:pt x="329" y="1276"/>
                  </a:cubicBezTo>
                  <a:cubicBezTo>
                    <a:pt x="332" y="1263"/>
                    <a:pt x="339" y="1255"/>
                    <a:pt x="347" y="1248"/>
                  </a:cubicBezTo>
                  <a:cubicBezTo>
                    <a:pt x="352" y="1239"/>
                    <a:pt x="357" y="1228"/>
                    <a:pt x="364" y="1220"/>
                  </a:cubicBezTo>
                  <a:cubicBezTo>
                    <a:pt x="370" y="1212"/>
                    <a:pt x="375" y="1203"/>
                    <a:pt x="382" y="1195"/>
                  </a:cubicBezTo>
                  <a:cubicBezTo>
                    <a:pt x="384" y="1190"/>
                    <a:pt x="386" y="1184"/>
                    <a:pt x="392" y="1182"/>
                  </a:cubicBezTo>
                  <a:cubicBezTo>
                    <a:pt x="396" y="1179"/>
                    <a:pt x="394" y="1169"/>
                    <a:pt x="402" y="1170"/>
                  </a:cubicBezTo>
                  <a:cubicBezTo>
                    <a:pt x="406" y="1158"/>
                    <a:pt x="417" y="1154"/>
                    <a:pt x="422" y="1145"/>
                  </a:cubicBezTo>
                  <a:cubicBezTo>
                    <a:pt x="430" y="1138"/>
                    <a:pt x="434" y="1127"/>
                    <a:pt x="445" y="1122"/>
                  </a:cubicBezTo>
                  <a:cubicBezTo>
                    <a:pt x="449" y="1112"/>
                    <a:pt x="459" y="1107"/>
                    <a:pt x="465" y="1099"/>
                  </a:cubicBezTo>
                  <a:cubicBezTo>
                    <a:pt x="474" y="1093"/>
                    <a:pt x="483" y="1087"/>
                    <a:pt x="490" y="1079"/>
                  </a:cubicBezTo>
                  <a:cubicBezTo>
                    <a:pt x="500" y="1074"/>
                    <a:pt x="508" y="1067"/>
                    <a:pt x="515" y="1059"/>
                  </a:cubicBezTo>
                  <a:cubicBezTo>
                    <a:pt x="519" y="1055"/>
                    <a:pt x="523" y="1052"/>
                    <a:pt x="528" y="1049"/>
                  </a:cubicBezTo>
                  <a:cubicBezTo>
                    <a:pt x="531" y="1045"/>
                    <a:pt x="533" y="1039"/>
                    <a:pt x="540" y="1039"/>
                  </a:cubicBezTo>
                  <a:cubicBezTo>
                    <a:pt x="543" y="1027"/>
                    <a:pt x="554" y="1024"/>
                    <a:pt x="558" y="1014"/>
                  </a:cubicBezTo>
                  <a:cubicBezTo>
                    <a:pt x="564" y="1014"/>
                    <a:pt x="559" y="1022"/>
                    <a:pt x="558" y="1024"/>
                  </a:cubicBezTo>
                  <a:cubicBezTo>
                    <a:pt x="558" y="1029"/>
                    <a:pt x="551" y="1027"/>
                    <a:pt x="553" y="1034"/>
                  </a:cubicBezTo>
                  <a:cubicBezTo>
                    <a:pt x="546" y="1032"/>
                    <a:pt x="548" y="1039"/>
                    <a:pt x="545" y="1041"/>
                  </a:cubicBezTo>
                  <a:cubicBezTo>
                    <a:pt x="542" y="1043"/>
                    <a:pt x="539" y="1045"/>
                    <a:pt x="538" y="1049"/>
                  </a:cubicBezTo>
                  <a:cubicBezTo>
                    <a:pt x="532" y="1053"/>
                    <a:pt x="527" y="1058"/>
                    <a:pt x="523" y="1064"/>
                  </a:cubicBezTo>
                  <a:cubicBezTo>
                    <a:pt x="519" y="1066"/>
                    <a:pt x="517" y="1068"/>
                    <a:pt x="515" y="1072"/>
                  </a:cubicBezTo>
                  <a:cubicBezTo>
                    <a:pt x="507" y="1069"/>
                    <a:pt x="513" y="1080"/>
                    <a:pt x="505" y="1077"/>
                  </a:cubicBezTo>
                  <a:cubicBezTo>
                    <a:pt x="509" y="1086"/>
                    <a:pt x="497" y="1078"/>
                    <a:pt x="498" y="1084"/>
                  </a:cubicBezTo>
                  <a:cubicBezTo>
                    <a:pt x="498" y="1090"/>
                    <a:pt x="490" y="1087"/>
                    <a:pt x="490" y="1092"/>
                  </a:cubicBezTo>
                  <a:cubicBezTo>
                    <a:pt x="486" y="1093"/>
                    <a:pt x="484" y="1096"/>
                    <a:pt x="483" y="1099"/>
                  </a:cubicBezTo>
                  <a:cubicBezTo>
                    <a:pt x="474" y="1096"/>
                    <a:pt x="481" y="1108"/>
                    <a:pt x="472" y="1104"/>
                  </a:cubicBezTo>
                  <a:cubicBezTo>
                    <a:pt x="467" y="1109"/>
                    <a:pt x="464" y="1117"/>
                    <a:pt x="457" y="1120"/>
                  </a:cubicBezTo>
                  <a:cubicBezTo>
                    <a:pt x="453" y="1120"/>
                    <a:pt x="456" y="1128"/>
                    <a:pt x="450" y="1127"/>
                  </a:cubicBezTo>
                  <a:cubicBezTo>
                    <a:pt x="450" y="1132"/>
                    <a:pt x="443" y="1130"/>
                    <a:pt x="445" y="1137"/>
                  </a:cubicBezTo>
                  <a:cubicBezTo>
                    <a:pt x="439" y="1141"/>
                    <a:pt x="434" y="1146"/>
                    <a:pt x="430" y="1152"/>
                  </a:cubicBezTo>
                  <a:cubicBezTo>
                    <a:pt x="430" y="1158"/>
                    <a:pt x="422" y="1155"/>
                    <a:pt x="422" y="1160"/>
                  </a:cubicBezTo>
                  <a:cubicBezTo>
                    <a:pt x="421" y="1163"/>
                    <a:pt x="418" y="1166"/>
                    <a:pt x="415" y="1167"/>
                  </a:cubicBezTo>
                  <a:cubicBezTo>
                    <a:pt x="407" y="1180"/>
                    <a:pt x="396" y="1189"/>
                    <a:pt x="389" y="1203"/>
                  </a:cubicBezTo>
                  <a:cubicBezTo>
                    <a:pt x="378" y="1211"/>
                    <a:pt x="375" y="1228"/>
                    <a:pt x="364" y="1238"/>
                  </a:cubicBezTo>
                  <a:cubicBezTo>
                    <a:pt x="356" y="1248"/>
                    <a:pt x="352" y="1264"/>
                    <a:pt x="339" y="1271"/>
                  </a:cubicBezTo>
                  <a:cubicBezTo>
                    <a:pt x="340" y="1277"/>
                    <a:pt x="340" y="1283"/>
                    <a:pt x="334" y="1283"/>
                  </a:cubicBezTo>
                  <a:cubicBezTo>
                    <a:pt x="338" y="1293"/>
                    <a:pt x="327" y="1288"/>
                    <a:pt x="329" y="1296"/>
                  </a:cubicBezTo>
                  <a:cubicBezTo>
                    <a:pt x="325" y="1304"/>
                    <a:pt x="322" y="1312"/>
                    <a:pt x="317" y="1318"/>
                  </a:cubicBezTo>
                  <a:cubicBezTo>
                    <a:pt x="311" y="1324"/>
                    <a:pt x="312" y="1337"/>
                    <a:pt x="304" y="1341"/>
                  </a:cubicBezTo>
                  <a:cubicBezTo>
                    <a:pt x="305" y="1354"/>
                    <a:pt x="297" y="1358"/>
                    <a:pt x="297" y="1369"/>
                  </a:cubicBezTo>
                  <a:cubicBezTo>
                    <a:pt x="290" y="1374"/>
                    <a:pt x="290" y="1386"/>
                    <a:pt x="286" y="1394"/>
                  </a:cubicBezTo>
                  <a:cubicBezTo>
                    <a:pt x="283" y="1403"/>
                    <a:pt x="280" y="1411"/>
                    <a:pt x="276" y="1419"/>
                  </a:cubicBezTo>
                  <a:cubicBezTo>
                    <a:pt x="273" y="1428"/>
                    <a:pt x="271" y="1437"/>
                    <a:pt x="266" y="1444"/>
                  </a:cubicBezTo>
                  <a:cubicBezTo>
                    <a:pt x="267" y="1451"/>
                    <a:pt x="262" y="1452"/>
                    <a:pt x="261" y="1457"/>
                  </a:cubicBezTo>
                  <a:cubicBezTo>
                    <a:pt x="267" y="1456"/>
                    <a:pt x="262" y="1466"/>
                    <a:pt x="264" y="1469"/>
                  </a:cubicBezTo>
                  <a:cubicBezTo>
                    <a:pt x="274" y="1471"/>
                    <a:pt x="268" y="1457"/>
                    <a:pt x="274" y="1454"/>
                  </a:cubicBezTo>
                  <a:cubicBezTo>
                    <a:pt x="274" y="1447"/>
                    <a:pt x="277" y="1442"/>
                    <a:pt x="279" y="1437"/>
                  </a:cubicBezTo>
                  <a:cubicBezTo>
                    <a:pt x="279" y="1429"/>
                    <a:pt x="286" y="1428"/>
                    <a:pt x="284" y="1419"/>
                  </a:cubicBezTo>
                  <a:cubicBezTo>
                    <a:pt x="289" y="1417"/>
                    <a:pt x="286" y="1406"/>
                    <a:pt x="292" y="1404"/>
                  </a:cubicBezTo>
                  <a:cubicBezTo>
                    <a:pt x="294" y="1392"/>
                    <a:pt x="299" y="1382"/>
                    <a:pt x="307" y="1374"/>
                  </a:cubicBezTo>
                  <a:cubicBezTo>
                    <a:pt x="311" y="1363"/>
                    <a:pt x="316" y="1353"/>
                    <a:pt x="322" y="1344"/>
                  </a:cubicBezTo>
                  <a:cubicBezTo>
                    <a:pt x="326" y="1332"/>
                    <a:pt x="333" y="1324"/>
                    <a:pt x="337" y="1311"/>
                  </a:cubicBezTo>
                  <a:cubicBezTo>
                    <a:pt x="338" y="1308"/>
                    <a:pt x="341" y="1307"/>
                    <a:pt x="342" y="1303"/>
                  </a:cubicBezTo>
                  <a:cubicBezTo>
                    <a:pt x="341" y="1299"/>
                    <a:pt x="344" y="1299"/>
                    <a:pt x="347" y="1298"/>
                  </a:cubicBezTo>
                  <a:cubicBezTo>
                    <a:pt x="345" y="1289"/>
                    <a:pt x="351" y="1287"/>
                    <a:pt x="354" y="1283"/>
                  </a:cubicBezTo>
                  <a:cubicBezTo>
                    <a:pt x="356" y="1270"/>
                    <a:pt x="369" y="1268"/>
                    <a:pt x="372" y="1256"/>
                  </a:cubicBezTo>
                  <a:cubicBezTo>
                    <a:pt x="377" y="1253"/>
                    <a:pt x="377" y="1246"/>
                    <a:pt x="382" y="1243"/>
                  </a:cubicBezTo>
                  <a:cubicBezTo>
                    <a:pt x="383" y="1236"/>
                    <a:pt x="389" y="1235"/>
                    <a:pt x="390" y="1228"/>
                  </a:cubicBezTo>
                  <a:cubicBezTo>
                    <a:pt x="414" y="1204"/>
                    <a:pt x="437" y="1178"/>
                    <a:pt x="460" y="1152"/>
                  </a:cubicBezTo>
                  <a:cubicBezTo>
                    <a:pt x="470" y="1149"/>
                    <a:pt x="469" y="1136"/>
                    <a:pt x="480" y="1135"/>
                  </a:cubicBezTo>
                  <a:cubicBezTo>
                    <a:pt x="482" y="1125"/>
                    <a:pt x="495" y="1126"/>
                    <a:pt x="495" y="1114"/>
                  </a:cubicBezTo>
                  <a:cubicBezTo>
                    <a:pt x="505" y="1113"/>
                    <a:pt x="506" y="1102"/>
                    <a:pt x="515" y="1099"/>
                  </a:cubicBezTo>
                  <a:cubicBezTo>
                    <a:pt x="514" y="1093"/>
                    <a:pt x="525" y="1097"/>
                    <a:pt x="523" y="1089"/>
                  </a:cubicBezTo>
                  <a:cubicBezTo>
                    <a:pt x="529" y="1090"/>
                    <a:pt x="531" y="1085"/>
                    <a:pt x="535" y="1084"/>
                  </a:cubicBezTo>
                  <a:cubicBezTo>
                    <a:pt x="544" y="1070"/>
                    <a:pt x="554" y="1057"/>
                    <a:pt x="566" y="1046"/>
                  </a:cubicBezTo>
                  <a:cubicBezTo>
                    <a:pt x="569" y="1039"/>
                    <a:pt x="577" y="1036"/>
                    <a:pt x="581" y="1029"/>
                  </a:cubicBezTo>
                  <a:cubicBezTo>
                    <a:pt x="587" y="1024"/>
                    <a:pt x="588" y="1014"/>
                    <a:pt x="596" y="1011"/>
                  </a:cubicBezTo>
                  <a:cubicBezTo>
                    <a:pt x="598" y="997"/>
                    <a:pt x="606" y="988"/>
                    <a:pt x="611" y="976"/>
                  </a:cubicBezTo>
                  <a:cubicBezTo>
                    <a:pt x="617" y="976"/>
                    <a:pt x="617" y="985"/>
                    <a:pt x="613" y="989"/>
                  </a:cubicBezTo>
                  <a:cubicBezTo>
                    <a:pt x="615" y="996"/>
                    <a:pt x="609" y="996"/>
                    <a:pt x="611" y="1004"/>
                  </a:cubicBezTo>
                  <a:cubicBezTo>
                    <a:pt x="608" y="1007"/>
                    <a:pt x="604" y="1010"/>
                    <a:pt x="603" y="1016"/>
                  </a:cubicBezTo>
                  <a:cubicBezTo>
                    <a:pt x="598" y="1018"/>
                    <a:pt x="597" y="1023"/>
                    <a:pt x="596" y="1029"/>
                  </a:cubicBezTo>
                  <a:cubicBezTo>
                    <a:pt x="588" y="1030"/>
                    <a:pt x="589" y="1041"/>
                    <a:pt x="581" y="1041"/>
                  </a:cubicBezTo>
                  <a:cubicBezTo>
                    <a:pt x="582" y="1048"/>
                    <a:pt x="576" y="1047"/>
                    <a:pt x="576" y="1052"/>
                  </a:cubicBezTo>
                  <a:cubicBezTo>
                    <a:pt x="570" y="1050"/>
                    <a:pt x="572" y="1056"/>
                    <a:pt x="568" y="1057"/>
                  </a:cubicBezTo>
                  <a:cubicBezTo>
                    <a:pt x="564" y="1061"/>
                    <a:pt x="562" y="1069"/>
                    <a:pt x="555" y="1072"/>
                  </a:cubicBezTo>
                  <a:cubicBezTo>
                    <a:pt x="559" y="1080"/>
                    <a:pt x="547" y="1074"/>
                    <a:pt x="550" y="1082"/>
                  </a:cubicBezTo>
                  <a:cubicBezTo>
                    <a:pt x="549" y="1084"/>
                    <a:pt x="545" y="1084"/>
                    <a:pt x="545" y="1089"/>
                  </a:cubicBezTo>
                  <a:cubicBezTo>
                    <a:pt x="537" y="1088"/>
                    <a:pt x="539" y="1096"/>
                    <a:pt x="533" y="1097"/>
                  </a:cubicBezTo>
                  <a:cubicBezTo>
                    <a:pt x="528" y="1098"/>
                    <a:pt x="531" y="1107"/>
                    <a:pt x="523" y="1104"/>
                  </a:cubicBezTo>
                  <a:cubicBezTo>
                    <a:pt x="517" y="1111"/>
                    <a:pt x="509" y="1114"/>
                    <a:pt x="505" y="1122"/>
                  </a:cubicBezTo>
                  <a:cubicBezTo>
                    <a:pt x="494" y="1135"/>
                    <a:pt x="479" y="1145"/>
                    <a:pt x="470" y="1160"/>
                  </a:cubicBezTo>
                  <a:cubicBezTo>
                    <a:pt x="459" y="1162"/>
                    <a:pt x="458" y="1173"/>
                    <a:pt x="450" y="1177"/>
                  </a:cubicBezTo>
                  <a:cubicBezTo>
                    <a:pt x="448" y="1187"/>
                    <a:pt x="435" y="1186"/>
                    <a:pt x="435" y="1198"/>
                  </a:cubicBezTo>
                  <a:cubicBezTo>
                    <a:pt x="421" y="1208"/>
                    <a:pt x="411" y="1223"/>
                    <a:pt x="397" y="1233"/>
                  </a:cubicBezTo>
                  <a:cubicBezTo>
                    <a:pt x="389" y="1256"/>
                    <a:pt x="373" y="1271"/>
                    <a:pt x="362" y="1291"/>
                  </a:cubicBezTo>
                  <a:cubicBezTo>
                    <a:pt x="358" y="1294"/>
                    <a:pt x="359" y="1303"/>
                    <a:pt x="352" y="1303"/>
                  </a:cubicBezTo>
                  <a:cubicBezTo>
                    <a:pt x="352" y="1311"/>
                    <a:pt x="350" y="1316"/>
                    <a:pt x="344" y="1318"/>
                  </a:cubicBezTo>
                  <a:cubicBezTo>
                    <a:pt x="345" y="1327"/>
                    <a:pt x="340" y="1329"/>
                    <a:pt x="337" y="1334"/>
                  </a:cubicBezTo>
                  <a:cubicBezTo>
                    <a:pt x="338" y="1342"/>
                    <a:pt x="332" y="1344"/>
                    <a:pt x="329" y="1349"/>
                  </a:cubicBezTo>
                  <a:cubicBezTo>
                    <a:pt x="325" y="1360"/>
                    <a:pt x="320" y="1369"/>
                    <a:pt x="314" y="1379"/>
                  </a:cubicBezTo>
                  <a:cubicBezTo>
                    <a:pt x="311" y="1390"/>
                    <a:pt x="302" y="1397"/>
                    <a:pt x="302" y="1412"/>
                  </a:cubicBezTo>
                  <a:cubicBezTo>
                    <a:pt x="294" y="1419"/>
                    <a:pt x="294" y="1435"/>
                    <a:pt x="287" y="1442"/>
                  </a:cubicBezTo>
                  <a:cubicBezTo>
                    <a:pt x="287" y="1450"/>
                    <a:pt x="282" y="1452"/>
                    <a:pt x="284" y="1462"/>
                  </a:cubicBezTo>
                  <a:cubicBezTo>
                    <a:pt x="279" y="1464"/>
                    <a:pt x="282" y="1475"/>
                    <a:pt x="276" y="1477"/>
                  </a:cubicBezTo>
                  <a:cubicBezTo>
                    <a:pt x="275" y="1485"/>
                    <a:pt x="278" y="1489"/>
                    <a:pt x="279" y="1495"/>
                  </a:cubicBezTo>
                  <a:cubicBezTo>
                    <a:pt x="274" y="1499"/>
                    <a:pt x="274" y="1508"/>
                    <a:pt x="274" y="1517"/>
                  </a:cubicBezTo>
                  <a:cubicBezTo>
                    <a:pt x="274" y="1526"/>
                    <a:pt x="281" y="1527"/>
                    <a:pt x="279" y="1537"/>
                  </a:cubicBezTo>
                  <a:cubicBezTo>
                    <a:pt x="284" y="1538"/>
                    <a:pt x="280" y="1529"/>
                    <a:pt x="282" y="1525"/>
                  </a:cubicBezTo>
                  <a:cubicBezTo>
                    <a:pt x="288" y="1527"/>
                    <a:pt x="280" y="1513"/>
                    <a:pt x="287" y="1515"/>
                  </a:cubicBezTo>
                  <a:cubicBezTo>
                    <a:pt x="288" y="1506"/>
                    <a:pt x="292" y="1500"/>
                    <a:pt x="292" y="1490"/>
                  </a:cubicBezTo>
                  <a:cubicBezTo>
                    <a:pt x="295" y="1474"/>
                    <a:pt x="302" y="1461"/>
                    <a:pt x="307" y="1447"/>
                  </a:cubicBezTo>
                  <a:cubicBezTo>
                    <a:pt x="311" y="1446"/>
                    <a:pt x="308" y="1438"/>
                    <a:pt x="312" y="1437"/>
                  </a:cubicBezTo>
                  <a:cubicBezTo>
                    <a:pt x="311" y="1431"/>
                    <a:pt x="316" y="1431"/>
                    <a:pt x="314" y="1424"/>
                  </a:cubicBezTo>
                  <a:cubicBezTo>
                    <a:pt x="319" y="1424"/>
                    <a:pt x="316" y="1416"/>
                    <a:pt x="319" y="1414"/>
                  </a:cubicBezTo>
                  <a:cubicBezTo>
                    <a:pt x="321" y="1412"/>
                    <a:pt x="322" y="1408"/>
                    <a:pt x="322" y="1404"/>
                  </a:cubicBezTo>
                  <a:cubicBezTo>
                    <a:pt x="329" y="1392"/>
                    <a:pt x="334" y="1378"/>
                    <a:pt x="344" y="1369"/>
                  </a:cubicBezTo>
                  <a:cubicBezTo>
                    <a:pt x="344" y="1364"/>
                    <a:pt x="347" y="1363"/>
                    <a:pt x="347" y="1359"/>
                  </a:cubicBezTo>
                  <a:cubicBezTo>
                    <a:pt x="350" y="1358"/>
                    <a:pt x="348" y="1351"/>
                    <a:pt x="352" y="1351"/>
                  </a:cubicBezTo>
                  <a:cubicBezTo>
                    <a:pt x="349" y="1343"/>
                    <a:pt x="360" y="1349"/>
                    <a:pt x="357" y="1341"/>
                  </a:cubicBezTo>
                  <a:cubicBezTo>
                    <a:pt x="359" y="1339"/>
                    <a:pt x="361" y="1336"/>
                    <a:pt x="362" y="1334"/>
                  </a:cubicBezTo>
                  <a:cubicBezTo>
                    <a:pt x="365" y="1328"/>
                    <a:pt x="369" y="1324"/>
                    <a:pt x="372" y="1318"/>
                  </a:cubicBezTo>
                  <a:cubicBezTo>
                    <a:pt x="376" y="1314"/>
                    <a:pt x="377" y="1307"/>
                    <a:pt x="382" y="1303"/>
                  </a:cubicBezTo>
                  <a:cubicBezTo>
                    <a:pt x="386" y="1299"/>
                    <a:pt x="387" y="1292"/>
                    <a:pt x="392" y="1288"/>
                  </a:cubicBezTo>
                  <a:cubicBezTo>
                    <a:pt x="396" y="1284"/>
                    <a:pt x="397" y="1276"/>
                    <a:pt x="402" y="1273"/>
                  </a:cubicBezTo>
                  <a:cubicBezTo>
                    <a:pt x="405" y="1268"/>
                    <a:pt x="409" y="1263"/>
                    <a:pt x="412" y="1258"/>
                  </a:cubicBezTo>
                  <a:cubicBezTo>
                    <a:pt x="420" y="1249"/>
                    <a:pt x="427" y="1239"/>
                    <a:pt x="435" y="1230"/>
                  </a:cubicBezTo>
                  <a:cubicBezTo>
                    <a:pt x="443" y="1221"/>
                    <a:pt x="451" y="1211"/>
                    <a:pt x="460" y="1203"/>
                  </a:cubicBezTo>
                  <a:cubicBezTo>
                    <a:pt x="462" y="1200"/>
                    <a:pt x="466" y="1200"/>
                    <a:pt x="465" y="1195"/>
                  </a:cubicBezTo>
                  <a:cubicBezTo>
                    <a:pt x="468" y="1194"/>
                    <a:pt x="469" y="1191"/>
                    <a:pt x="473" y="1190"/>
                  </a:cubicBezTo>
                  <a:cubicBezTo>
                    <a:pt x="471" y="1180"/>
                    <a:pt x="483" y="1184"/>
                    <a:pt x="483" y="1175"/>
                  </a:cubicBezTo>
                  <a:cubicBezTo>
                    <a:pt x="489" y="1173"/>
                    <a:pt x="491" y="1166"/>
                    <a:pt x="495" y="1162"/>
                  </a:cubicBezTo>
                  <a:cubicBezTo>
                    <a:pt x="499" y="1158"/>
                    <a:pt x="504" y="1154"/>
                    <a:pt x="508" y="1150"/>
                  </a:cubicBezTo>
                  <a:cubicBezTo>
                    <a:pt x="508" y="1141"/>
                    <a:pt x="518" y="1144"/>
                    <a:pt x="518" y="1135"/>
                  </a:cubicBezTo>
                  <a:cubicBezTo>
                    <a:pt x="525" y="1133"/>
                    <a:pt x="524" y="1124"/>
                    <a:pt x="533" y="1125"/>
                  </a:cubicBezTo>
                  <a:cubicBezTo>
                    <a:pt x="538" y="1112"/>
                    <a:pt x="545" y="1102"/>
                    <a:pt x="553" y="1092"/>
                  </a:cubicBezTo>
                  <a:cubicBezTo>
                    <a:pt x="556" y="1085"/>
                    <a:pt x="559" y="1080"/>
                    <a:pt x="563" y="1074"/>
                  </a:cubicBezTo>
                  <a:cubicBezTo>
                    <a:pt x="569" y="1072"/>
                    <a:pt x="567" y="1062"/>
                    <a:pt x="576" y="1062"/>
                  </a:cubicBezTo>
                  <a:cubicBezTo>
                    <a:pt x="577" y="1069"/>
                    <a:pt x="569" y="1068"/>
                    <a:pt x="568" y="1074"/>
                  </a:cubicBezTo>
                  <a:cubicBezTo>
                    <a:pt x="568" y="1080"/>
                    <a:pt x="564" y="1082"/>
                    <a:pt x="563" y="1087"/>
                  </a:cubicBezTo>
                  <a:cubicBezTo>
                    <a:pt x="554" y="1090"/>
                    <a:pt x="555" y="1104"/>
                    <a:pt x="548" y="1109"/>
                  </a:cubicBezTo>
                  <a:cubicBezTo>
                    <a:pt x="540" y="1125"/>
                    <a:pt x="527" y="1138"/>
                    <a:pt x="518" y="1152"/>
                  </a:cubicBezTo>
                  <a:cubicBezTo>
                    <a:pt x="510" y="1157"/>
                    <a:pt x="504" y="1163"/>
                    <a:pt x="500" y="1172"/>
                  </a:cubicBezTo>
                  <a:cubicBezTo>
                    <a:pt x="497" y="1175"/>
                    <a:pt x="495" y="1179"/>
                    <a:pt x="490" y="1180"/>
                  </a:cubicBezTo>
                  <a:cubicBezTo>
                    <a:pt x="491" y="1186"/>
                    <a:pt x="486" y="1188"/>
                    <a:pt x="483" y="1190"/>
                  </a:cubicBezTo>
                  <a:cubicBezTo>
                    <a:pt x="479" y="1199"/>
                    <a:pt x="471" y="1203"/>
                    <a:pt x="465" y="1210"/>
                  </a:cubicBezTo>
                  <a:cubicBezTo>
                    <a:pt x="462" y="1219"/>
                    <a:pt x="456" y="1225"/>
                    <a:pt x="447" y="1228"/>
                  </a:cubicBezTo>
                  <a:cubicBezTo>
                    <a:pt x="445" y="1238"/>
                    <a:pt x="436" y="1241"/>
                    <a:pt x="432" y="1250"/>
                  </a:cubicBezTo>
                  <a:cubicBezTo>
                    <a:pt x="426" y="1256"/>
                    <a:pt x="422" y="1264"/>
                    <a:pt x="417" y="1271"/>
                  </a:cubicBezTo>
                  <a:cubicBezTo>
                    <a:pt x="407" y="1285"/>
                    <a:pt x="395" y="1297"/>
                    <a:pt x="387" y="1313"/>
                  </a:cubicBezTo>
                  <a:cubicBezTo>
                    <a:pt x="381" y="1320"/>
                    <a:pt x="378" y="1330"/>
                    <a:pt x="372" y="1336"/>
                  </a:cubicBezTo>
                  <a:cubicBezTo>
                    <a:pt x="368" y="1344"/>
                    <a:pt x="363" y="1350"/>
                    <a:pt x="359" y="1359"/>
                  </a:cubicBezTo>
                  <a:cubicBezTo>
                    <a:pt x="353" y="1365"/>
                    <a:pt x="353" y="1378"/>
                    <a:pt x="344" y="1381"/>
                  </a:cubicBezTo>
                  <a:cubicBezTo>
                    <a:pt x="342" y="1391"/>
                    <a:pt x="337" y="1398"/>
                    <a:pt x="332" y="1404"/>
                  </a:cubicBezTo>
                  <a:cubicBezTo>
                    <a:pt x="328" y="1429"/>
                    <a:pt x="315" y="1446"/>
                    <a:pt x="309" y="1469"/>
                  </a:cubicBezTo>
                  <a:cubicBezTo>
                    <a:pt x="305" y="1479"/>
                    <a:pt x="302" y="1491"/>
                    <a:pt x="299" y="1502"/>
                  </a:cubicBezTo>
                  <a:cubicBezTo>
                    <a:pt x="297" y="1512"/>
                    <a:pt x="299" y="1511"/>
                    <a:pt x="297" y="1517"/>
                  </a:cubicBezTo>
                  <a:cubicBezTo>
                    <a:pt x="291" y="1518"/>
                    <a:pt x="296" y="1530"/>
                    <a:pt x="294" y="1535"/>
                  </a:cubicBezTo>
                  <a:cubicBezTo>
                    <a:pt x="293" y="1543"/>
                    <a:pt x="289" y="1546"/>
                    <a:pt x="287" y="1553"/>
                  </a:cubicBezTo>
                  <a:cubicBezTo>
                    <a:pt x="285" y="1562"/>
                    <a:pt x="292" y="1562"/>
                    <a:pt x="292" y="1570"/>
                  </a:cubicBezTo>
                  <a:cubicBezTo>
                    <a:pt x="299" y="1564"/>
                    <a:pt x="300" y="1551"/>
                    <a:pt x="302" y="1540"/>
                  </a:cubicBezTo>
                  <a:cubicBezTo>
                    <a:pt x="306" y="1539"/>
                    <a:pt x="307" y="1536"/>
                    <a:pt x="307" y="1530"/>
                  </a:cubicBezTo>
                  <a:cubicBezTo>
                    <a:pt x="308" y="1526"/>
                    <a:pt x="315" y="1528"/>
                    <a:pt x="312" y="1520"/>
                  </a:cubicBezTo>
                  <a:cubicBezTo>
                    <a:pt x="315" y="1514"/>
                    <a:pt x="318" y="1508"/>
                    <a:pt x="319" y="1500"/>
                  </a:cubicBezTo>
                  <a:cubicBezTo>
                    <a:pt x="328" y="1498"/>
                    <a:pt x="323" y="1483"/>
                    <a:pt x="329" y="1480"/>
                  </a:cubicBezTo>
                  <a:cubicBezTo>
                    <a:pt x="334" y="1475"/>
                    <a:pt x="332" y="1464"/>
                    <a:pt x="339" y="1462"/>
                  </a:cubicBezTo>
                  <a:cubicBezTo>
                    <a:pt x="343" y="1446"/>
                    <a:pt x="354" y="1438"/>
                    <a:pt x="357" y="1422"/>
                  </a:cubicBezTo>
                  <a:cubicBezTo>
                    <a:pt x="362" y="1416"/>
                    <a:pt x="365" y="1409"/>
                    <a:pt x="370" y="1404"/>
                  </a:cubicBezTo>
                  <a:cubicBezTo>
                    <a:pt x="371" y="1397"/>
                    <a:pt x="376" y="1392"/>
                    <a:pt x="380" y="1386"/>
                  </a:cubicBezTo>
                  <a:cubicBezTo>
                    <a:pt x="387" y="1374"/>
                    <a:pt x="392" y="1361"/>
                    <a:pt x="402" y="1351"/>
                  </a:cubicBezTo>
                  <a:cubicBezTo>
                    <a:pt x="403" y="1342"/>
                    <a:pt x="413" y="1342"/>
                    <a:pt x="412" y="1331"/>
                  </a:cubicBezTo>
                  <a:cubicBezTo>
                    <a:pt x="418" y="1328"/>
                    <a:pt x="420" y="1321"/>
                    <a:pt x="425" y="1316"/>
                  </a:cubicBezTo>
                  <a:cubicBezTo>
                    <a:pt x="429" y="1310"/>
                    <a:pt x="430" y="1301"/>
                    <a:pt x="437" y="1298"/>
                  </a:cubicBezTo>
                  <a:cubicBezTo>
                    <a:pt x="434" y="1290"/>
                    <a:pt x="441" y="1292"/>
                    <a:pt x="442" y="1288"/>
                  </a:cubicBezTo>
                  <a:cubicBezTo>
                    <a:pt x="441" y="1283"/>
                    <a:pt x="447" y="1285"/>
                    <a:pt x="447" y="1281"/>
                  </a:cubicBezTo>
                  <a:cubicBezTo>
                    <a:pt x="453" y="1276"/>
                    <a:pt x="456" y="1269"/>
                    <a:pt x="460" y="1263"/>
                  </a:cubicBezTo>
                  <a:cubicBezTo>
                    <a:pt x="461" y="1255"/>
                    <a:pt x="470" y="1254"/>
                    <a:pt x="470" y="1245"/>
                  </a:cubicBezTo>
                  <a:cubicBezTo>
                    <a:pt x="479" y="1240"/>
                    <a:pt x="484" y="1230"/>
                    <a:pt x="493" y="1225"/>
                  </a:cubicBezTo>
                  <a:cubicBezTo>
                    <a:pt x="496" y="1221"/>
                    <a:pt x="498" y="1215"/>
                    <a:pt x="505" y="1215"/>
                  </a:cubicBezTo>
                  <a:cubicBezTo>
                    <a:pt x="505" y="1211"/>
                    <a:pt x="508" y="1211"/>
                    <a:pt x="508" y="1208"/>
                  </a:cubicBezTo>
                  <a:cubicBezTo>
                    <a:pt x="510" y="1208"/>
                    <a:pt x="509" y="1213"/>
                    <a:pt x="513" y="1213"/>
                  </a:cubicBezTo>
                  <a:cubicBezTo>
                    <a:pt x="515" y="1205"/>
                    <a:pt x="515" y="1208"/>
                    <a:pt x="513" y="1200"/>
                  </a:cubicBezTo>
                  <a:cubicBezTo>
                    <a:pt x="518" y="1201"/>
                    <a:pt x="516" y="1195"/>
                    <a:pt x="520" y="1195"/>
                  </a:cubicBezTo>
                  <a:cubicBezTo>
                    <a:pt x="523" y="1194"/>
                    <a:pt x="525" y="1193"/>
                    <a:pt x="525" y="1190"/>
                  </a:cubicBezTo>
                  <a:cubicBezTo>
                    <a:pt x="531" y="1188"/>
                    <a:pt x="532" y="1182"/>
                    <a:pt x="538" y="1180"/>
                  </a:cubicBezTo>
                  <a:cubicBezTo>
                    <a:pt x="543" y="1166"/>
                    <a:pt x="553" y="1158"/>
                    <a:pt x="558" y="1145"/>
                  </a:cubicBezTo>
                  <a:cubicBezTo>
                    <a:pt x="562" y="1144"/>
                    <a:pt x="564" y="1140"/>
                    <a:pt x="563" y="1135"/>
                  </a:cubicBezTo>
                  <a:cubicBezTo>
                    <a:pt x="566" y="1133"/>
                    <a:pt x="568" y="1131"/>
                    <a:pt x="568" y="1127"/>
                  </a:cubicBezTo>
                  <a:cubicBezTo>
                    <a:pt x="575" y="1125"/>
                    <a:pt x="570" y="1110"/>
                    <a:pt x="581" y="1112"/>
                  </a:cubicBezTo>
                  <a:cubicBezTo>
                    <a:pt x="582" y="1095"/>
                    <a:pt x="589" y="1084"/>
                    <a:pt x="596" y="1072"/>
                  </a:cubicBezTo>
                  <a:cubicBezTo>
                    <a:pt x="604" y="1076"/>
                    <a:pt x="592" y="1083"/>
                    <a:pt x="593" y="1089"/>
                  </a:cubicBezTo>
                  <a:cubicBezTo>
                    <a:pt x="589" y="1093"/>
                    <a:pt x="588" y="1099"/>
                    <a:pt x="588" y="1107"/>
                  </a:cubicBezTo>
                  <a:cubicBezTo>
                    <a:pt x="579" y="1116"/>
                    <a:pt x="576" y="1130"/>
                    <a:pt x="571" y="1142"/>
                  </a:cubicBezTo>
                  <a:cubicBezTo>
                    <a:pt x="565" y="1149"/>
                    <a:pt x="569" y="1151"/>
                    <a:pt x="563" y="1157"/>
                  </a:cubicBezTo>
                  <a:cubicBezTo>
                    <a:pt x="560" y="1162"/>
                    <a:pt x="556" y="1167"/>
                    <a:pt x="553" y="1172"/>
                  </a:cubicBezTo>
                  <a:cubicBezTo>
                    <a:pt x="549" y="1177"/>
                    <a:pt x="552" y="1188"/>
                    <a:pt x="545" y="1190"/>
                  </a:cubicBezTo>
                  <a:cubicBezTo>
                    <a:pt x="546" y="1199"/>
                    <a:pt x="538" y="1199"/>
                    <a:pt x="538" y="1208"/>
                  </a:cubicBezTo>
                  <a:cubicBezTo>
                    <a:pt x="533" y="1218"/>
                    <a:pt x="526" y="1227"/>
                    <a:pt x="520" y="1238"/>
                  </a:cubicBezTo>
                  <a:cubicBezTo>
                    <a:pt x="519" y="1245"/>
                    <a:pt x="511" y="1246"/>
                    <a:pt x="513" y="1255"/>
                  </a:cubicBezTo>
                  <a:cubicBezTo>
                    <a:pt x="506" y="1257"/>
                    <a:pt x="503" y="1262"/>
                    <a:pt x="503" y="1270"/>
                  </a:cubicBezTo>
                  <a:cubicBezTo>
                    <a:pt x="498" y="1274"/>
                    <a:pt x="497" y="1281"/>
                    <a:pt x="493" y="1286"/>
                  </a:cubicBezTo>
                  <a:cubicBezTo>
                    <a:pt x="489" y="1289"/>
                    <a:pt x="487" y="1295"/>
                    <a:pt x="485" y="1301"/>
                  </a:cubicBezTo>
                  <a:cubicBezTo>
                    <a:pt x="481" y="1305"/>
                    <a:pt x="478" y="1310"/>
                    <a:pt x="475" y="1316"/>
                  </a:cubicBezTo>
                  <a:cubicBezTo>
                    <a:pt x="477" y="1326"/>
                    <a:pt x="466" y="1323"/>
                    <a:pt x="468" y="1333"/>
                  </a:cubicBezTo>
                  <a:cubicBezTo>
                    <a:pt x="460" y="1334"/>
                    <a:pt x="463" y="1345"/>
                    <a:pt x="458" y="1349"/>
                  </a:cubicBezTo>
                  <a:cubicBezTo>
                    <a:pt x="455" y="1354"/>
                    <a:pt x="452" y="1359"/>
                    <a:pt x="450" y="1364"/>
                  </a:cubicBezTo>
                  <a:cubicBezTo>
                    <a:pt x="448" y="1370"/>
                    <a:pt x="443" y="1374"/>
                    <a:pt x="442" y="1381"/>
                  </a:cubicBezTo>
                  <a:cubicBezTo>
                    <a:pt x="437" y="1384"/>
                    <a:pt x="437" y="1392"/>
                    <a:pt x="432" y="1396"/>
                  </a:cubicBezTo>
                  <a:cubicBezTo>
                    <a:pt x="433" y="1405"/>
                    <a:pt x="429" y="1410"/>
                    <a:pt x="425" y="1414"/>
                  </a:cubicBezTo>
                  <a:cubicBezTo>
                    <a:pt x="427" y="1423"/>
                    <a:pt x="419" y="1424"/>
                    <a:pt x="420" y="1432"/>
                  </a:cubicBezTo>
                  <a:cubicBezTo>
                    <a:pt x="427" y="1433"/>
                    <a:pt x="425" y="1426"/>
                    <a:pt x="427" y="1424"/>
                  </a:cubicBezTo>
                  <a:cubicBezTo>
                    <a:pt x="427" y="1419"/>
                    <a:pt x="434" y="1421"/>
                    <a:pt x="432" y="1414"/>
                  </a:cubicBezTo>
                  <a:cubicBezTo>
                    <a:pt x="437" y="1414"/>
                    <a:pt x="434" y="1406"/>
                    <a:pt x="440" y="1406"/>
                  </a:cubicBezTo>
                  <a:cubicBezTo>
                    <a:pt x="443" y="1405"/>
                    <a:pt x="440" y="1397"/>
                    <a:pt x="445" y="1396"/>
                  </a:cubicBezTo>
                  <a:cubicBezTo>
                    <a:pt x="451" y="1383"/>
                    <a:pt x="458" y="1371"/>
                    <a:pt x="465" y="1359"/>
                  </a:cubicBezTo>
                  <a:cubicBezTo>
                    <a:pt x="470" y="1358"/>
                    <a:pt x="467" y="1350"/>
                    <a:pt x="470" y="1349"/>
                  </a:cubicBezTo>
                  <a:cubicBezTo>
                    <a:pt x="475" y="1348"/>
                    <a:pt x="476" y="1344"/>
                    <a:pt x="475" y="1338"/>
                  </a:cubicBezTo>
                  <a:cubicBezTo>
                    <a:pt x="480" y="1334"/>
                    <a:pt x="485" y="1330"/>
                    <a:pt x="485" y="1321"/>
                  </a:cubicBezTo>
                  <a:cubicBezTo>
                    <a:pt x="494" y="1325"/>
                    <a:pt x="487" y="1312"/>
                    <a:pt x="493" y="1313"/>
                  </a:cubicBezTo>
                  <a:cubicBezTo>
                    <a:pt x="497" y="1313"/>
                    <a:pt x="494" y="1305"/>
                    <a:pt x="498" y="1303"/>
                  </a:cubicBezTo>
                  <a:cubicBezTo>
                    <a:pt x="505" y="1301"/>
                    <a:pt x="499" y="1286"/>
                    <a:pt x="510" y="1288"/>
                  </a:cubicBezTo>
                  <a:cubicBezTo>
                    <a:pt x="505" y="1293"/>
                    <a:pt x="506" y="1304"/>
                    <a:pt x="500" y="1308"/>
                  </a:cubicBezTo>
                  <a:cubicBezTo>
                    <a:pt x="497" y="1315"/>
                    <a:pt x="494" y="1322"/>
                    <a:pt x="490" y="1328"/>
                  </a:cubicBezTo>
                  <a:cubicBezTo>
                    <a:pt x="483" y="1340"/>
                    <a:pt x="477" y="1354"/>
                    <a:pt x="470" y="1366"/>
                  </a:cubicBezTo>
                  <a:cubicBezTo>
                    <a:pt x="465" y="1367"/>
                    <a:pt x="469" y="1375"/>
                    <a:pt x="465" y="1376"/>
                  </a:cubicBezTo>
                  <a:cubicBezTo>
                    <a:pt x="462" y="1378"/>
                    <a:pt x="460" y="1382"/>
                    <a:pt x="460" y="1386"/>
                  </a:cubicBezTo>
                  <a:cubicBezTo>
                    <a:pt x="454" y="1390"/>
                    <a:pt x="451" y="1397"/>
                    <a:pt x="450" y="1406"/>
                  </a:cubicBezTo>
                  <a:cubicBezTo>
                    <a:pt x="441" y="1417"/>
                    <a:pt x="435" y="1430"/>
                    <a:pt x="430" y="1444"/>
                  </a:cubicBezTo>
                  <a:cubicBezTo>
                    <a:pt x="425" y="1445"/>
                    <a:pt x="428" y="1453"/>
                    <a:pt x="425" y="1454"/>
                  </a:cubicBezTo>
                  <a:cubicBezTo>
                    <a:pt x="422" y="1456"/>
                    <a:pt x="420" y="1460"/>
                    <a:pt x="420" y="1464"/>
                  </a:cubicBezTo>
                  <a:cubicBezTo>
                    <a:pt x="415" y="1470"/>
                    <a:pt x="413" y="1477"/>
                    <a:pt x="410" y="1484"/>
                  </a:cubicBezTo>
                  <a:cubicBezTo>
                    <a:pt x="405" y="1499"/>
                    <a:pt x="398" y="1512"/>
                    <a:pt x="392" y="1525"/>
                  </a:cubicBezTo>
                  <a:cubicBezTo>
                    <a:pt x="387" y="1540"/>
                    <a:pt x="382" y="1555"/>
                    <a:pt x="377" y="1570"/>
                  </a:cubicBezTo>
                  <a:cubicBezTo>
                    <a:pt x="375" y="1578"/>
                    <a:pt x="373" y="1586"/>
                    <a:pt x="370" y="1593"/>
                  </a:cubicBezTo>
                  <a:cubicBezTo>
                    <a:pt x="371" y="1599"/>
                    <a:pt x="365" y="1598"/>
                    <a:pt x="367" y="1605"/>
                  </a:cubicBezTo>
                  <a:cubicBezTo>
                    <a:pt x="364" y="1606"/>
                    <a:pt x="366" y="1613"/>
                    <a:pt x="362" y="1613"/>
                  </a:cubicBezTo>
                  <a:cubicBezTo>
                    <a:pt x="364" y="1624"/>
                    <a:pt x="359" y="1628"/>
                    <a:pt x="360" y="1638"/>
                  </a:cubicBezTo>
                  <a:cubicBezTo>
                    <a:pt x="354" y="1641"/>
                    <a:pt x="358" y="1653"/>
                    <a:pt x="352" y="1656"/>
                  </a:cubicBezTo>
                  <a:cubicBezTo>
                    <a:pt x="349" y="1683"/>
                    <a:pt x="349" y="1697"/>
                    <a:pt x="342" y="1721"/>
                  </a:cubicBezTo>
                  <a:cubicBezTo>
                    <a:pt x="342" y="1735"/>
                    <a:pt x="342" y="1748"/>
                    <a:pt x="340" y="1759"/>
                  </a:cubicBezTo>
                  <a:cubicBezTo>
                    <a:pt x="346" y="1759"/>
                    <a:pt x="343" y="1757"/>
                    <a:pt x="342" y="1754"/>
                  </a:cubicBezTo>
                  <a:cubicBezTo>
                    <a:pt x="345" y="1753"/>
                    <a:pt x="344" y="1749"/>
                    <a:pt x="345" y="1746"/>
                  </a:cubicBezTo>
                  <a:cubicBezTo>
                    <a:pt x="346" y="1741"/>
                    <a:pt x="347" y="1733"/>
                    <a:pt x="350" y="1729"/>
                  </a:cubicBezTo>
                  <a:cubicBezTo>
                    <a:pt x="349" y="1713"/>
                    <a:pt x="354" y="1702"/>
                    <a:pt x="357" y="1691"/>
                  </a:cubicBezTo>
                  <a:cubicBezTo>
                    <a:pt x="361" y="1679"/>
                    <a:pt x="362" y="1666"/>
                    <a:pt x="367" y="1656"/>
                  </a:cubicBezTo>
                  <a:cubicBezTo>
                    <a:pt x="369" y="1650"/>
                    <a:pt x="372" y="1646"/>
                    <a:pt x="372" y="1638"/>
                  </a:cubicBezTo>
                  <a:cubicBezTo>
                    <a:pt x="378" y="1637"/>
                    <a:pt x="375" y="1627"/>
                    <a:pt x="380" y="1625"/>
                  </a:cubicBezTo>
                  <a:cubicBezTo>
                    <a:pt x="379" y="1617"/>
                    <a:pt x="384" y="1615"/>
                    <a:pt x="382" y="1605"/>
                  </a:cubicBezTo>
                  <a:cubicBezTo>
                    <a:pt x="392" y="1608"/>
                    <a:pt x="384" y="1592"/>
                    <a:pt x="390" y="1590"/>
                  </a:cubicBezTo>
                  <a:cubicBezTo>
                    <a:pt x="393" y="1579"/>
                    <a:pt x="398" y="1569"/>
                    <a:pt x="402" y="1560"/>
                  </a:cubicBezTo>
                  <a:cubicBezTo>
                    <a:pt x="402" y="1552"/>
                    <a:pt x="409" y="1552"/>
                    <a:pt x="407" y="1542"/>
                  </a:cubicBezTo>
                  <a:cubicBezTo>
                    <a:pt x="410" y="1537"/>
                    <a:pt x="415" y="1535"/>
                    <a:pt x="415" y="1527"/>
                  </a:cubicBezTo>
                  <a:cubicBezTo>
                    <a:pt x="415" y="1520"/>
                    <a:pt x="417" y="1514"/>
                    <a:pt x="422" y="1512"/>
                  </a:cubicBezTo>
                  <a:cubicBezTo>
                    <a:pt x="422" y="1505"/>
                    <a:pt x="423" y="1499"/>
                    <a:pt x="427" y="1497"/>
                  </a:cubicBezTo>
                  <a:cubicBezTo>
                    <a:pt x="427" y="1489"/>
                    <a:pt x="431" y="1485"/>
                    <a:pt x="433" y="1479"/>
                  </a:cubicBezTo>
                  <a:cubicBezTo>
                    <a:pt x="438" y="1477"/>
                    <a:pt x="435" y="1466"/>
                    <a:pt x="440" y="1464"/>
                  </a:cubicBezTo>
                  <a:cubicBezTo>
                    <a:pt x="443" y="1452"/>
                    <a:pt x="449" y="1443"/>
                    <a:pt x="455" y="1434"/>
                  </a:cubicBezTo>
                  <a:cubicBezTo>
                    <a:pt x="463" y="1413"/>
                    <a:pt x="477" y="1397"/>
                    <a:pt x="485" y="1376"/>
                  </a:cubicBezTo>
                  <a:cubicBezTo>
                    <a:pt x="491" y="1374"/>
                    <a:pt x="493" y="1369"/>
                    <a:pt x="493" y="1361"/>
                  </a:cubicBezTo>
                  <a:cubicBezTo>
                    <a:pt x="498" y="1359"/>
                    <a:pt x="499" y="1352"/>
                    <a:pt x="503" y="1348"/>
                  </a:cubicBezTo>
                  <a:cubicBezTo>
                    <a:pt x="509" y="1341"/>
                    <a:pt x="514" y="1331"/>
                    <a:pt x="518" y="1321"/>
                  </a:cubicBezTo>
                  <a:cubicBezTo>
                    <a:pt x="533" y="1307"/>
                    <a:pt x="537" y="1281"/>
                    <a:pt x="551" y="1265"/>
                  </a:cubicBezTo>
                  <a:cubicBezTo>
                    <a:pt x="550" y="1255"/>
                    <a:pt x="554" y="1250"/>
                    <a:pt x="558" y="1245"/>
                  </a:cubicBezTo>
                  <a:cubicBezTo>
                    <a:pt x="557" y="1236"/>
                    <a:pt x="561" y="1231"/>
                    <a:pt x="563" y="1225"/>
                  </a:cubicBezTo>
                  <a:cubicBezTo>
                    <a:pt x="567" y="1213"/>
                    <a:pt x="572" y="1200"/>
                    <a:pt x="576" y="1187"/>
                  </a:cubicBezTo>
                  <a:cubicBezTo>
                    <a:pt x="583" y="1190"/>
                    <a:pt x="572" y="1194"/>
                    <a:pt x="576" y="1200"/>
                  </a:cubicBezTo>
                  <a:cubicBezTo>
                    <a:pt x="576" y="1206"/>
                    <a:pt x="571" y="1207"/>
                    <a:pt x="573" y="1215"/>
                  </a:cubicBezTo>
                  <a:cubicBezTo>
                    <a:pt x="570" y="1224"/>
                    <a:pt x="567" y="1232"/>
                    <a:pt x="566" y="1243"/>
                  </a:cubicBezTo>
                  <a:cubicBezTo>
                    <a:pt x="559" y="1260"/>
                    <a:pt x="550" y="1274"/>
                    <a:pt x="546" y="1293"/>
                  </a:cubicBezTo>
                  <a:cubicBezTo>
                    <a:pt x="540" y="1299"/>
                    <a:pt x="535" y="1306"/>
                    <a:pt x="533" y="1316"/>
                  </a:cubicBezTo>
                  <a:cubicBezTo>
                    <a:pt x="527" y="1322"/>
                    <a:pt x="522" y="1329"/>
                    <a:pt x="520" y="1338"/>
                  </a:cubicBezTo>
                  <a:cubicBezTo>
                    <a:pt x="517" y="1341"/>
                    <a:pt x="512" y="1342"/>
                    <a:pt x="513" y="1348"/>
                  </a:cubicBezTo>
                  <a:cubicBezTo>
                    <a:pt x="512" y="1353"/>
                    <a:pt x="506" y="1353"/>
                    <a:pt x="508" y="1361"/>
                  </a:cubicBezTo>
                  <a:cubicBezTo>
                    <a:pt x="499" y="1364"/>
                    <a:pt x="499" y="1376"/>
                    <a:pt x="493" y="1381"/>
                  </a:cubicBezTo>
                  <a:cubicBezTo>
                    <a:pt x="494" y="1385"/>
                    <a:pt x="495" y="1381"/>
                    <a:pt x="498" y="1381"/>
                  </a:cubicBezTo>
                  <a:cubicBezTo>
                    <a:pt x="498" y="1385"/>
                    <a:pt x="498" y="1388"/>
                    <a:pt x="495" y="1389"/>
                  </a:cubicBezTo>
                  <a:cubicBezTo>
                    <a:pt x="498" y="1392"/>
                    <a:pt x="498" y="1398"/>
                    <a:pt x="498" y="1404"/>
                  </a:cubicBezTo>
                  <a:cubicBezTo>
                    <a:pt x="507" y="1395"/>
                    <a:pt x="507" y="1378"/>
                    <a:pt x="515" y="1369"/>
                  </a:cubicBezTo>
                  <a:cubicBezTo>
                    <a:pt x="517" y="1353"/>
                    <a:pt x="527" y="1347"/>
                    <a:pt x="528" y="1331"/>
                  </a:cubicBezTo>
                  <a:cubicBezTo>
                    <a:pt x="532" y="1330"/>
                    <a:pt x="532" y="1345"/>
                    <a:pt x="528" y="1343"/>
                  </a:cubicBezTo>
                  <a:cubicBezTo>
                    <a:pt x="528" y="1350"/>
                    <a:pt x="527" y="1354"/>
                    <a:pt x="523" y="1356"/>
                  </a:cubicBezTo>
                  <a:cubicBezTo>
                    <a:pt x="524" y="1368"/>
                    <a:pt x="515" y="1372"/>
                    <a:pt x="515" y="1384"/>
                  </a:cubicBezTo>
                  <a:cubicBezTo>
                    <a:pt x="511" y="1391"/>
                    <a:pt x="508" y="1400"/>
                    <a:pt x="505" y="1409"/>
                  </a:cubicBezTo>
                  <a:cubicBezTo>
                    <a:pt x="504" y="1414"/>
                    <a:pt x="500" y="1415"/>
                    <a:pt x="500" y="1421"/>
                  </a:cubicBezTo>
                  <a:cubicBezTo>
                    <a:pt x="497" y="1423"/>
                    <a:pt x="500" y="1431"/>
                    <a:pt x="495" y="1432"/>
                  </a:cubicBezTo>
                  <a:cubicBezTo>
                    <a:pt x="497" y="1445"/>
                    <a:pt x="494" y="1455"/>
                    <a:pt x="493" y="1467"/>
                  </a:cubicBezTo>
                  <a:cubicBezTo>
                    <a:pt x="494" y="1480"/>
                    <a:pt x="497" y="1488"/>
                    <a:pt x="498" y="1494"/>
                  </a:cubicBezTo>
                  <a:cubicBezTo>
                    <a:pt x="498" y="1502"/>
                    <a:pt x="498" y="1510"/>
                    <a:pt x="498" y="1517"/>
                  </a:cubicBezTo>
                  <a:cubicBezTo>
                    <a:pt x="496" y="1535"/>
                    <a:pt x="492" y="1549"/>
                    <a:pt x="490" y="1567"/>
                  </a:cubicBezTo>
                  <a:cubicBezTo>
                    <a:pt x="486" y="1568"/>
                    <a:pt x="489" y="1576"/>
                    <a:pt x="485" y="1578"/>
                  </a:cubicBezTo>
                  <a:cubicBezTo>
                    <a:pt x="486" y="1584"/>
                    <a:pt x="481" y="1583"/>
                    <a:pt x="483" y="1590"/>
                  </a:cubicBezTo>
                  <a:cubicBezTo>
                    <a:pt x="476" y="1593"/>
                    <a:pt x="479" y="1606"/>
                    <a:pt x="473" y="1610"/>
                  </a:cubicBezTo>
                  <a:cubicBezTo>
                    <a:pt x="468" y="1625"/>
                    <a:pt x="460" y="1638"/>
                    <a:pt x="455" y="1653"/>
                  </a:cubicBezTo>
                  <a:cubicBezTo>
                    <a:pt x="449" y="1667"/>
                    <a:pt x="443" y="1681"/>
                    <a:pt x="435" y="1693"/>
                  </a:cubicBezTo>
                  <a:cubicBezTo>
                    <a:pt x="427" y="1706"/>
                    <a:pt x="422" y="1720"/>
                    <a:pt x="413" y="1731"/>
                  </a:cubicBezTo>
                  <a:cubicBezTo>
                    <a:pt x="415" y="1735"/>
                    <a:pt x="415" y="1737"/>
                    <a:pt x="413" y="1741"/>
                  </a:cubicBezTo>
                  <a:cubicBezTo>
                    <a:pt x="409" y="1742"/>
                    <a:pt x="412" y="1749"/>
                    <a:pt x="408" y="1749"/>
                  </a:cubicBezTo>
                  <a:cubicBezTo>
                    <a:pt x="408" y="1755"/>
                    <a:pt x="414" y="1746"/>
                    <a:pt x="415" y="1744"/>
                  </a:cubicBezTo>
                  <a:cubicBezTo>
                    <a:pt x="419" y="1742"/>
                    <a:pt x="421" y="1740"/>
                    <a:pt x="425" y="1739"/>
                  </a:cubicBezTo>
                  <a:cubicBezTo>
                    <a:pt x="428" y="1732"/>
                    <a:pt x="438" y="1731"/>
                    <a:pt x="440" y="1724"/>
                  </a:cubicBezTo>
                  <a:cubicBezTo>
                    <a:pt x="452" y="1724"/>
                    <a:pt x="461" y="1714"/>
                    <a:pt x="468" y="1718"/>
                  </a:cubicBezTo>
                  <a:cubicBezTo>
                    <a:pt x="472" y="1728"/>
                    <a:pt x="457" y="1719"/>
                    <a:pt x="458" y="1726"/>
                  </a:cubicBezTo>
                  <a:cubicBezTo>
                    <a:pt x="451" y="1724"/>
                    <a:pt x="453" y="1731"/>
                    <a:pt x="448" y="1731"/>
                  </a:cubicBezTo>
                  <a:cubicBezTo>
                    <a:pt x="439" y="1738"/>
                    <a:pt x="429" y="1744"/>
                    <a:pt x="423" y="1754"/>
                  </a:cubicBezTo>
                  <a:cubicBezTo>
                    <a:pt x="414" y="1760"/>
                    <a:pt x="411" y="1772"/>
                    <a:pt x="403" y="1779"/>
                  </a:cubicBezTo>
                  <a:cubicBezTo>
                    <a:pt x="402" y="1790"/>
                    <a:pt x="396" y="1796"/>
                    <a:pt x="395" y="1807"/>
                  </a:cubicBezTo>
                  <a:cubicBezTo>
                    <a:pt x="390" y="1807"/>
                    <a:pt x="394" y="1818"/>
                    <a:pt x="390" y="1819"/>
                  </a:cubicBezTo>
                  <a:cubicBezTo>
                    <a:pt x="392" y="1826"/>
                    <a:pt x="385" y="1824"/>
                    <a:pt x="385" y="1829"/>
                  </a:cubicBezTo>
                  <a:cubicBezTo>
                    <a:pt x="387" y="1831"/>
                    <a:pt x="391" y="1843"/>
                    <a:pt x="385" y="1844"/>
                  </a:cubicBezTo>
                  <a:cubicBezTo>
                    <a:pt x="387" y="1852"/>
                    <a:pt x="390" y="1857"/>
                    <a:pt x="393" y="1864"/>
                  </a:cubicBezTo>
                  <a:cubicBezTo>
                    <a:pt x="394" y="1870"/>
                    <a:pt x="391" y="1871"/>
                    <a:pt x="390" y="1875"/>
                  </a:cubicBezTo>
                  <a:cubicBezTo>
                    <a:pt x="392" y="1877"/>
                    <a:pt x="393" y="1879"/>
                    <a:pt x="390" y="1880"/>
                  </a:cubicBezTo>
                  <a:cubicBezTo>
                    <a:pt x="395" y="1893"/>
                    <a:pt x="401" y="1904"/>
                    <a:pt x="405" y="1917"/>
                  </a:cubicBezTo>
                  <a:cubicBezTo>
                    <a:pt x="408" y="1919"/>
                    <a:pt x="409" y="1922"/>
                    <a:pt x="410" y="1925"/>
                  </a:cubicBezTo>
                  <a:cubicBezTo>
                    <a:pt x="412" y="1927"/>
                    <a:pt x="416" y="1927"/>
                    <a:pt x="415" y="1932"/>
                  </a:cubicBezTo>
                  <a:cubicBezTo>
                    <a:pt x="418" y="1937"/>
                    <a:pt x="423" y="1944"/>
                    <a:pt x="418" y="1950"/>
                  </a:cubicBezTo>
                  <a:cubicBezTo>
                    <a:pt x="409" y="1954"/>
                    <a:pt x="416" y="1941"/>
                    <a:pt x="410" y="1942"/>
                  </a:cubicBezTo>
                  <a:cubicBezTo>
                    <a:pt x="406" y="1941"/>
                    <a:pt x="408" y="1935"/>
                    <a:pt x="400" y="1937"/>
                  </a:cubicBezTo>
                  <a:cubicBezTo>
                    <a:pt x="398" y="1927"/>
                    <a:pt x="390" y="1922"/>
                    <a:pt x="388" y="1912"/>
                  </a:cubicBezTo>
                  <a:cubicBezTo>
                    <a:pt x="382" y="1912"/>
                    <a:pt x="386" y="1900"/>
                    <a:pt x="377" y="1902"/>
                  </a:cubicBezTo>
                  <a:cubicBezTo>
                    <a:pt x="380" y="1894"/>
                    <a:pt x="373" y="1894"/>
                    <a:pt x="372" y="1890"/>
                  </a:cubicBezTo>
                  <a:cubicBezTo>
                    <a:pt x="371" y="1883"/>
                    <a:pt x="363" y="1883"/>
                    <a:pt x="357" y="1880"/>
                  </a:cubicBezTo>
                  <a:cubicBezTo>
                    <a:pt x="356" y="1873"/>
                    <a:pt x="351" y="1869"/>
                    <a:pt x="350" y="1862"/>
                  </a:cubicBezTo>
                  <a:cubicBezTo>
                    <a:pt x="341" y="1860"/>
                    <a:pt x="334" y="1857"/>
                    <a:pt x="332" y="1849"/>
                  </a:cubicBezTo>
                  <a:cubicBezTo>
                    <a:pt x="325" y="1849"/>
                    <a:pt x="317" y="1848"/>
                    <a:pt x="315" y="1842"/>
                  </a:cubicBezTo>
                  <a:cubicBezTo>
                    <a:pt x="304" y="1844"/>
                    <a:pt x="300" y="1838"/>
                    <a:pt x="289" y="1839"/>
                  </a:cubicBezTo>
                  <a:cubicBezTo>
                    <a:pt x="286" y="1834"/>
                    <a:pt x="273" y="1839"/>
                    <a:pt x="277" y="1827"/>
                  </a:cubicBezTo>
                  <a:cubicBezTo>
                    <a:pt x="284" y="1820"/>
                    <a:pt x="288" y="1832"/>
                    <a:pt x="299" y="1829"/>
                  </a:cubicBezTo>
                  <a:cubicBezTo>
                    <a:pt x="305" y="1833"/>
                    <a:pt x="316" y="1833"/>
                    <a:pt x="322" y="1837"/>
                  </a:cubicBezTo>
                  <a:cubicBezTo>
                    <a:pt x="322" y="1826"/>
                    <a:pt x="310" y="1829"/>
                    <a:pt x="304" y="1824"/>
                  </a:cubicBezTo>
                  <a:cubicBezTo>
                    <a:pt x="296" y="1823"/>
                    <a:pt x="286" y="1823"/>
                    <a:pt x="282" y="1817"/>
                  </a:cubicBezTo>
                  <a:cubicBezTo>
                    <a:pt x="271" y="1817"/>
                    <a:pt x="264" y="1814"/>
                    <a:pt x="257" y="1812"/>
                  </a:cubicBezTo>
                  <a:cubicBezTo>
                    <a:pt x="251" y="1808"/>
                    <a:pt x="239" y="1811"/>
                    <a:pt x="234" y="1807"/>
                  </a:cubicBezTo>
                  <a:cubicBezTo>
                    <a:pt x="235" y="1800"/>
                    <a:pt x="246" y="1796"/>
                    <a:pt x="252" y="1802"/>
                  </a:cubicBezTo>
                  <a:cubicBezTo>
                    <a:pt x="256" y="1802"/>
                    <a:pt x="260" y="1803"/>
                    <a:pt x="262" y="1807"/>
                  </a:cubicBezTo>
                  <a:cubicBezTo>
                    <a:pt x="266" y="1807"/>
                    <a:pt x="271" y="1805"/>
                    <a:pt x="272" y="1809"/>
                  </a:cubicBezTo>
                  <a:cubicBezTo>
                    <a:pt x="301" y="1810"/>
                    <a:pt x="324" y="1818"/>
                    <a:pt x="342" y="1829"/>
                  </a:cubicBezTo>
                  <a:cubicBezTo>
                    <a:pt x="346" y="1828"/>
                    <a:pt x="341" y="1826"/>
                    <a:pt x="342" y="1822"/>
                  </a:cubicBezTo>
                  <a:cubicBezTo>
                    <a:pt x="339" y="1821"/>
                    <a:pt x="338" y="1817"/>
                    <a:pt x="335" y="1817"/>
                  </a:cubicBezTo>
                  <a:cubicBezTo>
                    <a:pt x="332" y="1811"/>
                    <a:pt x="328" y="1807"/>
                    <a:pt x="325" y="1802"/>
                  </a:cubicBezTo>
                  <a:cubicBezTo>
                    <a:pt x="320" y="1798"/>
                    <a:pt x="319" y="1791"/>
                    <a:pt x="314" y="1787"/>
                  </a:cubicBezTo>
                  <a:cubicBezTo>
                    <a:pt x="309" y="1783"/>
                    <a:pt x="305" y="1779"/>
                    <a:pt x="302" y="1774"/>
                  </a:cubicBezTo>
                  <a:cubicBezTo>
                    <a:pt x="300" y="1767"/>
                    <a:pt x="291" y="1768"/>
                    <a:pt x="292" y="1759"/>
                  </a:cubicBezTo>
                  <a:cubicBezTo>
                    <a:pt x="289" y="1753"/>
                    <a:pt x="283" y="1751"/>
                    <a:pt x="282" y="1744"/>
                  </a:cubicBezTo>
                  <a:cubicBezTo>
                    <a:pt x="271" y="1739"/>
                    <a:pt x="270" y="1724"/>
                    <a:pt x="259" y="1719"/>
                  </a:cubicBezTo>
                  <a:cubicBezTo>
                    <a:pt x="254" y="1707"/>
                    <a:pt x="246" y="1698"/>
                    <a:pt x="239" y="1688"/>
                  </a:cubicBezTo>
                  <a:cubicBezTo>
                    <a:pt x="235" y="1684"/>
                    <a:pt x="232" y="1679"/>
                    <a:pt x="229" y="1673"/>
                  </a:cubicBezTo>
                  <a:cubicBezTo>
                    <a:pt x="225" y="1669"/>
                    <a:pt x="220" y="1667"/>
                    <a:pt x="219" y="1661"/>
                  </a:cubicBezTo>
                  <a:cubicBezTo>
                    <a:pt x="214" y="1649"/>
                    <a:pt x="204" y="1642"/>
                    <a:pt x="201" y="1628"/>
                  </a:cubicBezTo>
                  <a:cubicBezTo>
                    <a:pt x="193" y="1620"/>
                    <a:pt x="194" y="1604"/>
                    <a:pt x="183" y="1598"/>
                  </a:cubicBezTo>
                  <a:cubicBezTo>
                    <a:pt x="182" y="1590"/>
                    <a:pt x="183" y="1580"/>
                    <a:pt x="176" y="1578"/>
                  </a:cubicBezTo>
                  <a:cubicBezTo>
                    <a:pt x="178" y="1567"/>
                    <a:pt x="173" y="1562"/>
                    <a:pt x="168" y="1558"/>
                  </a:cubicBezTo>
                  <a:cubicBezTo>
                    <a:pt x="168" y="1551"/>
                    <a:pt x="169" y="1543"/>
                    <a:pt x="166" y="1540"/>
                  </a:cubicBezTo>
                  <a:cubicBezTo>
                    <a:pt x="166" y="1531"/>
                    <a:pt x="157" y="1532"/>
                    <a:pt x="156" y="1525"/>
                  </a:cubicBezTo>
                  <a:cubicBezTo>
                    <a:pt x="153" y="1520"/>
                    <a:pt x="151" y="1514"/>
                    <a:pt x="146" y="1512"/>
                  </a:cubicBezTo>
                  <a:cubicBezTo>
                    <a:pt x="146" y="1506"/>
                    <a:pt x="147" y="1498"/>
                    <a:pt x="141" y="1497"/>
                  </a:cubicBezTo>
                  <a:cubicBezTo>
                    <a:pt x="138" y="1494"/>
                    <a:pt x="137" y="1487"/>
                    <a:pt x="133" y="1485"/>
                  </a:cubicBezTo>
                  <a:cubicBezTo>
                    <a:pt x="133" y="1472"/>
                    <a:pt x="123" y="1469"/>
                    <a:pt x="123" y="1457"/>
                  </a:cubicBezTo>
                  <a:cubicBezTo>
                    <a:pt x="119" y="1455"/>
                    <a:pt x="117" y="1449"/>
                    <a:pt x="118" y="1442"/>
                  </a:cubicBezTo>
                  <a:cubicBezTo>
                    <a:pt x="113" y="1440"/>
                    <a:pt x="111" y="1435"/>
                    <a:pt x="110" y="1429"/>
                  </a:cubicBezTo>
                  <a:cubicBezTo>
                    <a:pt x="108" y="1419"/>
                    <a:pt x="98" y="1416"/>
                    <a:pt x="100" y="1402"/>
                  </a:cubicBezTo>
                  <a:cubicBezTo>
                    <a:pt x="103" y="1402"/>
                    <a:pt x="102" y="1406"/>
                    <a:pt x="103" y="1409"/>
                  </a:cubicBezTo>
                  <a:cubicBezTo>
                    <a:pt x="106" y="1409"/>
                    <a:pt x="107" y="1410"/>
                    <a:pt x="108" y="1412"/>
                  </a:cubicBezTo>
                  <a:cubicBezTo>
                    <a:pt x="109" y="1417"/>
                    <a:pt x="115" y="1416"/>
                    <a:pt x="113" y="1424"/>
                  </a:cubicBezTo>
                  <a:cubicBezTo>
                    <a:pt x="119" y="1429"/>
                    <a:pt x="124" y="1435"/>
                    <a:pt x="125" y="1444"/>
                  </a:cubicBezTo>
                  <a:cubicBezTo>
                    <a:pt x="132" y="1449"/>
                    <a:pt x="135" y="1457"/>
                    <a:pt x="138" y="1465"/>
                  </a:cubicBezTo>
                  <a:cubicBezTo>
                    <a:pt x="141" y="1468"/>
                    <a:pt x="143" y="1471"/>
                    <a:pt x="146" y="1475"/>
                  </a:cubicBezTo>
                  <a:cubicBezTo>
                    <a:pt x="147" y="1477"/>
                    <a:pt x="152" y="1480"/>
                    <a:pt x="151" y="1485"/>
                  </a:cubicBezTo>
                  <a:cubicBezTo>
                    <a:pt x="162" y="1495"/>
                    <a:pt x="170" y="1509"/>
                    <a:pt x="181" y="1520"/>
                  </a:cubicBezTo>
                  <a:cubicBezTo>
                    <a:pt x="184" y="1527"/>
                    <a:pt x="192" y="1530"/>
                    <a:pt x="196" y="1537"/>
                  </a:cubicBezTo>
                  <a:cubicBezTo>
                    <a:pt x="201" y="1538"/>
                    <a:pt x="201" y="1544"/>
                    <a:pt x="206" y="1545"/>
                  </a:cubicBezTo>
                  <a:cubicBezTo>
                    <a:pt x="211" y="1545"/>
                    <a:pt x="208" y="1554"/>
                    <a:pt x="211" y="1555"/>
                  </a:cubicBezTo>
                  <a:cubicBezTo>
                    <a:pt x="219" y="1559"/>
                    <a:pt x="223" y="1568"/>
                    <a:pt x="231" y="1573"/>
                  </a:cubicBezTo>
                  <a:cubicBezTo>
                    <a:pt x="236" y="1573"/>
                    <a:pt x="236" y="1579"/>
                    <a:pt x="241" y="1580"/>
                  </a:cubicBezTo>
                  <a:cubicBezTo>
                    <a:pt x="240" y="1584"/>
                    <a:pt x="243" y="1585"/>
                    <a:pt x="246" y="1585"/>
                  </a:cubicBezTo>
                  <a:cubicBezTo>
                    <a:pt x="246" y="1588"/>
                    <a:pt x="247" y="1590"/>
                    <a:pt x="249" y="1590"/>
                  </a:cubicBezTo>
                  <a:cubicBezTo>
                    <a:pt x="255" y="1596"/>
                    <a:pt x="259" y="1604"/>
                    <a:pt x="264" y="1610"/>
                  </a:cubicBezTo>
                  <a:cubicBezTo>
                    <a:pt x="271" y="1610"/>
                    <a:pt x="266" y="1620"/>
                    <a:pt x="274" y="1618"/>
                  </a:cubicBezTo>
                  <a:cubicBezTo>
                    <a:pt x="274" y="1624"/>
                    <a:pt x="278" y="1626"/>
                    <a:pt x="282" y="1628"/>
                  </a:cubicBezTo>
                  <a:cubicBezTo>
                    <a:pt x="282" y="1620"/>
                    <a:pt x="278" y="1615"/>
                    <a:pt x="274" y="1610"/>
                  </a:cubicBezTo>
                  <a:cubicBezTo>
                    <a:pt x="270" y="1606"/>
                    <a:pt x="271" y="1599"/>
                    <a:pt x="266" y="1595"/>
                  </a:cubicBezTo>
                  <a:cubicBezTo>
                    <a:pt x="265" y="1589"/>
                    <a:pt x="257" y="1590"/>
                    <a:pt x="259" y="1580"/>
                  </a:cubicBezTo>
                  <a:cubicBezTo>
                    <a:pt x="255" y="1577"/>
                    <a:pt x="249" y="1575"/>
                    <a:pt x="249" y="1568"/>
                  </a:cubicBezTo>
                  <a:cubicBezTo>
                    <a:pt x="231" y="1555"/>
                    <a:pt x="219" y="1536"/>
                    <a:pt x="206" y="1517"/>
                  </a:cubicBezTo>
                  <a:cubicBezTo>
                    <a:pt x="203" y="1511"/>
                    <a:pt x="196" y="1509"/>
                    <a:pt x="193" y="1502"/>
                  </a:cubicBezTo>
                  <a:cubicBezTo>
                    <a:pt x="185" y="1502"/>
                    <a:pt x="187" y="1490"/>
                    <a:pt x="178" y="1490"/>
                  </a:cubicBezTo>
                  <a:cubicBezTo>
                    <a:pt x="178" y="1485"/>
                    <a:pt x="177" y="1481"/>
                    <a:pt x="173" y="1480"/>
                  </a:cubicBezTo>
                  <a:cubicBezTo>
                    <a:pt x="172" y="1477"/>
                    <a:pt x="168" y="1477"/>
                    <a:pt x="168" y="1472"/>
                  </a:cubicBezTo>
                  <a:cubicBezTo>
                    <a:pt x="164" y="1467"/>
                    <a:pt x="161" y="1460"/>
                    <a:pt x="156" y="1457"/>
                  </a:cubicBezTo>
                  <a:cubicBezTo>
                    <a:pt x="152" y="1454"/>
                    <a:pt x="153" y="1446"/>
                    <a:pt x="148" y="1442"/>
                  </a:cubicBezTo>
                  <a:cubicBezTo>
                    <a:pt x="147" y="1441"/>
                    <a:pt x="145" y="1442"/>
                    <a:pt x="146" y="1439"/>
                  </a:cubicBezTo>
                  <a:cubicBezTo>
                    <a:pt x="143" y="1433"/>
                    <a:pt x="139" y="1427"/>
                    <a:pt x="135" y="1422"/>
                  </a:cubicBezTo>
                  <a:cubicBezTo>
                    <a:pt x="135" y="1417"/>
                    <a:pt x="129" y="1419"/>
                    <a:pt x="130" y="1412"/>
                  </a:cubicBezTo>
                  <a:cubicBezTo>
                    <a:pt x="127" y="1411"/>
                    <a:pt x="130" y="1404"/>
                    <a:pt x="125" y="1404"/>
                  </a:cubicBezTo>
                  <a:cubicBezTo>
                    <a:pt x="123" y="1398"/>
                    <a:pt x="116" y="1395"/>
                    <a:pt x="115" y="1387"/>
                  </a:cubicBezTo>
                  <a:cubicBezTo>
                    <a:pt x="109" y="1384"/>
                    <a:pt x="112" y="1372"/>
                    <a:pt x="105" y="1369"/>
                  </a:cubicBezTo>
                  <a:cubicBezTo>
                    <a:pt x="102" y="1363"/>
                    <a:pt x="100" y="1355"/>
                    <a:pt x="95" y="1351"/>
                  </a:cubicBezTo>
                  <a:cubicBezTo>
                    <a:pt x="92" y="1337"/>
                    <a:pt x="85" y="1325"/>
                    <a:pt x="80" y="1311"/>
                  </a:cubicBezTo>
                  <a:cubicBezTo>
                    <a:pt x="70" y="1285"/>
                    <a:pt x="59" y="1260"/>
                    <a:pt x="57" y="1226"/>
                  </a:cubicBezTo>
                  <a:cubicBezTo>
                    <a:pt x="61" y="1229"/>
                    <a:pt x="62" y="1234"/>
                    <a:pt x="62" y="1241"/>
                  </a:cubicBezTo>
                  <a:cubicBezTo>
                    <a:pt x="66" y="1243"/>
                    <a:pt x="66" y="1249"/>
                    <a:pt x="67" y="1253"/>
                  </a:cubicBezTo>
                  <a:cubicBezTo>
                    <a:pt x="67" y="1265"/>
                    <a:pt x="76" y="1269"/>
                    <a:pt x="75" y="1281"/>
                  </a:cubicBezTo>
                  <a:cubicBezTo>
                    <a:pt x="80" y="1283"/>
                    <a:pt x="77" y="1293"/>
                    <a:pt x="83" y="1293"/>
                  </a:cubicBezTo>
                  <a:cubicBezTo>
                    <a:pt x="81" y="1301"/>
                    <a:pt x="87" y="1301"/>
                    <a:pt x="85" y="1309"/>
                  </a:cubicBezTo>
                  <a:cubicBezTo>
                    <a:pt x="94" y="1312"/>
                    <a:pt x="90" y="1327"/>
                    <a:pt x="98" y="1331"/>
                  </a:cubicBezTo>
                  <a:cubicBezTo>
                    <a:pt x="100" y="1336"/>
                    <a:pt x="98" y="1345"/>
                    <a:pt x="105" y="1344"/>
                  </a:cubicBezTo>
                  <a:cubicBezTo>
                    <a:pt x="103" y="1352"/>
                    <a:pt x="110" y="1351"/>
                    <a:pt x="108" y="1359"/>
                  </a:cubicBezTo>
                  <a:cubicBezTo>
                    <a:pt x="114" y="1365"/>
                    <a:pt x="117" y="1373"/>
                    <a:pt x="120" y="1382"/>
                  </a:cubicBezTo>
                  <a:cubicBezTo>
                    <a:pt x="128" y="1387"/>
                    <a:pt x="129" y="1398"/>
                    <a:pt x="135" y="1404"/>
                  </a:cubicBezTo>
                  <a:cubicBezTo>
                    <a:pt x="137" y="1409"/>
                    <a:pt x="141" y="1410"/>
                    <a:pt x="141" y="1417"/>
                  </a:cubicBezTo>
                  <a:cubicBezTo>
                    <a:pt x="143" y="1417"/>
                    <a:pt x="142" y="1422"/>
                    <a:pt x="146" y="1422"/>
                  </a:cubicBezTo>
                  <a:cubicBezTo>
                    <a:pt x="148" y="1422"/>
                    <a:pt x="148" y="1425"/>
                    <a:pt x="148" y="1427"/>
                  </a:cubicBezTo>
                  <a:cubicBezTo>
                    <a:pt x="155" y="1432"/>
                    <a:pt x="157" y="1443"/>
                    <a:pt x="163" y="1449"/>
                  </a:cubicBezTo>
                  <a:cubicBezTo>
                    <a:pt x="164" y="1455"/>
                    <a:pt x="170" y="1454"/>
                    <a:pt x="171" y="1459"/>
                  </a:cubicBezTo>
                  <a:cubicBezTo>
                    <a:pt x="176" y="1460"/>
                    <a:pt x="173" y="1469"/>
                    <a:pt x="178" y="1470"/>
                  </a:cubicBezTo>
                  <a:cubicBezTo>
                    <a:pt x="188" y="1473"/>
                    <a:pt x="186" y="1487"/>
                    <a:pt x="196" y="1490"/>
                  </a:cubicBezTo>
                  <a:cubicBezTo>
                    <a:pt x="197" y="1495"/>
                    <a:pt x="203" y="1495"/>
                    <a:pt x="204" y="1500"/>
                  </a:cubicBezTo>
                  <a:cubicBezTo>
                    <a:pt x="203" y="1506"/>
                    <a:pt x="213" y="1502"/>
                    <a:pt x="211" y="1510"/>
                  </a:cubicBezTo>
                  <a:cubicBezTo>
                    <a:pt x="221" y="1513"/>
                    <a:pt x="221" y="1525"/>
                    <a:pt x="229" y="1530"/>
                  </a:cubicBezTo>
                  <a:cubicBezTo>
                    <a:pt x="231" y="1533"/>
                    <a:pt x="233" y="1537"/>
                    <a:pt x="236" y="1540"/>
                  </a:cubicBezTo>
                  <a:cubicBezTo>
                    <a:pt x="240" y="1542"/>
                    <a:pt x="244" y="1544"/>
                    <a:pt x="244" y="1550"/>
                  </a:cubicBezTo>
                  <a:cubicBezTo>
                    <a:pt x="258" y="1559"/>
                    <a:pt x="264" y="1576"/>
                    <a:pt x="277" y="1588"/>
                  </a:cubicBezTo>
                  <a:cubicBezTo>
                    <a:pt x="277" y="1572"/>
                    <a:pt x="271" y="1570"/>
                    <a:pt x="271" y="1550"/>
                  </a:cubicBezTo>
                  <a:cubicBezTo>
                    <a:pt x="270" y="1548"/>
                    <a:pt x="267" y="1546"/>
                    <a:pt x="264" y="1545"/>
                  </a:cubicBezTo>
                  <a:cubicBezTo>
                    <a:pt x="267" y="1542"/>
                    <a:pt x="265" y="1541"/>
                    <a:pt x="264" y="1537"/>
                  </a:cubicBezTo>
                  <a:cubicBezTo>
                    <a:pt x="260" y="1534"/>
                    <a:pt x="257" y="1529"/>
                    <a:pt x="256" y="1522"/>
                  </a:cubicBezTo>
                  <a:cubicBezTo>
                    <a:pt x="251" y="1520"/>
                    <a:pt x="247" y="1516"/>
                    <a:pt x="249" y="1507"/>
                  </a:cubicBezTo>
                  <a:cubicBezTo>
                    <a:pt x="243" y="1505"/>
                    <a:pt x="241" y="1500"/>
                    <a:pt x="239" y="1495"/>
                  </a:cubicBezTo>
                  <a:cubicBezTo>
                    <a:pt x="236" y="1491"/>
                    <a:pt x="232" y="1490"/>
                    <a:pt x="229" y="1487"/>
                  </a:cubicBezTo>
                  <a:cubicBezTo>
                    <a:pt x="229" y="1481"/>
                    <a:pt x="225" y="1479"/>
                    <a:pt x="221" y="1477"/>
                  </a:cubicBezTo>
                  <a:cubicBezTo>
                    <a:pt x="220" y="1467"/>
                    <a:pt x="213" y="1464"/>
                    <a:pt x="211" y="1454"/>
                  </a:cubicBezTo>
                  <a:cubicBezTo>
                    <a:pt x="205" y="1448"/>
                    <a:pt x="202" y="1439"/>
                    <a:pt x="193" y="1434"/>
                  </a:cubicBezTo>
                  <a:cubicBezTo>
                    <a:pt x="196" y="1426"/>
                    <a:pt x="189" y="1427"/>
                    <a:pt x="188" y="1422"/>
                  </a:cubicBezTo>
                  <a:cubicBezTo>
                    <a:pt x="186" y="1418"/>
                    <a:pt x="184" y="1414"/>
                    <a:pt x="181" y="1412"/>
                  </a:cubicBezTo>
                  <a:cubicBezTo>
                    <a:pt x="179" y="1401"/>
                    <a:pt x="172" y="1397"/>
                    <a:pt x="168" y="1389"/>
                  </a:cubicBezTo>
                  <a:cubicBezTo>
                    <a:pt x="166" y="1386"/>
                    <a:pt x="161" y="1384"/>
                    <a:pt x="161" y="1379"/>
                  </a:cubicBezTo>
                  <a:cubicBezTo>
                    <a:pt x="163" y="1374"/>
                    <a:pt x="157" y="1376"/>
                    <a:pt x="156" y="1374"/>
                  </a:cubicBezTo>
                  <a:cubicBezTo>
                    <a:pt x="154" y="1373"/>
                    <a:pt x="156" y="1368"/>
                    <a:pt x="153" y="1369"/>
                  </a:cubicBezTo>
                  <a:cubicBezTo>
                    <a:pt x="153" y="1363"/>
                    <a:pt x="149" y="1362"/>
                    <a:pt x="151" y="1354"/>
                  </a:cubicBezTo>
                  <a:cubicBezTo>
                    <a:pt x="143" y="1347"/>
                    <a:pt x="140" y="1337"/>
                    <a:pt x="133" y="1331"/>
                  </a:cubicBezTo>
                  <a:cubicBezTo>
                    <a:pt x="133" y="1317"/>
                    <a:pt x="124" y="1312"/>
                    <a:pt x="120" y="1301"/>
                  </a:cubicBezTo>
                  <a:cubicBezTo>
                    <a:pt x="119" y="1295"/>
                    <a:pt x="118" y="1290"/>
                    <a:pt x="113" y="1288"/>
                  </a:cubicBezTo>
                  <a:cubicBezTo>
                    <a:pt x="113" y="1281"/>
                    <a:pt x="112" y="1276"/>
                    <a:pt x="108" y="1273"/>
                  </a:cubicBezTo>
                  <a:cubicBezTo>
                    <a:pt x="108" y="1265"/>
                    <a:pt x="101" y="1265"/>
                    <a:pt x="103" y="1256"/>
                  </a:cubicBezTo>
                  <a:cubicBezTo>
                    <a:pt x="97" y="1255"/>
                    <a:pt x="100" y="1245"/>
                    <a:pt x="95" y="1243"/>
                  </a:cubicBezTo>
                  <a:cubicBezTo>
                    <a:pt x="91" y="1234"/>
                    <a:pt x="92" y="1219"/>
                    <a:pt x="85" y="1213"/>
                  </a:cubicBezTo>
                  <a:cubicBezTo>
                    <a:pt x="84" y="1200"/>
                    <a:pt x="79" y="1190"/>
                    <a:pt x="75" y="1180"/>
                  </a:cubicBezTo>
                  <a:cubicBezTo>
                    <a:pt x="70" y="1172"/>
                    <a:pt x="70" y="1159"/>
                    <a:pt x="62" y="1153"/>
                  </a:cubicBezTo>
                  <a:cubicBezTo>
                    <a:pt x="63" y="1145"/>
                    <a:pt x="62" y="1140"/>
                    <a:pt x="57" y="1137"/>
                  </a:cubicBezTo>
                  <a:cubicBezTo>
                    <a:pt x="54" y="1130"/>
                    <a:pt x="58" y="1131"/>
                    <a:pt x="55" y="1125"/>
                  </a:cubicBezTo>
                  <a:cubicBezTo>
                    <a:pt x="55" y="1121"/>
                    <a:pt x="45" y="1115"/>
                    <a:pt x="52" y="1112"/>
                  </a:cubicBezTo>
                  <a:cubicBezTo>
                    <a:pt x="51" y="1107"/>
                    <a:pt x="46" y="1105"/>
                    <a:pt x="47" y="1097"/>
                  </a:cubicBezTo>
                  <a:cubicBezTo>
                    <a:pt x="48" y="1093"/>
                    <a:pt x="45" y="1093"/>
                    <a:pt x="45" y="1090"/>
                  </a:cubicBezTo>
                  <a:cubicBezTo>
                    <a:pt x="42" y="1090"/>
                    <a:pt x="43" y="1087"/>
                    <a:pt x="42" y="1085"/>
                  </a:cubicBezTo>
                  <a:cubicBezTo>
                    <a:pt x="48" y="1089"/>
                    <a:pt x="52" y="1095"/>
                    <a:pt x="52" y="1105"/>
                  </a:cubicBezTo>
                  <a:cubicBezTo>
                    <a:pt x="57" y="1105"/>
                    <a:pt x="54" y="1113"/>
                    <a:pt x="57" y="1115"/>
                  </a:cubicBezTo>
                  <a:cubicBezTo>
                    <a:pt x="59" y="1118"/>
                    <a:pt x="61" y="1122"/>
                    <a:pt x="60" y="1127"/>
                  </a:cubicBezTo>
                  <a:cubicBezTo>
                    <a:pt x="67" y="1132"/>
                    <a:pt x="67" y="1146"/>
                    <a:pt x="72" y="1153"/>
                  </a:cubicBezTo>
                  <a:cubicBezTo>
                    <a:pt x="71" y="1161"/>
                    <a:pt x="80" y="1158"/>
                    <a:pt x="77" y="1168"/>
                  </a:cubicBezTo>
                  <a:cubicBezTo>
                    <a:pt x="83" y="1168"/>
                    <a:pt x="78" y="1179"/>
                    <a:pt x="85" y="1178"/>
                  </a:cubicBezTo>
                  <a:cubicBezTo>
                    <a:pt x="87" y="1200"/>
                    <a:pt x="101" y="1211"/>
                    <a:pt x="108" y="1228"/>
                  </a:cubicBezTo>
                  <a:cubicBezTo>
                    <a:pt x="112" y="1236"/>
                    <a:pt x="115" y="1246"/>
                    <a:pt x="123" y="1251"/>
                  </a:cubicBezTo>
                  <a:cubicBezTo>
                    <a:pt x="124" y="1262"/>
                    <a:pt x="134" y="1265"/>
                    <a:pt x="135" y="1276"/>
                  </a:cubicBezTo>
                  <a:cubicBezTo>
                    <a:pt x="139" y="1279"/>
                    <a:pt x="142" y="1283"/>
                    <a:pt x="145" y="1286"/>
                  </a:cubicBezTo>
                  <a:cubicBezTo>
                    <a:pt x="145" y="1292"/>
                    <a:pt x="149" y="1294"/>
                    <a:pt x="153" y="1296"/>
                  </a:cubicBezTo>
                  <a:cubicBezTo>
                    <a:pt x="156" y="1299"/>
                    <a:pt x="155" y="1305"/>
                    <a:pt x="161" y="1306"/>
                  </a:cubicBezTo>
                  <a:cubicBezTo>
                    <a:pt x="162" y="1311"/>
                    <a:pt x="162" y="1317"/>
                    <a:pt x="168" y="1316"/>
                  </a:cubicBezTo>
                  <a:cubicBezTo>
                    <a:pt x="169" y="1323"/>
                    <a:pt x="173" y="1327"/>
                    <a:pt x="173" y="1334"/>
                  </a:cubicBezTo>
                  <a:cubicBezTo>
                    <a:pt x="182" y="1344"/>
                    <a:pt x="191" y="1353"/>
                    <a:pt x="196" y="1366"/>
                  </a:cubicBezTo>
                  <a:cubicBezTo>
                    <a:pt x="202" y="1369"/>
                    <a:pt x="204" y="1377"/>
                    <a:pt x="206" y="1384"/>
                  </a:cubicBezTo>
                  <a:cubicBezTo>
                    <a:pt x="214" y="1385"/>
                    <a:pt x="209" y="1397"/>
                    <a:pt x="216" y="1399"/>
                  </a:cubicBezTo>
                  <a:cubicBezTo>
                    <a:pt x="224" y="1410"/>
                    <a:pt x="227" y="1424"/>
                    <a:pt x="236" y="1434"/>
                  </a:cubicBezTo>
                  <a:cubicBezTo>
                    <a:pt x="239" y="1449"/>
                    <a:pt x="247" y="1459"/>
                    <a:pt x="251" y="1472"/>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20" y="790"/>
                    <a:pt x="325" y="780"/>
                    <a:pt x="334" y="775"/>
                  </a:cubicBezTo>
                  <a:cubicBezTo>
                    <a:pt x="333" y="759"/>
                    <a:pt x="349" y="760"/>
                    <a:pt x="349" y="745"/>
                  </a:cubicBezTo>
                  <a:cubicBezTo>
                    <a:pt x="358" y="743"/>
                    <a:pt x="361" y="735"/>
                    <a:pt x="366" y="730"/>
                  </a:cubicBezTo>
                  <a:cubicBezTo>
                    <a:pt x="372" y="724"/>
                    <a:pt x="378" y="718"/>
                    <a:pt x="384" y="712"/>
                  </a:cubicBezTo>
                  <a:cubicBezTo>
                    <a:pt x="387" y="708"/>
                    <a:pt x="391" y="707"/>
                    <a:pt x="394" y="704"/>
                  </a:cubicBezTo>
                  <a:cubicBezTo>
                    <a:pt x="397" y="702"/>
                    <a:pt x="399" y="697"/>
                    <a:pt x="402" y="694"/>
                  </a:cubicBezTo>
                  <a:cubicBezTo>
                    <a:pt x="408" y="689"/>
                    <a:pt x="414" y="684"/>
                    <a:pt x="422" y="679"/>
                  </a:cubicBezTo>
                  <a:cubicBezTo>
                    <a:pt x="426" y="674"/>
                    <a:pt x="429" y="668"/>
                    <a:pt x="434" y="664"/>
                  </a:cubicBezTo>
                  <a:cubicBezTo>
                    <a:pt x="437" y="662"/>
                    <a:pt x="439" y="659"/>
                    <a:pt x="442" y="657"/>
                  </a:cubicBezTo>
                  <a:cubicBezTo>
                    <a:pt x="446" y="655"/>
                    <a:pt x="444" y="649"/>
                    <a:pt x="452" y="651"/>
                  </a:cubicBezTo>
                  <a:cubicBezTo>
                    <a:pt x="457" y="640"/>
                    <a:pt x="466" y="634"/>
                    <a:pt x="472" y="624"/>
                  </a:cubicBezTo>
                  <a:cubicBezTo>
                    <a:pt x="480" y="626"/>
                    <a:pt x="475" y="615"/>
                    <a:pt x="485" y="619"/>
                  </a:cubicBezTo>
                  <a:cubicBezTo>
                    <a:pt x="485" y="608"/>
                    <a:pt x="494" y="606"/>
                    <a:pt x="500" y="601"/>
                  </a:cubicBezTo>
                  <a:cubicBezTo>
                    <a:pt x="503" y="593"/>
                    <a:pt x="511" y="589"/>
                    <a:pt x="517" y="583"/>
                  </a:cubicBezTo>
                  <a:cubicBezTo>
                    <a:pt x="521" y="575"/>
                    <a:pt x="530" y="573"/>
                    <a:pt x="535" y="566"/>
                  </a:cubicBezTo>
                  <a:cubicBezTo>
                    <a:pt x="536" y="561"/>
                    <a:pt x="542" y="561"/>
                    <a:pt x="542" y="556"/>
                  </a:cubicBezTo>
                  <a:cubicBezTo>
                    <a:pt x="551" y="558"/>
                    <a:pt x="548" y="549"/>
                    <a:pt x="553" y="548"/>
                  </a:cubicBezTo>
                  <a:cubicBezTo>
                    <a:pt x="554" y="538"/>
                    <a:pt x="566" y="538"/>
                    <a:pt x="568" y="528"/>
                  </a:cubicBezTo>
                  <a:cubicBezTo>
                    <a:pt x="573" y="527"/>
                    <a:pt x="573" y="521"/>
                    <a:pt x="575" y="518"/>
                  </a:cubicBezTo>
                  <a:cubicBezTo>
                    <a:pt x="577" y="517"/>
                    <a:pt x="578" y="516"/>
                    <a:pt x="578" y="513"/>
                  </a:cubicBezTo>
                  <a:cubicBezTo>
                    <a:pt x="581" y="513"/>
                    <a:pt x="584" y="512"/>
                    <a:pt x="583" y="508"/>
                  </a:cubicBezTo>
                  <a:cubicBezTo>
                    <a:pt x="588" y="501"/>
                    <a:pt x="593" y="495"/>
                    <a:pt x="598" y="488"/>
                  </a:cubicBezTo>
                  <a:cubicBezTo>
                    <a:pt x="603" y="487"/>
                    <a:pt x="598" y="477"/>
                    <a:pt x="605" y="478"/>
                  </a:cubicBezTo>
                  <a:cubicBezTo>
                    <a:pt x="609" y="476"/>
                    <a:pt x="605" y="465"/>
                    <a:pt x="613" y="468"/>
                  </a:cubicBezTo>
                  <a:cubicBezTo>
                    <a:pt x="613" y="463"/>
                    <a:pt x="611" y="462"/>
                    <a:pt x="608" y="465"/>
                  </a:cubicBezTo>
                  <a:cubicBezTo>
                    <a:pt x="607" y="469"/>
                    <a:pt x="604" y="469"/>
                    <a:pt x="603" y="473"/>
                  </a:cubicBezTo>
                  <a:cubicBezTo>
                    <a:pt x="604" y="479"/>
                    <a:pt x="593" y="475"/>
                    <a:pt x="595" y="483"/>
                  </a:cubicBezTo>
                  <a:cubicBezTo>
                    <a:pt x="590" y="484"/>
                    <a:pt x="590" y="490"/>
                    <a:pt x="585" y="490"/>
                  </a:cubicBezTo>
                  <a:cubicBezTo>
                    <a:pt x="582" y="493"/>
                    <a:pt x="580" y="497"/>
                    <a:pt x="578" y="500"/>
                  </a:cubicBezTo>
                  <a:cubicBezTo>
                    <a:pt x="573" y="503"/>
                    <a:pt x="570" y="506"/>
                    <a:pt x="568" y="510"/>
                  </a:cubicBezTo>
                  <a:cubicBezTo>
                    <a:pt x="553" y="520"/>
                    <a:pt x="540" y="531"/>
                    <a:pt x="527" y="543"/>
                  </a:cubicBezTo>
                  <a:cubicBezTo>
                    <a:pt x="513" y="553"/>
                    <a:pt x="500" y="565"/>
                    <a:pt x="487" y="576"/>
                  </a:cubicBezTo>
                  <a:cubicBezTo>
                    <a:pt x="482" y="577"/>
                    <a:pt x="482" y="583"/>
                    <a:pt x="477" y="584"/>
                  </a:cubicBezTo>
                  <a:cubicBezTo>
                    <a:pt x="474" y="584"/>
                    <a:pt x="475" y="588"/>
                    <a:pt x="472" y="589"/>
                  </a:cubicBezTo>
                  <a:cubicBezTo>
                    <a:pt x="469" y="589"/>
                    <a:pt x="468" y="591"/>
                    <a:pt x="467" y="594"/>
                  </a:cubicBezTo>
                  <a:cubicBezTo>
                    <a:pt x="464" y="596"/>
                    <a:pt x="458" y="596"/>
                    <a:pt x="457" y="601"/>
                  </a:cubicBezTo>
                  <a:cubicBezTo>
                    <a:pt x="457" y="608"/>
                    <a:pt x="447" y="605"/>
                    <a:pt x="447" y="611"/>
                  </a:cubicBezTo>
                  <a:cubicBezTo>
                    <a:pt x="439" y="615"/>
                    <a:pt x="436" y="623"/>
                    <a:pt x="429" y="629"/>
                  </a:cubicBezTo>
                  <a:cubicBezTo>
                    <a:pt x="421" y="633"/>
                    <a:pt x="418" y="642"/>
                    <a:pt x="412" y="649"/>
                  </a:cubicBezTo>
                  <a:cubicBezTo>
                    <a:pt x="406" y="656"/>
                    <a:pt x="397" y="659"/>
                    <a:pt x="394" y="669"/>
                  </a:cubicBezTo>
                  <a:cubicBezTo>
                    <a:pt x="384" y="672"/>
                    <a:pt x="382" y="683"/>
                    <a:pt x="374" y="687"/>
                  </a:cubicBezTo>
                  <a:cubicBezTo>
                    <a:pt x="371" y="689"/>
                    <a:pt x="369" y="694"/>
                    <a:pt x="366" y="697"/>
                  </a:cubicBezTo>
                  <a:cubicBezTo>
                    <a:pt x="361" y="698"/>
                    <a:pt x="361" y="704"/>
                    <a:pt x="359" y="707"/>
                  </a:cubicBezTo>
                  <a:cubicBezTo>
                    <a:pt x="351" y="711"/>
                    <a:pt x="351" y="724"/>
                    <a:pt x="341" y="727"/>
                  </a:cubicBezTo>
                  <a:cubicBezTo>
                    <a:pt x="338" y="737"/>
                    <a:pt x="331" y="742"/>
                    <a:pt x="326" y="750"/>
                  </a:cubicBezTo>
                  <a:cubicBezTo>
                    <a:pt x="324" y="753"/>
                    <a:pt x="322" y="757"/>
                    <a:pt x="319" y="760"/>
                  </a:cubicBezTo>
                  <a:cubicBezTo>
                    <a:pt x="314" y="762"/>
                    <a:pt x="315" y="769"/>
                    <a:pt x="309" y="770"/>
                  </a:cubicBezTo>
                  <a:cubicBezTo>
                    <a:pt x="309" y="785"/>
                    <a:pt x="297" y="788"/>
                    <a:pt x="296" y="803"/>
                  </a:cubicBezTo>
                  <a:cubicBezTo>
                    <a:pt x="288" y="810"/>
                    <a:pt x="283" y="820"/>
                    <a:pt x="281" y="833"/>
                  </a:cubicBezTo>
                  <a:cubicBezTo>
                    <a:pt x="274" y="835"/>
                    <a:pt x="274" y="844"/>
                    <a:pt x="266" y="845"/>
                  </a:cubicBezTo>
                  <a:cubicBezTo>
                    <a:pt x="266" y="851"/>
                    <a:pt x="266" y="857"/>
                    <a:pt x="266" y="863"/>
                  </a:cubicBezTo>
                  <a:cubicBezTo>
                    <a:pt x="264" y="865"/>
                    <a:pt x="258" y="875"/>
                    <a:pt x="263" y="876"/>
                  </a:cubicBezTo>
                  <a:cubicBezTo>
                    <a:pt x="279" y="860"/>
                    <a:pt x="284" y="834"/>
                    <a:pt x="301" y="820"/>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79" y="908"/>
                    <a:pt x="80" y="916"/>
                    <a:pt x="85" y="921"/>
                  </a:cubicBezTo>
                  <a:cubicBezTo>
                    <a:pt x="92" y="948"/>
                    <a:pt x="105" y="969"/>
                    <a:pt x="115" y="994"/>
                  </a:cubicBezTo>
                  <a:cubicBezTo>
                    <a:pt x="117" y="1000"/>
                    <a:pt x="122" y="1004"/>
                    <a:pt x="123" y="1012"/>
                  </a:cubicBezTo>
                  <a:cubicBezTo>
                    <a:pt x="130" y="1012"/>
                    <a:pt x="126" y="1025"/>
                    <a:pt x="133" y="1027"/>
                  </a:cubicBezTo>
                  <a:cubicBezTo>
                    <a:pt x="133" y="1035"/>
                    <a:pt x="137" y="1037"/>
                    <a:pt x="140" y="1039"/>
                  </a:cubicBezTo>
                  <a:cubicBezTo>
                    <a:pt x="141" y="1040"/>
                    <a:pt x="140" y="1043"/>
                    <a:pt x="140" y="1044"/>
                  </a:cubicBezTo>
                  <a:cubicBezTo>
                    <a:pt x="143" y="1050"/>
                    <a:pt x="148" y="1055"/>
                    <a:pt x="150" y="1062"/>
                  </a:cubicBezTo>
                  <a:cubicBezTo>
                    <a:pt x="160" y="1070"/>
                    <a:pt x="164" y="1084"/>
                    <a:pt x="173" y="1092"/>
                  </a:cubicBezTo>
                  <a:cubicBezTo>
                    <a:pt x="173" y="1100"/>
                    <a:pt x="181" y="1101"/>
                    <a:pt x="181" y="1110"/>
                  </a:cubicBezTo>
                  <a:cubicBezTo>
                    <a:pt x="185" y="1114"/>
                    <a:pt x="188" y="1121"/>
                    <a:pt x="193" y="1125"/>
                  </a:cubicBezTo>
                  <a:cubicBezTo>
                    <a:pt x="197" y="1138"/>
                    <a:pt x="205" y="1147"/>
                    <a:pt x="208" y="1160"/>
                  </a:cubicBezTo>
                  <a:cubicBezTo>
                    <a:pt x="212" y="1160"/>
                    <a:pt x="210" y="1167"/>
                    <a:pt x="213" y="1168"/>
                  </a:cubicBezTo>
                  <a:cubicBezTo>
                    <a:pt x="213" y="1172"/>
                    <a:pt x="217" y="1173"/>
                    <a:pt x="218" y="1175"/>
                  </a:cubicBezTo>
                  <a:cubicBezTo>
                    <a:pt x="220" y="1183"/>
                    <a:pt x="221" y="1191"/>
                    <a:pt x="228" y="1193"/>
                  </a:cubicBezTo>
                  <a:cubicBezTo>
                    <a:pt x="227" y="1183"/>
                    <a:pt x="222" y="1175"/>
                    <a:pt x="218" y="1168"/>
                  </a:cubicBezTo>
                  <a:cubicBezTo>
                    <a:pt x="223" y="1163"/>
                    <a:pt x="216" y="1159"/>
                    <a:pt x="218" y="1150"/>
                  </a:cubicBezTo>
                  <a:cubicBezTo>
                    <a:pt x="214" y="1150"/>
                    <a:pt x="217" y="1143"/>
                    <a:pt x="213" y="1142"/>
                  </a:cubicBezTo>
                  <a:cubicBezTo>
                    <a:pt x="214" y="1136"/>
                    <a:pt x="209" y="1137"/>
                    <a:pt x="211" y="1130"/>
                  </a:cubicBezTo>
                  <a:cubicBezTo>
                    <a:pt x="208" y="1122"/>
                    <a:pt x="204" y="1116"/>
                    <a:pt x="203" y="1107"/>
                  </a:cubicBezTo>
                  <a:cubicBezTo>
                    <a:pt x="195" y="1104"/>
                    <a:pt x="202" y="1099"/>
                    <a:pt x="196" y="1092"/>
                  </a:cubicBezTo>
                  <a:cubicBezTo>
                    <a:pt x="190" y="1087"/>
                    <a:pt x="191" y="1077"/>
                    <a:pt x="186" y="1072"/>
                  </a:cubicBezTo>
                  <a:cubicBezTo>
                    <a:pt x="182" y="1066"/>
                    <a:pt x="181" y="1058"/>
                    <a:pt x="175" y="1054"/>
                  </a:cubicBezTo>
                  <a:cubicBezTo>
                    <a:pt x="174" y="1051"/>
                    <a:pt x="172" y="1048"/>
                    <a:pt x="170" y="1044"/>
                  </a:cubicBezTo>
                  <a:cubicBezTo>
                    <a:pt x="164" y="1046"/>
                    <a:pt x="172" y="1032"/>
                    <a:pt x="165" y="1034"/>
                  </a:cubicBezTo>
                  <a:cubicBezTo>
                    <a:pt x="159" y="1021"/>
                    <a:pt x="152" y="1007"/>
                    <a:pt x="143" y="996"/>
                  </a:cubicBezTo>
                  <a:cubicBezTo>
                    <a:pt x="138" y="992"/>
                    <a:pt x="137" y="984"/>
                    <a:pt x="133" y="979"/>
                  </a:cubicBezTo>
                  <a:cubicBezTo>
                    <a:pt x="130" y="971"/>
                    <a:pt x="123" y="968"/>
                    <a:pt x="123" y="959"/>
                  </a:cubicBezTo>
                  <a:cubicBezTo>
                    <a:pt x="116" y="956"/>
                    <a:pt x="117" y="944"/>
                    <a:pt x="110" y="941"/>
                  </a:cubicBezTo>
                  <a:cubicBezTo>
                    <a:pt x="106" y="935"/>
                    <a:pt x="105" y="926"/>
                    <a:pt x="100" y="921"/>
                  </a:cubicBezTo>
                  <a:cubicBezTo>
                    <a:pt x="98" y="914"/>
                    <a:pt x="92" y="910"/>
                    <a:pt x="90" y="903"/>
                  </a:cubicBezTo>
                  <a:cubicBezTo>
                    <a:pt x="87" y="897"/>
                    <a:pt x="79" y="894"/>
                    <a:pt x="80" y="883"/>
                  </a:cubicBezTo>
                  <a:cubicBezTo>
                    <a:pt x="68" y="875"/>
                    <a:pt x="70" y="853"/>
                    <a:pt x="60" y="84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89" y="1126"/>
                    <a:pt x="96" y="1131"/>
                    <a:pt x="98" y="1140"/>
                  </a:cubicBezTo>
                  <a:cubicBezTo>
                    <a:pt x="108" y="1151"/>
                    <a:pt x="115" y="1166"/>
                    <a:pt x="123" y="1180"/>
                  </a:cubicBezTo>
                  <a:cubicBezTo>
                    <a:pt x="124" y="1184"/>
                    <a:pt x="126" y="1187"/>
                    <a:pt x="128" y="1190"/>
                  </a:cubicBezTo>
                  <a:cubicBezTo>
                    <a:pt x="133" y="1191"/>
                    <a:pt x="128" y="1201"/>
                    <a:pt x="135" y="1200"/>
                  </a:cubicBezTo>
                  <a:cubicBezTo>
                    <a:pt x="134" y="1208"/>
                    <a:pt x="138" y="1209"/>
                    <a:pt x="138" y="1215"/>
                  </a:cubicBezTo>
                  <a:cubicBezTo>
                    <a:pt x="146" y="1213"/>
                    <a:pt x="141" y="1224"/>
                    <a:pt x="145" y="1225"/>
                  </a:cubicBezTo>
                  <a:cubicBezTo>
                    <a:pt x="148" y="1234"/>
                    <a:pt x="156" y="1237"/>
                    <a:pt x="158" y="1246"/>
                  </a:cubicBezTo>
                  <a:cubicBezTo>
                    <a:pt x="163" y="1252"/>
                    <a:pt x="163" y="1262"/>
                    <a:pt x="171" y="1266"/>
                  </a:cubicBezTo>
                  <a:cubicBezTo>
                    <a:pt x="170" y="1271"/>
                    <a:pt x="171" y="1275"/>
                    <a:pt x="176" y="1276"/>
                  </a:cubicBezTo>
                  <a:cubicBezTo>
                    <a:pt x="181" y="1276"/>
                    <a:pt x="178" y="1285"/>
                    <a:pt x="183" y="1286"/>
                  </a:cubicBezTo>
                  <a:cubicBezTo>
                    <a:pt x="189" y="1291"/>
                    <a:pt x="190" y="1301"/>
                    <a:pt x="196" y="1306"/>
                  </a:cubicBezTo>
                  <a:cubicBezTo>
                    <a:pt x="198" y="1315"/>
                    <a:pt x="204" y="1320"/>
                    <a:pt x="206" y="1329"/>
                  </a:cubicBezTo>
                  <a:cubicBezTo>
                    <a:pt x="210" y="1329"/>
                    <a:pt x="212" y="1333"/>
                    <a:pt x="211" y="1339"/>
                  </a:cubicBezTo>
                  <a:cubicBezTo>
                    <a:pt x="215" y="1341"/>
                    <a:pt x="219" y="1342"/>
                    <a:pt x="218" y="1349"/>
                  </a:cubicBezTo>
                  <a:cubicBezTo>
                    <a:pt x="220" y="1358"/>
                    <a:pt x="231" y="1358"/>
                    <a:pt x="229" y="1371"/>
                  </a:cubicBezTo>
                  <a:cubicBezTo>
                    <a:pt x="235" y="1376"/>
                    <a:pt x="237" y="1387"/>
                    <a:pt x="241" y="1394"/>
                  </a:cubicBezTo>
                  <a:cubicBezTo>
                    <a:pt x="241" y="1395"/>
                    <a:pt x="243" y="1397"/>
                    <a:pt x="244" y="1394"/>
                  </a:cubicBezTo>
                  <a:cubicBezTo>
                    <a:pt x="241" y="1386"/>
                    <a:pt x="240" y="1376"/>
                    <a:pt x="239" y="1366"/>
                  </a:cubicBezTo>
                  <a:cubicBezTo>
                    <a:pt x="235" y="1359"/>
                    <a:pt x="232" y="1351"/>
                    <a:pt x="231" y="1341"/>
                  </a:cubicBezTo>
                  <a:cubicBezTo>
                    <a:pt x="224" y="1337"/>
                    <a:pt x="228" y="1322"/>
                    <a:pt x="221" y="1319"/>
                  </a:cubicBezTo>
                  <a:cubicBezTo>
                    <a:pt x="220" y="1308"/>
                    <a:pt x="214" y="1302"/>
                    <a:pt x="213" y="1291"/>
                  </a:cubicBezTo>
                  <a:cubicBezTo>
                    <a:pt x="209" y="1290"/>
                    <a:pt x="212" y="1282"/>
                    <a:pt x="208" y="1281"/>
                  </a:cubicBezTo>
                  <a:cubicBezTo>
                    <a:pt x="205" y="1279"/>
                    <a:pt x="205" y="1273"/>
                    <a:pt x="203" y="1268"/>
                  </a:cubicBezTo>
                  <a:cubicBezTo>
                    <a:pt x="199" y="1268"/>
                    <a:pt x="202" y="1260"/>
                    <a:pt x="198" y="1258"/>
                  </a:cubicBezTo>
                  <a:cubicBezTo>
                    <a:pt x="197" y="1253"/>
                    <a:pt x="193" y="1252"/>
                    <a:pt x="193" y="1246"/>
                  </a:cubicBezTo>
                  <a:cubicBezTo>
                    <a:pt x="189" y="1239"/>
                    <a:pt x="186" y="1231"/>
                    <a:pt x="181" y="1225"/>
                  </a:cubicBezTo>
                  <a:cubicBezTo>
                    <a:pt x="180" y="1215"/>
                    <a:pt x="168" y="1215"/>
                    <a:pt x="168" y="1203"/>
                  </a:cubicBezTo>
                  <a:cubicBezTo>
                    <a:pt x="161" y="1199"/>
                    <a:pt x="160" y="1189"/>
                    <a:pt x="155" y="1183"/>
                  </a:cubicBezTo>
                  <a:cubicBezTo>
                    <a:pt x="154" y="1179"/>
                    <a:pt x="152" y="1176"/>
                    <a:pt x="150" y="1173"/>
                  </a:cubicBezTo>
                  <a:cubicBezTo>
                    <a:pt x="145" y="1172"/>
                    <a:pt x="150" y="1162"/>
                    <a:pt x="143" y="1163"/>
                  </a:cubicBezTo>
                  <a:cubicBezTo>
                    <a:pt x="141" y="1153"/>
                    <a:pt x="134" y="1150"/>
                    <a:pt x="130" y="1142"/>
                  </a:cubicBezTo>
                  <a:cubicBezTo>
                    <a:pt x="127" y="1134"/>
                    <a:pt x="121" y="1128"/>
                    <a:pt x="118" y="1120"/>
                  </a:cubicBezTo>
                  <a:cubicBezTo>
                    <a:pt x="113" y="1114"/>
                    <a:pt x="107" y="1108"/>
                    <a:pt x="105" y="1100"/>
                  </a:cubicBezTo>
                  <a:cubicBezTo>
                    <a:pt x="100" y="1099"/>
                    <a:pt x="100" y="1093"/>
                    <a:pt x="95" y="1092"/>
                  </a:cubicBezTo>
                  <a:cubicBezTo>
                    <a:pt x="91" y="1087"/>
                    <a:pt x="97" y="1087"/>
                    <a:pt x="92" y="1082"/>
                  </a:cubicBezTo>
                  <a:cubicBezTo>
                    <a:pt x="89" y="1081"/>
                    <a:pt x="86" y="1078"/>
                    <a:pt x="85" y="1075"/>
                  </a:cubicBezTo>
                  <a:cubicBezTo>
                    <a:pt x="84" y="1069"/>
                    <a:pt x="80" y="1068"/>
                    <a:pt x="77" y="1064"/>
                  </a:cubicBezTo>
                  <a:cubicBezTo>
                    <a:pt x="77" y="1063"/>
                    <a:pt x="77" y="1060"/>
                    <a:pt x="75" y="1059"/>
                  </a:cubicBezTo>
                  <a:cubicBezTo>
                    <a:pt x="71" y="1059"/>
                    <a:pt x="73" y="1055"/>
                    <a:pt x="70" y="1054"/>
                  </a:cubicBezTo>
                  <a:cubicBezTo>
                    <a:pt x="70" y="1048"/>
                    <a:pt x="66" y="1047"/>
                    <a:pt x="62" y="1044"/>
                  </a:cubicBezTo>
                  <a:cubicBezTo>
                    <a:pt x="66" y="1062"/>
                    <a:pt x="73" y="1077"/>
                    <a:pt x="77" y="1095"/>
                  </a:cubicBezTo>
                  <a:close/>
                  <a:moveTo>
                    <a:pt x="332" y="1623"/>
                  </a:moveTo>
                  <a:cubicBezTo>
                    <a:pt x="339" y="1624"/>
                    <a:pt x="330" y="1609"/>
                    <a:pt x="337" y="1610"/>
                  </a:cubicBezTo>
                  <a:cubicBezTo>
                    <a:pt x="336" y="1602"/>
                    <a:pt x="341" y="1601"/>
                    <a:pt x="342" y="1595"/>
                  </a:cubicBezTo>
                  <a:cubicBezTo>
                    <a:pt x="343" y="1583"/>
                    <a:pt x="350" y="1576"/>
                    <a:pt x="352" y="1565"/>
                  </a:cubicBezTo>
                  <a:cubicBezTo>
                    <a:pt x="359" y="1560"/>
                    <a:pt x="356" y="1544"/>
                    <a:pt x="365" y="1540"/>
                  </a:cubicBezTo>
                  <a:cubicBezTo>
                    <a:pt x="366" y="1529"/>
                    <a:pt x="371" y="1521"/>
                    <a:pt x="375" y="1512"/>
                  </a:cubicBezTo>
                  <a:cubicBezTo>
                    <a:pt x="381" y="1493"/>
                    <a:pt x="389" y="1475"/>
                    <a:pt x="397" y="1457"/>
                  </a:cubicBezTo>
                  <a:cubicBezTo>
                    <a:pt x="401" y="1455"/>
                    <a:pt x="401" y="1449"/>
                    <a:pt x="402" y="1444"/>
                  </a:cubicBezTo>
                  <a:cubicBezTo>
                    <a:pt x="404" y="1439"/>
                    <a:pt x="409" y="1437"/>
                    <a:pt x="407" y="1429"/>
                  </a:cubicBezTo>
                  <a:cubicBezTo>
                    <a:pt x="414" y="1423"/>
                    <a:pt x="414" y="1411"/>
                    <a:pt x="420" y="1404"/>
                  </a:cubicBezTo>
                  <a:cubicBezTo>
                    <a:pt x="418" y="1396"/>
                    <a:pt x="424" y="1396"/>
                    <a:pt x="425" y="1391"/>
                  </a:cubicBezTo>
                  <a:cubicBezTo>
                    <a:pt x="428" y="1388"/>
                    <a:pt x="428" y="1381"/>
                    <a:pt x="432" y="1379"/>
                  </a:cubicBezTo>
                  <a:cubicBezTo>
                    <a:pt x="435" y="1368"/>
                    <a:pt x="443" y="1362"/>
                    <a:pt x="445" y="1351"/>
                  </a:cubicBezTo>
                  <a:cubicBezTo>
                    <a:pt x="450" y="1344"/>
                    <a:pt x="454" y="1335"/>
                    <a:pt x="458" y="1326"/>
                  </a:cubicBezTo>
                  <a:cubicBezTo>
                    <a:pt x="464" y="1319"/>
                    <a:pt x="467" y="1310"/>
                    <a:pt x="473" y="1303"/>
                  </a:cubicBezTo>
                  <a:cubicBezTo>
                    <a:pt x="475" y="1293"/>
                    <a:pt x="483" y="1288"/>
                    <a:pt x="485" y="1278"/>
                  </a:cubicBezTo>
                  <a:cubicBezTo>
                    <a:pt x="490" y="1276"/>
                    <a:pt x="490" y="1269"/>
                    <a:pt x="493" y="1265"/>
                  </a:cubicBezTo>
                  <a:cubicBezTo>
                    <a:pt x="496" y="1262"/>
                    <a:pt x="500" y="1259"/>
                    <a:pt x="500" y="1253"/>
                  </a:cubicBezTo>
                  <a:cubicBezTo>
                    <a:pt x="504" y="1250"/>
                    <a:pt x="505" y="1246"/>
                    <a:pt x="508" y="1243"/>
                  </a:cubicBezTo>
                  <a:cubicBezTo>
                    <a:pt x="508" y="1240"/>
                    <a:pt x="511" y="1239"/>
                    <a:pt x="513" y="1238"/>
                  </a:cubicBezTo>
                  <a:cubicBezTo>
                    <a:pt x="513" y="1235"/>
                    <a:pt x="512" y="1231"/>
                    <a:pt x="515" y="1230"/>
                  </a:cubicBezTo>
                  <a:cubicBezTo>
                    <a:pt x="515" y="1228"/>
                    <a:pt x="517" y="1227"/>
                    <a:pt x="518" y="1225"/>
                  </a:cubicBezTo>
                  <a:cubicBezTo>
                    <a:pt x="521" y="1225"/>
                    <a:pt x="520" y="1221"/>
                    <a:pt x="523" y="1220"/>
                  </a:cubicBezTo>
                  <a:cubicBezTo>
                    <a:pt x="523" y="1217"/>
                    <a:pt x="526" y="1217"/>
                    <a:pt x="525" y="1213"/>
                  </a:cubicBezTo>
                  <a:cubicBezTo>
                    <a:pt x="528" y="1213"/>
                    <a:pt x="529" y="1208"/>
                    <a:pt x="525" y="1208"/>
                  </a:cubicBezTo>
                  <a:cubicBezTo>
                    <a:pt x="527" y="1215"/>
                    <a:pt x="518" y="1212"/>
                    <a:pt x="520" y="1220"/>
                  </a:cubicBezTo>
                  <a:cubicBezTo>
                    <a:pt x="514" y="1221"/>
                    <a:pt x="515" y="1228"/>
                    <a:pt x="510" y="1230"/>
                  </a:cubicBezTo>
                  <a:cubicBezTo>
                    <a:pt x="507" y="1241"/>
                    <a:pt x="497" y="1244"/>
                    <a:pt x="493" y="1253"/>
                  </a:cubicBezTo>
                  <a:cubicBezTo>
                    <a:pt x="481" y="1266"/>
                    <a:pt x="469" y="1280"/>
                    <a:pt x="460" y="1296"/>
                  </a:cubicBezTo>
                  <a:cubicBezTo>
                    <a:pt x="450" y="1312"/>
                    <a:pt x="440" y="1328"/>
                    <a:pt x="432" y="1346"/>
                  </a:cubicBezTo>
                  <a:cubicBezTo>
                    <a:pt x="426" y="1353"/>
                    <a:pt x="422" y="1360"/>
                    <a:pt x="417" y="1369"/>
                  </a:cubicBezTo>
                  <a:cubicBezTo>
                    <a:pt x="412" y="1376"/>
                    <a:pt x="407" y="1384"/>
                    <a:pt x="405" y="1394"/>
                  </a:cubicBezTo>
                  <a:cubicBezTo>
                    <a:pt x="399" y="1401"/>
                    <a:pt x="395" y="1409"/>
                    <a:pt x="392" y="1419"/>
                  </a:cubicBezTo>
                  <a:cubicBezTo>
                    <a:pt x="386" y="1426"/>
                    <a:pt x="382" y="1436"/>
                    <a:pt x="380" y="1447"/>
                  </a:cubicBezTo>
                  <a:cubicBezTo>
                    <a:pt x="376" y="1447"/>
                    <a:pt x="378" y="1450"/>
                    <a:pt x="377" y="1452"/>
                  </a:cubicBezTo>
                  <a:cubicBezTo>
                    <a:pt x="376" y="1453"/>
                    <a:pt x="373" y="1455"/>
                    <a:pt x="372" y="1457"/>
                  </a:cubicBezTo>
                  <a:cubicBezTo>
                    <a:pt x="371" y="1458"/>
                    <a:pt x="372" y="1460"/>
                    <a:pt x="372" y="1462"/>
                  </a:cubicBezTo>
                  <a:cubicBezTo>
                    <a:pt x="371" y="1467"/>
                    <a:pt x="366" y="1465"/>
                    <a:pt x="367" y="1472"/>
                  </a:cubicBezTo>
                  <a:cubicBezTo>
                    <a:pt x="361" y="1478"/>
                    <a:pt x="361" y="1491"/>
                    <a:pt x="354" y="1497"/>
                  </a:cubicBezTo>
                  <a:cubicBezTo>
                    <a:pt x="355" y="1503"/>
                    <a:pt x="351" y="1505"/>
                    <a:pt x="349" y="1510"/>
                  </a:cubicBezTo>
                  <a:cubicBezTo>
                    <a:pt x="344" y="1511"/>
                    <a:pt x="348" y="1521"/>
                    <a:pt x="342" y="1522"/>
                  </a:cubicBezTo>
                  <a:cubicBezTo>
                    <a:pt x="339" y="1532"/>
                    <a:pt x="337" y="1544"/>
                    <a:pt x="329" y="1550"/>
                  </a:cubicBezTo>
                  <a:cubicBezTo>
                    <a:pt x="331" y="1565"/>
                    <a:pt x="325" y="1573"/>
                    <a:pt x="322" y="1583"/>
                  </a:cubicBezTo>
                  <a:cubicBezTo>
                    <a:pt x="323" y="1591"/>
                    <a:pt x="318" y="1593"/>
                    <a:pt x="317" y="1598"/>
                  </a:cubicBezTo>
                  <a:cubicBezTo>
                    <a:pt x="317" y="1604"/>
                    <a:pt x="315" y="1610"/>
                    <a:pt x="312" y="1613"/>
                  </a:cubicBezTo>
                  <a:cubicBezTo>
                    <a:pt x="314" y="1623"/>
                    <a:pt x="309" y="1627"/>
                    <a:pt x="309" y="1636"/>
                  </a:cubicBezTo>
                  <a:cubicBezTo>
                    <a:pt x="309" y="1646"/>
                    <a:pt x="309" y="1656"/>
                    <a:pt x="309" y="1666"/>
                  </a:cubicBezTo>
                  <a:cubicBezTo>
                    <a:pt x="317" y="1668"/>
                    <a:pt x="312" y="1683"/>
                    <a:pt x="319" y="1686"/>
                  </a:cubicBezTo>
                  <a:cubicBezTo>
                    <a:pt x="323" y="1664"/>
                    <a:pt x="325" y="1641"/>
                    <a:pt x="332" y="1623"/>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54" y="1521"/>
                    <a:pt x="453" y="1533"/>
                    <a:pt x="448" y="1540"/>
                  </a:cubicBezTo>
                  <a:cubicBezTo>
                    <a:pt x="445" y="1550"/>
                    <a:pt x="441" y="1560"/>
                    <a:pt x="435" y="1567"/>
                  </a:cubicBezTo>
                  <a:cubicBezTo>
                    <a:pt x="437" y="1576"/>
                    <a:pt x="431" y="1575"/>
                    <a:pt x="430" y="1580"/>
                  </a:cubicBezTo>
                  <a:cubicBezTo>
                    <a:pt x="424" y="1581"/>
                    <a:pt x="428" y="1591"/>
                    <a:pt x="423" y="1593"/>
                  </a:cubicBezTo>
                  <a:cubicBezTo>
                    <a:pt x="418" y="1602"/>
                    <a:pt x="418" y="1615"/>
                    <a:pt x="410" y="1620"/>
                  </a:cubicBezTo>
                  <a:cubicBezTo>
                    <a:pt x="411" y="1635"/>
                    <a:pt x="400" y="1637"/>
                    <a:pt x="397" y="1648"/>
                  </a:cubicBezTo>
                  <a:cubicBezTo>
                    <a:pt x="400" y="1657"/>
                    <a:pt x="391" y="1655"/>
                    <a:pt x="392" y="1663"/>
                  </a:cubicBezTo>
                  <a:cubicBezTo>
                    <a:pt x="389" y="1667"/>
                    <a:pt x="389" y="1673"/>
                    <a:pt x="385" y="1676"/>
                  </a:cubicBezTo>
                  <a:cubicBezTo>
                    <a:pt x="386" y="1684"/>
                    <a:pt x="383" y="1687"/>
                    <a:pt x="382" y="1693"/>
                  </a:cubicBezTo>
                  <a:cubicBezTo>
                    <a:pt x="382" y="1700"/>
                    <a:pt x="381" y="1705"/>
                    <a:pt x="377" y="1708"/>
                  </a:cubicBezTo>
                  <a:cubicBezTo>
                    <a:pt x="379" y="1717"/>
                    <a:pt x="374" y="1718"/>
                    <a:pt x="375" y="1726"/>
                  </a:cubicBezTo>
                  <a:cubicBezTo>
                    <a:pt x="371" y="1730"/>
                    <a:pt x="371" y="1738"/>
                    <a:pt x="367" y="1741"/>
                  </a:cubicBezTo>
                  <a:cubicBezTo>
                    <a:pt x="369" y="1754"/>
                    <a:pt x="363" y="1759"/>
                    <a:pt x="365" y="1771"/>
                  </a:cubicBezTo>
                  <a:cubicBezTo>
                    <a:pt x="360" y="1773"/>
                    <a:pt x="365" y="1783"/>
                    <a:pt x="360" y="1784"/>
                  </a:cubicBezTo>
                  <a:cubicBezTo>
                    <a:pt x="361" y="1788"/>
                    <a:pt x="357" y="1799"/>
                    <a:pt x="362" y="1799"/>
                  </a:cubicBezTo>
                  <a:cubicBezTo>
                    <a:pt x="365" y="1792"/>
                    <a:pt x="366" y="1774"/>
                    <a:pt x="372" y="1764"/>
                  </a:cubicBezTo>
                  <a:cubicBezTo>
                    <a:pt x="372" y="1759"/>
                    <a:pt x="373" y="1756"/>
                    <a:pt x="375" y="1754"/>
                  </a:cubicBezTo>
                  <a:cubicBezTo>
                    <a:pt x="379" y="1754"/>
                    <a:pt x="376" y="1747"/>
                    <a:pt x="380" y="1746"/>
                  </a:cubicBezTo>
                  <a:cubicBezTo>
                    <a:pt x="378" y="1735"/>
                    <a:pt x="386" y="1734"/>
                    <a:pt x="385" y="1724"/>
                  </a:cubicBezTo>
                  <a:cubicBezTo>
                    <a:pt x="386" y="1717"/>
                    <a:pt x="391" y="1713"/>
                    <a:pt x="392" y="1706"/>
                  </a:cubicBezTo>
                  <a:cubicBezTo>
                    <a:pt x="391" y="1697"/>
                    <a:pt x="403" y="1699"/>
                    <a:pt x="400" y="1688"/>
                  </a:cubicBezTo>
                  <a:cubicBezTo>
                    <a:pt x="410" y="1680"/>
                    <a:pt x="407" y="1660"/>
                    <a:pt x="418" y="1653"/>
                  </a:cubicBezTo>
                  <a:cubicBezTo>
                    <a:pt x="418" y="1645"/>
                    <a:pt x="425" y="1643"/>
                    <a:pt x="423" y="1633"/>
                  </a:cubicBezTo>
                  <a:cubicBezTo>
                    <a:pt x="430" y="1632"/>
                    <a:pt x="427" y="1621"/>
                    <a:pt x="433" y="1618"/>
                  </a:cubicBezTo>
                  <a:cubicBezTo>
                    <a:pt x="435" y="1603"/>
                    <a:pt x="444" y="1594"/>
                    <a:pt x="448" y="1580"/>
                  </a:cubicBezTo>
                  <a:cubicBezTo>
                    <a:pt x="452" y="1576"/>
                    <a:pt x="452" y="1568"/>
                    <a:pt x="458" y="1565"/>
                  </a:cubicBezTo>
                  <a:cubicBezTo>
                    <a:pt x="459" y="1557"/>
                    <a:pt x="462" y="1552"/>
                    <a:pt x="465" y="1547"/>
                  </a:cubicBezTo>
                  <a:cubicBezTo>
                    <a:pt x="468" y="1533"/>
                    <a:pt x="474" y="1521"/>
                    <a:pt x="478" y="1507"/>
                  </a:cubicBezTo>
                  <a:cubicBezTo>
                    <a:pt x="478" y="1503"/>
                    <a:pt x="478" y="1499"/>
                    <a:pt x="480" y="1497"/>
                  </a:cubicBezTo>
                  <a:cubicBezTo>
                    <a:pt x="482" y="1493"/>
                    <a:pt x="477" y="1484"/>
                    <a:pt x="483" y="1484"/>
                  </a:cubicBezTo>
                  <a:cubicBezTo>
                    <a:pt x="480" y="1475"/>
                    <a:pt x="491" y="1465"/>
                    <a:pt x="483" y="1459"/>
                  </a:cubicBezTo>
                  <a:cubicBezTo>
                    <a:pt x="481" y="1470"/>
                    <a:pt x="476" y="1477"/>
                    <a:pt x="470"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6"/>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B28C83CF-AFE4-434C-AA6C-306DE4DD3007}" type="datetimeFigureOut">
              <a:rPr lang="zh-CN" altLang="en-US" smtClean="0"/>
              <a:t>2022/7/1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F97EEB1-E105-4AA0-96CE-6E4C3C420B0B}" type="slidenum">
              <a:rPr lang="zh-CN" altLang="en-US" smtClean="0"/>
              <a:t>‹#›</a:t>
            </a:fld>
            <a:endParaRPr lang="zh-CN" altLang="en-US"/>
          </a:p>
        </p:txBody>
      </p:sp>
    </p:spTree>
    <p:extLst>
      <p:ext uri="{BB962C8B-B14F-4D97-AF65-F5344CB8AC3E}">
        <p14:creationId xmlns:p14="http://schemas.microsoft.com/office/powerpoint/2010/main" val="754554058"/>
      </p:ext>
    </p:extLst>
  </p:cSld>
  <p:clrMapOvr>
    <a:masterClrMapping/>
  </p:clrMapOvr>
  <p:transition spd="slow">
    <p:push dir="u"/>
  </p:transition>
  <p:extLst>
    <p:ext uri="{DCECCB84-F9BA-43D5-87BE-67443E8EF086}">
      <p15:sldGuideLst xmlns:p15="http://schemas.microsoft.com/office/powerpoint/2012/main">
        <p15:guide id="1" pos="5400">
          <p15:clr>
            <a:srgbClr val="FBAE40"/>
          </p15:clr>
        </p15:guide>
        <p15:guide id="2" pos="405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7953245" y="777674"/>
            <a:ext cx="4100657" cy="5283579"/>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3440" y="1503907"/>
            <a:ext cx="3227715" cy="1687924"/>
          </a:xfrm>
        </p:spPr>
        <p:txBody>
          <a:bodyPr anchor="b">
            <a:normAutofit/>
          </a:bodyPr>
          <a:lstStyle>
            <a:lvl1pPr>
              <a:lnSpc>
                <a:spcPct val="104000"/>
              </a:lnSpc>
              <a:defRPr sz="2800"/>
            </a:lvl1pPr>
          </a:lstStyle>
          <a:p>
            <a:r>
              <a:rPr lang="zh-CN" altLang="en-US"/>
              <a:t>单击此处编辑母版标题样式</a:t>
            </a:r>
            <a:endParaRPr lang="en-US" dirty="0"/>
          </a:p>
        </p:txBody>
      </p:sp>
      <p:sp>
        <p:nvSpPr>
          <p:cNvPr id="3" name="Content Placeholder 2"/>
          <p:cNvSpPr>
            <a:spLocks noGrp="1"/>
          </p:cNvSpPr>
          <p:nvPr>
            <p:ph idx="1"/>
          </p:nvPr>
        </p:nvSpPr>
        <p:spPr>
          <a:xfrm>
            <a:off x="487731" y="441414"/>
            <a:ext cx="7597040" cy="5654586"/>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73440" y="3223805"/>
            <a:ext cx="3227715" cy="2872197"/>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8476556" y="6286502"/>
            <a:ext cx="3227715" cy="365125"/>
          </a:xfrm>
        </p:spPr>
        <p:txBody>
          <a:bodyPr/>
          <a:lstStyle>
            <a:lvl1pPr algn="l">
              <a:defRPr/>
            </a:lvl1pPr>
          </a:lstStyle>
          <a:p>
            <a:fld id="{B28C83CF-AFE4-434C-AA6C-306DE4DD3007}" type="datetimeFigureOut">
              <a:rPr lang="zh-CN" altLang="en-US" smtClean="0"/>
              <a:t>2022/7/1</a:t>
            </a:fld>
            <a:endParaRPr lang="zh-CN" altLang="en-US"/>
          </a:p>
        </p:txBody>
      </p:sp>
      <p:sp>
        <p:nvSpPr>
          <p:cNvPr id="6" name="Footer Placeholder 5"/>
          <p:cNvSpPr>
            <a:spLocks noGrp="1"/>
          </p:cNvSpPr>
          <p:nvPr>
            <p:ph type="ftr" sz="quarter" idx="11"/>
          </p:nvPr>
        </p:nvSpPr>
        <p:spPr>
          <a:xfrm>
            <a:off x="487731" y="6286502"/>
            <a:ext cx="7597040" cy="365125"/>
          </a:xfrm>
        </p:spPr>
        <p:txBody>
          <a:bodyPr/>
          <a:lstStyle>
            <a:lvl1pPr algn="l">
              <a:defRPr/>
            </a:lvl1pPr>
          </a:lstStyle>
          <a:p>
            <a:endParaRPr lang="zh-CN" altLang="en-US"/>
          </a:p>
        </p:txBody>
      </p:sp>
      <p:sp>
        <p:nvSpPr>
          <p:cNvPr id="7" name="Slide Number Placeholder 6"/>
          <p:cNvSpPr>
            <a:spLocks noGrp="1"/>
          </p:cNvSpPr>
          <p:nvPr>
            <p:ph type="sldNum" sz="quarter" idx="12"/>
          </p:nvPr>
        </p:nvSpPr>
        <p:spPr>
          <a:xfrm>
            <a:off x="8473440" y="373606"/>
            <a:ext cx="3227715" cy="816481"/>
          </a:xfrm>
        </p:spPr>
        <p:txBody>
          <a:bodyPr anchor="t"/>
          <a:lstStyle>
            <a:lvl1pPr algn="l">
              <a:defRPr sz="3800"/>
            </a:lvl1pPr>
          </a:lstStyle>
          <a:p>
            <a:fld id="{CF97EEB1-E105-4AA0-96CE-6E4C3C420B0B}" type="slidenum">
              <a:rPr lang="zh-CN" altLang="en-US" smtClean="0"/>
              <a:t>‹#›</a:t>
            </a:fld>
            <a:endParaRPr lang="zh-CN" altLang="en-US"/>
          </a:p>
        </p:txBody>
      </p:sp>
    </p:spTree>
    <p:extLst>
      <p:ext uri="{BB962C8B-B14F-4D97-AF65-F5344CB8AC3E}">
        <p14:creationId xmlns:p14="http://schemas.microsoft.com/office/powerpoint/2010/main" val="1541355951"/>
      </p:ext>
    </p:extLst>
  </p:cSld>
  <p:clrMapOvr>
    <a:masterClrMapping/>
  </p:clrMapOvr>
  <p:transition spd="slow">
    <p:push dir="u"/>
  </p:transition>
  <p:extLst>
    <p:ext uri="{DCECCB84-F9BA-43D5-87BE-67443E8EF086}">
      <p15:sldGuideLst xmlns:p15="http://schemas.microsoft.com/office/powerpoint/2012/main">
        <p15:guide id="1" pos="5400">
          <p15:clr>
            <a:srgbClr val="FBAE40"/>
          </p15:clr>
        </p15:guide>
        <p15:guide id="2" pos="405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7953245" y="777674"/>
            <a:ext cx="4100657" cy="5283579"/>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3440" y="1503910"/>
            <a:ext cx="3230880" cy="1687924"/>
          </a:xfrm>
        </p:spPr>
        <p:txBody>
          <a:bodyPr anchor="b">
            <a:noAutofit/>
          </a:bodyPr>
          <a:lstStyle>
            <a:lvl1pPr>
              <a:lnSpc>
                <a:spcPct val="104000"/>
              </a:lnSpc>
              <a:defRPr sz="2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 y="2"/>
            <a:ext cx="8102651"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8473440" y="3223806"/>
            <a:ext cx="3230880" cy="2872194"/>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8466925" y="6296617"/>
            <a:ext cx="3237347" cy="365125"/>
          </a:xfrm>
        </p:spPr>
        <p:txBody>
          <a:bodyPr/>
          <a:lstStyle>
            <a:lvl1pPr algn="l">
              <a:defRPr/>
            </a:lvl1pPr>
          </a:lstStyle>
          <a:p>
            <a:fld id="{B28C83CF-AFE4-434C-AA6C-306DE4DD3007}" type="datetimeFigureOut">
              <a:rPr lang="zh-CN" altLang="en-US" smtClean="0"/>
              <a:t>2022/7/1</a:t>
            </a:fld>
            <a:endParaRPr lang="zh-CN" altLang="en-US"/>
          </a:p>
        </p:txBody>
      </p:sp>
      <p:sp>
        <p:nvSpPr>
          <p:cNvPr id="6" name="Footer Placeholder 5"/>
          <p:cNvSpPr>
            <a:spLocks noGrp="1"/>
          </p:cNvSpPr>
          <p:nvPr>
            <p:ph type="ftr" sz="quarter" idx="11"/>
          </p:nvPr>
        </p:nvSpPr>
        <p:spPr>
          <a:xfrm>
            <a:off x="487731" y="6296617"/>
            <a:ext cx="7614920" cy="365125"/>
          </a:xfrm>
        </p:spPr>
        <p:txBody>
          <a:bodyPr/>
          <a:lstStyle>
            <a:lvl1pPr algn="l">
              <a:defRPr/>
            </a:lvl1pPr>
          </a:lstStyle>
          <a:p>
            <a:endParaRPr lang="zh-CN" altLang="en-US"/>
          </a:p>
        </p:txBody>
      </p:sp>
      <p:sp>
        <p:nvSpPr>
          <p:cNvPr id="7" name="Slide Number Placeholder 6"/>
          <p:cNvSpPr>
            <a:spLocks noGrp="1"/>
          </p:cNvSpPr>
          <p:nvPr>
            <p:ph type="sldNum" sz="quarter" idx="12"/>
          </p:nvPr>
        </p:nvSpPr>
        <p:spPr>
          <a:xfrm>
            <a:off x="8473440" y="373607"/>
            <a:ext cx="3230880" cy="816482"/>
          </a:xfrm>
        </p:spPr>
        <p:txBody>
          <a:bodyPr anchor="t"/>
          <a:lstStyle>
            <a:lvl1pPr algn="l">
              <a:defRPr sz="3800"/>
            </a:lvl1pPr>
          </a:lstStyle>
          <a:p>
            <a:fld id="{CF97EEB1-E105-4AA0-96CE-6E4C3C420B0B}" type="slidenum">
              <a:rPr lang="zh-CN" altLang="en-US" smtClean="0"/>
              <a:t>‹#›</a:t>
            </a:fld>
            <a:endParaRPr lang="zh-CN" altLang="en-US"/>
          </a:p>
        </p:txBody>
      </p:sp>
    </p:spTree>
    <p:extLst>
      <p:ext uri="{BB962C8B-B14F-4D97-AF65-F5344CB8AC3E}">
        <p14:creationId xmlns:p14="http://schemas.microsoft.com/office/powerpoint/2010/main" val="344596773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Group 13" title="Feathers"/>
          <p:cNvGrpSpPr/>
          <p:nvPr/>
        </p:nvGrpSpPr>
        <p:grpSpPr>
          <a:xfrm>
            <a:off x="323230" y="723330"/>
            <a:ext cx="4231253" cy="5631971"/>
            <a:chOff x="400714" y="362425"/>
            <a:chExt cx="3495979" cy="6204388"/>
          </a:xfrm>
        </p:grpSpPr>
        <p:sp>
          <p:nvSpPr>
            <p:cNvPr id="1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51" y="1458"/>
                    <a:pt x="251" y="1454"/>
                    <a:pt x="251" y="1449"/>
                  </a:cubicBezTo>
                  <a:cubicBezTo>
                    <a:pt x="246" y="1446"/>
                    <a:pt x="250" y="1434"/>
                    <a:pt x="246" y="1429"/>
                  </a:cubicBezTo>
                  <a:cubicBezTo>
                    <a:pt x="248" y="1422"/>
                    <a:pt x="241" y="1424"/>
                    <a:pt x="241" y="1419"/>
                  </a:cubicBezTo>
                  <a:cubicBezTo>
                    <a:pt x="239" y="1417"/>
                    <a:pt x="240" y="1412"/>
                    <a:pt x="236" y="1412"/>
                  </a:cubicBezTo>
                  <a:cubicBezTo>
                    <a:pt x="236" y="1403"/>
                    <a:pt x="233" y="1398"/>
                    <a:pt x="229" y="1394"/>
                  </a:cubicBezTo>
                  <a:cubicBezTo>
                    <a:pt x="227" y="1388"/>
                    <a:pt x="226" y="1380"/>
                    <a:pt x="221" y="1376"/>
                  </a:cubicBezTo>
                  <a:cubicBezTo>
                    <a:pt x="219" y="1374"/>
                    <a:pt x="218" y="1371"/>
                    <a:pt x="218" y="1366"/>
                  </a:cubicBezTo>
                  <a:cubicBezTo>
                    <a:pt x="217" y="1364"/>
                    <a:pt x="213" y="1364"/>
                    <a:pt x="213" y="1359"/>
                  </a:cubicBezTo>
                  <a:cubicBezTo>
                    <a:pt x="209" y="1355"/>
                    <a:pt x="209" y="1347"/>
                    <a:pt x="203" y="1344"/>
                  </a:cubicBezTo>
                  <a:cubicBezTo>
                    <a:pt x="204" y="1335"/>
                    <a:pt x="196" y="1335"/>
                    <a:pt x="196" y="1326"/>
                  </a:cubicBezTo>
                  <a:cubicBezTo>
                    <a:pt x="187" y="1318"/>
                    <a:pt x="186" y="1303"/>
                    <a:pt x="176" y="1296"/>
                  </a:cubicBezTo>
                  <a:cubicBezTo>
                    <a:pt x="169" y="1285"/>
                    <a:pt x="162" y="1275"/>
                    <a:pt x="156" y="1263"/>
                  </a:cubicBezTo>
                  <a:cubicBezTo>
                    <a:pt x="152" y="1263"/>
                    <a:pt x="155" y="1256"/>
                    <a:pt x="150" y="1256"/>
                  </a:cubicBezTo>
                  <a:cubicBezTo>
                    <a:pt x="151" y="1251"/>
                    <a:pt x="147" y="1250"/>
                    <a:pt x="148" y="1246"/>
                  </a:cubicBezTo>
                  <a:cubicBezTo>
                    <a:pt x="144" y="1242"/>
                    <a:pt x="141" y="1236"/>
                    <a:pt x="138" y="1231"/>
                  </a:cubicBezTo>
                  <a:cubicBezTo>
                    <a:pt x="131" y="1221"/>
                    <a:pt x="126" y="1209"/>
                    <a:pt x="120" y="1198"/>
                  </a:cubicBezTo>
                  <a:cubicBezTo>
                    <a:pt x="119" y="1191"/>
                    <a:pt x="114" y="1187"/>
                    <a:pt x="113" y="1180"/>
                  </a:cubicBezTo>
                  <a:cubicBezTo>
                    <a:pt x="107" y="1177"/>
                    <a:pt x="108" y="1168"/>
                    <a:pt x="103" y="1165"/>
                  </a:cubicBezTo>
                  <a:cubicBezTo>
                    <a:pt x="103" y="1159"/>
                    <a:pt x="98" y="1155"/>
                    <a:pt x="95" y="1150"/>
                  </a:cubicBezTo>
                  <a:cubicBezTo>
                    <a:pt x="93" y="1147"/>
                    <a:pt x="92" y="1145"/>
                    <a:pt x="90" y="1142"/>
                  </a:cubicBezTo>
                  <a:cubicBezTo>
                    <a:pt x="90" y="1142"/>
                    <a:pt x="83" y="1131"/>
                    <a:pt x="82" y="1127"/>
                  </a:cubicBezTo>
                  <a:cubicBezTo>
                    <a:pt x="82" y="1126"/>
                    <a:pt x="81" y="1124"/>
                    <a:pt x="80" y="1122"/>
                  </a:cubicBezTo>
                  <a:cubicBezTo>
                    <a:pt x="76" y="1114"/>
                    <a:pt x="73" y="1105"/>
                    <a:pt x="70" y="1095"/>
                  </a:cubicBezTo>
                  <a:cubicBezTo>
                    <a:pt x="66" y="1090"/>
                    <a:pt x="67" y="1081"/>
                    <a:pt x="62" y="1077"/>
                  </a:cubicBezTo>
                  <a:cubicBezTo>
                    <a:pt x="62" y="1073"/>
                    <a:pt x="63" y="1067"/>
                    <a:pt x="60" y="1067"/>
                  </a:cubicBezTo>
                  <a:cubicBezTo>
                    <a:pt x="60" y="1063"/>
                    <a:pt x="61" y="1057"/>
                    <a:pt x="57" y="1057"/>
                  </a:cubicBezTo>
                  <a:cubicBezTo>
                    <a:pt x="57" y="1049"/>
                    <a:pt x="51" y="1046"/>
                    <a:pt x="52" y="1037"/>
                  </a:cubicBezTo>
                  <a:cubicBezTo>
                    <a:pt x="52" y="1032"/>
                    <a:pt x="49" y="1032"/>
                    <a:pt x="50" y="1027"/>
                  </a:cubicBezTo>
                  <a:cubicBezTo>
                    <a:pt x="46" y="1026"/>
                    <a:pt x="49" y="1019"/>
                    <a:pt x="45" y="1019"/>
                  </a:cubicBezTo>
                  <a:cubicBezTo>
                    <a:pt x="48" y="1016"/>
                    <a:pt x="44" y="1007"/>
                    <a:pt x="42" y="1002"/>
                  </a:cubicBezTo>
                  <a:cubicBezTo>
                    <a:pt x="42" y="997"/>
                    <a:pt x="39" y="996"/>
                    <a:pt x="40" y="992"/>
                  </a:cubicBezTo>
                  <a:cubicBezTo>
                    <a:pt x="36" y="991"/>
                    <a:pt x="39" y="984"/>
                    <a:pt x="34" y="984"/>
                  </a:cubicBezTo>
                  <a:cubicBezTo>
                    <a:pt x="32" y="970"/>
                    <a:pt x="24" y="961"/>
                    <a:pt x="22" y="946"/>
                  </a:cubicBezTo>
                  <a:cubicBezTo>
                    <a:pt x="18" y="946"/>
                    <a:pt x="21" y="939"/>
                    <a:pt x="17" y="939"/>
                  </a:cubicBezTo>
                  <a:cubicBezTo>
                    <a:pt x="17" y="934"/>
                    <a:pt x="14" y="933"/>
                    <a:pt x="14" y="929"/>
                  </a:cubicBezTo>
                  <a:cubicBezTo>
                    <a:pt x="13" y="922"/>
                    <a:pt x="11" y="916"/>
                    <a:pt x="9" y="909"/>
                  </a:cubicBezTo>
                  <a:cubicBezTo>
                    <a:pt x="7" y="894"/>
                    <a:pt x="0" y="884"/>
                    <a:pt x="2" y="866"/>
                  </a:cubicBezTo>
                  <a:cubicBezTo>
                    <a:pt x="5" y="869"/>
                    <a:pt x="6" y="874"/>
                    <a:pt x="7" y="881"/>
                  </a:cubicBezTo>
                  <a:cubicBezTo>
                    <a:pt x="5" y="889"/>
                    <a:pt x="11" y="888"/>
                    <a:pt x="9" y="896"/>
                  </a:cubicBezTo>
                  <a:cubicBezTo>
                    <a:pt x="12" y="904"/>
                    <a:pt x="17" y="910"/>
                    <a:pt x="17" y="921"/>
                  </a:cubicBezTo>
                  <a:cubicBezTo>
                    <a:pt x="22" y="922"/>
                    <a:pt x="18" y="932"/>
                    <a:pt x="22" y="934"/>
                  </a:cubicBezTo>
                  <a:cubicBezTo>
                    <a:pt x="25" y="935"/>
                    <a:pt x="22" y="943"/>
                    <a:pt x="27" y="944"/>
                  </a:cubicBezTo>
                  <a:cubicBezTo>
                    <a:pt x="30" y="952"/>
                    <a:pt x="32" y="961"/>
                    <a:pt x="34" y="969"/>
                  </a:cubicBezTo>
                  <a:cubicBezTo>
                    <a:pt x="38" y="971"/>
                    <a:pt x="40" y="975"/>
                    <a:pt x="40" y="981"/>
                  </a:cubicBezTo>
                  <a:cubicBezTo>
                    <a:pt x="47" y="979"/>
                    <a:pt x="44" y="987"/>
                    <a:pt x="45" y="992"/>
                  </a:cubicBezTo>
                  <a:cubicBezTo>
                    <a:pt x="51" y="996"/>
                    <a:pt x="51" y="1007"/>
                    <a:pt x="57" y="1012"/>
                  </a:cubicBezTo>
                  <a:cubicBezTo>
                    <a:pt x="57" y="1023"/>
                    <a:pt x="69" y="1022"/>
                    <a:pt x="67" y="1034"/>
                  </a:cubicBezTo>
                  <a:cubicBezTo>
                    <a:pt x="78" y="1045"/>
                    <a:pt x="85" y="1060"/>
                    <a:pt x="95" y="1072"/>
                  </a:cubicBezTo>
                  <a:cubicBezTo>
                    <a:pt x="103" y="1086"/>
                    <a:pt x="114" y="1097"/>
                    <a:pt x="123" y="1110"/>
                  </a:cubicBezTo>
                  <a:cubicBezTo>
                    <a:pt x="129" y="1115"/>
                    <a:pt x="130" y="1124"/>
                    <a:pt x="135" y="1130"/>
                  </a:cubicBezTo>
                  <a:cubicBezTo>
                    <a:pt x="141" y="1130"/>
                    <a:pt x="141" y="1136"/>
                    <a:pt x="140" y="1142"/>
                  </a:cubicBezTo>
                  <a:cubicBezTo>
                    <a:pt x="146" y="1142"/>
                    <a:pt x="148" y="1145"/>
                    <a:pt x="148" y="1150"/>
                  </a:cubicBezTo>
                  <a:cubicBezTo>
                    <a:pt x="151" y="1152"/>
                    <a:pt x="153" y="1157"/>
                    <a:pt x="155" y="1160"/>
                  </a:cubicBezTo>
                  <a:cubicBezTo>
                    <a:pt x="159" y="1162"/>
                    <a:pt x="156" y="1170"/>
                    <a:pt x="160" y="1170"/>
                  </a:cubicBezTo>
                  <a:cubicBezTo>
                    <a:pt x="164" y="1177"/>
                    <a:pt x="168" y="1184"/>
                    <a:pt x="173" y="1190"/>
                  </a:cubicBezTo>
                  <a:cubicBezTo>
                    <a:pt x="181" y="1204"/>
                    <a:pt x="186" y="1220"/>
                    <a:pt x="198" y="1228"/>
                  </a:cubicBezTo>
                  <a:cubicBezTo>
                    <a:pt x="198" y="1238"/>
                    <a:pt x="204" y="1243"/>
                    <a:pt x="206" y="1251"/>
                  </a:cubicBezTo>
                  <a:cubicBezTo>
                    <a:pt x="209" y="1252"/>
                    <a:pt x="206" y="1260"/>
                    <a:pt x="211" y="1261"/>
                  </a:cubicBezTo>
                  <a:cubicBezTo>
                    <a:pt x="214" y="1262"/>
                    <a:pt x="211" y="1270"/>
                    <a:pt x="216" y="1271"/>
                  </a:cubicBezTo>
                  <a:cubicBezTo>
                    <a:pt x="218" y="1278"/>
                    <a:pt x="219" y="1288"/>
                    <a:pt x="226" y="1291"/>
                  </a:cubicBezTo>
                  <a:cubicBezTo>
                    <a:pt x="227" y="1300"/>
                    <a:pt x="231" y="1306"/>
                    <a:pt x="234" y="1313"/>
                  </a:cubicBezTo>
                  <a:cubicBezTo>
                    <a:pt x="239" y="1313"/>
                    <a:pt x="235" y="1302"/>
                    <a:pt x="234" y="1301"/>
                  </a:cubicBezTo>
                  <a:cubicBezTo>
                    <a:pt x="231" y="1298"/>
                    <a:pt x="231" y="1292"/>
                    <a:pt x="228" y="1288"/>
                  </a:cubicBezTo>
                  <a:cubicBezTo>
                    <a:pt x="226" y="1279"/>
                    <a:pt x="222" y="1271"/>
                    <a:pt x="221" y="1261"/>
                  </a:cubicBezTo>
                  <a:cubicBezTo>
                    <a:pt x="215" y="1247"/>
                    <a:pt x="207" y="1236"/>
                    <a:pt x="203" y="1220"/>
                  </a:cubicBezTo>
                  <a:cubicBezTo>
                    <a:pt x="196" y="1218"/>
                    <a:pt x="198" y="1206"/>
                    <a:pt x="191" y="1203"/>
                  </a:cubicBezTo>
                  <a:cubicBezTo>
                    <a:pt x="191" y="1194"/>
                    <a:pt x="186" y="1189"/>
                    <a:pt x="181" y="1185"/>
                  </a:cubicBezTo>
                  <a:cubicBezTo>
                    <a:pt x="182" y="1174"/>
                    <a:pt x="172" y="1174"/>
                    <a:pt x="171" y="1165"/>
                  </a:cubicBezTo>
                  <a:cubicBezTo>
                    <a:pt x="168" y="1159"/>
                    <a:pt x="164" y="1153"/>
                    <a:pt x="160" y="1147"/>
                  </a:cubicBezTo>
                  <a:cubicBezTo>
                    <a:pt x="151" y="1138"/>
                    <a:pt x="147" y="1122"/>
                    <a:pt x="138" y="1112"/>
                  </a:cubicBezTo>
                  <a:cubicBezTo>
                    <a:pt x="131" y="1100"/>
                    <a:pt x="122" y="1090"/>
                    <a:pt x="115" y="1077"/>
                  </a:cubicBezTo>
                  <a:cubicBezTo>
                    <a:pt x="114" y="1068"/>
                    <a:pt x="104" y="1068"/>
                    <a:pt x="105" y="1057"/>
                  </a:cubicBezTo>
                  <a:cubicBezTo>
                    <a:pt x="98" y="1054"/>
                    <a:pt x="97" y="1047"/>
                    <a:pt x="92" y="1042"/>
                  </a:cubicBezTo>
                  <a:cubicBezTo>
                    <a:pt x="83" y="1032"/>
                    <a:pt x="77" y="1019"/>
                    <a:pt x="67" y="1009"/>
                  </a:cubicBezTo>
                  <a:cubicBezTo>
                    <a:pt x="67" y="1000"/>
                    <a:pt x="58" y="1000"/>
                    <a:pt x="57" y="992"/>
                  </a:cubicBezTo>
                  <a:cubicBezTo>
                    <a:pt x="55" y="984"/>
                    <a:pt x="45" y="985"/>
                    <a:pt x="47" y="974"/>
                  </a:cubicBezTo>
                  <a:cubicBezTo>
                    <a:pt x="57" y="984"/>
                    <a:pt x="68" y="993"/>
                    <a:pt x="72" y="1009"/>
                  </a:cubicBezTo>
                  <a:cubicBezTo>
                    <a:pt x="80" y="1011"/>
                    <a:pt x="81" y="1021"/>
                    <a:pt x="87" y="1024"/>
                  </a:cubicBezTo>
                  <a:cubicBezTo>
                    <a:pt x="84" y="1032"/>
                    <a:pt x="96" y="1026"/>
                    <a:pt x="92" y="1034"/>
                  </a:cubicBezTo>
                  <a:cubicBezTo>
                    <a:pt x="95" y="1035"/>
                    <a:pt x="98" y="1037"/>
                    <a:pt x="97" y="1042"/>
                  </a:cubicBezTo>
                  <a:cubicBezTo>
                    <a:pt x="103" y="1041"/>
                    <a:pt x="100" y="1049"/>
                    <a:pt x="105" y="1049"/>
                  </a:cubicBezTo>
                  <a:cubicBezTo>
                    <a:pt x="110" y="1050"/>
                    <a:pt x="107" y="1058"/>
                    <a:pt x="113" y="1057"/>
                  </a:cubicBezTo>
                  <a:cubicBezTo>
                    <a:pt x="114" y="1065"/>
                    <a:pt x="120" y="1068"/>
                    <a:pt x="123" y="1075"/>
                  </a:cubicBezTo>
                  <a:cubicBezTo>
                    <a:pt x="129" y="1079"/>
                    <a:pt x="130" y="1087"/>
                    <a:pt x="135" y="1092"/>
                  </a:cubicBezTo>
                  <a:cubicBezTo>
                    <a:pt x="139" y="1097"/>
                    <a:pt x="144" y="1101"/>
                    <a:pt x="145" y="1110"/>
                  </a:cubicBezTo>
                  <a:cubicBezTo>
                    <a:pt x="152" y="1113"/>
                    <a:pt x="154" y="1121"/>
                    <a:pt x="158" y="1127"/>
                  </a:cubicBezTo>
                  <a:cubicBezTo>
                    <a:pt x="163" y="1128"/>
                    <a:pt x="159" y="1136"/>
                    <a:pt x="163" y="1137"/>
                  </a:cubicBezTo>
                  <a:cubicBezTo>
                    <a:pt x="166" y="1138"/>
                    <a:pt x="168" y="1141"/>
                    <a:pt x="168" y="1145"/>
                  </a:cubicBezTo>
                  <a:cubicBezTo>
                    <a:pt x="177" y="1156"/>
                    <a:pt x="183" y="1168"/>
                    <a:pt x="191" y="1180"/>
                  </a:cubicBezTo>
                  <a:cubicBezTo>
                    <a:pt x="199" y="1191"/>
                    <a:pt x="204" y="1205"/>
                    <a:pt x="211" y="1218"/>
                  </a:cubicBezTo>
                  <a:cubicBezTo>
                    <a:pt x="216" y="1232"/>
                    <a:pt x="225" y="1242"/>
                    <a:pt x="228" y="1258"/>
                  </a:cubicBezTo>
                  <a:cubicBezTo>
                    <a:pt x="234" y="1258"/>
                    <a:pt x="230" y="1247"/>
                    <a:pt x="231" y="1243"/>
                  </a:cubicBezTo>
                  <a:cubicBezTo>
                    <a:pt x="232" y="1237"/>
                    <a:pt x="226" y="1238"/>
                    <a:pt x="228" y="1230"/>
                  </a:cubicBezTo>
                  <a:cubicBezTo>
                    <a:pt x="222" y="1214"/>
                    <a:pt x="215" y="1197"/>
                    <a:pt x="208" y="1180"/>
                  </a:cubicBezTo>
                  <a:cubicBezTo>
                    <a:pt x="205" y="1178"/>
                    <a:pt x="203" y="1174"/>
                    <a:pt x="203" y="1168"/>
                  </a:cubicBezTo>
                  <a:cubicBezTo>
                    <a:pt x="202" y="1163"/>
                    <a:pt x="196" y="1163"/>
                    <a:pt x="198" y="1155"/>
                  </a:cubicBezTo>
                  <a:cubicBezTo>
                    <a:pt x="192" y="1149"/>
                    <a:pt x="190" y="1140"/>
                    <a:pt x="186" y="1132"/>
                  </a:cubicBezTo>
                  <a:cubicBezTo>
                    <a:pt x="179" y="1127"/>
                    <a:pt x="176" y="1119"/>
                    <a:pt x="170" y="1112"/>
                  </a:cubicBezTo>
                  <a:cubicBezTo>
                    <a:pt x="171" y="1106"/>
                    <a:pt x="167" y="1104"/>
                    <a:pt x="165" y="1100"/>
                  </a:cubicBezTo>
                  <a:cubicBezTo>
                    <a:pt x="159" y="1101"/>
                    <a:pt x="163" y="1090"/>
                    <a:pt x="158" y="1090"/>
                  </a:cubicBezTo>
                  <a:cubicBezTo>
                    <a:pt x="156" y="1080"/>
                    <a:pt x="148" y="1076"/>
                    <a:pt x="145" y="1067"/>
                  </a:cubicBezTo>
                  <a:cubicBezTo>
                    <a:pt x="140" y="1062"/>
                    <a:pt x="138" y="1052"/>
                    <a:pt x="133" y="1047"/>
                  </a:cubicBezTo>
                  <a:cubicBezTo>
                    <a:pt x="118" y="1016"/>
                    <a:pt x="102" y="985"/>
                    <a:pt x="90" y="951"/>
                  </a:cubicBezTo>
                  <a:cubicBezTo>
                    <a:pt x="84" y="945"/>
                    <a:pt x="81" y="937"/>
                    <a:pt x="80" y="926"/>
                  </a:cubicBezTo>
                  <a:cubicBezTo>
                    <a:pt x="76" y="924"/>
                    <a:pt x="76" y="918"/>
                    <a:pt x="75" y="913"/>
                  </a:cubicBezTo>
                  <a:cubicBezTo>
                    <a:pt x="72" y="910"/>
                    <a:pt x="72" y="904"/>
                    <a:pt x="70" y="901"/>
                  </a:cubicBezTo>
                  <a:cubicBezTo>
                    <a:pt x="64" y="884"/>
                    <a:pt x="59" y="866"/>
                    <a:pt x="54" y="848"/>
                  </a:cubicBezTo>
                  <a:cubicBezTo>
                    <a:pt x="53" y="840"/>
                    <a:pt x="56" y="836"/>
                    <a:pt x="57" y="830"/>
                  </a:cubicBezTo>
                  <a:cubicBezTo>
                    <a:pt x="52" y="810"/>
                    <a:pt x="45" y="790"/>
                    <a:pt x="39" y="770"/>
                  </a:cubicBezTo>
                  <a:cubicBezTo>
                    <a:pt x="37" y="748"/>
                    <a:pt x="29" y="731"/>
                    <a:pt x="27" y="707"/>
                  </a:cubicBezTo>
                  <a:cubicBezTo>
                    <a:pt x="36" y="706"/>
                    <a:pt x="30" y="721"/>
                    <a:pt x="34" y="725"/>
                  </a:cubicBezTo>
                  <a:cubicBezTo>
                    <a:pt x="36" y="731"/>
                    <a:pt x="37" y="738"/>
                    <a:pt x="39" y="742"/>
                  </a:cubicBezTo>
                  <a:cubicBezTo>
                    <a:pt x="39" y="750"/>
                    <a:pt x="42" y="754"/>
                    <a:pt x="44" y="760"/>
                  </a:cubicBezTo>
                  <a:cubicBezTo>
                    <a:pt x="45" y="767"/>
                    <a:pt x="46" y="774"/>
                    <a:pt x="49" y="778"/>
                  </a:cubicBezTo>
                  <a:cubicBezTo>
                    <a:pt x="51" y="791"/>
                    <a:pt x="56" y="801"/>
                    <a:pt x="60" y="813"/>
                  </a:cubicBezTo>
                  <a:cubicBezTo>
                    <a:pt x="62" y="818"/>
                    <a:pt x="63" y="825"/>
                    <a:pt x="65" y="830"/>
                  </a:cubicBezTo>
                  <a:cubicBezTo>
                    <a:pt x="70" y="833"/>
                    <a:pt x="67" y="843"/>
                    <a:pt x="72" y="846"/>
                  </a:cubicBezTo>
                  <a:cubicBezTo>
                    <a:pt x="72" y="854"/>
                    <a:pt x="79" y="855"/>
                    <a:pt x="77" y="866"/>
                  </a:cubicBezTo>
                  <a:cubicBezTo>
                    <a:pt x="82" y="868"/>
                    <a:pt x="85" y="873"/>
                    <a:pt x="85" y="881"/>
                  </a:cubicBezTo>
                  <a:cubicBezTo>
                    <a:pt x="94" y="887"/>
                    <a:pt x="97" y="899"/>
                    <a:pt x="102" y="908"/>
                  </a:cubicBezTo>
                  <a:cubicBezTo>
                    <a:pt x="109" y="916"/>
                    <a:pt x="113" y="928"/>
                    <a:pt x="120" y="936"/>
                  </a:cubicBezTo>
                  <a:cubicBezTo>
                    <a:pt x="125" y="946"/>
                    <a:pt x="132" y="955"/>
                    <a:pt x="135" y="966"/>
                  </a:cubicBezTo>
                  <a:cubicBezTo>
                    <a:pt x="143" y="980"/>
                    <a:pt x="154" y="992"/>
                    <a:pt x="160" y="1007"/>
                  </a:cubicBezTo>
                  <a:cubicBezTo>
                    <a:pt x="168" y="1021"/>
                    <a:pt x="177" y="1033"/>
                    <a:pt x="183" y="1049"/>
                  </a:cubicBezTo>
                  <a:cubicBezTo>
                    <a:pt x="193" y="1061"/>
                    <a:pt x="198" y="1077"/>
                    <a:pt x="206" y="1092"/>
                  </a:cubicBezTo>
                  <a:cubicBezTo>
                    <a:pt x="212" y="1106"/>
                    <a:pt x="218" y="1122"/>
                    <a:pt x="223" y="1137"/>
                  </a:cubicBezTo>
                  <a:cubicBezTo>
                    <a:pt x="231" y="1136"/>
                    <a:pt x="221" y="1132"/>
                    <a:pt x="223" y="1127"/>
                  </a:cubicBezTo>
                  <a:cubicBezTo>
                    <a:pt x="223" y="1123"/>
                    <a:pt x="223" y="1119"/>
                    <a:pt x="223" y="1115"/>
                  </a:cubicBezTo>
                  <a:cubicBezTo>
                    <a:pt x="218" y="1115"/>
                    <a:pt x="222" y="1106"/>
                    <a:pt x="221" y="1102"/>
                  </a:cubicBezTo>
                  <a:cubicBezTo>
                    <a:pt x="219" y="1100"/>
                    <a:pt x="218" y="1096"/>
                    <a:pt x="218" y="1092"/>
                  </a:cubicBezTo>
                  <a:cubicBezTo>
                    <a:pt x="217" y="1088"/>
                    <a:pt x="215" y="1086"/>
                    <a:pt x="213" y="1082"/>
                  </a:cubicBezTo>
                  <a:cubicBezTo>
                    <a:pt x="210" y="1080"/>
                    <a:pt x="213" y="1072"/>
                    <a:pt x="208" y="1072"/>
                  </a:cubicBezTo>
                  <a:cubicBezTo>
                    <a:pt x="210" y="1063"/>
                    <a:pt x="200" y="1057"/>
                    <a:pt x="206" y="1052"/>
                  </a:cubicBezTo>
                  <a:cubicBezTo>
                    <a:pt x="199" y="1048"/>
                    <a:pt x="200" y="1037"/>
                    <a:pt x="196" y="1032"/>
                  </a:cubicBezTo>
                  <a:cubicBezTo>
                    <a:pt x="195" y="1023"/>
                    <a:pt x="188" y="1020"/>
                    <a:pt x="188" y="1012"/>
                  </a:cubicBezTo>
                  <a:cubicBezTo>
                    <a:pt x="180" y="1000"/>
                    <a:pt x="177" y="984"/>
                    <a:pt x="168" y="974"/>
                  </a:cubicBezTo>
                  <a:cubicBezTo>
                    <a:pt x="164" y="959"/>
                    <a:pt x="155" y="950"/>
                    <a:pt x="153" y="934"/>
                  </a:cubicBezTo>
                  <a:cubicBezTo>
                    <a:pt x="149" y="930"/>
                    <a:pt x="144" y="927"/>
                    <a:pt x="145" y="918"/>
                  </a:cubicBezTo>
                  <a:cubicBezTo>
                    <a:pt x="136" y="918"/>
                    <a:pt x="144" y="915"/>
                    <a:pt x="140" y="908"/>
                  </a:cubicBezTo>
                  <a:cubicBezTo>
                    <a:pt x="134" y="901"/>
                    <a:pt x="129" y="892"/>
                    <a:pt x="125" y="883"/>
                  </a:cubicBezTo>
                  <a:cubicBezTo>
                    <a:pt x="125" y="876"/>
                    <a:pt x="120" y="873"/>
                    <a:pt x="117" y="868"/>
                  </a:cubicBezTo>
                  <a:cubicBezTo>
                    <a:pt x="119" y="860"/>
                    <a:pt x="110" y="862"/>
                    <a:pt x="112" y="853"/>
                  </a:cubicBezTo>
                  <a:cubicBezTo>
                    <a:pt x="107" y="849"/>
                    <a:pt x="106" y="841"/>
                    <a:pt x="102" y="833"/>
                  </a:cubicBezTo>
                  <a:cubicBezTo>
                    <a:pt x="102" y="832"/>
                    <a:pt x="100" y="833"/>
                    <a:pt x="100" y="830"/>
                  </a:cubicBezTo>
                  <a:cubicBezTo>
                    <a:pt x="99" y="829"/>
                    <a:pt x="100" y="827"/>
                    <a:pt x="100" y="825"/>
                  </a:cubicBezTo>
                  <a:cubicBezTo>
                    <a:pt x="94" y="816"/>
                    <a:pt x="87" y="808"/>
                    <a:pt x="82" y="798"/>
                  </a:cubicBezTo>
                  <a:cubicBezTo>
                    <a:pt x="80" y="793"/>
                    <a:pt x="77" y="788"/>
                    <a:pt x="75" y="783"/>
                  </a:cubicBezTo>
                  <a:cubicBezTo>
                    <a:pt x="69" y="781"/>
                    <a:pt x="72" y="770"/>
                    <a:pt x="67" y="768"/>
                  </a:cubicBezTo>
                  <a:cubicBezTo>
                    <a:pt x="60" y="759"/>
                    <a:pt x="56" y="748"/>
                    <a:pt x="52" y="737"/>
                  </a:cubicBezTo>
                  <a:cubicBezTo>
                    <a:pt x="45" y="730"/>
                    <a:pt x="43" y="716"/>
                    <a:pt x="34" y="710"/>
                  </a:cubicBezTo>
                  <a:cubicBezTo>
                    <a:pt x="35" y="703"/>
                    <a:pt x="35" y="697"/>
                    <a:pt x="29" y="697"/>
                  </a:cubicBezTo>
                  <a:cubicBezTo>
                    <a:pt x="30" y="691"/>
                    <a:pt x="30" y="685"/>
                    <a:pt x="24" y="685"/>
                  </a:cubicBezTo>
                  <a:cubicBezTo>
                    <a:pt x="25" y="678"/>
                    <a:pt x="34" y="684"/>
                    <a:pt x="32" y="690"/>
                  </a:cubicBezTo>
                  <a:cubicBezTo>
                    <a:pt x="37" y="690"/>
                    <a:pt x="34" y="699"/>
                    <a:pt x="39" y="700"/>
                  </a:cubicBezTo>
                  <a:cubicBezTo>
                    <a:pt x="42" y="708"/>
                    <a:pt x="44" y="717"/>
                    <a:pt x="49" y="722"/>
                  </a:cubicBezTo>
                  <a:cubicBezTo>
                    <a:pt x="50" y="733"/>
                    <a:pt x="60" y="733"/>
                    <a:pt x="59" y="745"/>
                  </a:cubicBezTo>
                  <a:cubicBezTo>
                    <a:pt x="66" y="749"/>
                    <a:pt x="69" y="757"/>
                    <a:pt x="72" y="765"/>
                  </a:cubicBezTo>
                  <a:cubicBezTo>
                    <a:pt x="77" y="766"/>
                    <a:pt x="73" y="776"/>
                    <a:pt x="80" y="775"/>
                  </a:cubicBezTo>
                  <a:cubicBezTo>
                    <a:pt x="80" y="780"/>
                    <a:pt x="81" y="783"/>
                    <a:pt x="85" y="785"/>
                  </a:cubicBezTo>
                  <a:cubicBezTo>
                    <a:pt x="90" y="791"/>
                    <a:pt x="91" y="801"/>
                    <a:pt x="97" y="805"/>
                  </a:cubicBezTo>
                  <a:cubicBezTo>
                    <a:pt x="98" y="815"/>
                    <a:pt x="108" y="817"/>
                    <a:pt x="107" y="828"/>
                  </a:cubicBezTo>
                  <a:cubicBezTo>
                    <a:pt x="113" y="833"/>
                    <a:pt x="115" y="842"/>
                    <a:pt x="117" y="851"/>
                  </a:cubicBezTo>
                  <a:cubicBezTo>
                    <a:pt x="125" y="855"/>
                    <a:pt x="125" y="867"/>
                    <a:pt x="130" y="873"/>
                  </a:cubicBezTo>
                  <a:cubicBezTo>
                    <a:pt x="132" y="882"/>
                    <a:pt x="141" y="884"/>
                    <a:pt x="140" y="896"/>
                  </a:cubicBezTo>
                  <a:cubicBezTo>
                    <a:pt x="147" y="899"/>
                    <a:pt x="151" y="907"/>
                    <a:pt x="153" y="916"/>
                  </a:cubicBezTo>
                  <a:cubicBezTo>
                    <a:pt x="156" y="918"/>
                    <a:pt x="158" y="922"/>
                    <a:pt x="158" y="929"/>
                  </a:cubicBezTo>
                  <a:cubicBezTo>
                    <a:pt x="162" y="929"/>
                    <a:pt x="163" y="933"/>
                    <a:pt x="163" y="939"/>
                  </a:cubicBezTo>
                  <a:cubicBezTo>
                    <a:pt x="168" y="945"/>
                    <a:pt x="171" y="952"/>
                    <a:pt x="173" y="961"/>
                  </a:cubicBezTo>
                  <a:cubicBezTo>
                    <a:pt x="178" y="962"/>
                    <a:pt x="175" y="971"/>
                    <a:pt x="180" y="971"/>
                  </a:cubicBezTo>
                  <a:cubicBezTo>
                    <a:pt x="184" y="973"/>
                    <a:pt x="181" y="981"/>
                    <a:pt x="185" y="981"/>
                  </a:cubicBezTo>
                  <a:cubicBezTo>
                    <a:pt x="190" y="999"/>
                    <a:pt x="200" y="1010"/>
                    <a:pt x="203" y="1029"/>
                  </a:cubicBezTo>
                  <a:cubicBezTo>
                    <a:pt x="210" y="1025"/>
                    <a:pt x="202" y="1015"/>
                    <a:pt x="201" y="1012"/>
                  </a:cubicBezTo>
                  <a:cubicBezTo>
                    <a:pt x="202" y="1006"/>
                    <a:pt x="199" y="1005"/>
                    <a:pt x="198" y="1001"/>
                  </a:cubicBezTo>
                  <a:cubicBezTo>
                    <a:pt x="198" y="998"/>
                    <a:pt x="198" y="994"/>
                    <a:pt x="196" y="994"/>
                  </a:cubicBezTo>
                  <a:cubicBezTo>
                    <a:pt x="192" y="981"/>
                    <a:pt x="190" y="967"/>
                    <a:pt x="185" y="956"/>
                  </a:cubicBezTo>
                  <a:cubicBezTo>
                    <a:pt x="184" y="941"/>
                    <a:pt x="177" y="932"/>
                    <a:pt x="175" y="918"/>
                  </a:cubicBezTo>
                  <a:cubicBezTo>
                    <a:pt x="175" y="911"/>
                    <a:pt x="168" y="909"/>
                    <a:pt x="170" y="898"/>
                  </a:cubicBezTo>
                  <a:cubicBezTo>
                    <a:pt x="167" y="894"/>
                    <a:pt x="168" y="885"/>
                    <a:pt x="163" y="883"/>
                  </a:cubicBezTo>
                  <a:cubicBezTo>
                    <a:pt x="155" y="859"/>
                    <a:pt x="144" y="838"/>
                    <a:pt x="135" y="815"/>
                  </a:cubicBezTo>
                  <a:cubicBezTo>
                    <a:pt x="131" y="811"/>
                    <a:pt x="131" y="802"/>
                    <a:pt x="125" y="800"/>
                  </a:cubicBezTo>
                  <a:cubicBezTo>
                    <a:pt x="126" y="791"/>
                    <a:pt x="122" y="788"/>
                    <a:pt x="120" y="783"/>
                  </a:cubicBezTo>
                  <a:cubicBezTo>
                    <a:pt x="115" y="772"/>
                    <a:pt x="108" y="764"/>
                    <a:pt x="107" y="750"/>
                  </a:cubicBezTo>
                  <a:cubicBezTo>
                    <a:pt x="105" y="747"/>
                    <a:pt x="103" y="742"/>
                    <a:pt x="100" y="740"/>
                  </a:cubicBezTo>
                  <a:cubicBezTo>
                    <a:pt x="103" y="730"/>
                    <a:pt x="93" y="735"/>
                    <a:pt x="95" y="727"/>
                  </a:cubicBezTo>
                  <a:cubicBezTo>
                    <a:pt x="90" y="721"/>
                    <a:pt x="89" y="711"/>
                    <a:pt x="82" y="707"/>
                  </a:cubicBezTo>
                  <a:cubicBezTo>
                    <a:pt x="82" y="701"/>
                    <a:pt x="78" y="699"/>
                    <a:pt x="77" y="695"/>
                  </a:cubicBezTo>
                  <a:cubicBezTo>
                    <a:pt x="71" y="693"/>
                    <a:pt x="80" y="691"/>
                    <a:pt x="74" y="687"/>
                  </a:cubicBezTo>
                  <a:cubicBezTo>
                    <a:pt x="69" y="686"/>
                    <a:pt x="72" y="678"/>
                    <a:pt x="67" y="677"/>
                  </a:cubicBezTo>
                  <a:cubicBezTo>
                    <a:pt x="67" y="672"/>
                    <a:pt x="60" y="674"/>
                    <a:pt x="62" y="667"/>
                  </a:cubicBezTo>
                  <a:cubicBezTo>
                    <a:pt x="55" y="668"/>
                    <a:pt x="60" y="658"/>
                    <a:pt x="54" y="657"/>
                  </a:cubicBezTo>
                  <a:cubicBezTo>
                    <a:pt x="54" y="652"/>
                    <a:pt x="47" y="654"/>
                    <a:pt x="49" y="647"/>
                  </a:cubicBezTo>
                  <a:cubicBezTo>
                    <a:pt x="44" y="641"/>
                    <a:pt x="39" y="635"/>
                    <a:pt x="34" y="629"/>
                  </a:cubicBezTo>
                  <a:cubicBezTo>
                    <a:pt x="32" y="620"/>
                    <a:pt x="26" y="615"/>
                    <a:pt x="22" y="609"/>
                  </a:cubicBezTo>
                  <a:cubicBezTo>
                    <a:pt x="21" y="599"/>
                    <a:pt x="10" y="598"/>
                    <a:pt x="12" y="586"/>
                  </a:cubicBezTo>
                  <a:cubicBezTo>
                    <a:pt x="21" y="597"/>
                    <a:pt x="29" y="609"/>
                    <a:pt x="37" y="622"/>
                  </a:cubicBezTo>
                  <a:cubicBezTo>
                    <a:pt x="48" y="630"/>
                    <a:pt x="53" y="644"/>
                    <a:pt x="62" y="654"/>
                  </a:cubicBezTo>
                  <a:cubicBezTo>
                    <a:pt x="65" y="662"/>
                    <a:pt x="70" y="666"/>
                    <a:pt x="75" y="672"/>
                  </a:cubicBezTo>
                  <a:cubicBezTo>
                    <a:pt x="75" y="681"/>
                    <a:pt x="85" y="681"/>
                    <a:pt x="85" y="692"/>
                  </a:cubicBezTo>
                  <a:cubicBezTo>
                    <a:pt x="93" y="694"/>
                    <a:pt x="88" y="708"/>
                    <a:pt x="97" y="710"/>
                  </a:cubicBezTo>
                  <a:cubicBezTo>
                    <a:pt x="99" y="717"/>
                    <a:pt x="103" y="722"/>
                    <a:pt x="105" y="730"/>
                  </a:cubicBezTo>
                  <a:cubicBezTo>
                    <a:pt x="108" y="731"/>
                    <a:pt x="109" y="735"/>
                    <a:pt x="110" y="740"/>
                  </a:cubicBezTo>
                  <a:cubicBezTo>
                    <a:pt x="111" y="744"/>
                    <a:pt x="118" y="742"/>
                    <a:pt x="115" y="750"/>
                  </a:cubicBezTo>
                  <a:cubicBezTo>
                    <a:pt x="117" y="758"/>
                    <a:pt x="122" y="763"/>
                    <a:pt x="125" y="770"/>
                  </a:cubicBezTo>
                  <a:cubicBezTo>
                    <a:pt x="123" y="777"/>
                    <a:pt x="130" y="775"/>
                    <a:pt x="130" y="780"/>
                  </a:cubicBezTo>
                  <a:cubicBezTo>
                    <a:pt x="129" y="786"/>
                    <a:pt x="131" y="790"/>
                    <a:pt x="135" y="790"/>
                  </a:cubicBezTo>
                  <a:cubicBezTo>
                    <a:pt x="133" y="801"/>
                    <a:pt x="143" y="800"/>
                    <a:pt x="143" y="810"/>
                  </a:cubicBezTo>
                  <a:cubicBezTo>
                    <a:pt x="151" y="822"/>
                    <a:pt x="153" y="840"/>
                    <a:pt x="163" y="851"/>
                  </a:cubicBezTo>
                  <a:cubicBezTo>
                    <a:pt x="164" y="860"/>
                    <a:pt x="169" y="864"/>
                    <a:pt x="170" y="873"/>
                  </a:cubicBezTo>
                  <a:cubicBezTo>
                    <a:pt x="175" y="878"/>
                    <a:pt x="173" y="889"/>
                    <a:pt x="180" y="891"/>
                  </a:cubicBezTo>
                  <a:cubicBezTo>
                    <a:pt x="179" y="903"/>
                    <a:pt x="184" y="907"/>
                    <a:pt x="185" y="916"/>
                  </a:cubicBezTo>
                  <a:cubicBezTo>
                    <a:pt x="188" y="923"/>
                    <a:pt x="188" y="934"/>
                    <a:pt x="193" y="939"/>
                  </a:cubicBezTo>
                  <a:cubicBezTo>
                    <a:pt x="191" y="950"/>
                    <a:pt x="199" y="953"/>
                    <a:pt x="198" y="964"/>
                  </a:cubicBezTo>
                  <a:cubicBezTo>
                    <a:pt x="203" y="963"/>
                    <a:pt x="199" y="973"/>
                    <a:pt x="201" y="976"/>
                  </a:cubicBezTo>
                  <a:cubicBezTo>
                    <a:pt x="204" y="977"/>
                    <a:pt x="206" y="980"/>
                    <a:pt x="206" y="984"/>
                  </a:cubicBezTo>
                  <a:cubicBezTo>
                    <a:pt x="214" y="1015"/>
                    <a:pt x="221" y="1047"/>
                    <a:pt x="228" y="1079"/>
                  </a:cubicBezTo>
                  <a:cubicBezTo>
                    <a:pt x="236" y="1076"/>
                    <a:pt x="226" y="1071"/>
                    <a:pt x="228" y="1064"/>
                  </a:cubicBezTo>
                  <a:cubicBezTo>
                    <a:pt x="231" y="1061"/>
                    <a:pt x="231" y="1055"/>
                    <a:pt x="231" y="1049"/>
                  </a:cubicBezTo>
                  <a:cubicBezTo>
                    <a:pt x="227" y="1027"/>
                    <a:pt x="225" y="1003"/>
                    <a:pt x="221" y="981"/>
                  </a:cubicBezTo>
                  <a:cubicBezTo>
                    <a:pt x="218" y="972"/>
                    <a:pt x="212" y="965"/>
                    <a:pt x="213" y="951"/>
                  </a:cubicBezTo>
                  <a:cubicBezTo>
                    <a:pt x="210" y="942"/>
                    <a:pt x="205" y="934"/>
                    <a:pt x="206" y="921"/>
                  </a:cubicBezTo>
                  <a:cubicBezTo>
                    <a:pt x="196" y="908"/>
                    <a:pt x="195" y="886"/>
                    <a:pt x="188" y="871"/>
                  </a:cubicBezTo>
                  <a:cubicBezTo>
                    <a:pt x="185" y="862"/>
                    <a:pt x="181" y="854"/>
                    <a:pt x="178" y="845"/>
                  </a:cubicBezTo>
                  <a:cubicBezTo>
                    <a:pt x="175" y="838"/>
                    <a:pt x="169" y="832"/>
                    <a:pt x="168" y="823"/>
                  </a:cubicBezTo>
                  <a:cubicBezTo>
                    <a:pt x="159" y="809"/>
                    <a:pt x="157" y="788"/>
                    <a:pt x="145" y="778"/>
                  </a:cubicBezTo>
                  <a:cubicBezTo>
                    <a:pt x="145" y="767"/>
                    <a:pt x="139" y="762"/>
                    <a:pt x="135" y="755"/>
                  </a:cubicBezTo>
                  <a:cubicBezTo>
                    <a:pt x="133" y="746"/>
                    <a:pt x="127" y="741"/>
                    <a:pt x="125" y="732"/>
                  </a:cubicBezTo>
                  <a:cubicBezTo>
                    <a:pt x="124" y="727"/>
                    <a:pt x="118" y="727"/>
                    <a:pt x="117" y="722"/>
                  </a:cubicBezTo>
                  <a:cubicBezTo>
                    <a:pt x="119" y="717"/>
                    <a:pt x="114" y="719"/>
                    <a:pt x="112" y="717"/>
                  </a:cubicBezTo>
                  <a:cubicBezTo>
                    <a:pt x="111" y="716"/>
                    <a:pt x="113" y="712"/>
                    <a:pt x="110" y="712"/>
                  </a:cubicBezTo>
                  <a:cubicBezTo>
                    <a:pt x="108" y="703"/>
                    <a:pt x="102" y="698"/>
                    <a:pt x="100" y="690"/>
                  </a:cubicBezTo>
                  <a:cubicBezTo>
                    <a:pt x="92" y="686"/>
                    <a:pt x="92" y="676"/>
                    <a:pt x="87" y="669"/>
                  </a:cubicBezTo>
                  <a:cubicBezTo>
                    <a:pt x="81" y="665"/>
                    <a:pt x="78" y="656"/>
                    <a:pt x="74" y="649"/>
                  </a:cubicBezTo>
                  <a:cubicBezTo>
                    <a:pt x="68" y="644"/>
                    <a:pt x="65" y="635"/>
                    <a:pt x="62" y="627"/>
                  </a:cubicBezTo>
                  <a:cubicBezTo>
                    <a:pt x="56" y="621"/>
                    <a:pt x="53" y="614"/>
                    <a:pt x="49" y="607"/>
                  </a:cubicBezTo>
                  <a:cubicBezTo>
                    <a:pt x="45" y="600"/>
                    <a:pt x="42" y="592"/>
                    <a:pt x="39" y="584"/>
                  </a:cubicBezTo>
                  <a:cubicBezTo>
                    <a:pt x="37" y="575"/>
                    <a:pt x="30" y="571"/>
                    <a:pt x="32" y="559"/>
                  </a:cubicBezTo>
                  <a:cubicBezTo>
                    <a:pt x="41" y="564"/>
                    <a:pt x="41" y="578"/>
                    <a:pt x="47" y="586"/>
                  </a:cubicBezTo>
                  <a:cubicBezTo>
                    <a:pt x="52" y="596"/>
                    <a:pt x="57" y="605"/>
                    <a:pt x="62" y="614"/>
                  </a:cubicBezTo>
                  <a:cubicBezTo>
                    <a:pt x="66" y="617"/>
                    <a:pt x="66" y="625"/>
                    <a:pt x="69" y="629"/>
                  </a:cubicBezTo>
                  <a:cubicBezTo>
                    <a:pt x="72" y="633"/>
                    <a:pt x="77" y="635"/>
                    <a:pt x="77" y="642"/>
                  </a:cubicBezTo>
                  <a:cubicBezTo>
                    <a:pt x="84" y="648"/>
                    <a:pt x="87" y="658"/>
                    <a:pt x="92" y="667"/>
                  </a:cubicBezTo>
                  <a:cubicBezTo>
                    <a:pt x="101" y="672"/>
                    <a:pt x="104" y="684"/>
                    <a:pt x="110" y="692"/>
                  </a:cubicBezTo>
                  <a:cubicBezTo>
                    <a:pt x="117" y="700"/>
                    <a:pt x="120" y="711"/>
                    <a:pt x="125" y="720"/>
                  </a:cubicBezTo>
                  <a:cubicBezTo>
                    <a:pt x="128" y="720"/>
                    <a:pt x="126" y="727"/>
                    <a:pt x="130" y="727"/>
                  </a:cubicBezTo>
                  <a:cubicBezTo>
                    <a:pt x="133" y="728"/>
                    <a:pt x="132" y="732"/>
                    <a:pt x="135" y="732"/>
                  </a:cubicBezTo>
                  <a:cubicBezTo>
                    <a:pt x="136" y="738"/>
                    <a:pt x="138" y="743"/>
                    <a:pt x="143" y="745"/>
                  </a:cubicBezTo>
                  <a:cubicBezTo>
                    <a:pt x="146" y="755"/>
                    <a:pt x="151" y="763"/>
                    <a:pt x="158" y="770"/>
                  </a:cubicBezTo>
                  <a:cubicBezTo>
                    <a:pt x="160" y="776"/>
                    <a:pt x="160" y="784"/>
                    <a:pt x="165" y="788"/>
                  </a:cubicBezTo>
                  <a:cubicBezTo>
                    <a:pt x="165" y="796"/>
                    <a:pt x="169" y="801"/>
                    <a:pt x="173" y="805"/>
                  </a:cubicBezTo>
                  <a:cubicBezTo>
                    <a:pt x="176" y="818"/>
                    <a:pt x="183" y="827"/>
                    <a:pt x="185" y="840"/>
                  </a:cubicBezTo>
                  <a:cubicBezTo>
                    <a:pt x="190" y="849"/>
                    <a:pt x="195" y="858"/>
                    <a:pt x="200" y="866"/>
                  </a:cubicBezTo>
                  <a:cubicBezTo>
                    <a:pt x="198" y="877"/>
                    <a:pt x="205" y="880"/>
                    <a:pt x="206" y="888"/>
                  </a:cubicBezTo>
                  <a:cubicBezTo>
                    <a:pt x="202" y="889"/>
                    <a:pt x="205" y="893"/>
                    <a:pt x="208" y="893"/>
                  </a:cubicBezTo>
                  <a:cubicBezTo>
                    <a:pt x="207" y="899"/>
                    <a:pt x="210" y="900"/>
                    <a:pt x="211" y="903"/>
                  </a:cubicBezTo>
                  <a:cubicBezTo>
                    <a:pt x="210" y="912"/>
                    <a:pt x="215" y="915"/>
                    <a:pt x="216" y="923"/>
                  </a:cubicBezTo>
                  <a:cubicBezTo>
                    <a:pt x="219" y="928"/>
                    <a:pt x="218" y="938"/>
                    <a:pt x="223" y="941"/>
                  </a:cubicBezTo>
                  <a:cubicBezTo>
                    <a:pt x="221" y="960"/>
                    <a:pt x="230" y="968"/>
                    <a:pt x="231" y="984"/>
                  </a:cubicBezTo>
                  <a:cubicBezTo>
                    <a:pt x="239" y="982"/>
                    <a:pt x="234" y="967"/>
                    <a:pt x="238" y="961"/>
                  </a:cubicBezTo>
                  <a:cubicBezTo>
                    <a:pt x="236" y="946"/>
                    <a:pt x="230" y="935"/>
                    <a:pt x="228" y="918"/>
                  </a:cubicBezTo>
                  <a:cubicBezTo>
                    <a:pt x="227" y="910"/>
                    <a:pt x="221" y="907"/>
                    <a:pt x="223" y="896"/>
                  </a:cubicBezTo>
                  <a:cubicBezTo>
                    <a:pt x="220" y="890"/>
                    <a:pt x="217" y="886"/>
                    <a:pt x="218" y="876"/>
                  </a:cubicBezTo>
                  <a:cubicBezTo>
                    <a:pt x="210" y="861"/>
                    <a:pt x="205" y="843"/>
                    <a:pt x="200" y="825"/>
                  </a:cubicBezTo>
                  <a:cubicBezTo>
                    <a:pt x="196" y="808"/>
                    <a:pt x="184" y="798"/>
                    <a:pt x="183" y="778"/>
                  </a:cubicBezTo>
                  <a:cubicBezTo>
                    <a:pt x="175" y="774"/>
                    <a:pt x="176" y="763"/>
                    <a:pt x="173" y="755"/>
                  </a:cubicBezTo>
                  <a:cubicBezTo>
                    <a:pt x="169" y="753"/>
                    <a:pt x="169" y="747"/>
                    <a:pt x="168" y="742"/>
                  </a:cubicBezTo>
                  <a:cubicBezTo>
                    <a:pt x="164" y="741"/>
                    <a:pt x="163" y="737"/>
                    <a:pt x="163" y="732"/>
                  </a:cubicBezTo>
                  <a:cubicBezTo>
                    <a:pt x="155" y="729"/>
                    <a:pt x="156" y="717"/>
                    <a:pt x="150" y="712"/>
                  </a:cubicBezTo>
                  <a:cubicBezTo>
                    <a:pt x="150" y="702"/>
                    <a:pt x="140" y="700"/>
                    <a:pt x="140" y="689"/>
                  </a:cubicBezTo>
                  <a:cubicBezTo>
                    <a:pt x="133" y="686"/>
                    <a:pt x="135" y="672"/>
                    <a:pt x="127" y="669"/>
                  </a:cubicBezTo>
                  <a:cubicBezTo>
                    <a:pt x="123" y="663"/>
                    <a:pt x="122" y="653"/>
                    <a:pt x="115" y="649"/>
                  </a:cubicBezTo>
                  <a:cubicBezTo>
                    <a:pt x="110" y="632"/>
                    <a:pt x="100" y="620"/>
                    <a:pt x="95" y="604"/>
                  </a:cubicBezTo>
                  <a:cubicBezTo>
                    <a:pt x="91" y="602"/>
                    <a:pt x="91" y="596"/>
                    <a:pt x="90" y="591"/>
                  </a:cubicBezTo>
                  <a:cubicBezTo>
                    <a:pt x="86" y="590"/>
                    <a:pt x="85" y="586"/>
                    <a:pt x="85" y="581"/>
                  </a:cubicBezTo>
                  <a:cubicBezTo>
                    <a:pt x="78" y="577"/>
                    <a:pt x="78" y="566"/>
                    <a:pt x="72" y="561"/>
                  </a:cubicBezTo>
                  <a:cubicBezTo>
                    <a:pt x="70" y="542"/>
                    <a:pt x="57" y="532"/>
                    <a:pt x="54" y="513"/>
                  </a:cubicBezTo>
                  <a:cubicBezTo>
                    <a:pt x="60" y="516"/>
                    <a:pt x="65" y="519"/>
                    <a:pt x="64" y="528"/>
                  </a:cubicBezTo>
                  <a:cubicBezTo>
                    <a:pt x="70" y="530"/>
                    <a:pt x="70" y="538"/>
                    <a:pt x="72" y="544"/>
                  </a:cubicBezTo>
                  <a:cubicBezTo>
                    <a:pt x="80" y="544"/>
                    <a:pt x="75" y="557"/>
                    <a:pt x="82" y="559"/>
                  </a:cubicBezTo>
                  <a:cubicBezTo>
                    <a:pt x="82" y="567"/>
                    <a:pt x="89" y="567"/>
                    <a:pt x="87" y="576"/>
                  </a:cubicBezTo>
                  <a:cubicBezTo>
                    <a:pt x="93" y="578"/>
                    <a:pt x="93" y="587"/>
                    <a:pt x="97" y="591"/>
                  </a:cubicBezTo>
                  <a:cubicBezTo>
                    <a:pt x="97" y="596"/>
                    <a:pt x="99" y="598"/>
                    <a:pt x="102" y="599"/>
                  </a:cubicBezTo>
                  <a:cubicBezTo>
                    <a:pt x="102" y="603"/>
                    <a:pt x="102" y="606"/>
                    <a:pt x="105" y="606"/>
                  </a:cubicBezTo>
                  <a:cubicBezTo>
                    <a:pt x="107" y="620"/>
                    <a:pt x="117" y="626"/>
                    <a:pt x="120" y="639"/>
                  </a:cubicBezTo>
                  <a:cubicBezTo>
                    <a:pt x="120" y="646"/>
                    <a:pt x="128" y="645"/>
                    <a:pt x="127" y="652"/>
                  </a:cubicBezTo>
                  <a:cubicBezTo>
                    <a:pt x="133" y="652"/>
                    <a:pt x="128" y="663"/>
                    <a:pt x="135" y="662"/>
                  </a:cubicBezTo>
                  <a:cubicBezTo>
                    <a:pt x="139" y="671"/>
                    <a:pt x="142" y="680"/>
                    <a:pt x="150" y="684"/>
                  </a:cubicBezTo>
                  <a:cubicBezTo>
                    <a:pt x="149" y="697"/>
                    <a:pt x="158" y="698"/>
                    <a:pt x="158" y="710"/>
                  </a:cubicBezTo>
                  <a:cubicBezTo>
                    <a:pt x="162" y="716"/>
                    <a:pt x="168" y="721"/>
                    <a:pt x="170" y="730"/>
                  </a:cubicBezTo>
                  <a:cubicBezTo>
                    <a:pt x="181" y="739"/>
                    <a:pt x="180" y="762"/>
                    <a:pt x="190" y="772"/>
                  </a:cubicBezTo>
                  <a:cubicBezTo>
                    <a:pt x="192" y="782"/>
                    <a:pt x="193" y="791"/>
                    <a:pt x="200" y="795"/>
                  </a:cubicBezTo>
                  <a:cubicBezTo>
                    <a:pt x="201" y="805"/>
                    <a:pt x="206" y="810"/>
                    <a:pt x="208" y="818"/>
                  </a:cubicBezTo>
                  <a:cubicBezTo>
                    <a:pt x="213" y="834"/>
                    <a:pt x="216" y="852"/>
                    <a:pt x="226" y="863"/>
                  </a:cubicBezTo>
                  <a:cubicBezTo>
                    <a:pt x="226" y="882"/>
                    <a:pt x="234" y="893"/>
                    <a:pt x="236" y="911"/>
                  </a:cubicBezTo>
                  <a:cubicBezTo>
                    <a:pt x="243" y="905"/>
                    <a:pt x="235" y="893"/>
                    <a:pt x="233" y="888"/>
                  </a:cubicBezTo>
                  <a:cubicBezTo>
                    <a:pt x="239" y="881"/>
                    <a:pt x="229" y="875"/>
                    <a:pt x="231" y="866"/>
                  </a:cubicBezTo>
                  <a:cubicBezTo>
                    <a:pt x="229" y="857"/>
                    <a:pt x="227" y="849"/>
                    <a:pt x="223" y="843"/>
                  </a:cubicBezTo>
                  <a:cubicBezTo>
                    <a:pt x="221" y="836"/>
                    <a:pt x="220" y="828"/>
                    <a:pt x="216" y="823"/>
                  </a:cubicBezTo>
                  <a:cubicBezTo>
                    <a:pt x="211" y="788"/>
                    <a:pt x="200" y="760"/>
                    <a:pt x="188" y="732"/>
                  </a:cubicBezTo>
                  <a:cubicBezTo>
                    <a:pt x="185" y="725"/>
                    <a:pt x="179" y="721"/>
                    <a:pt x="180" y="710"/>
                  </a:cubicBezTo>
                  <a:cubicBezTo>
                    <a:pt x="173" y="707"/>
                    <a:pt x="173" y="697"/>
                    <a:pt x="170" y="689"/>
                  </a:cubicBezTo>
                  <a:cubicBezTo>
                    <a:pt x="165" y="689"/>
                    <a:pt x="169" y="681"/>
                    <a:pt x="165" y="679"/>
                  </a:cubicBezTo>
                  <a:cubicBezTo>
                    <a:pt x="162" y="678"/>
                    <a:pt x="160" y="674"/>
                    <a:pt x="160" y="669"/>
                  </a:cubicBezTo>
                  <a:cubicBezTo>
                    <a:pt x="157" y="663"/>
                    <a:pt x="154" y="657"/>
                    <a:pt x="150" y="652"/>
                  </a:cubicBezTo>
                  <a:cubicBezTo>
                    <a:pt x="146" y="635"/>
                    <a:pt x="134" y="627"/>
                    <a:pt x="127" y="614"/>
                  </a:cubicBezTo>
                  <a:cubicBezTo>
                    <a:pt x="126" y="610"/>
                    <a:pt x="124" y="608"/>
                    <a:pt x="122" y="604"/>
                  </a:cubicBezTo>
                  <a:cubicBezTo>
                    <a:pt x="119" y="602"/>
                    <a:pt x="122" y="594"/>
                    <a:pt x="117" y="594"/>
                  </a:cubicBezTo>
                  <a:cubicBezTo>
                    <a:pt x="115" y="587"/>
                    <a:pt x="109" y="584"/>
                    <a:pt x="110" y="574"/>
                  </a:cubicBezTo>
                  <a:cubicBezTo>
                    <a:pt x="119" y="571"/>
                    <a:pt x="112" y="585"/>
                    <a:pt x="120" y="584"/>
                  </a:cubicBezTo>
                  <a:cubicBezTo>
                    <a:pt x="119" y="590"/>
                    <a:pt x="124" y="592"/>
                    <a:pt x="125" y="596"/>
                  </a:cubicBezTo>
                  <a:cubicBezTo>
                    <a:pt x="130" y="603"/>
                    <a:pt x="133" y="612"/>
                    <a:pt x="140" y="617"/>
                  </a:cubicBezTo>
                  <a:cubicBezTo>
                    <a:pt x="142" y="627"/>
                    <a:pt x="150" y="632"/>
                    <a:pt x="155" y="639"/>
                  </a:cubicBezTo>
                  <a:cubicBezTo>
                    <a:pt x="159" y="641"/>
                    <a:pt x="154" y="651"/>
                    <a:pt x="163" y="649"/>
                  </a:cubicBezTo>
                  <a:cubicBezTo>
                    <a:pt x="162" y="655"/>
                    <a:pt x="164" y="660"/>
                    <a:pt x="168" y="662"/>
                  </a:cubicBezTo>
                  <a:cubicBezTo>
                    <a:pt x="168" y="674"/>
                    <a:pt x="177" y="677"/>
                    <a:pt x="178" y="689"/>
                  </a:cubicBezTo>
                  <a:cubicBezTo>
                    <a:pt x="185" y="694"/>
                    <a:pt x="183" y="708"/>
                    <a:pt x="190" y="712"/>
                  </a:cubicBezTo>
                  <a:cubicBezTo>
                    <a:pt x="190" y="725"/>
                    <a:pt x="199" y="728"/>
                    <a:pt x="200" y="740"/>
                  </a:cubicBezTo>
                  <a:cubicBezTo>
                    <a:pt x="204" y="742"/>
                    <a:pt x="204" y="748"/>
                    <a:pt x="205" y="752"/>
                  </a:cubicBezTo>
                  <a:cubicBezTo>
                    <a:pt x="211" y="753"/>
                    <a:pt x="208" y="762"/>
                    <a:pt x="213" y="762"/>
                  </a:cubicBezTo>
                  <a:cubicBezTo>
                    <a:pt x="215" y="784"/>
                    <a:pt x="223" y="800"/>
                    <a:pt x="226" y="820"/>
                  </a:cubicBezTo>
                  <a:cubicBezTo>
                    <a:pt x="232" y="825"/>
                    <a:pt x="229" y="840"/>
                    <a:pt x="236" y="845"/>
                  </a:cubicBezTo>
                  <a:cubicBezTo>
                    <a:pt x="237" y="847"/>
                    <a:pt x="238" y="850"/>
                    <a:pt x="238" y="853"/>
                  </a:cubicBezTo>
                  <a:cubicBezTo>
                    <a:pt x="238" y="853"/>
                    <a:pt x="235" y="856"/>
                    <a:pt x="238" y="855"/>
                  </a:cubicBezTo>
                  <a:cubicBezTo>
                    <a:pt x="238" y="861"/>
                    <a:pt x="243" y="863"/>
                    <a:pt x="241" y="871"/>
                  </a:cubicBezTo>
                  <a:cubicBezTo>
                    <a:pt x="246" y="870"/>
                    <a:pt x="242" y="860"/>
                    <a:pt x="243" y="855"/>
                  </a:cubicBezTo>
                  <a:cubicBezTo>
                    <a:pt x="238" y="855"/>
                    <a:pt x="242" y="845"/>
                    <a:pt x="241" y="840"/>
                  </a:cubicBezTo>
                  <a:cubicBezTo>
                    <a:pt x="238" y="833"/>
                    <a:pt x="237" y="822"/>
                    <a:pt x="236" y="813"/>
                  </a:cubicBezTo>
                  <a:cubicBezTo>
                    <a:pt x="231" y="791"/>
                    <a:pt x="232" y="779"/>
                    <a:pt x="228" y="757"/>
                  </a:cubicBezTo>
                  <a:cubicBezTo>
                    <a:pt x="223" y="751"/>
                    <a:pt x="223" y="740"/>
                    <a:pt x="218" y="735"/>
                  </a:cubicBezTo>
                  <a:cubicBezTo>
                    <a:pt x="220" y="728"/>
                    <a:pt x="214" y="728"/>
                    <a:pt x="215" y="722"/>
                  </a:cubicBezTo>
                  <a:cubicBezTo>
                    <a:pt x="212" y="721"/>
                    <a:pt x="215" y="712"/>
                    <a:pt x="210" y="712"/>
                  </a:cubicBezTo>
                  <a:cubicBezTo>
                    <a:pt x="210" y="702"/>
                    <a:pt x="205" y="697"/>
                    <a:pt x="203" y="689"/>
                  </a:cubicBezTo>
                  <a:cubicBezTo>
                    <a:pt x="199" y="683"/>
                    <a:pt x="199" y="673"/>
                    <a:pt x="193" y="669"/>
                  </a:cubicBezTo>
                  <a:cubicBezTo>
                    <a:pt x="190" y="661"/>
                    <a:pt x="188" y="652"/>
                    <a:pt x="183" y="647"/>
                  </a:cubicBezTo>
                  <a:cubicBezTo>
                    <a:pt x="185" y="640"/>
                    <a:pt x="178" y="642"/>
                    <a:pt x="178" y="637"/>
                  </a:cubicBezTo>
                  <a:cubicBezTo>
                    <a:pt x="181" y="628"/>
                    <a:pt x="170" y="635"/>
                    <a:pt x="173" y="627"/>
                  </a:cubicBezTo>
                  <a:cubicBezTo>
                    <a:pt x="162" y="617"/>
                    <a:pt x="161" y="598"/>
                    <a:pt x="150" y="589"/>
                  </a:cubicBezTo>
                  <a:cubicBezTo>
                    <a:pt x="148" y="579"/>
                    <a:pt x="140" y="576"/>
                    <a:pt x="140" y="566"/>
                  </a:cubicBezTo>
                  <a:cubicBezTo>
                    <a:pt x="132" y="564"/>
                    <a:pt x="136" y="550"/>
                    <a:pt x="127" y="549"/>
                  </a:cubicBezTo>
                  <a:cubicBezTo>
                    <a:pt x="126" y="540"/>
                    <a:pt x="121" y="535"/>
                    <a:pt x="117" y="528"/>
                  </a:cubicBezTo>
                  <a:cubicBezTo>
                    <a:pt x="113" y="522"/>
                    <a:pt x="109" y="516"/>
                    <a:pt x="107" y="508"/>
                  </a:cubicBezTo>
                  <a:cubicBezTo>
                    <a:pt x="103" y="506"/>
                    <a:pt x="103" y="500"/>
                    <a:pt x="102" y="496"/>
                  </a:cubicBezTo>
                  <a:cubicBezTo>
                    <a:pt x="101" y="492"/>
                    <a:pt x="98" y="489"/>
                    <a:pt x="97" y="486"/>
                  </a:cubicBezTo>
                  <a:cubicBezTo>
                    <a:pt x="95" y="478"/>
                    <a:pt x="90" y="473"/>
                    <a:pt x="89" y="463"/>
                  </a:cubicBezTo>
                  <a:cubicBezTo>
                    <a:pt x="81" y="461"/>
                    <a:pt x="86" y="446"/>
                    <a:pt x="79" y="443"/>
                  </a:cubicBezTo>
                  <a:cubicBezTo>
                    <a:pt x="80" y="432"/>
                    <a:pt x="73" y="429"/>
                    <a:pt x="74" y="418"/>
                  </a:cubicBezTo>
                  <a:cubicBezTo>
                    <a:pt x="82" y="421"/>
                    <a:pt x="81" y="432"/>
                    <a:pt x="84" y="440"/>
                  </a:cubicBezTo>
                  <a:cubicBezTo>
                    <a:pt x="88" y="443"/>
                    <a:pt x="88" y="448"/>
                    <a:pt x="89" y="453"/>
                  </a:cubicBezTo>
                  <a:cubicBezTo>
                    <a:pt x="93" y="455"/>
                    <a:pt x="94" y="458"/>
                    <a:pt x="94" y="463"/>
                  </a:cubicBezTo>
                  <a:cubicBezTo>
                    <a:pt x="102" y="476"/>
                    <a:pt x="107" y="492"/>
                    <a:pt x="115" y="506"/>
                  </a:cubicBezTo>
                  <a:cubicBezTo>
                    <a:pt x="123" y="518"/>
                    <a:pt x="131" y="531"/>
                    <a:pt x="137" y="546"/>
                  </a:cubicBezTo>
                  <a:cubicBezTo>
                    <a:pt x="143" y="547"/>
                    <a:pt x="140" y="555"/>
                    <a:pt x="145" y="556"/>
                  </a:cubicBezTo>
                  <a:cubicBezTo>
                    <a:pt x="142" y="564"/>
                    <a:pt x="153" y="558"/>
                    <a:pt x="150" y="566"/>
                  </a:cubicBezTo>
                  <a:cubicBezTo>
                    <a:pt x="155" y="571"/>
                    <a:pt x="157" y="580"/>
                    <a:pt x="163" y="584"/>
                  </a:cubicBezTo>
                  <a:cubicBezTo>
                    <a:pt x="164" y="593"/>
                    <a:pt x="170" y="599"/>
                    <a:pt x="173" y="606"/>
                  </a:cubicBezTo>
                  <a:cubicBezTo>
                    <a:pt x="175" y="610"/>
                    <a:pt x="177" y="614"/>
                    <a:pt x="180" y="616"/>
                  </a:cubicBezTo>
                  <a:cubicBezTo>
                    <a:pt x="184" y="618"/>
                    <a:pt x="181" y="626"/>
                    <a:pt x="185" y="627"/>
                  </a:cubicBezTo>
                  <a:cubicBezTo>
                    <a:pt x="191" y="642"/>
                    <a:pt x="200" y="654"/>
                    <a:pt x="205" y="669"/>
                  </a:cubicBezTo>
                  <a:cubicBezTo>
                    <a:pt x="210" y="676"/>
                    <a:pt x="213" y="683"/>
                    <a:pt x="215" y="692"/>
                  </a:cubicBezTo>
                  <a:cubicBezTo>
                    <a:pt x="217" y="701"/>
                    <a:pt x="222" y="705"/>
                    <a:pt x="223" y="715"/>
                  </a:cubicBezTo>
                  <a:cubicBezTo>
                    <a:pt x="228" y="720"/>
                    <a:pt x="226" y="733"/>
                    <a:pt x="233" y="737"/>
                  </a:cubicBezTo>
                  <a:cubicBezTo>
                    <a:pt x="236" y="745"/>
                    <a:pt x="232" y="750"/>
                    <a:pt x="241" y="755"/>
                  </a:cubicBezTo>
                  <a:cubicBezTo>
                    <a:pt x="236" y="761"/>
                    <a:pt x="242" y="774"/>
                    <a:pt x="243" y="783"/>
                  </a:cubicBezTo>
                  <a:cubicBezTo>
                    <a:pt x="244" y="794"/>
                    <a:pt x="247" y="802"/>
                    <a:pt x="246" y="815"/>
                  </a:cubicBezTo>
                  <a:cubicBezTo>
                    <a:pt x="249" y="826"/>
                    <a:pt x="252" y="837"/>
                    <a:pt x="251" y="853"/>
                  </a:cubicBezTo>
                  <a:cubicBezTo>
                    <a:pt x="256" y="853"/>
                    <a:pt x="252" y="844"/>
                    <a:pt x="253" y="840"/>
                  </a:cubicBezTo>
                  <a:cubicBezTo>
                    <a:pt x="257" y="840"/>
                    <a:pt x="255" y="834"/>
                    <a:pt x="256" y="830"/>
                  </a:cubicBezTo>
                  <a:cubicBezTo>
                    <a:pt x="256" y="822"/>
                    <a:pt x="256" y="814"/>
                    <a:pt x="256" y="805"/>
                  </a:cubicBezTo>
                  <a:cubicBezTo>
                    <a:pt x="253" y="785"/>
                    <a:pt x="249" y="767"/>
                    <a:pt x="248" y="745"/>
                  </a:cubicBezTo>
                  <a:cubicBezTo>
                    <a:pt x="249" y="738"/>
                    <a:pt x="244" y="737"/>
                    <a:pt x="243" y="732"/>
                  </a:cubicBezTo>
                  <a:cubicBezTo>
                    <a:pt x="240" y="731"/>
                    <a:pt x="243" y="723"/>
                    <a:pt x="238" y="722"/>
                  </a:cubicBezTo>
                  <a:cubicBezTo>
                    <a:pt x="238" y="704"/>
                    <a:pt x="230" y="689"/>
                    <a:pt x="223" y="672"/>
                  </a:cubicBezTo>
                  <a:cubicBezTo>
                    <a:pt x="217" y="655"/>
                    <a:pt x="208" y="642"/>
                    <a:pt x="203" y="624"/>
                  </a:cubicBezTo>
                  <a:cubicBezTo>
                    <a:pt x="201" y="614"/>
                    <a:pt x="197" y="607"/>
                    <a:pt x="193" y="599"/>
                  </a:cubicBezTo>
                  <a:cubicBezTo>
                    <a:pt x="187" y="593"/>
                    <a:pt x="188" y="580"/>
                    <a:pt x="180" y="576"/>
                  </a:cubicBezTo>
                  <a:cubicBezTo>
                    <a:pt x="179" y="566"/>
                    <a:pt x="170" y="562"/>
                    <a:pt x="170" y="551"/>
                  </a:cubicBezTo>
                  <a:cubicBezTo>
                    <a:pt x="166" y="549"/>
                    <a:pt x="166" y="543"/>
                    <a:pt x="165" y="538"/>
                  </a:cubicBezTo>
                  <a:cubicBezTo>
                    <a:pt x="159" y="539"/>
                    <a:pt x="162" y="531"/>
                    <a:pt x="157" y="531"/>
                  </a:cubicBezTo>
                  <a:cubicBezTo>
                    <a:pt x="156" y="511"/>
                    <a:pt x="145" y="501"/>
                    <a:pt x="142" y="483"/>
                  </a:cubicBezTo>
                  <a:cubicBezTo>
                    <a:pt x="139" y="465"/>
                    <a:pt x="131" y="453"/>
                    <a:pt x="130" y="433"/>
                  </a:cubicBezTo>
                  <a:cubicBezTo>
                    <a:pt x="138" y="434"/>
                    <a:pt x="134" y="447"/>
                    <a:pt x="140" y="450"/>
                  </a:cubicBezTo>
                  <a:cubicBezTo>
                    <a:pt x="140" y="458"/>
                    <a:pt x="142" y="465"/>
                    <a:pt x="145" y="471"/>
                  </a:cubicBezTo>
                  <a:cubicBezTo>
                    <a:pt x="147" y="478"/>
                    <a:pt x="148" y="486"/>
                    <a:pt x="152" y="491"/>
                  </a:cubicBezTo>
                  <a:cubicBezTo>
                    <a:pt x="156" y="495"/>
                    <a:pt x="154" y="506"/>
                    <a:pt x="160" y="508"/>
                  </a:cubicBezTo>
                  <a:cubicBezTo>
                    <a:pt x="163" y="523"/>
                    <a:pt x="171" y="533"/>
                    <a:pt x="175" y="546"/>
                  </a:cubicBezTo>
                  <a:cubicBezTo>
                    <a:pt x="181" y="553"/>
                    <a:pt x="176" y="554"/>
                    <a:pt x="183" y="561"/>
                  </a:cubicBezTo>
                  <a:cubicBezTo>
                    <a:pt x="188" y="564"/>
                    <a:pt x="187" y="573"/>
                    <a:pt x="193" y="576"/>
                  </a:cubicBezTo>
                  <a:cubicBezTo>
                    <a:pt x="196" y="591"/>
                    <a:pt x="206" y="598"/>
                    <a:pt x="208" y="614"/>
                  </a:cubicBezTo>
                  <a:cubicBezTo>
                    <a:pt x="215" y="616"/>
                    <a:pt x="214" y="627"/>
                    <a:pt x="215" y="634"/>
                  </a:cubicBezTo>
                  <a:cubicBezTo>
                    <a:pt x="223" y="635"/>
                    <a:pt x="220" y="646"/>
                    <a:pt x="225" y="649"/>
                  </a:cubicBezTo>
                  <a:cubicBezTo>
                    <a:pt x="231" y="662"/>
                    <a:pt x="236" y="674"/>
                    <a:pt x="241" y="687"/>
                  </a:cubicBezTo>
                  <a:cubicBezTo>
                    <a:pt x="242" y="694"/>
                    <a:pt x="244" y="700"/>
                    <a:pt x="246" y="707"/>
                  </a:cubicBezTo>
                  <a:cubicBezTo>
                    <a:pt x="245" y="712"/>
                    <a:pt x="249" y="712"/>
                    <a:pt x="248" y="717"/>
                  </a:cubicBezTo>
                  <a:cubicBezTo>
                    <a:pt x="252" y="718"/>
                    <a:pt x="249" y="725"/>
                    <a:pt x="253" y="725"/>
                  </a:cubicBezTo>
                  <a:cubicBezTo>
                    <a:pt x="251" y="734"/>
                    <a:pt x="256" y="737"/>
                    <a:pt x="256" y="745"/>
                  </a:cubicBezTo>
                  <a:cubicBezTo>
                    <a:pt x="261" y="747"/>
                    <a:pt x="255" y="761"/>
                    <a:pt x="261" y="762"/>
                  </a:cubicBezTo>
                  <a:cubicBezTo>
                    <a:pt x="268" y="760"/>
                    <a:pt x="259" y="754"/>
                    <a:pt x="261" y="750"/>
                  </a:cubicBezTo>
                  <a:cubicBezTo>
                    <a:pt x="266" y="750"/>
                    <a:pt x="262" y="741"/>
                    <a:pt x="263" y="737"/>
                  </a:cubicBezTo>
                  <a:cubicBezTo>
                    <a:pt x="264" y="727"/>
                    <a:pt x="259" y="723"/>
                    <a:pt x="261" y="712"/>
                  </a:cubicBezTo>
                  <a:cubicBezTo>
                    <a:pt x="260" y="703"/>
                    <a:pt x="254" y="700"/>
                    <a:pt x="258" y="692"/>
                  </a:cubicBezTo>
                  <a:cubicBezTo>
                    <a:pt x="253" y="688"/>
                    <a:pt x="256" y="675"/>
                    <a:pt x="251" y="672"/>
                  </a:cubicBezTo>
                  <a:cubicBezTo>
                    <a:pt x="250" y="668"/>
                    <a:pt x="252" y="662"/>
                    <a:pt x="248" y="662"/>
                  </a:cubicBezTo>
                  <a:cubicBezTo>
                    <a:pt x="248" y="658"/>
                    <a:pt x="249" y="652"/>
                    <a:pt x="246" y="652"/>
                  </a:cubicBezTo>
                  <a:cubicBezTo>
                    <a:pt x="242" y="637"/>
                    <a:pt x="237" y="625"/>
                    <a:pt x="235" y="609"/>
                  </a:cubicBezTo>
                  <a:cubicBezTo>
                    <a:pt x="231" y="608"/>
                    <a:pt x="234" y="600"/>
                    <a:pt x="230" y="599"/>
                  </a:cubicBezTo>
                  <a:cubicBezTo>
                    <a:pt x="229" y="597"/>
                    <a:pt x="228" y="593"/>
                    <a:pt x="228" y="589"/>
                  </a:cubicBezTo>
                  <a:cubicBezTo>
                    <a:pt x="222" y="586"/>
                    <a:pt x="224" y="576"/>
                    <a:pt x="218" y="574"/>
                  </a:cubicBezTo>
                  <a:cubicBezTo>
                    <a:pt x="219" y="565"/>
                    <a:pt x="216" y="562"/>
                    <a:pt x="215" y="556"/>
                  </a:cubicBezTo>
                  <a:cubicBezTo>
                    <a:pt x="211" y="547"/>
                    <a:pt x="207" y="538"/>
                    <a:pt x="203" y="528"/>
                  </a:cubicBezTo>
                  <a:cubicBezTo>
                    <a:pt x="198" y="521"/>
                    <a:pt x="197" y="509"/>
                    <a:pt x="190" y="503"/>
                  </a:cubicBezTo>
                  <a:cubicBezTo>
                    <a:pt x="192" y="495"/>
                    <a:pt x="187" y="493"/>
                    <a:pt x="185" y="488"/>
                  </a:cubicBezTo>
                  <a:cubicBezTo>
                    <a:pt x="186" y="481"/>
                    <a:pt x="179" y="480"/>
                    <a:pt x="180" y="473"/>
                  </a:cubicBezTo>
                  <a:cubicBezTo>
                    <a:pt x="177" y="464"/>
                    <a:pt x="172" y="456"/>
                    <a:pt x="170" y="445"/>
                  </a:cubicBezTo>
                  <a:cubicBezTo>
                    <a:pt x="162" y="440"/>
                    <a:pt x="164" y="425"/>
                    <a:pt x="157" y="418"/>
                  </a:cubicBezTo>
                  <a:cubicBezTo>
                    <a:pt x="156" y="407"/>
                    <a:pt x="153" y="397"/>
                    <a:pt x="150" y="387"/>
                  </a:cubicBezTo>
                  <a:cubicBezTo>
                    <a:pt x="146" y="366"/>
                    <a:pt x="141" y="346"/>
                    <a:pt x="142" y="320"/>
                  </a:cubicBezTo>
                  <a:cubicBezTo>
                    <a:pt x="149" y="320"/>
                    <a:pt x="147" y="330"/>
                    <a:pt x="147" y="337"/>
                  </a:cubicBezTo>
                  <a:cubicBezTo>
                    <a:pt x="147" y="345"/>
                    <a:pt x="152" y="348"/>
                    <a:pt x="150" y="357"/>
                  </a:cubicBezTo>
                  <a:cubicBezTo>
                    <a:pt x="153" y="369"/>
                    <a:pt x="156" y="381"/>
                    <a:pt x="157" y="395"/>
                  </a:cubicBezTo>
                  <a:cubicBezTo>
                    <a:pt x="163" y="407"/>
                    <a:pt x="168" y="420"/>
                    <a:pt x="172" y="433"/>
                  </a:cubicBezTo>
                  <a:cubicBezTo>
                    <a:pt x="176" y="446"/>
                    <a:pt x="183" y="456"/>
                    <a:pt x="188" y="468"/>
                  </a:cubicBezTo>
                  <a:cubicBezTo>
                    <a:pt x="190" y="475"/>
                    <a:pt x="194" y="480"/>
                    <a:pt x="195" y="488"/>
                  </a:cubicBezTo>
                  <a:cubicBezTo>
                    <a:pt x="199" y="493"/>
                    <a:pt x="198" y="502"/>
                    <a:pt x="203" y="506"/>
                  </a:cubicBezTo>
                  <a:cubicBezTo>
                    <a:pt x="206" y="507"/>
                    <a:pt x="205" y="512"/>
                    <a:pt x="205" y="516"/>
                  </a:cubicBezTo>
                  <a:cubicBezTo>
                    <a:pt x="208" y="517"/>
                    <a:pt x="210" y="519"/>
                    <a:pt x="210" y="523"/>
                  </a:cubicBezTo>
                  <a:cubicBezTo>
                    <a:pt x="214" y="528"/>
                    <a:pt x="216" y="535"/>
                    <a:pt x="220" y="538"/>
                  </a:cubicBezTo>
                  <a:cubicBezTo>
                    <a:pt x="224" y="553"/>
                    <a:pt x="228" y="566"/>
                    <a:pt x="233" y="579"/>
                  </a:cubicBezTo>
                  <a:cubicBezTo>
                    <a:pt x="236" y="578"/>
                    <a:pt x="236" y="571"/>
                    <a:pt x="233" y="571"/>
                  </a:cubicBezTo>
                  <a:cubicBezTo>
                    <a:pt x="233" y="568"/>
                    <a:pt x="233" y="564"/>
                    <a:pt x="230" y="564"/>
                  </a:cubicBezTo>
                  <a:cubicBezTo>
                    <a:pt x="232" y="555"/>
                    <a:pt x="229" y="552"/>
                    <a:pt x="228" y="546"/>
                  </a:cubicBezTo>
                  <a:cubicBezTo>
                    <a:pt x="225" y="535"/>
                    <a:pt x="220" y="525"/>
                    <a:pt x="220" y="511"/>
                  </a:cubicBezTo>
                  <a:cubicBezTo>
                    <a:pt x="219" y="507"/>
                    <a:pt x="217" y="504"/>
                    <a:pt x="215" y="501"/>
                  </a:cubicBezTo>
                  <a:cubicBezTo>
                    <a:pt x="212" y="499"/>
                    <a:pt x="215" y="491"/>
                    <a:pt x="210" y="491"/>
                  </a:cubicBezTo>
                  <a:cubicBezTo>
                    <a:pt x="208" y="467"/>
                    <a:pt x="200" y="448"/>
                    <a:pt x="200" y="423"/>
                  </a:cubicBezTo>
                  <a:cubicBezTo>
                    <a:pt x="201" y="409"/>
                    <a:pt x="196" y="402"/>
                    <a:pt x="198" y="387"/>
                  </a:cubicBezTo>
                  <a:cubicBezTo>
                    <a:pt x="198" y="374"/>
                    <a:pt x="193" y="371"/>
                    <a:pt x="198" y="360"/>
                  </a:cubicBezTo>
                  <a:cubicBezTo>
                    <a:pt x="205" y="360"/>
                    <a:pt x="195" y="377"/>
                    <a:pt x="203" y="377"/>
                  </a:cubicBezTo>
                  <a:cubicBezTo>
                    <a:pt x="203" y="384"/>
                    <a:pt x="203" y="391"/>
                    <a:pt x="203" y="398"/>
                  </a:cubicBezTo>
                  <a:cubicBezTo>
                    <a:pt x="209" y="429"/>
                    <a:pt x="211" y="465"/>
                    <a:pt x="223" y="491"/>
                  </a:cubicBezTo>
                  <a:cubicBezTo>
                    <a:pt x="230" y="521"/>
                    <a:pt x="242" y="547"/>
                    <a:pt x="246" y="581"/>
                  </a:cubicBezTo>
                  <a:cubicBezTo>
                    <a:pt x="260" y="611"/>
                    <a:pt x="264" y="650"/>
                    <a:pt x="276" y="682"/>
                  </a:cubicBezTo>
                  <a:cubicBezTo>
                    <a:pt x="280" y="680"/>
                    <a:pt x="276" y="677"/>
                    <a:pt x="276" y="674"/>
                  </a:cubicBezTo>
                  <a:cubicBezTo>
                    <a:pt x="276" y="670"/>
                    <a:pt x="276" y="666"/>
                    <a:pt x="276" y="662"/>
                  </a:cubicBezTo>
                  <a:cubicBezTo>
                    <a:pt x="274" y="655"/>
                    <a:pt x="273" y="648"/>
                    <a:pt x="273" y="639"/>
                  </a:cubicBezTo>
                  <a:cubicBezTo>
                    <a:pt x="265" y="621"/>
                    <a:pt x="263" y="596"/>
                    <a:pt x="256" y="576"/>
                  </a:cubicBezTo>
                  <a:cubicBezTo>
                    <a:pt x="254" y="552"/>
                    <a:pt x="245" y="535"/>
                    <a:pt x="243" y="511"/>
                  </a:cubicBezTo>
                  <a:cubicBezTo>
                    <a:pt x="241" y="506"/>
                    <a:pt x="239" y="502"/>
                    <a:pt x="238" y="496"/>
                  </a:cubicBezTo>
                  <a:cubicBezTo>
                    <a:pt x="238" y="489"/>
                    <a:pt x="237" y="484"/>
                    <a:pt x="233" y="481"/>
                  </a:cubicBezTo>
                  <a:cubicBezTo>
                    <a:pt x="233" y="474"/>
                    <a:pt x="234" y="466"/>
                    <a:pt x="230" y="463"/>
                  </a:cubicBezTo>
                  <a:cubicBezTo>
                    <a:pt x="230" y="456"/>
                    <a:pt x="229" y="451"/>
                    <a:pt x="225" y="448"/>
                  </a:cubicBezTo>
                  <a:cubicBezTo>
                    <a:pt x="229" y="441"/>
                    <a:pt x="223" y="426"/>
                    <a:pt x="223" y="415"/>
                  </a:cubicBezTo>
                  <a:cubicBezTo>
                    <a:pt x="219" y="407"/>
                    <a:pt x="222" y="391"/>
                    <a:pt x="218" y="382"/>
                  </a:cubicBezTo>
                  <a:cubicBezTo>
                    <a:pt x="218" y="364"/>
                    <a:pt x="218" y="350"/>
                    <a:pt x="215" y="340"/>
                  </a:cubicBezTo>
                  <a:cubicBezTo>
                    <a:pt x="215" y="326"/>
                    <a:pt x="215" y="313"/>
                    <a:pt x="215" y="299"/>
                  </a:cubicBezTo>
                  <a:cubicBezTo>
                    <a:pt x="216" y="294"/>
                    <a:pt x="215" y="290"/>
                    <a:pt x="213" y="287"/>
                  </a:cubicBezTo>
                  <a:cubicBezTo>
                    <a:pt x="212" y="280"/>
                    <a:pt x="217" y="282"/>
                    <a:pt x="213" y="277"/>
                  </a:cubicBezTo>
                  <a:cubicBezTo>
                    <a:pt x="216" y="264"/>
                    <a:pt x="215" y="246"/>
                    <a:pt x="215" y="229"/>
                  </a:cubicBezTo>
                  <a:cubicBezTo>
                    <a:pt x="216" y="223"/>
                    <a:pt x="219" y="219"/>
                    <a:pt x="218" y="211"/>
                  </a:cubicBezTo>
                  <a:cubicBezTo>
                    <a:pt x="223" y="214"/>
                    <a:pt x="219" y="227"/>
                    <a:pt x="220" y="234"/>
                  </a:cubicBezTo>
                  <a:cubicBezTo>
                    <a:pt x="220" y="243"/>
                    <a:pt x="217" y="244"/>
                    <a:pt x="220" y="252"/>
                  </a:cubicBezTo>
                  <a:cubicBezTo>
                    <a:pt x="220" y="267"/>
                    <a:pt x="220" y="283"/>
                    <a:pt x="220" y="299"/>
                  </a:cubicBezTo>
                  <a:cubicBezTo>
                    <a:pt x="224" y="331"/>
                    <a:pt x="224" y="350"/>
                    <a:pt x="225" y="382"/>
                  </a:cubicBezTo>
                  <a:cubicBezTo>
                    <a:pt x="227" y="394"/>
                    <a:pt x="231" y="403"/>
                    <a:pt x="230" y="418"/>
                  </a:cubicBezTo>
                  <a:cubicBezTo>
                    <a:pt x="236" y="419"/>
                    <a:pt x="231" y="430"/>
                    <a:pt x="233" y="435"/>
                  </a:cubicBezTo>
                  <a:cubicBezTo>
                    <a:pt x="240" y="434"/>
                    <a:pt x="231" y="449"/>
                    <a:pt x="238" y="448"/>
                  </a:cubicBezTo>
                  <a:cubicBezTo>
                    <a:pt x="241" y="471"/>
                    <a:pt x="249" y="489"/>
                    <a:pt x="253" y="511"/>
                  </a:cubicBezTo>
                  <a:cubicBezTo>
                    <a:pt x="256" y="533"/>
                    <a:pt x="265" y="551"/>
                    <a:pt x="266" y="576"/>
                  </a:cubicBezTo>
                  <a:cubicBezTo>
                    <a:pt x="271" y="577"/>
                    <a:pt x="266" y="589"/>
                    <a:pt x="271" y="591"/>
                  </a:cubicBezTo>
                  <a:cubicBezTo>
                    <a:pt x="269" y="599"/>
                    <a:pt x="275" y="599"/>
                    <a:pt x="273" y="606"/>
                  </a:cubicBezTo>
                  <a:cubicBezTo>
                    <a:pt x="277" y="609"/>
                    <a:pt x="276" y="617"/>
                    <a:pt x="278" y="621"/>
                  </a:cubicBezTo>
                  <a:cubicBezTo>
                    <a:pt x="281" y="625"/>
                    <a:pt x="281" y="631"/>
                    <a:pt x="283" y="634"/>
                  </a:cubicBezTo>
                  <a:cubicBezTo>
                    <a:pt x="283" y="651"/>
                    <a:pt x="286" y="652"/>
                    <a:pt x="286" y="672"/>
                  </a:cubicBezTo>
                  <a:cubicBezTo>
                    <a:pt x="289" y="669"/>
                    <a:pt x="291" y="663"/>
                    <a:pt x="291" y="657"/>
                  </a:cubicBezTo>
                  <a:cubicBezTo>
                    <a:pt x="292" y="651"/>
                    <a:pt x="294" y="646"/>
                    <a:pt x="296" y="642"/>
                  </a:cubicBezTo>
                  <a:cubicBezTo>
                    <a:pt x="296" y="620"/>
                    <a:pt x="298" y="608"/>
                    <a:pt x="293" y="589"/>
                  </a:cubicBezTo>
                  <a:cubicBezTo>
                    <a:pt x="293" y="581"/>
                    <a:pt x="293" y="574"/>
                    <a:pt x="293" y="566"/>
                  </a:cubicBezTo>
                  <a:cubicBezTo>
                    <a:pt x="289" y="550"/>
                    <a:pt x="288" y="531"/>
                    <a:pt x="286" y="513"/>
                  </a:cubicBezTo>
                  <a:cubicBezTo>
                    <a:pt x="280" y="509"/>
                    <a:pt x="286" y="493"/>
                    <a:pt x="281" y="488"/>
                  </a:cubicBezTo>
                  <a:cubicBezTo>
                    <a:pt x="278" y="483"/>
                    <a:pt x="282" y="474"/>
                    <a:pt x="276" y="468"/>
                  </a:cubicBezTo>
                  <a:cubicBezTo>
                    <a:pt x="272" y="412"/>
                    <a:pt x="272" y="381"/>
                    <a:pt x="265" y="327"/>
                  </a:cubicBezTo>
                  <a:cubicBezTo>
                    <a:pt x="267" y="299"/>
                    <a:pt x="263" y="266"/>
                    <a:pt x="268" y="241"/>
                  </a:cubicBezTo>
                  <a:cubicBezTo>
                    <a:pt x="260" y="238"/>
                    <a:pt x="270" y="230"/>
                    <a:pt x="268" y="224"/>
                  </a:cubicBezTo>
                  <a:cubicBezTo>
                    <a:pt x="268" y="216"/>
                    <a:pt x="268" y="209"/>
                    <a:pt x="268" y="201"/>
                  </a:cubicBezTo>
                  <a:cubicBezTo>
                    <a:pt x="274" y="196"/>
                    <a:pt x="264" y="191"/>
                    <a:pt x="270" y="186"/>
                  </a:cubicBezTo>
                  <a:cubicBezTo>
                    <a:pt x="269" y="178"/>
                    <a:pt x="275" y="177"/>
                    <a:pt x="273" y="168"/>
                  </a:cubicBezTo>
                  <a:cubicBezTo>
                    <a:pt x="279" y="170"/>
                    <a:pt x="274" y="181"/>
                    <a:pt x="275" y="186"/>
                  </a:cubicBezTo>
                  <a:cubicBezTo>
                    <a:pt x="277" y="197"/>
                    <a:pt x="273" y="206"/>
                    <a:pt x="273" y="216"/>
                  </a:cubicBezTo>
                  <a:cubicBezTo>
                    <a:pt x="273" y="216"/>
                    <a:pt x="276" y="217"/>
                    <a:pt x="275" y="219"/>
                  </a:cubicBezTo>
                  <a:cubicBezTo>
                    <a:pt x="275" y="219"/>
                    <a:pt x="271" y="224"/>
                    <a:pt x="273" y="226"/>
                  </a:cubicBezTo>
                  <a:cubicBezTo>
                    <a:pt x="276" y="229"/>
                    <a:pt x="273" y="230"/>
                    <a:pt x="273" y="239"/>
                  </a:cubicBezTo>
                  <a:cubicBezTo>
                    <a:pt x="273" y="258"/>
                    <a:pt x="273" y="279"/>
                    <a:pt x="273" y="304"/>
                  </a:cubicBezTo>
                  <a:cubicBezTo>
                    <a:pt x="276" y="339"/>
                    <a:pt x="281" y="372"/>
                    <a:pt x="281" y="410"/>
                  </a:cubicBezTo>
                  <a:cubicBezTo>
                    <a:pt x="284" y="423"/>
                    <a:pt x="283" y="439"/>
                    <a:pt x="286" y="453"/>
                  </a:cubicBezTo>
                  <a:cubicBezTo>
                    <a:pt x="284" y="463"/>
                    <a:pt x="290" y="465"/>
                    <a:pt x="288" y="475"/>
                  </a:cubicBezTo>
                  <a:cubicBezTo>
                    <a:pt x="295" y="476"/>
                    <a:pt x="286" y="493"/>
                    <a:pt x="293" y="493"/>
                  </a:cubicBezTo>
                  <a:cubicBezTo>
                    <a:pt x="292" y="522"/>
                    <a:pt x="304" y="540"/>
                    <a:pt x="303" y="574"/>
                  </a:cubicBezTo>
                  <a:cubicBezTo>
                    <a:pt x="311" y="572"/>
                    <a:pt x="307" y="567"/>
                    <a:pt x="306" y="561"/>
                  </a:cubicBezTo>
                  <a:cubicBezTo>
                    <a:pt x="311" y="557"/>
                    <a:pt x="304" y="555"/>
                    <a:pt x="306" y="546"/>
                  </a:cubicBezTo>
                  <a:cubicBezTo>
                    <a:pt x="306" y="533"/>
                    <a:pt x="306" y="521"/>
                    <a:pt x="306" y="508"/>
                  </a:cubicBezTo>
                  <a:cubicBezTo>
                    <a:pt x="305" y="485"/>
                    <a:pt x="303" y="469"/>
                    <a:pt x="298" y="445"/>
                  </a:cubicBezTo>
                  <a:cubicBezTo>
                    <a:pt x="298" y="407"/>
                    <a:pt x="295" y="375"/>
                    <a:pt x="291" y="347"/>
                  </a:cubicBezTo>
                  <a:cubicBezTo>
                    <a:pt x="292" y="325"/>
                    <a:pt x="289" y="308"/>
                    <a:pt x="291" y="292"/>
                  </a:cubicBezTo>
                  <a:cubicBezTo>
                    <a:pt x="288" y="279"/>
                    <a:pt x="289" y="277"/>
                    <a:pt x="288" y="264"/>
                  </a:cubicBezTo>
                  <a:cubicBezTo>
                    <a:pt x="288" y="250"/>
                    <a:pt x="286" y="249"/>
                    <a:pt x="288" y="236"/>
                  </a:cubicBezTo>
                  <a:cubicBezTo>
                    <a:pt x="285" y="226"/>
                    <a:pt x="289" y="223"/>
                    <a:pt x="288" y="209"/>
                  </a:cubicBezTo>
                  <a:cubicBezTo>
                    <a:pt x="288" y="198"/>
                    <a:pt x="288" y="187"/>
                    <a:pt x="288" y="176"/>
                  </a:cubicBezTo>
                  <a:cubicBezTo>
                    <a:pt x="290" y="166"/>
                    <a:pt x="291" y="154"/>
                    <a:pt x="290" y="141"/>
                  </a:cubicBezTo>
                  <a:cubicBezTo>
                    <a:pt x="293" y="131"/>
                    <a:pt x="295" y="122"/>
                    <a:pt x="296" y="111"/>
                  </a:cubicBezTo>
                  <a:cubicBezTo>
                    <a:pt x="298" y="101"/>
                    <a:pt x="303" y="94"/>
                    <a:pt x="303" y="83"/>
                  </a:cubicBezTo>
                  <a:cubicBezTo>
                    <a:pt x="311" y="88"/>
                    <a:pt x="300" y="96"/>
                    <a:pt x="303" y="106"/>
                  </a:cubicBezTo>
                  <a:cubicBezTo>
                    <a:pt x="296" y="107"/>
                    <a:pt x="305" y="125"/>
                    <a:pt x="298" y="126"/>
                  </a:cubicBezTo>
                  <a:cubicBezTo>
                    <a:pt x="297" y="145"/>
                    <a:pt x="298" y="152"/>
                    <a:pt x="296" y="168"/>
                  </a:cubicBezTo>
                  <a:cubicBezTo>
                    <a:pt x="296" y="184"/>
                    <a:pt x="296" y="200"/>
                    <a:pt x="296" y="216"/>
                  </a:cubicBezTo>
                  <a:cubicBezTo>
                    <a:pt x="292" y="226"/>
                    <a:pt x="298" y="243"/>
                    <a:pt x="296" y="259"/>
                  </a:cubicBezTo>
                  <a:cubicBezTo>
                    <a:pt x="294" y="266"/>
                    <a:pt x="299" y="266"/>
                    <a:pt x="298" y="272"/>
                  </a:cubicBezTo>
                  <a:cubicBezTo>
                    <a:pt x="297" y="294"/>
                    <a:pt x="300" y="310"/>
                    <a:pt x="298" y="327"/>
                  </a:cubicBezTo>
                  <a:cubicBezTo>
                    <a:pt x="303" y="366"/>
                    <a:pt x="309" y="397"/>
                    <a:pt x="308" y="435"/>
                  </a:cubicBezTo>
                  <a:cubicBezTo>
                    <a:pt x="308" y="443"/>
                    <a:pt x="313" y="448"/>
                    <a:pt x="311" y="458"/>
                  </a:cubicBezTo>
                  <a:cubicBezTo>
                    <a:pt x="312" y="464"/>
                    <a:pt x="312" y="472"/>
                    <a:pt x="316" y="475"/>
                  </a:cubicBezTo>
                  <a:cubicBezTo>
                    <a:pt x="323" y="474"/>
                    <a:pt x="314" y="470"/>
                    <a:pt x="316" y="465"/>
                  </a:cubicBezTo>
                  <a:cubicBezTo>
                    <a:pt x="319" y="465"/>
                    <a:pt x="318" y="459"/>
                    <a:pt x="318" y="455"/>
                  </a:cubicBezTo>
                  <a:cubicBezTo>
                    <a:pt x="314" y="453"/>
                    <a:pt x="318" y="451"/>
                    <a:pt x="318" y="448"/>
                  </a:cubicBezTo>
                  <a:cubicBezTo>
                    <a:pt x="318" y="444"/>
                    <a:pt x="318" y="439"/>
                    <a:pt x="318" y="435"/>
                  </a:cubicBezTo>
                  <a:cubicBezTo>
                    <a:pt x="320" y="427"/>
                    <a:pt x="316" y="426"/>
                    <a:pt x="316" y="420"/>
                  </a:cubicBezTo>
                  <a:cubicBezTo>
                    <a:pt x="316" y="409"/>
                    <a:pt x="318" y="410"/>
                    <a:pt x="316" y="400"/>
                  </a:cubicBezTo>
                  <a:cubicBezTo>
                    <a:pt x="316" y="396"/>
                    <a:pt x="316" y="392"/>
                    <a:pt x="316" y="387"/>
                  </a:cubicBezTo>
                  <a:cubicBezTo>
                    <a:pt x="314" y="385"/>
                    <a:pt x="313" y="383"/>
                    <a:pt x="316" y="382"/>
                  </a:cubicBezTo>
                  <a:cubicBezTo>
                    <a:pt x="315" y="365"/>
                    <a:pt x="317" y="350"/>
                    <a:pt x="316" y="335"/>
                  </a:cubicBezTo>
                  <a:cubicBezTo>
                    <a:pt x="315" y="330"/>
                    <a:pt x="313" y="324"/>
                    <a:pt x="313" y="319"/>
                  </a:cubicBezTo>
                  <a:cubicBezTo>
                    <a:pt x="313" y="300"/>
                    <a:pt x="315" y="281"/>
                    <a:pt x="316" y="262"/>
                  </a:cubicBezTo>
                  <a:cubicBezTo>
                    <a:pt x="317" y="243"/>
                    <a:pt x="317" y="225"/>
                    <a:pt x="318" y="206"/>
                  </a:cubicBezTo>
                  <a:cubicBezTo>
                    <a:pt x="318" y="200"/>
                    <a:pt x="323" y="199"/>
                    <a:pt x="321" y="191"/>
                  </a:cubicBezTo>
                  <a:cubicBezTo>
                    <a:pt x="322" y="187"/>
                    <a:pt x="318" y="178"/>
                    <a:pt x="323" y="178"/>
                  </a:cubicBezTo>
                  <a:cubicBezTo>
                    <a:pt x="323" y="173"/>
                    <a:pt x="323" y="168"/>
                    <a:pt x="323" y="163"/>
                  </a:cubicBezTo>
                  <a:cubicBezTo>
                    <a:pt x="325" y="160"/>
                    <a:pt x="320" y="150"/>
                    <a:pt x="326" y="151"/>
                  </a:cubicBezTo>
                  <a:cubicBezTo>
                    <a:pt x="325" y="129"/>
                    <a:pt x="332" y="115"/>
                    <a:pt x="336" y="98"/>
                  </a:cubicBezTo>
                  <a:cubicBezTo>
                    <a:pt x="344" y="106"/>
                    <a:pt x="332" y="116"/>
                    <a:pt x="333" y="126"/>
                  </a:cubicBezTo>
                  <a:cubicBezTo>
                    <a:pt x="333" y="137"/>
                    <a:pt x="331" y="147"/>
                    <a:pt x="328" y="156"/>
                  </a:cubicBezTo>
                  <a:cubicBezTo>
                    <a:pt x="330" y="179"/>
                    <a:pt x="324" y="195"/>
                    <a:pt x="326" y="219"/>
                  </a:cubicBezTo>
                  <a:cubicBezTo>
                    <a:pt x="328" y="226"/>
                    <a:pt x="322" y="225"/>
                    <a:pt x="323" y="231"/>
                  </a:cubicBezTo>
                  <a:cubicBezTo>
                    <a:pt x="322" y="246"/>
                    <a:pt x="326" y="266"/>
                    <a:pt x="321" y="277"/>
                  </a:cubicBezTo>
                  <a:cubicBezTo>
                    <a:pt x="326" y="291"/>
                    <a:pt x="322" y="314"/>
                    <a:pt x="323" y="332"/>
                  </a:cubicBezTo>
                  <a:cubicBezTo>
                    <a:pt x="323" y="337"/>
                    <a:pt x="323" y="342"/>
                    <a:pt x="323" y="347"/>
                  </a:cubicBezTo>
                  <a:cubicBezTo>
                    <a:pt x="324" y="351"/>
                    <a:pt x="322" y="357"/>
                    <a:pt x="326" y="357"/>
                  </a:cubicBezTo>
                  <a:cubicBezTo>
                    <a:pt x="321" y="362"/>
                    <a:pt x="324" y="374"/>
                    <a:pt x="323" y="382"/>
                  </a:cubicBezTo>
                  <a:cubicBezTo>
                    <a:pt x="324" y="403"/>
                    <a:pt x="330" y="425"/>
                    <a:pt x="328" y="448"/>
                  </a:cubicBezTo>
                  <a:cubicBezTo>
                    <a:pt x="328" y="453"/>
                    <a:pt x="326" y="458"/>
                    <a:pt x="326" y="463"/>
                  </a:cubicBezTo>
                  <a:cubicBezTo>
                    <a:pt x="325" y="482"/>
                    <a:pt x="328" y="500"/>
                    <a:pt x="326" y="516"/>
                  </a:cubicBezTo>
                  <a:cubicBezTo>
                    <a:pt x="333" y="509"/>
                    <a:pt x="337" y="500"/>
                    <a:pt x="336" y="485"/>
                  </a:cubicBezTo>
                  <a:cubicBezTo>
                    <a:pt x="338" y="484"/>
                    <a:pt x="338" y="481"/>
                    <a:pt x="339" y="478"/>
                  </a:cubicBezTo>
                  <a:cubicBezTo>
                    <a:pt x="339" y="478"/>
                    <a:pt x="336" y="477"/>
                    <a:pt x="336" y="475"/>
                  </a:cubicBezTo>
                  <a:cubicBezTo>
                    <a:pt x="336" y="475"/>
                    <a:pt x="338" y="475"/>
                    <a:pt x="339" y="473"/>
                  </a:cubicBezTo>
                  <a:cubicBezTo>
                    <a:pt x="339" y="467"/>
                    <a:pt x="338" y="461"/>
                    <a:pt x="339" y="453"/>
                  </a:cubicBezTo>
                  <a:cubicBezTo>
                    <a:pt x="336" y="446"/>
                    <a:pt x="342" y="446"/>
                    <a:pt x="341" y="440"/>
                  </a:cubicBezTo>
                  <a:cubicBezTo>
                    <a:pt x="341" y="426"/>
                    <a:pt x="341" y="412"/>
                    <a:pt x="341" y="397"/>
                  </a:cubicBezTo>
                  <a:cubicBezTo>
                    <a:pt x="339" y="390"/>
                    <a:pt x="345" y="391"/>
                    <a:pt x="344" y="385"/>
                  </a:cubicBezTo>
                  <a:cubicBezTo>
                    <a:pt x="344" y="336"/>
                    <a:pt x="341" y="308"/>
                    <a:pt x="343" y="272"/>
                  </a:cubicBezTo>
                  <a:cubicBezTo>
                    <a:pt x="336" y="273"/>
                    <a:pt x="350" y="262"/>
                    <a:pt x="341" y="262"/>
                  </a:cubicBezTo>
                  <a:cubicBezTo>
                    <a:pt x="344" y="252"/>
                    <a:pt x="346" y="241"/>
                    <a:pt x="346" y="229"/>
                  </a:cubicBezTo>
                  <a:cubicBezTo>
                    <a:pt x="351" y="210"/>
                    <a:pt x="357" y="193"/>
                    <a:pt x="358" y="171"/>
                  </a:cubicBezTo>
                  <a:cubicBezTo>
                    <a:pt x="362" y="152"/>
                    <a:pt x="368" y="135"/>
                    <a:pt x="368" y="113"/>
                  </a:cubicBezTo>
                  <a:cubicBezTo>
                    <a:pt x="373" y="110"/>
                    <a:pt x="371" y="102"/>
                    <a:pt x="374" y="98"/>
                  </a:cubicBezTo>
                  <a:cubicBezTo>
                    <a:pt x="379" y="98"/>
                    <a:pt x="375" y="87"/>
                    <a:pt x="376" y="83"/>
                  </a:cubicBezTo>
                  <a:cubicBezTo>
                    <a:pt x="380" y="80"/>
                    <a:pt x="379" y="72"/>
                    <a:pt x="381" y="68"/>
                  </a:cubicBezTo>
                  <a:cubicBezTo>
                    <a:pt x="379" y="60"/>
                    <a:pt x="385" y="60"/>
                    <a:pt x="384" y="53"/>
                  </a:cubicBezTo>
                  <a:cubicBezTo>
                    <a:pt x="392" y="37"/>
                    <a:pt x="394" y="15"/>
                    <a:pt x="404" y="0"/>
                  </a:cubicBezTo>
                  <a:cubicBezTo>
                    <a:pt x="411" y="2"/>
                    <a:pt x="400" y="6"/>
                    <a:pt x="404" y="12"/>
                  </a:cubicBezTo>
                  <a:cubicBezTo>
                    <a:pt x="397" y="11"/>
                    <a:pt x="405" y="24"/>
                    <a:pt x="399" y="22"/>
                  </a:cubicBezTo>
                  <a:cubicBezTo>
                    <a:pt x="397" y="31"/>
                    <a:pt x="397" y="41"/>
                    <a:pt x="391" y="45"/>
                  </a:cubicBezTo>
                  <a:cubicBezTo>
                    <a:pt x="390" y="67"/>
                    <a:pt x="384" y="84"/>
                    <a:pt x="381" y="103"/>
                  </a:cubicBezTo>
                  <a:cubicBezTo>
                    <a:pt x="374" y="102"/>
                    <a:pt x="383" y="117"/>
                    <a:pt x="376" y="116"/>
                  </a:cubicBezTo>
                  <a:cubicBezTo>
                    <a:pt x="375" y="120"/>
                    <a:pt x="379" y="130"/>
                    <a:pt x="374" y="131"/>
                  </a:cubicBezTo>
                  <a:cubicBezTo>
                    <a:pt x="374" y="142"/>
                    <a:pt x="371" y="150"/>
                    <a:pt x="369" y="158"/>
                  </a:cubicBezTo>
                  <a:cubicBezTo>
                    <a:pt x="367" y="192"/>
                    <a:pt x="355" y="232"/>
                    <a:pt x="351" y="272"/>
                  </a:cubicBezTo>
                  <a:cubicBezTo>
                    <a:pt x="354" y="285"/>
                    <a:pt x="352" y="296"/>
                    <a:pt x="354" y="312"/>
                  </a:cubicBezTo>
                  <a:cubicBezTo>
                    <a:pt x="354" y="328"/>
                    <a:pt x="351" y="348"/>
                    <a:pt x="356" y="360"/>
                  </a:cubicBezTo>
                  <a:cubicBezTo>
                    <a:pt x="351" y="359"/>
                    <a:pt x="355" y="369"/>
                    <a:pt x="354" y="372"/>
                  </a:cubicBezTo>
                  <a:cubicBezTo>
                    <a:pt x="355" y="378"/>
                    <a:pt x="349" y="378"/>
                    <a:pt x="351" y="385"/>
                  </a:cubicBezTo>
                  <a:cubicBezTo>
                    <a:pt x="358" y="385"/>
                    <a:pt x="348" y="389"/>
                    <a:pt x="351" y="395"/>
                  </a:cubicBezTo>
                  <a:cubicBezTo>
                    <a:pt x="351" y="399"/>
                    <a:pt x="351" y="403"/>
                    <a:pt x="351" y="407"/>
                  </a:cubicBezTo>
                  <a:cubicBezTo>
                    <a:pt x="357" y="406"/>
                    <a:pt x="352" y="393"/>
                    <a:pt x="354" y="387"/>
                  </a:cubicBezTo>
                  <a:cubicBezTo>
                    <a:pt x="359" y="385"/>
                    <a:pt x="355" y="373"/>
                    <a:pt x="356" y="367"/>
                  </a:cubicBezTo>
                  <a:cubicBezTo>
                    <a:pt x="362" y="364"/>
                    <a:pt x="358" y="351"/>
                    <a:pt x="364" y="347"/>
                  </a:cubicBezTo>
                  <a:cubicBezTo>
                    <a:pt x="365" y="338"/>
                    <a:pt x="365" y="340"/>
                    <a:pt x="366" y="329"/>
                  </a:cubicBezTo>
                  <a:cubicBezTo>
                    <a:pt x="365" y="324"/>
                    <a:pt x="371" y="326"/>
                    <a:pt x="371" y="322"/>
                  </a:cubicBezTo>
                  <a:cubicBezTo>
                    <a:pt x="368" y="321"/>
                    <a:pt x="368" y="314"/>
                    <a:pt x="371" y="314"/>
                  </a:cubicBezTo>
                  <a:cubicBezTo>
                    <a:pt x="374" y="309"/>
                    <a:pt x="373" y="299"/>
                    <a:pt x="376" y="294"/>
                  </a:cubicBezTo>
                  <a:cubicBezTo>
                    <a:pt x="374" y="259"/>
                    <a:pt x="384" y="239"/>
                    <a:pt x="389" y="206"/>
                  </a:cubicBezTo>
                  <a:cubicBezTo>
                    <a:pt x="390" y="172"/>
                    <a:pt x="402" y="149"/>
                    <a:pt x="404" y="116"/>
                  </a:cubicBezTo>
                  <a:cubicBezTo>
                    <a:pt x="413" y="85"/>
                    <a:pt x="419" y="50"/>
                    <a:pt x="434" y="25"/>
                  </a:cubicBezTo>
                  <a:cubicBezTo>
                    <a:pt x="440" y="26"/>
                    <a:pt x="434" y="34"/>
                    <a:pt x="431" y="35"/>
                  </a:cubicBezTo>
                  <a:cubicBezTo>
                    <a:pt x="432" y="41"/>
                    <a:pt x="427" y="40"/>
                    <a:pt x="429" y="48"/>
                  </a:cubicBezTo>
                  <a:cubicBezTo>
                    <a:pt x="427" y="56"/>
                    <a:pt x="425" y="64"/>
                    <a:pt x="421" y="70"/>
                  </a:cubicBezTo>
                  <a:cubicBezTo>
                    <a:pt x="420" y="89"/>
                    <a:pt x="412" y="102"/>
                    <a:pt x="411" y="121"/>
                  </a:cubicBezTo>
                  <a:cubicBezTo>
                    <a:pt x="403" y="151"/>
                    <a:pt x="400" y="182"/>
                    <a:pt x="396" y="221"/>
                  </a:cubicBezTo>
                  <a:cubicBezTo>
                    <a:pt x="382" y="269"/>
                    <a:pt x="384" y="333"/>
                    <a:pt x="364" y="375"/>
                  </a:cubicBezTo>
                  <a:cubicBezTo>
                    <a:pt x="364" y="386"/>
                    <a:pt x="364" y="397"/>
                    <a:pt x="364" y="407"/>
                  </a:cubicBezTo>
                  <a:cubicBezTo>
                    <a:pt x="369" y="402"/>
                    <a:pt x="368" y="392"/>
                    <a:pt x="374" y="387"/>
                  </a:cubicBezTo>
                  <a:cubicBezTo>
                    <a:pt x="369" y="388"/>
                    <a:pt x="374" y="380"/>
                    <a:pt x="376" y="380"/>
                  </a:cubicBezTo>
                  <a:cubicBezTo>
                    <a:pt x="375" y="374"/>
                    <a:pt x="378" y="373"/>
                    <a:pt x="379" y="370"/>
                  </a:cubicBezTo>
                  <a:cubicBezTo>
                    <a:pt x="381" y="362"/>
                    <a:pt x="384" y="355"/>
                    <a:pt x="386" y="347"/>
                  </a:cubicBezTo>
                  <a:cubicBezTo>
                    <a:pt x="391" y="343"/>
                    <a:pt x="390" y="333"/>
                    <a:pt x="396" y="329"/>
                  </a:cubicBezTo>
                  <a:cubicBezTo>
                    <a:pt x="399" y="313"/>
                    <a:pt x="410" y="305"/>
                    <a:pt x="414" y="289"/>
                  </a:cubicBezTo>
                  <a:cubicBezTo>
                    <a:pt x="421" y="286"/>
                    <a:pt x="421" y="276"/>
                    <a:pt x="426" y="272"/>
                  </a:cubicBezTo>
                  <a:cubicBezTo>
                    <a:pt x="433" y="269"/>
                    <a:pt x="430" y="256"/>
                    <a:pt x="439" y="256"/>
                  </a:cubicBezTo>
                  <a:cubicBezTo>
                    <a:pt x="443" y="235"/>
                    <a:pt x="456" y="221"/>
                    <a:pt x="462" y="201"/>
                  </a:cubicBezTo>
                  <a:cubicBezTo>
                    <a:pt x="463" y="190"/>
                    <a:pt x="470" y="184"/>
                    <a:pt x="472" y="173"/>
                  </a:cubicBezTo>
                  <a:cubicBezTo>
                    <a:pt x="473" y="167"/>
                    <a:pt x="475" y="163"/>
                    <a:pt x="477" y="158"/>
                  </a:cubicBezTo>
                  <a:cubicBezTo>
                    <a:pt x="478" y="153"/>
                    <a:pt x="478" y="147"/>
                    <a:pt x="484" y="148"/>
                  </a:cubicBezTo>
                  <a:cubicBezTo>
                    <a:pt x="478" y="175"/>
                    <a:pt x="469" y="199"/>
                    <a:pt x="462" y="224"/>
                  </a:cubicBezTo>
                  <a:cubicBezTo>
                    <a:pt x="456" y="231"/>
                    <a:pt x="456" y="239"/>
                    <a:pt x="452" y="246"/>
                  </a:cubicBezTo>
                  <a:cubicBezTo>
                    <a:pt x="450" y="249"/>
                    <a:pt x="449" y="253"/>
                    <a:pt x="447" y="259"/>
                  </a:cubicBezTo>
                  <a:cubicBezTo>
                    <a:pt x="446" y="260"/>
                    <a:pt x="442" y="261"/>
                    <a:pt x="442" y="261"/>
                  </a:cubicBezTo>
                  <a:cubicBezTo>
                    <a:pt x="440" y="265"/>
                    <a:pt x="441" y="268"/>
                    <a:pt x="439" y="272"/>
                  </a:cubicBezTo>
                  <a:cubicBezTo>
                    <a:pt x="438" y="274"/>
                    <a:pt x="431" y="284"/>
                    <a:pt x="432" y="292"/>
                  </a:cubicBezTo>
                  <a:cubicBezTo>
                    <a:pt x="417" y="299"/>
                    <a:pt x="417" y="319"/>
                    <a:pt x="406" y="329"/>
                  </a:cubicBezTo>
                  <a:cubicBezTo>
                    <a:pt x="402" y="346"/>
                    <a:pt x="392" y="357"/>
                    <a:pt x="389" y="375"/>
                  </a:cubicBezTo>
                  <a:cubicBezTo>
                    <a:pt x="390" y="378"/>
                    <a:pt x="391" y="374"/>
                    <a:pt x="394" y="375"/>
                  </a:cubicBezTo>
                  <a:cubicBezTo>
                    <a:pt x="393" y="372"/>
                    <a:pt x="394" y="370"/>
                    <a:pt x="396" y="370"/>
                  </a:cubicBezTo>
                  <a:cubicBezTo>
                    <a:pt x="398" y="366"/>
                    <a:pt x="400" y="363"/>
                    <a:pt x="401" y="360"/>
                  </a:cubicBezTo>
                  <a:cubicBezTo>
                    <a:pt x="406" y="354"/>
                    <a:pt x="408" y="346"/>
                    <a:pt x="414" y="342"/>
                  </a:cubicBezTo>
                  <a:cubicBezTo>
                    <a:pt x="423" y="330"/>
                    <a:pt x="433" y="319"/>
                    <a:pt x="437" y="302"/>
                  </a:cubicBezTo>
                  <a:cubicBezTo>
                    <a:pt x="444" y="301"/>
                    <a:pt x="441" y="291"/>
                    <a:pt x="449" y="292"/>
                  </a:cubicBezTo>
                  <a:cubicBezTo>
                    <a:pt x="449" y="279"/>
                    <a:pt x="457" y="274"/>
                    <a:pt x="459" y="264"/>
                  </a:cubicBezTo>
                  <a:cubicBezTo>
                    <a:pt x="464" y="262"/>
                    <a:pt x="464" y="255"/>
                    <a:pt x="467" y="251"/>
                  </a:cubicBezTo>
                  <a:cubicBezTo>
                    <a:pt x="468" y="247"/>
                    <a:pt x="474" y="247"/>
                    <a:pt x="472" y="239"/>
                  </a:cubicBezTo>
                  <a:cubicBezTo>
                    <a:pt x="485" y="227"/>
                    <a:pt x="489" y="206"/>
                    <a:pt x="497" y="188"/>
                  </a:cubicBezTo>
                  <a:cubicBezTo>
                    <a:pt x="504" y="170"/>
                    <a:pt x="509" y="151"/>
                    <a:pt x="512" y="128"/>
                  </a:cubicBezTo>
                  <a:cubicBezTo>
                    <a:pt x="519" y="108"/>
                    <a:pt x="514" y="90"/>
                    <a:pt x="519" y="68"/>
                  </a:cubicBezTo>
                  <a:cubicBezTo>
                    <a:pt x="525" y="69"/>
                    <a:pt x="520" y="80"/>
                    <a:pt x="522" y="85"/>
                  </a:cubicBezTo>
                  <a:cubicBezTo>
                    <a:pt x="522" y="92"/>
                    <a:pt x="522" y="99"/>
                    <a:pt x="522" y="105"/>
                  </a:cubicBezTo>
                  <a:cubicBezTo>
                    <a:pt x="518" y="141"/>
                    <a:pt x="511" y="173"/>
                    <a:pt x="502" y="204"/>
                  </a:cubicBezTo>
                  <a:cubicBezTo>
                    <a:pt x="497" y="204"/>
                    <a:pt x="500" y="212"/>
                    <a:pt x="497" y="214"/>
                  </a:cubicBezTo>
                  <a:cubicBezTo>
                    <a:pt x="496" y="217"/>
                    <a:pt x="493" y="220"/>
                    <a:pt x="492" y="224"/>
                  </a:cubicBezTo>
                  <a:cubicBezTo>
                    <a:pt x="489" y="231"/>
                    <a:pt x="487" y="239"/>
                    <a:pt x="482" y="244"/>
                  </a:cubicBezTo>
                  <a:cubicBezTo>
                    <a:pt x="480" y="252"/>
                    <a:pt x="474" y="256"/>
                    <a:pt x="472" y="264"/>
                  </a:cubicBezTo>
                  <a:cubicBezTo>
                    <a:pt x="470" y="268"/>
                    <a:pt x="468" y="270"/>
                    <a:pt x="467" y="274"/>
                  </a:cubicBezTo>
                  <a:cubicBezTo>
                    <a:pt x="463" y="275"/>
                    <a:pt x="466" y="282"/>
                    <a:pt x="462" y="282"/>
                  </a:cubicBezTo>
                  <a:cubicBezTo>
                    <a:pt x="458" y="283"/>
                    <a:pt x="461" y="291"/>
                    <a:pt x="457" y="292"/>
                  </a:cubicBezTo>
                  <a:cubicBezTo>
                    <a:pt x="460" y="300"/>
                    <a:pt x="449" y="294"/>
                    <a:pt x="452" y="302"/>
                  </a:cubicBezTo>
                  <a:cubicBezTo>
                    <a:pt x="449" y="310"/>
                    <a:pt x="443" y="313"/>
                    <a:pt x="442" y="322"/>
                  </a:cubicBezTo>
                  <a:cubicBezTo>
                    <a:pt x="436" y="326"/>
                    <a:pt x="435" y="336"/>
                    <a:pt x="429" y="339"/>
                  </a:cubicBezTo>
                  <a:cubicBezTo>
                    <a:pt x="426" y="346"/>
                    <a:pt x="419" y="348"/>
                    <a:pt x="419" y="357"/>
                  </a:cubicBezTo>
                  <a:cubicBezTo>
                    <a:pt x="408" y="366"/>
                    <a:pt x="402" y="380"/>
                    <a:pt x="394" y="392"/>
                  </a:cubicBezTo>
                  <a:cubicBezTo>
                    <a:pt x="390" y="399"/>
                    <a:pt x="383" y="402"/>
                    <a:pt x="381" y="410"/>
                  </a:cubicBezTo>
                  <a:cubicBezTo>
                    <a:pt x="377" y="415"/>
                    <a:pt x="378" y="425"/>
                    <a:pt x="369" y="425"/>
                  </a:cubicBezTo>
                  <a:cubicBezTo>
                    <a:pt x="369" y="435"/>
                    <a:pt x="364" y="443"/>
                    <a:pt x="361" y="450"/>
                  </a:cubicBezTo>
                  <a:cubicBezTo>
                    <a:pt x="359" y="455"/>
                    <a:pt x="360" y="461"/>
                    <a:pt x="359" y="465"/>
                  </a:cubicBezTo>
                  <a:cubicBezTo>
                    <a:pt x="358" y="467"/>
                    <a:pt x="351" y="467"/>
                    <a:pt x="354" y="475"/>
                  </a:cubicBezTo>
                  <a:cubicBezTo>
                    <a:pt x="352" y="480"/>
                    <a:pt x="349" y="485"/>
                    <a:pt x="349" y="491"/>
                  </a:cubicBezTo>
                  <a:cubicBezTo>
                    <a:pt x="356" y="484"/>
                    <a:pt x="356" y="469"/>
                    <a:pt x="366" y="465"/>
                  </a:cubicBezTo>
                  <a:cubicBezTo>
                    <a:pt x="367" y="453"/>
                    <a:pt x="377" y="450"/>
                    <a:pt x="379" y="438"/>
                  </a:cubicBezTo>
                  <a:cubicBezTo>
                    <a:pt x="387" y="432"/>
                    <a:pt x="388" y="420"/>
                    <a:pt x="394" y="412"/>
                  </a:cubicBezTo>
                  <a:cubicBezTo>
                    <a:pt x="398" y="403"/>
                    <a:pt x="403" y="395"/>
                    <a:pt x="409" y="387"/>
                  </a:cubicBezTo>
                  <a:cubicBezTo>
                    <a:pt x="409" y="380"/>
                    <a:pt x="416" y="379"/>
                    <a:pt x="417" y="372"/>
                  </a:cubicBezTo>
                  <a:cubicBezTo>
                    <a:pt x="419" y="372"/>
                    <a:pt x="418" y="367"/>
                    <a:pt x="422" y="367"/>
                  </a:cubicBezTo>
                  <a:cubicBezTo>
                    <a:pt x="424" y="367"/>
                    <a:pt x="424" y="363"/>
                    <a:pt x="424" y="360"/>
                  </a:cubicBezTo>
                  <a:cubicBezTo>
                    <a:pt x="432" y="354"/>
                    <a:pt x="437" y="346"/>
                    <a:pt x="442" y="337"/>
                  </a:cubicBezTo>
                  <a:cubicBezTo>
                    <a:pt x="445" y="333"/>
                    <a:pt x="449" y="331"/>
                    <a:pt x="449" y="324"/>
                  </a:cubicBezTo>
                  <a:cubicBezTo>
                    <a:pt x="454" y="322"/>
                    <a:pt x="458" y="320"/>
                    <a:pt x="457" y="312"/>
                  </a:cubicBezTo>
                  <a:cubicBezTo>
                    <a:pt x="466" y="307"/>
                    <a:pt x="467" y="295"/>
                    <a:pt x="477" y="292"/>
                  </a:cubicBezTo>
                  <a:cubicBezTo>
                    <a:pt x="480" y="280"/>
                    <a:pt x="491" y="277"/>
                    <a:pt x="492" y="264"/>
                  </a:cubicBezTo>
                  <a:cubicBezTo>
                    <a:pt x="498" y="263"/>
                    <a:pt x="498" y="256"/>
                    <a:pt x="502" y="254"/>
                  </a:cubicBezTo>
                  <a:cubicBezTo>
                    <a:pt x="499" y="244"/>
                    <a:pt x="508" y="247"/>
                    <a:pt x="507" y="239"/>
                  </a:cubicBezTo>
                  <a:cubicBezTo>
                    <a:pt x="512" y="237"/>
                    <a:pt x="509" y="227"/>
                    <a:pt x="515" y="226"/>
                  </a:cubicBezTo>
                  <a:cubicBezTo>
                    <a:pt x="518" y="223"/>
                    <a:pt x="516" y="214"/>
                    <a:pt x="520" y="211"/>
                  </a:cubicBezTo>
                  <a:cubicBezTo>
                    <a:pt x="524" y="202"/>
                    <a:pt x="526" y="190"/>
                    <a:pt x="532" y="183"/>
                  </a:cubicBezTo>
                  <a:cubicBezTo>
                    <a:pt x="535" y="160"/>
                    <a:pt x="544" y="142"/>
                    <a:pt x="547" y="118"/>
                  </a:cubicBezTo>
                  <a:cubicBezTo>
                    <a:pt x="548" y="112"/>
                    <a:pt x="551" y="108"/>
                    <a:pt x="550" y="100"/>
                  </a:cubicBezTo>
                  <a:cubicBezTo>
                    <a:pt x="548" y="92"/>
                    <a:pt x="554" y="90"/>
                    <a:pt x="550" y="85"/>
                  </a:cubicBezTo>
                  <a:cubicBezTo>
                    <a:pt x="555" y="84"/>
                    <a:pt x="551" y="73"/>
                    <a:pt x="552" y="68"/>
                  </a:cubicBezTo>
                  <a:cubicBezTo>
                    <a:pt x="554" y="62"/>
                    <a:pt x="548" y="50"/>
                    <a:pt x="557" y="52"/>
                  </a:cubicBezTo>
                  <a:cubicBezTo>
                    <a:pt x="558" y="74"/>
                    <a:pt x="553" y="90"/>
                    <a:pt x="555" y="113"/>
                  </a:cubicBezTo>
                  <a:cubicBezTo>
                    <a:pt x="553" y="125"/>
                    <a:pt x="550" y="136"/>
                    <a:pt x="547" y="148"/>
                  </a:cubicBezTo>
                  <a:cubicBezTo>
                    <a:pt x="545" y="154"/>
                    <a:pt x="545" y="161"/>
                    <a:pt x="542" y="166"/>
                  </a:cubicBezTo>
                  <a:cubicBezTo>
                    <a:pt x="542" y="172"/>
                    <a:pt x="541" y="178"/>
                    <a:pt x="537" y="181"/>
                  </a:cubicBezTo>
                  <a:cubicBezTo>
                    <a:pt x="533" y="205"/>
                    <a:pt x="522" y="223"/>
                    <a:pt x="515" y="244"/>
                  </a:cubicBezTo>
                  <a:cubicBezTo>
                    <a:pt x="510" y="247"/>
                    <a:pt x="511" y="255"/>
                    <a:pt x="507" y="259"/>
                  </a:cubicBezTo>
                  <a:cubicBezTo>
                    <a:pt x="505" y="263"/>
                    <a:pt x="501" y="266"/>
                    <a:pt x="499" y="271"/>
                  </a:cubicBezTo>
                  <a:cubicBezTo>
                    <a:pt x="497" y="276"/>
                    <a:pt x="495" y="282"/>
                    <a:pt x="489" y="284"/>
                  </a:cubicBezTo>
                  <a:cubicBezTo>
                    <a:pt x="492" y="291"/>
                    <a:pt x="487" y="290"/>
                    <a:pt x="484" y="294"/>
                  </a:cubicBezTo>
                  <a:cubicBezTo>
                    <a:pt x="484" y="295"/>
                    <a:pt x="484" y="297"/>
                    <a:pt x="482" y="297"/>
                  </a:cubicBezTo>
                  <a:cubicBezTo>
                    <a:pt x="478" y="300"/>
                    <a:pt x="477" y="307"/>
                    <a:pt x="472" y="309"/>
                  </a:cubicBezTo>
                  <a:cubicBezTo>
                    <a:pt x="468" y="312"/>
                    <a:pt x="468" y="319"/>
                    <a:pt x="464" y="322"/>
                  </a:cubicBezTo>
                  <a:cubicBezTo>
                    <a:pt x="457" y="329"/>
                    <a:pt x="455" y="341"/>
                    <a:pt x="447" y="347"/>
                  </a:cubicBezTo>
                  <a:cubicBezTo>
                    <a:pt x="443" y="358"/>
                    <a:pt x="434" y="363"/>
                    <a:pt x="429" y="372"/>
                  </a:cubicBezTo>
                  <a:cubicBezTo>
                    <a:pt x="424" y="381"/>
                    <a:pt x="418" y="390"/>
                    <a:pt x="414" y="400"/>
                  </a:cubicBezTo>
                  <a:cubicBezTo>
                    <a:pt x="407" y="407"/>
                    <a:pt x="403" y="417"/>
                    <a:pt x="399" y="428"/>
                  </a:cubicBezTo>
                  <a:cubicBezTo>
                    <a:pt x="391" y="434"/>
                    <a:pt x="390" y="447"/>
                    <a:pt x="384" y="455"/>
                  </a:cubicBezTo>
                  <a:cubicBezTo>
                    <a:pt x="375" y="461"/>
                    <a:pt x="375" y="475"/>
                    <a:pt x="366" y="480"/>
                  </a:cubicBezTo>
                  <a:cubicBezTo>
                    <a:pt x="366" y="495"/>
                    <a:pt x="355" y="497"/>
                    <a:pt x="354" y="511"/>
                  </a:cubicBezTo>
                  <a:cubicBezTo>
                    <a:pt x="351" y="515"/>
                    <a:pt x="345" y="517"/>
                    <a:pt x="346" y="526"/>
                  </a:cubicBezTo>
                  <a:cubicBezTo>
                    <a:pt x="345" y="532"/>
                    <a:pt x="337" y="530"/>
                    <a:pt x="339" y="538"/>
                  </a:cubicBezTo>
                  <a:cubicBezTo>
                    <a:pt x="335" y="549"/>
                    <a:pt x="325" y="553"/>
                    <a:pt x="326" y="569"/>
                  </a:cubicBezTo>
                  <a:cubicBezTo>
                    <a:pt x="333" y="562"/>
                    <a:pt x="334" y="550"/>
                    <a:pt x="341" y="543"/>
                  </a:cubicBezTo>
                  <a:cubicBezTo>
                    <a:pt x="342" y="531"/>
                    <a:pt x="353" y="530"/>
                    <a:pt x="354" y="518"/>
                  </a:cubicBezTo>
                  <a:cubicBezTo>
                    <a:pt x="362" y="513"/>
                    <a:pt x="363" y="500"/>
                    <a:pt x="369" y="493"/>
                  </a:cubicBezTo>
                  <a:cubicBezTo>
                    <a:pt x="374" y="486"/>
                    <a:pt x="380" y="479"/>
                    <a:pt x="384" y="470"/>
                  </a:cubicBezTo>
                  <a:cubicBezTo>
                    <a:pt x="392" y="465"/>
                    <a:pt x="394" y="454"/>
                    <a:pt x="401" y="448"/>
                  </a:cubicBezTo>
                  <a:cubicBezTo>
                    <a:pt x="404" y="438"/>
                    <a:pt x="412" y="433"/>
                    <a:pt x="414" y="423"/>
                  </a:cubicBezTo>
                  <a:cubicBezTo>
                    <a:pt x="421" y="422"/>
                    <a:pt x="418" y="413"/>
                    <a:pt x="424" y="412"/>
                  </a:cubicBezTo>
                  <a:cubicBezTo>
                    <a:pt x="421" y="403"/>
                    <a:pt x="434" y="408"/>
                    <a:pt x="432" y="400"/>
                  </a:cubicBezTo>
                  <a:cubicBezTo>
                    <a:pt x="432" y="393"/>
                    <a:pt x="442" y="397"/>
                    <a:pt x="439" y="387"/>
                  </a:cubicBezTo>
                  <a:cubicBezTo>
                    <a:pt x="444" y="387"/>
                    <a:pt x="444" y="381"/>
                    <a:pt x="447" y="377"/>
                  </a:cubicBezTo>
                  <a:cubicBezTo>
                    <a:pt x="456" y="369"/>
                    <a:pt x="465" y="360"/>
                    <a:pt x="469" y="347"/>
                  </a:cubicBezTo>
                  <a:cubicBezTo>
                    <a:pt x="476" y="345"/>
                    <a:pt x="475" y="336"/>
                    <a:pt x="482" y="334"/>
                  </a:cubicBezTo>
                  <a:cubicBezTo>
                    <a:pt x="483" y="327"/>
                    <a:pt x="491" y="326"/>
                    <a:pt x="492" y="319"/>
                  </a:cubicBezTo>
                  <a:cubicBezTo>
                    <a:pt x="498" y="316"/>
                    <a:pt x="495" y="304"/>
                    <a:pt x="505" y="304"/>
                  </a:cubicBezTo>
                  <a:cubicBezTo>
                    <a:pt x="503" y="295"/>
                    <a:pt x="509" y="292"/>
                    <a:pt x="512" y="287"/>
                  </a:cubicBezTo>
                  <a:cubicBezTo>
                    <a:pt x="518" y="284"/>
                    <a:pt x="516" y="274"/>
                    <a:pt x="522" y="271"/>
                  </a:cubicBezTo>
                  <a:cubicBezTo>
                    <a:pt x="525" y="266"/>
                    <a:pt x="527" y="259"/>
                    <a:pt x="530" y="254"/>
                  </a:cubicBezTo>
                  <a:cubicBezTo>
                    <a:pt x="539" y="245"/>
                    <a:pt x="539" y="228"/>
                    <a:pt x="547" y="219"/>
                  </a:cubicBezTo>
                  <a:cubicBezTo>
                    <a:pt x="548" y="211"/>
                    <a:pt x="550" y="204"/>
                    <a:pt x="552" y="198"/>
                  </a:cubicBezTo>
                  <a:cubicBezTo>
                    <a:pt x="557" y="194"/>
                    <a:pt x="556" y="185"/>
                    <a:pt x="560" y="181"/>
                  </a:cubicBezTo>
                  <a:cubicBezTo>
                    <a:pt x="562" y="165"/>
                    <a:pt x="567" y="153"/>
                    <a:pt x="570" y="138"/>
                  </a:cubicBezTo>
                  <a:cubicBezTo>
                    <a:pt x="571" y="124"/>
                    <a:pt x="579" y="109"/>
                    <a:pt x="575" y="98"/>
                  </a:cubicBezTo>
                  <a:cubicBezTo>
                    <a:pt x="579" y="93"/>
                    <a:pt x="580" y="85"/>
                    <a:pt x="582" y="78"/>
                  </a:cubicBezTo>
                  <a:cubicBezTo>
                    <a:pt x="577" y="72"/>
                    <a:pt x="586" y="67"/>
                    <a:pt x="585" y="57"/>
                  </a:cubicBezTo>
                  <a:cubicBezTo>
                    <a:pt x="592" y="60"/>
                    <a:pt x="588" y="61"/>
                    <a:pt x="587" y="68"/>
                  </a:cubicBezTo>
                  <a:cubicBezTo>
                    <a:pt x="587" y="73"/>
                    <a:pt x="583" y="75"/>
                    <a:pt x="585" y="83"/>
                  </a:cubicBezTo>
                  <a:cubicBezTo>
                    <a:pt x="585" y="94"/>
                    <a:pt x="579" y="99"/>
                    <a:pt x="580" y="110"/>
                  </a:cubicBezTo>
                  <a:cubicBezTo>
                    <a:pt x="576" y="129"/>
                    <a:pt x="574" y="150"/>
                    <a:pt x="570" y="168"/>
                  </a:cubicBezTo>
                  <a:cubicBezTo>
                    <a:pt x="565" y="169"/>
                    <a:pt x="569" y="179"/>
                    <a:pt x="565" y="181"/>
                  </a:cubicBezTo>
                  <a:cubicBezTo>
                    <a:pt x="567" y="189"/>
                    <a:pt x="560" y="188"/>
                    <a:pt x="562" y="196"/>
                  </a:cubicBezTo>
                  <a:cubicBezTo>
                    <a:pt x="559" y="198"/>
                    <a:pt x="559" y="204"/>
                    <a:pt x="557" y="209"/>
                  </a:cubicBezTo>
                  <a:cubicBezTo>
                    <a:pt x="550" y="207"/>
                    <a:pt x="559" y="220"/>
                    <a:pt x="552" y="219"/>
                  </a:cubicBezTo>
                  <a:cubicBezTo>
                    <a:pt x="550" y="239"/>
                    <a:pt x="538" y="250"/>
                    <a:pt x="535" y="269"/>
                  </a:cubicBezTo>
                  <a:cubicBezTo>
                    <a:pt x="528" y="278"/>
                    <a:pt x="521" y="287"/>
                    <a:pt x="517" y="299"/>
                  </a:cubicBezTo>
                  <a:cubicBezTo>
                    <a:pt x="512" y="302"/>
                    <a:pt x="511" y="310"/>
                    <a:pt x="507" y="314"/>
                  </a:cubicBezTo>
                  <a:cubicBezTo>
                    <a:pt x="506" y="321"/>
                    <a:pt x="500" y="322"/>
                    <a:pt x="500" y="329"/>
                  </a:cubicBezTo>
                  <a:cubicBezTo>
                    <a:pt x="489" y="335"/>
                    <a:pt x="487" y="349"/>
                    <a:pt x="477" y="355"/>
                  </a:cubicBezTo>
                  <a:cubicBezTo>
                    <a:pt x="477" y="362"/>
                    <a:pt x="472" y="365"/>
                    <a:pt x="467" y="367"/>
                  </a:cubicBezTo>
                  <a:cubicBezTo>
                    <a:pt x="467" y="374"/>
                    <a:pt x="461" y="376"/>
                    <a:pt x="457" y="380"/>
                  </a:cubicBezTo>
                  <a:cubicBezTo>
                    <a:pt x="452" y="394"/>
                    <a:pt x="443" y="402"/>
                    <a:pt x="437" y="415"/>
                  </a:cubicBezTo>
                  <a:cubicBezTo>
                    <a:pt x="431" y="414"/>
                    <a:pt x="434" y="422"/>
                    <a:pt x="429" y="423"/>
                  </a:cubicBezTo>
                  <a:cubicBezTo>
                    <a:pt x="427" y="424"/>
                    <a:pt x="425" y="427"/>
                    <a:pt x="424" y="430"/>
                  </a:cubicBezTo>
                  <a:cubicBezTo>
                    <a:pt x="421" y="437"/>
                    <a:pt x="415" y="439"/>
                    <a:pt x="414" y="448"/>
                  </a:cubicBezTo>
                  <a:cubicBezTo>
                    <a:pt x="406" y="449"/>
                    <a:pt x="409" y="461"/>
                    <a:pt x="401" y="463"/>
                  </a:cubicBezTo>
                  <a:cubicBezTo>
                    <a:pt x="401" y="471"/>
                    <a:pt x="394" y="474"/>
                    <a:pt x="391" y="480"/>
                  </a:cubicBezTo>
                  <a:cubicBezTo>
                    <a:pt x="385" y="492"/>
                    <a:pt x="375" y="501"/>
                    <a:pt x="371" y="516"/>
                  </a:cubicBezTo>
                  <a:cubicBezTo>
                    <a:pt x="374" y="514"/>
                    <a:pt x="375" y="511"/>
                    <a:pt x="376" y="508"/>
                  </a:cubicBezTo>
                  <a:cubicBezTo>
                    <a:pt x="381" y="509"/>
                    <a:pt x="381" y="506"/>
                    <a:pt x="381" y="503"/>
                  </a:cubicBezTo>
                  <a:cubicBezTo>
                    <a:pt x="388" y="503"/>
                    <a:pt x="385" y="493"/>
                    <a:pt x="391" y="493"/>
                  </a:cubicBezTo>
                  <a:cubicBezTo>
                    <a:pt x="397" y="485"/>
                    <a:pt x="405" y="479"/>
                    <a:pt x="409" y="470"/>
                  </a:cubicBezTo>
                  <a:cubicBezTo>
                    <a:pt x="415" y="463"/>
                    <a:pt x="421" y="454"/>
                    <a:pt x="429" y="448"/>
                  </a:cubicBezTo>
                  <a:cubicBezTo>
                    <a:pt x="434" y="445"/>
                    <a:pt x="433" y="438"/>
                    <a:pt x="439" y="438"/>
                  </a:cubicBezTo>
                  <a:cubicBezTo>
                    <a:pt x="441" y="436"/>
                    <a:pt x="442" y="434"/>
                    <a:pt x="442" y="430"/>
                  </a:cubicBezTo>
                  <a:cubicBezTo>
                    <a:pt x="442" y="427"/>
                    <a:pt x="447" y="428"/>
                    <a:pt x="447" y="425"/>
                  </a:cubicBezTo>
                  <a:cubicBezTo>
                    <a:pt x="454" y="425"/>
                    <a:pt x="450" y="413"/>
                    <a:pt x="459" y="415"/>
                  </a:cubicBezTo>
                  <a:cubicBezTo>
                    <a:pt x="460" y="408"/>
                    <a:pt x="464" y="406"/>
                    <a:pt x="467" y="402"/>
                  </a:cubicBezTo>
                  <a:cubicBezTo>
                    <a:pt x="472" y="394"/>
                    <a:pt x="479" y="387"/>
                    <a:pt x="484" y="380"/>
                  </a:cubicBezTo>
                  <a:cubicBezTo>
                    <a:pt x="489" y="377"/>
                    <a:pt x="489" y="370"/>
                    <a:pt x="495" y="370"/>
                  </a:cubicBezTo>
                  <a:cubicBezTo>
                    <a:pt x="495" y="364"/>
                    <a:pt x="503" y="365"/>
                    <a:pt x="502" y="357"/>
                  </a:cubicBezTo>
                  <a:cubicBezTo>
                    <a:pt x="504" y="353"/>
                    <a:pt x="508" y="349"/>
                    <a:pt x="512" y="347"/>
                  </a:cubicBezTo>
                  <a:cubicBezTo>
                    <a:pt x="515" y="343"/>
                    <a:pt x="514" y="336"/>
                    <a:pt x="522" y="337"/>
                  </a:cubicBezTo>
                  <a:cubicBezTo>
                    <a:pt x="523" y="327"/>
                    <a:pt x="530" y="323"/>
                    <a:pt x="532" y="314"/>
                  </a:cubicBezTo>
                  <a:cubicBezTo>
                    <a:pt x="538" y="309"/>
                    <a:pt x="541" y="301"/>
                    <a:pt x="545" y="294"/>
                  </a:cubicBezTo>
                  <a:cubicBezTo>
                    <a:pt x="547" y="285"/>
                    <a:pt x="552" y="280"/>
                    <a:pt x="555" y="271"/>
                  </a:cubicBezTo>
                  <a:cubicBezTo>
                    <a:pt x="553" y="264"/>
                    <a:pt x="562" y="267"/>
                    <a:pt x="560" y="259"/>
                  </a:cubicBezTo>
                  <a:cubicBezTo>
                    <a:pt x="559" y="253"/>
                    <a:pt x="562" y="251"/>
                    <a:pt x="567" y="251"/>
                  </a:cubicBezTo>
                  <a:cubicBezTo>
                    <a:pt x="562" y="273"/>
                    <a:pt x="551" y="290"/>
                    <a:pt x="545" y="312"/>
                  </a:cubicBezTo>
                  <a:cubicBezTo>
                    <a:pt x="537" y="317"/>
                    <a:pt x="534" y="327"/>
                    <a:pt x="530" y="337"/>
                  </a:cubicBezTo>
                  <a:cubicBezTo>
                    <a:pt x="523" y="343"/>
                    <a:pt x="520" y="354"/>
                    <a:pt x="512" y="360"/>
                  </a:cubicBezTo>
                  <a:cubicBezTo>
                    <a:pt x="506" y="368"/>
                    <a:pt x="500" y="376"/>
                    <a:pt x="495" y="385"/>
                  </a:cubicBezTo>
                  <a:cubicBezTo>
                    <a:pt x="490" y="387"/>
                    <a:pt x="490" y="394"/>
                    <a:pt x="484" y="395"/>
                  </a:cubicBezTo>
                  <a:cubicBezTo>
                    <a:pt x="483" y="397"/>
                    <a:pt x="482" y="399"/>
                    <a:pt x="482" y="402"/>
                  </a:cubicBezTo>
                  <a:cubicBezTo>
                    <a:pt x="481" y="405"/>
                    <a:pt x="477" y="404"/>
                    <a:pt x="477" y="407"/>
                  </a:cubicBezTo>
                  <a:cubicBezTo>
                    <a:pt x="476" y="413"/>
                    <a:pt x="468" y="412"/>
                    <a:pt x="469" y="420"/>
                  </a:cubicBezTo>
                  <a:cubicBezTo>
                    <a:pt x="463" y="420"/>
                    <a:pt x="460" y="424"/>
                    <a:pt x="459" y="430"/>
                  </a:cubicBezTo>
                  <a:cubicBezTo>
                    <a:pt x="451" y="436"/>
                    <a:pt x="449" y="447"/>
                    <a:pt x="439" y="450"/>
                  </a:cubicBezTo>
                  <a:cubicBezTo>
                    <a:pt x="441" y="456"/>
                    <a:pt x="434" y="454"/>
                    <a:pt x="434" y="458"/>
                  </a:cubicBezTo>
                  <a:cubicBezTo>
                    <a:pt x="433" y="460"/>
                    <a:pt x="432" y="462"/>
                    <a:pt x="429" y="463"/>
                  </a:cubicBezTo>
                  <a:cubicBezTo>
                    <a:pt x="427" y="467"/>
                    <a:pt x="423" y="470"/>
                    <a:pt x="422" y="475"/>
                  </a:cubicBezTo>
                  <a:cubicBezTo>
                    <a:pt x="411" y="479"/>
                    <a:pt x="412" y="493"/>
                    <a:pt x="402" y="496"/>
                  </a:cubicBezTo>
                  <a:cubicBezTo>
                    <a:pt x="403" y="503"/>
                    <a:pt x="395" y="502"/>
                    <a:pt x="394" y="508"/>
                  </a:cubicBezTo>
                  <a:cubicBezTo>
                    <a:pt x="390" y="510"/>
                    <a:pt x="390" y="517"/>
                    <a:pt x="384" y="518"/>
                  </a:cubicBezTo>
                  <a:cubicBezTo>
                    <a:pt x="378" y="526"/>
                    <a:pt x="372" y="533"/>
                    <a:pt x="366" y="541"/>
                  </a:cubicBezTo>
                  <a:cubicBezTo>
                    <a:pt x="360" y="548"/>
                    <a:pt x="356" y="558"/>
                    <a:pt x="351" y="566"/>
                  </a:cubicBezTo>
                  <a:cubicBezTo>
                    <a:pt x="348" y="577"/>
                    <a:pt x="342" y="584"/>
                    <a:pt x="339" y="594"/>
                  </a:cubicBezTo>
                  <a:cubicBezTo>
                    <a:pt x="331" y="612"/>
                    <a:pt x="318" y="627"/>
                    <a:pt x="314" y="649"/>
                  </a:cubicBezTo>
                  <a:cubicBezTo>
                    <a:pt x="315" y="653"/>
                    <a:pt x="316" y="649"/>
                    <a:pt x="319" y="649"/>
                  </a:cubicBezTo>
                  <a:cubicBezTo>
                    <a:pt x="318" y="645"/>
                    <a:pt x="321" y="645"/>
                    <a:pt x="321" y="642"/>
                  </a:cubicBezTo>
                  <a:cubicBezTo>
                    <a:pt x="326" y="641"/>
                    <a:pt x="326" y="635"/>
                    <a:pt x="329" y="631"/>
                  </a:cubicBezTo>
                  <a:cubicBezTo>
                    <a:pt x="332" y="628"/>
                    <a:pt x="333" y="622"/>
                    <a:pt x="336" y="619"/>
                  </a:cubicBezTo>
                  <a:cubicBezTo>
                    <a:pt x="340" y="616"/>
                    <a:pt x="341" y="612"/>
                    <a:pt x="344" y="609"/>
                  </a:cubicBezTo>
                  <a:cubicBezTo>
                    <a:pt x="349" y="602"/>
                    <a:pt x="355" y="595"/>
                    <a:pt x="361" y="589"/>
                  </a:cubicBezTo>
                  <a:cubicBezTo>
                    <a:pt x="367" y="582"/>
                    <a:pt x="371" y="575"/>
                    <a:pt x="376" y="568"/>
                  </a:cubicBezTo>
                  <a:cubicBezTo>
                    <a:pt x="379" y="564"/>
                    <a:pt x="382" y="561"/>
                    <a:pt x="384" y="556"/>
                  </a:cubicBezTo>
                  <a:cubicBezTo>
                    <a:pt x="391" y="557"/>
                    <a:pt x="386" y="546"/>
                    <a:pt x="394" y="548"/>
                  </a:cubicBezTo>
                  <a:cubicBezTo>
                    <a:pt x="394" y="542"/>
                    <a:pt x="402" y="543"/>
                    <a:pt x="402" y="536"/>
                  </a:cubicBezTo>
                  <a:cubicBezTo>
                    <a:pt x="407" y="535"/>
                    <a:pt x="406" y="529"/>
                    <a:pt x="412" y="528"/>
                  </a:cubicBezTo>
                  <a:cubicBezTo>
                    <a:pt x="416" y="520"/>
                    <a:pt x="426" y="517"/>
                    <a:pt x="429" y="508"/>
                  </a:cubicBezTo>
                  <a:cubicBezTo>
                    <a:pt x="438" y="505"/>
                    <a:pt x="438" y="494"/>
                    <a:pt x="447" y="490"/>
                  </a:cubicBezTo>
                  <a:cubicBezTo>
                    <a:pt x="446" y="483"/>
                    <a:pt x="454" y="484"/>
                    <a:pt x="454" y="478"/>
                  </a:cubicBezTo>
                  <a:cubicBezTo>
                    <a:pt x="454" y="471"/>
                    <a:pt x="464" y="476"/>
                    <a:pt x="462" y="468"/>
                  </a:cubicBezTo>
                  <a:cubicBezTo>
                    <a:pt x="471" y="464"/>
                    <a:pt x="471" y="452"/>
                    <a:pt x="479" y="448"/>
                  </a:cubicBezTo>
                  <a:cubicBezTo>
                    <a:pt x="483" y="445"/>
                    <a:pt x="483" y="438"/>
                    <a:pt x="487" y="435"/>
                  </a:cubicBezTo>
                  <a:cubicBezTo>
                    <a:pt x="492" y="434"/>
                    <a:pt x="492" y="428"/>
                    <a:pt x="495" y="425"/>
                  </a:cubicBezTo>
                  <a:cubicBezTo>
                    <a:pt x="500" y="419"/>
                    <a:pt x="504" y="411"/>
                    <a:pt x="510" y="405"/>
                  </a:cubicBezTo>
                  <a:cubicBezTo>
                    <a:pt x="519" y="390"/>
                    <a:pt x="527" y="373"/>
                    <a:pt x="535" y="357"/>
                  </a:cubicBezTo>
                  <a:cubicBezTo>
                    <a:pt x="538" y="353"/>
                    <a:pt x="538" y="347"/>
                    <a:pt x="542" y="344"/>
                  </a:cubicBezTo>
                  <a:cubicBezTo>
                    <a:pt x="544" y="340"/>
                    <a:pt x="544" y="334"/>
                    <a:pt x="547" y="332"/>
                  </a:cubicBezTo>
                  <a:cubicBezTo>
                    <a:pt x="551" y="323"/>
                    <a:pt x="553" y="314"/>
                    <a:pt x="560" y="309"/>
                  </a:cubicBezTo>
                  <a:cubicBezTo>
                    <a:pt x="562" y="292"/>
                    <a:pt x="570" y="283"/>
                    <a:pt x="572" y="266"/>
                  </a:cubicBezTo>
                  <a:cubicBezTo>
                    <a:pt x="576" y="260"/>
                    <a:pt x="573" y="249"/>
                    <a:pt x="577" y="244"/>
                  </a:cubicBezTo>
                  <a:cubicBezTo>
                    <a:pt x="579" y="241"/>
                    <a:pt x="580" y="238"/>
                    <a:pt x="580" y="234"/>
                  </a:cubicBezTo>
                  <a:cubicBezTo>
                    <a:pt x="584" y="233"/>
                    <a:pt x="578" y="229"/>
                    <a:pt x="582" y="229"/>
                  </a:cubicBezTo>
                  <a:cubicBezTo>
                    <a:pt x="586" y="197"/>
                    <a:pt x="588" y="164"/>
                    <a:pt x="595" y="135"/>
                  </a:cubicBezTo>
                  <a:cubicBezTo>
                    <a:pt x="600" y="138"/>
                    <a:pt x="598" y="153"/>
                    <a:pt x="595" y="156"/>
                  </a:cubicBezTo>
                  <a:cubicBezTo>
                    <a:pt x="593" y="162"/>
                    <a:pt x="598" y="176"/>
                    <a:pt x="592" y="178"/>
                  </a:cubicBezTo>
                  <a:cubicBezTo>
                    <a:pt x="594" y="196"/>
                    <a:pt x="589" y="206"/>
                    <a:pt x="590" y="224"/>
                  </a:cubicBezTo>
                  <a:cubicBezTo>
                    <a:pt x="587" y="236"/>
                    <a:pt x="584" y="250"/>
                    <a:pt x="583" y="264"/>
                  </a:cubicBezTo>
                  <a:cubicBezTo>
                    <a:pt x="580" y="270"/>
                    <a:pt x="578" y="276"/>
                    <a:pt x="577" y="284"/>
                  </a:cubicBezTo>
                  <a:cubicBezTo>
                    <a:pt x="572" y="286"/>
                    <a:pt x="575" y="297"/>
                    <a:pt x="570" y="299"/>
                  </a:cubicBezTo>
                  <a:cubicBezTo>
                    <a:pt x="569" y="315"/>
                    <a:pt x="560" y="321"/>
                    <a:pt x="557" y="334"/>
                  </a:cubicBezTo>
                  <a:cubicBezTo>
                    <a:pt x="551" y="344"/>
                    <a:pt x="548" y="357"/>
                    <a:pt x="542" y="367"/>
                  </a:cubicBezTo>
                  <a:cubicBezTo>
                    <a:pt x="537" y="378"/>
                    <a:pt x="533" y="389"/>
                    <a:pt x="525" y="397"/>
                  </a:cubicBezTo>
                  <a:cubicBezTo>
                    <a:pt x="526" y="407"/>
                    <a:pt x="518" y="408"/>
                    <a:pt x="517" y="415"/>
                  </a:cubicBezTo>
                  <a:cubicBezTo>
                    <a:pt x="512" y="418"/>
                    <a:pt x="512" y="425"/>
                    <a:pt x="507" y="427"/>
                  </a:cubicBezTo>
                  <a:cubicBezTo>
                    <a:pt x="506" y="431"/>
                    <a:pt x="503" y="431"/>
                    <a:pt x="502" y="435"/>
                  </a:cubicBezTo>
                  <a:cubicBezTo>
                    <a:pt x="498" y="436"/>
                    <a:pt x="501" y="443"/>
                    <a:pt x="497" y="443"/>
                  </a:cubicBezTo>
                  <a:cubicBezTo>
                    <a:pt x="493" y="447"/>
                    <a:pt x="492" y="454"/>
                    <a:pt x="485" y="455"/>
                  </a:cubicBezTo>
                  <a:cubicBezTo>
                    <a:pt x="485" y="464"/>
                    <a:pt x="476" y="464"/>
                    <a:pt x="477" y="473"/>
                  </a:cubicBezTo>
                  <a:cubicBezTo>
                    <a:pt x="468" y="471"/>
                    <a:pt x="472" y="482"/>
                    <a:pt x="464" y="483"/>
                  </a:cubicBezTo>
                  <a:cubicBezTo>
                    <a:pt x="463" y="490"/>
                    <a:pt x="457" y="492"/>
                    <a:pt x="452" y="495"/>
                  </a:cubicBezTo>
                  <a:cubicBezTo>
                    <a:pt x="452" y="503"/>
                    <a:pt x="446" y="505"/>
                    <a:pt x="442" y="508"/>
                  </a:cubicBezTo>
                  <a:cubicBezTo>
                    <a:pt x="442" y="512"/>
                    <a:pt x="440" y="515"/>
                    <a:pt x="437" y="516"/>
                  </a:cubicBezTo>
                  <a:cubicBezTo>
                    <a:pt x="435" y="518"/>
                    <a:pt x="435" y="523"/>
                    <a:pt x="432" y="523"/>
                  </a:cubicBezTo>
                  <a:cubicBezTo>
                    <a:pt x="424" y="523"/>
                    <a:pt x="427" y="534"/>
                    <a:pt x="419" y="533"/>
                  </a:cubicBezTo>
                  <a:cubicBezTo>
                    <a:pt x="406" y="552"/>
                    <a:pt x="389" y="567"/>
                    <a:pt x="376" y="586"/>
                  </a:cubicBezTo>
                  <a:cubicBezTo>
                    <a:pt x="364" y="605"/>
                    <a:pt x="346" y="619"/>
                    <a:pt x="336" y="642"/>
                  </a:cubicBezTo>
                  <a:cubicBezTo>
                    <a:pt x="337" y="645"/>
                    <a:pt x="338" y="641"/>
                    <a:pt x="341" y="641"/>
                  </a:cubicBezTo>
                  <a:cubicBezTo>
                    <a:pt x="342" y="639"/>
                    <a:pt x="344" y="639"/>
                    <a:pt x="344" y="636"/>
                  </a:cubicBezTo>
                  <a:cubicBezTo>
                    <a:pt x="350" y="637"/>
                    <a:pt x="347" y="629"/>
                    <a:pt x="351" y="629"/>
                  </a:cubicBezTo>
                  <a:cubicBezTo>
                    <a:pt x="357" y="630"/>
                    <a:pt x="354" y="622"/>
                    <a:pt x="359" y="621"/>
                  </a:cubicBezTo>
                  <a:cubicBezTo>
                    <a:pt x="358" y="616"/>
                    <a:pt x="366" y="619"/>
                    <a:pt x="366" y="614"/>
                  </a:cubicBezTo>
                  <a:cubicBezTo>
                    <a:pt x="375" y="601"/>
                    <a:pt x="388" y="593"/>
                    <a:pt x="397" y="581"/>
                  </a:cubicBezTo>
                  <a:cubicBezTo>
                    <a:pt x="419" y="562"/>
                    <a:pt x="442" y="543"/>
                    <a:pt x="459" y="518"/>
                  </a:cubicBezTo>
                  <a:cubicBezTo>
                    <a:pt x="463" y="516"/>
                    <a:pt x="467" y="514"/>
                    <a:pt x="467" y="508"/>
                  </a:cubicBezTo>
                  <a:cubicBezTo>
                    <a:pt x="475" y="511"/>
                    <a:pt x="469" y="500"/>
                    <a:pt x="477" y="503"/>
                  </a:cubicBezTo>
                  <a:cubicBezTo>
                    <a:pt x="475" y="496"/>
                    <a:pt x="482" y="498"/>
                    <a:pt x="482" y="493"/>
                  </a:cubicBezTo>
                  <a:cubicBezTo>
                    <a:pt x="491" y="497"/>
                    <a:pt x="484" y="484"/>
                    <a:pt x="490" y="485"/>
                  </a:cubicBezTo>
                  <a:cubicBezTo>
                    <a:pt x="492" y="482"/>
                    <a:pt x="494" y="478"/>
                    <a:pt x="497" y="475"/>
                  </a:cubicBezTo>
                  <a:cubicBezTo>
                    <a:pt x="501" y="474"/>
                    <a:pt x="503" y="471"/>
                    <a:pt x="505" y="468"/>
                  </a:cubicBezTo>
                  <a:cubicBezTo>
                    <a:pt x="508" y="461"/>
                    <a:pt x="513" y="456"/>
                    <a:pt x="517" y="450"/>
                  </a:cubicBezTo>
                  <a:cubicBezTo>
                    <a:pt x="527" y="439"/>
                    <a:pt x="535" y="425"/>
                    <a:pt x="545" y="415"/>
                  </a:cubicBezTo>
                  <a:cubicBezTo>
                    <a:pt x="547" y="407"/>
                    <a:pt x="552" y="402"/>
                    <a:pt x="557" y="397"/>
                  </a:cubicBezTo>
                  <a:cubicBezTo>
                    <a:pt x="561" y="391"/>
                    <a:pt x="564" y="383"/>
                    <a:pt x="570" y="380"/>
                  </a:cubicBezTo>
                  <a:cubicBezTo>
                    <a:pt x="572" y="363"/>
                    <a:pt x="581" y="354"/>
                    <a:pt x="585" y="339"/>
                  </a:cubicBezTo>
                  <a:cubicBezTo>
                    <a:pt x="585" y="334"/>
                    <a:pt x="592" y="336"/>
                    <a:pt x="590" y="329"/>
                  </a:cubicBezTo>
                  <a:cubicBezTo>
                    <a:pt x="594" y="329"/>
                    <a:pt x="591" y="322"/>
                    <a:pt x="595" y="322"/>
                  </a:cubicBezTo>
                  <a:cubicBezTo>
                    <a:pt x="598" y="315"/>
                    <a:pt x="597" y="305"/>
                    <a:pt x="603" y="302"/>
                  </a:cubicBezTo>
                  <a:cubicBezTo>
                    <a:pt x="604" y="294"/>
                    <a:pt x="606" y="286"/>
                    <a:pt x="610" y="281"/>
                  </a:cubicBezTo>
                  <a:cubicBezTo>
                    <a:pt x="610" y="272"/>
                    <a:pt x="614" y="267"/>
                    <a:pt x="615" y="259"/>
                  </a:cubicBezTo>
                  <a:cubicBezTo>
                    <a:pt x="618" y="244"/>
                    <a:pt x="621" y="229"/>
                    <a:pt x="625" y="216"/>
                  </a:cubicBezTo>
                  <a:cubicBezTo>
                    <a:pt x="629" y="217"/>
                    <a:pt x="627" y="222"/>
                    <a:pt x="628" y="226"/>
                  </a:cubicBezTo>
                  <a:cubicBezTo>
                    <a:pt x="628" y="230"/>
                    <a:pt x="629" y="236"/>
                    <a:pt x="625" y="236"/>
                  </a:cubicBezTo>
                  <a:cubicBezTo>
                    <a:pt x="626" y="244"/>
                    <a:pt x="621" y="247"/>
                    <a:pt x="623" y="256"/>
                  </a:cubicBezTo>
                  <a:cubicBezTo>
                    <a:pt x="614" y="259"/>
                    <a:pt x="624" y="266"/>
                    <a:pt x="618" y="269"/>
                  </a:cubicBezTo>
                  <a:cubicBezTo>
                    <a:pt x="617" y="275"/>
                    <a:pt x="616" y="283"/>
                    <a:pt x="613" y="286"/>
                  </a:cubicBezTo>
                  <a:cubicBezTo>
                    <a:pt x="610" y="299"/>
                    <a:pt x="607" y="311"/>
                    <a:pt x="603" y="322"/>
                  </a:cubicBezTo>
                  <a:cubicBezTo>
                    <a:pt x="600" y="334"/>
                    <a:pt x="592" y="341"/>
                    <a:pt x="590" y="354"/>
                  </a:cubicBezTo>
                  <a:cubicBezTo>
                    <a:pt x="584" y="356"/>
                    <a:pt x="588" y="369"/>
                    <a:pt x="580" y="370"/>
                  </a:cubicBezTo>
                  <a:cubicBezTo>
                    <a:pt x="580" y="378"/>
                    <a:pt x="573" y="378"/>
                    <a:pt x="575" y="387"/>
                  </a:cubicBezTo>
                  <a:cubicBezTo>
                    <a:pt x="569" y="389"/>
                    <a:pt x="569" y="396"/>
                    <a:pt x="565" y="400"/>
                  </a:cubicBezTo>
                  <a:cubicBezTo>
                    <a:pt x="564" y="406"/>
                    <a:pt x="557" y="407"/>
                    <a:pt x="557" y="415"/>
                  </a:cubicBezTo>
                  <a:cubicBezTo>
                    <a:pt x="549" y="422"/>
                    <a:pt x="545" y="433"/>
                    <a:pt x="537" y="440"/>
                  </a:cubicBezTo>
                  <a:cubicBezTo>
                    <a:pt x="539" y="449"/>
                    <a:pt x="528" y="446"/>
                    <a:pt x="530" y="455"/>
                  </a:cubicBezTo>
                  <a:cubicBezTo>
                    <a:pt x="522" y="454"/>
                    <a:pt x="524" y="465"/>
                    <a:pt x="517" y="465"/>
                  </a:cubicBezTo>
                  <a:cubicBezTo>
                    <a:pt x="514" y="478"/>
                    <a:pt x="502" y="482"/>
                    <a:pt x="497" y="493"/>
                  </a:cubicBezTo>
                  <a:cubicBezTo>
                    <a:pt x="494" y="498"/>
                    <a:pt x="491" y="501"/>
                    <a:pt x="487" y="505"/>
                  </a:cubicBezTo>
                  <a:cubicBezTo>
                    <a:pt x="485" y="508"/>
                    <a:pt x="481" y="508"/>
                    <a:pt x="482" y="513"/>
                  </a:cubicBezTo>
                  <a:cubicBezTo>
                    <a:pt x="478" y="512"/>
                    <a:pt x="477" y="515"/>
                    <a:pt x="477" y="518"/>
                  </a:cubicBezTo>
                  <a:cubicBezTo>
                    <a:pt x="467" y="523"/>
                    <a:pt x="465" y="536"/>
                    <a:pt x="454" y="541"/>
                  </a:cubicBezTo>
                  <a:cubicBezTo>
                    <a:pt x="454" y="548"/>
                    <a:pt x="446" y="548"/>
                    <a:pt x="444" y="553"/>
                  </a:cubicBezTo>
                  <a:cubicBezTo>
                    <a:pt x="442" y="555"/>
                    <a:pt x="442" y="559"/>
                    <a:pt x="437" y="558"/>
                  </a:cubicBezTo>
                  <a:cubicBezTo>
                    <a:pt x="435" y="560"/>
                    <a:pt x="434" y="562"/>
                    <a:pt x="434" y="566"/>
                  </a:cubicBezTo>
                  <a:cubicBezTo>
                    <a:pt x="428" y="567"/>
                    <a:pt x="425" y="572"/>
                    <a:pt x="422" y="576"/>
                  </a:cubicBezTo>
                  <a:cubicBezTo>
                    <a:pt x="416" y="578"/>
                    <a:pt x="415" y="584"/>
                    <a:pt x="409" y="586"/>
                  </a:cubicBezTo>
                  <a:cubicBezTo>
                    <a:pt x="409" y="593"/>
                    <a:pt x="397" y="589"/>
                    <a:pt x="399" y="599"/>
                  </a:cubicBezTo>
                  <a:cubicBezTo>
                    <a:pt x="393" y="600"/>
                    <a:pt x="392" y="607"/>
                    <a:pt x="386" y="609"/>
                  </a:cubicBezTo>
                  <a:cubicBezTo>
                    <a:pt x="385" y="614"/>
                    <a:pt x="378" y="615"/>
                    <a:pt x="374" y="619"/>
                  </a:cubicBezTo>
                  <a:cubicBezTo>
                    <a:pt x="371" y="623"/>
                    <a:pt x="367" y="627"/>
                    <a:pt x="364" y="631"/>
                  </a:cubicBezTo>
                  <a:cubicBezTo>
                    <a:pt x="360" y="635"/>
                    <a:pt x="357" y="639"/>
                    <a:pt x="354" y="644"/>
                  </a:cubicBezTo>
                  <a:cubicBezTo>
                    <a:pt x="353" y="647"/>
                    <a:pt x="351" y="649"/>
                    <a:pt x="346" y="649"/>
                  </a:cubicBezTo>
                  <a:cubicBezTo>
                    <a:pt x="347" y="653"/>
                    <a:pt x="344" y="654"/>
                    <a:pt x="341" y="654"/>
                  </a:cubicBezTo>
                  <a:cubicBezTo>
                    <a:pt x="334" y="672"/>
                    <a:pt x="321" y="684"/>
                    <a:pt x="314" y="702"/>
                  </a:cubicBezTo>
                  <a:cubicBezTo>
                    <a:pt x="304" y="703"/>
                    <a:pt x="315" y="710"/>
                    <a:pt x="309" y="712"/>
                  </a:cubicBezTo>
                  <a:cubicBezTo>
                    <a:pt x="306" y="715"/>
                    <a:pt x="304" y="720"/>
                    <a:pt x="301" y="722"/>
                  </a:cubicBezTo>
                  <a:cubicBezTo>
                    <a:pt x="297" y="730"/>
                    <a:pt x="291" y="737"/>
                    <a:pt x="291" y="750"/>
                  </a:cubicBezTo>
                  <a:cubicBezTo>
                    <a:pt x="292" y="753"/>
                    <a:pt x="293" y="750"/>
                    <a:pt x="296" y="750"/>
                  </a:cubicBezTo>
                  <a:cubicBezTo>
                    <a:pt x="296" y="747"/>
                    <a:pt x="297" y="745"/>
                    <a:pt x="299" y="745"/>
                  </a:cubicBezTo>
                  <a:cubicBezTo>
                    <a:pt x="297" y="738"/>
                    <a:pt x="304" y="740"/>
                    <a:pt x="304" y="735"/>
                  </a:cubicBezTo>
                  <a:cubicBezTo>
                    <a:pt x="308" y="729"/>
                    <a:pt x="311" y="722"/>
                    <a:pt x="316" y="717"/>
                  </a:cubicBezTo>
                  <a:cubicBezTo>
                    <a:pt x="318" y="708"/>
                    <a:pt x="325" y="704"/>
                    <a:pt x="329" y="697"/>
                  </a:cubicBezTo>
                  <a:cubicBezTo>
                    <a:pt x="333" y="691"/>
                    <a:pt x="336" y="684"/>
                    <a:pt x="341" y="679"/>
                  </a:cubicBezTo>
                  <a:cubicBezTo>
                    <a:pt x="344" y="676"/>
                    <a:pt x="345" y="672"/>
                    <a:pt x="349" y="669"/>
                  </a:cubicBezTo>
                  <a:cubicBezTo>
                    <a:pt x="354" y="669"/>
                    <a:pt x="351" y="661"/>
                    <a:pt x="356" y="662"/>
                  </a:cubicBezTo>
                  <a:cubicBezTo>
                    <a:pt x="353" y="653"/>
                    <a:pt x="364" y="660"/>
                    <a:pt x="361" y="652"/>
                  </a:cubicBezTo>
                  <a:cubicBezTo>
                    <a:pt x="365" y="650"/>
                    <a:pt x="367" y="648"/>
                    <a:pt x="369" y="644"/>
                  </a:cubicBezTo>
                  <a:cubicBezTo>
                    <a:pt x="380" y="634"/>
                    <a:pt x="389" y="622"/>
                    <a:pt x="399" y="611"/>
                  </a:cubicBezTo>
                  <a:cubicBezTo>
                    <a:pt x="413" y="601"/>
                    <a:pt x="426" y="591"/>
                    <a:pt x="437" y="579"/>
                  </a:cubicBezTo>
                  <a:cubicBezTo>
                    <a:pt x="444" y="574"/>
                    <a:pt x="449" y="567"/>
                    <a:pt x="454" y="561"/>
                  </a:cubicBezTo>
                  <a:cubicBezTo>
                    <a:pt x="461" y="555"/>
                    <a:pt x="469" y="552"/>
                    <a:pt x="472" y="543"/>
                  </a:cubicBezTo>
                  <a:cubicBezTo>
                    <a:pt x="483" y="542"/>
                    <a:pt x="484" y="531"/>
                    <a:pt x="492" y="528"/>
                  </a:cubicBezTo>
                  <a:cubicBezTo>
                    <a:pt x="497" y="521"/>
                    <a:pt x="503" y="515"/>
                    <a:pt x="510" y="511"/>
                  </a:cubicBezTo>
                  <a:cubicBezTo>
                    <a:pt x="512" y="507"/>
                    <a:pt x="513" y="503"/>
                    <a:pt x="520" y="503"/>
                  </a:cubicBezTo>
                  <a:cubicBezTo>
                    <a:pt x="518" y="495"/>
                    <a:pt x="528" y="499"/>
                    <a:pt x="527" y="493"/>
                  </a:cubicBezTo>
                  <a:cubicBezTo>
                    <a:pt x="536" y="490"/>
                    <a:pt x="537" y="479"/>
                    <a:pt x="547" y="478"/>
                  </a:cubicBezTo>
                  <a:cubicBezTo>
                    <a:pt x="550" y="469"/>
                    <a:pt x="557" y="461"/>
                    <a:pt x="565" y="455"/>
                  </a:cubicBezTo>
                  <a:cubicBezTo>
                    <a:pt x="568" y="445"/>
                    <a:pt x="575" y="438"/>
                    <a:pt x="580" y="430"/>
                  </a:cubicBezTo>
                  <a:cubicBezTo>
                    <a:pt x="586" y="422"/>
                    <a:pt x="591" y="414"/>
                    <a:pt x="595" y="405"/>
                  </a:cubicBezTo>
                  <a:cubicBezTo>
                    <a:pt x="598" y="394"/>
                    <a:pt x="603" y="386"/>
                    <a:pt x="610" y="380"/>
                  </a:cubicBezTo>
                  <a:cubicBezTo>
                    <a:pt x="608" y="372"/>
                    <a:pt x="614" y="373"/>
                    <a:pt x="613" y="367"/>
                  </a:cubicBezTo>
                  <a:cubicBezTo>
                    <a:pt x="616" y="366"/>
                    <a:pt x="614" y="359"/>
                    <a:pt x="618" y="359"/>
                  </a:cubicBezTo>
                  <a:cubicBezTo>
                    <a:pt x="617" y="354"/>
                    <a:pt x="618" y="350"/>
                    <a:pt x="623" y="349"/>
                  </a:cubicBezTo>
                  <a:cubicBezTo>
                    <a:pt x="623" y="345"/>
                    <a:pt x="622" y="340"/>
                    <a:pt x="625" y="339"/>
                  </a:cubicBezTo>
                  <a:cubicBezTo>
                    <a:pt x="626" y="323"/>
                    <a:pt x="636" y="315"/>
                    <a:pt x="638" y="299"/>
                  </a:cubicBezTo>
                  <a:cubicBezTo>
                    <a:pt x="643" y="301"/>
                    <a:pt x="640" y="315"/>
                    <a:pt x="638" y="317"/>
                  </a:cubicBezTo>
                  <a:cubicBezTo>
                    <a:pt x="637" y="324"/>
                    <a:pt x="633" y="327"/>
                    <a:pt x="633" y="334"/>
                  </a:cubicBezTo>
                  <a:cubicBezTo>
                    <a:pt x="628" y="344"/>
                    <a:pt x="626" y="357"/>
                    <a:pt x="620" y="367"/>
                  </a:cubicBezTo>
                  <a:cubicBezTo>
                    <a:pt x="614" y="376"/>
                    <a:pt x="614" y="391"/>
                    <a:pt x="605" y="397"/>
                  </a:cubicBezTo>
                  <a:cubicBezTo>
                    <a:pt x="605" y="412"/>
                    <a:pt x="592" y="414"/>
                    <a:pt x="593" y="430"/>
                  </a:cubicBezTo>
                  <a:cubicBezTo>
                    <a:pt x="585" y="434"/>
                    <a:pt x="582" y="443"/>
                    <a:pt x="578" y="450"/>
                  </a:cubicBezTo>
                  <a:cubicBezTo>
                    <a:pt x="571" y="455"/>
                    <a:pt x="568" y="462"/>
                    <a:pt x="565" y="470"/>
                  </a:cubicBezTo>
                  <a:cubicBezTo>
                    <a:pt x="557" y="468"/>
                    <a:pt x="562" y="479"/>
                    <a:pt x="555" y="478"/>
                  </a:cubicBezTo>
                  <a:cubicBezTo>
                    <a:pt x="554" y="483"/>
                    <a:pt x="550" y="484"/>
                    <a:pt x="547" y="488"/>
                  </a:cubicBezTo>
                  <a:cubicBezTo>
                    <a:pt x="543" y="489"/>
                    <a:pt x="545" y="498"/>
                    <a:pt x="537" y="495"/>
                  </a:cubicBezTo>
                  <a:cubicBezTo>
                    <a:pt x="536" y="499"/>
                    <a:pt x="534" y="502"/>
                    <a:pt x="532" y="505"/>
                  </a:cubicBezTo>
                  <a:cubicBezTo>
                    <a:pt x="529" y="508"/>
                    <a:pt x="523" y="508"/>
                    <a:pt x="522" y="513"/>
                  </a:cubicBezTo>
                  <a:cubicBezTo>
                    <a:pt x="520" y="516"/>
                    <a:pt x="516" y="518"/>
                    <a:pt x="512" y="521"/>
                  </a:cubicBezTo>
                  <a:cubicBezTo>
                    <a:pt x="510" y="524"/>
                    <a:pt x="505" y="526"/>
                    <a:pt x="505" y="531"/>
                  </a:cubicBezTo>
                  <a:cubicBezTo>
                    <a:pt x="501" y="532"/>
                    <a:pt x="499" y="535"/>
                    <a:pt x="497" y="538"/>
                  </a:cubicBezTo>
                  <a:cubicBezTo>
                    <a:pt x="488" y="541"/>
                    <a:pt x="485" y="549"/>
                    <a:pt x="477" y="553"/>
                  </a:cubicBezTo>
                  <a:cubicBezTo>
                    <a:pt x="472" y="559"/>
                    <a:pt x="469" y="567"/>
                    <a:pt x="459" y="568"/>
                  </a:cubicBezTo>
                  <a:cubicBezTo>
                    <a:pt x="462" y="577"/>
                    <a:pt x="453" y="574"/>
                    <a:pt x="452" y="579"/>
                  </a:cubicBezTo>
                  <a:cubicBezTo>
                    <a:pt x="451" y="584"/>
                    <a:pt x="445" y="583"/>
                    <a:pt x="444" y="589"/>
                  </a:cubicBezTo>
                  <a:cubicBezTo>
                    <a:pt x="439" y="589"/>
                    <a:pt x="439" y="595"/>
                    <a:pt x="434" y="596"/>
                  </a:cubicBezTo>
                  <a:cubicBezTo>
                    <a:pt x="432" y="599"/>
                    <a:pt x="429" y="601"/>
                    <a:pt x="427" y="604"/>
                  </a:cubicBezTo>
                  <a:cubicBezTo>
                    <a:pt x="416" y="615"/>
                    <a:pt x="402" y="624"/>
                    <a:pt x="392" y="636"/>
                  </a:cubicBezTo>
                  <a:cubicBezTo>
                    <a:pt x="392" y="643"/>
                    <a:pt x="382" y="638"/>
                    <a:pt x="384" y="647"/>
                  </a:cubicBezTo>
                  <a:cubicBezTo>
                    <a:pt x="379" y="647"/>
                    <a:pt x="377" y="652"/>
                    <a:pt x="374" y="654"/>
                  </a:cubicBezTo>
                  <a:cubicBezTo>
                    <a:pt x="369" y="660"/>
                    <a:pt x="366" y="668"/>
                    <a:pt x="359" y="672"/>
                  </a:cubicBezTo>
                  <a:cubicBezTo>
                    <a:pt x="355" y="680"/>
                    <a:pt x="352" y="688"/>
                    <a:pt x="344" y="692"/>
                  </a:cubicBezTo>
                  <a:cubicBezTo>
                    <a:pt x="341" y="700"/>
                    <a:pt x="335" y="705"/>
                    <a:pt x="329" y="709"/>
                  </a:cubicBezTo>
                  <a:cubicBezTo>
                    <a:pt x="326" y="726"/>
                    <a:pt x="315" y="734"/>
                    <a:pt x="309" y="747"/>
                  </a:cubicBezTo>
                  <a:cubicBezTo>
                    <a:pt x="302" y="760"/>
                    <a:pt x="293" y="771"/>
                    <a:pt x="289" y="785"/>
                  </a:cubicBezTo>
                  <a:cubicBezTo>
                    <a:pt x="296" y="786"/>
                    <a:pt x="294" y="777"/>
                    <a:pt x="296" y="772"/>
                  </a:cubicBezTo>
                  <a:cubicBezTo>
                    <a:pt x="299" y="770"/>
                    <a:pt x="301" y="766"/>
                    <a:pt x="304" y="762"/>
                  </a:cubicBezTo>
                  <a:cubicBezTo>
                    <a:pt x="307" y="759"/>
                    <a:pt x="311" y="756"/>
                    <a:pt x="311" y="750"/>
                  </a:cubicBezTo>
                  <a:cubicBezTo>
                    <a:pt x="319" y="752"/>
                    <a:pt x="315" y="741"/>
                    <a:pt x="321" y="742"/>
                  </a:cubicBezTo>
                  <a:cubicBezTo>
                    <a:pt x="323" y="737"/>
                    <a:pt x="326" y="734"/>
                    <a:pt x="329" y="730"/>
                  </a:cubicBezTo>
                  <a:cubicBezTo>
                    <a:pt x="331" y="726"/>
                    <a:pt x="336" y="725"/>
                    <a:pt x="336" y="720"/>
                  </a:cubicBezTo>
                  <a:cubicBezTo>
                    <a:pt x="343" y="714"/>
                    <a:pt x="347" y="705"/>
                    <a:pt x="354" y="699"/>
                  </a:cubicBezTo>
                  <a:cubicBezTo>
                    <a:pt x="353" y="695"/>
                    <a:pt x="356" y="695"/>
                    <a:pt x="359" y="694"/>
                  </a:cubicBezTo>
                  <a:cubicBezTo>
                    <a:pt x="358" y="690"/>
                    <a:pt x="361" y="690"/>
                    <a:pt x="364" y="689"/>
                  </a:cubicBezTo>
                  <a:cubicBezTo>
                    <a:pt x="363" y="683"/>
                    <a:pt x="368" y="681"/>
                    <a:pt x="371" y="679"/>
                  </a:cubicBezTo>
                  <a:cubicBezTo>
                    <a:pt x="373" y="674"/>
                    <a:pt x="377" y="671"/>
                    <a:pt x="379" y="667"/>
                  </a:cubicBezTo>
                  <a:cubicBezTo>
                    <a:pt x="387" y="669"/>
                    <a:pt x="382" y="658"/>
                    <a:pt x="389" y="659"/>
                  </a:cubicBezTo>
                  <a:cubicBezTo>
                    <a:pt x="399" y="645"/>
                    <a:pt x="413" y="635"/>
                    <a:pt x="422" y="619"/>
                  </a:cubicBezTo>
                  <a:cubicBezTo>
                    <a:pt x="427" y="618"/>
                    <a:pt x="427" y="612"/>
                    <a:pt x="432" y="611"/>
                  </a:cubicBezTo>
                  <a:cubicBezTo>
                    <a:pt x="438" y="612"/>
                    <a:pt x="434" y="601"/>
                    <a:pt x="442" y="604"/>
                  </a:cubicBezTo>
                  <a:cubicBezTo>
                    <a:pt x="444" y="595"/>
                    <a:pt x="454" y="594"/>
                    <a:pt x="457" y="586"/>
                  </a:cubicBezTo>
                  <a:cubicBezTo>
                    <a:pt x="465" y="583"/>
                    <a:pt x="468" y="575"/>
                    <a:pt x="477" y="573"/>
                  </a:cubicBezTo>
                  <a:cubicBezTo>
                    <a:pt x="479" y="564"/>
                    <a:pt x="487" y="562"/>
                    <a:pt x="495" y="558"/>
                  </a:cubicBezTo>
                  <a:cubicBezTo>
                    <a:pt x="505" y="547"/>
                    <a:pt x="518" y="538"/>
                    <a:pt x="530" y="528"/>
                  </a:cubicBezTo>
                  <a:cubicBezTo>
                    <a:pt x="532" y="525"/>
                    <a:pt x="537" y="523"/>
                    <a:pt x="540" y="521"/>
                  </a:cubicBezTo>
                  <a:cubicBezTo>
                    <a:pt x="545" y="520"/>
                    <a:pt x="542" y="512"/>
                    <a:pt x="547" y="513"/>
                  </a:cubicBezTo>
                  <a:cubicBezTo>
                    <a:pt x="552" y="507"/>
                    <a:pt x="561" y="505"/>
                    <a:pt x="565" y="498"/>
                  </a:cubicBezTo>
                  <a:cubicBezTo>
                    <a:pt x="572" y="493"/>
                    <a:pt x="577" y="488"/>
                    <a:pt x="583" y="483"/>
                  </a:cubicBezTo>
                  <a:cubicBezTo>
                    <a:pt x="589" y="484"/>
                    <a:pt x="585" y="473"/>
                    <a:pt x="593" y="475"/>
                  </a:cubicBezTo>
                  <a:cubicBezTo>
                    <a:pt x="591" y="468"/>
                    <a:pt x="598" y="470"/>
                    <a:pt x="598" y="465"/>
                  </a:cubicBezTo>
                  <a:cubicBezTo>
                    <a:pt x="603" y="467"/>
                    <a:pt x="601" y="462"/>
                    <a:pt x="603" y="460"/>
                  </a:cubicBezTo>
                  <a:cubicBezTo>
                    <a:pt x="605" y="458"/>
                    <a:pt x="611" y="453"/>
                    <a:pt x="615" y="450"/>
                  </a:cubicBezTo>
                  <a:cubicBezTo>
                    <a:pt x="617" y="441"/>
                    <a:pt x="627" y="440"/>
                    <a:pt x="628" y="430"/>
                  </a:cubicBezTo>
                  <a:cubicBezTo>
                    <a:pt x="640" y="421"/>
                    <a:pt x="644" y="403"/>
                    <a:pt x="656" y="392"/>
                  </a:cubicBezTo>
                  <a:cubicBezTo>
                    <a:pt x="658" y="384"/>
                    <a:pt x="663" y="378"/>
                    <a:pt x="666" y="369"/>
                  </a:cubicBezTo>
                  <a:cubicBezTo>
                    <a:pt x="670" y="363"/>
                    <a:pt x="671" y="353"/>
                    <a:pt x="678" y="349"/>
                  </a:cubicBezTo>
                  <a:cubicBezTo>
                    <a:pt x="677" y="336"/>
                    <a:pt x="684" y="332"/>
                    <a:pt x="686" y="322"/>
                  </a:cubicBezTo>
                  <a:cubicBezTo>
                    <a:pt x="690" y="315"/>
                    <a:pt x="689" y="304"/>
                    <a:pt x="693" y="296"/>
                  </a:cubicBezTo>
                  <a:cubicBezTo>
                    <a:pt x="697" y="295"/>
                    <a:pt x="697" y="308"/>
                    <a:pt x="693" y="307"/>
                  </a:cubicBezTo>
                  <a:cubicBezTo>
                    <a:pt x="694" y="312"/>
                    <a:pt x="693" y="316"/>
                    <a:pt x="691" y="319"/>
                  </a:cubicBezTo>
                  <a:cubicBezTo>
                    <a:pt x="689" y="328"/>
                    <a:pt x="689" y="337"/>
                    <a:pt x="683" y="342"/>
                  </a:cubicBezTo>
                  <a:cubicBezTo>
                    <a:pt x="685" y="353"/>
                    <a:pt x="677" y="356"/>
                    <a:pt x="676" y="364"/>
                  </a:cubicBezTo>
                  <a:cubicBezTo>
                    <a:pt x="672" y="371"/>
                    <a:pt x="672" y="380"/>
                    <a:pt x="666" y="385"/>
                  </a:cubicBezTo>
                  <a:cubicBezTo>
                    <a:pt x="664" y="393"/>
                    <a:pt x="657" y="396"/>
                    <a:pt x="656" y="405"/>
                  </a:cubicBezTo>
                  <a:cubicBezTo>
                    <a:pt x="651" y="410"/>
                    <a:pt x="648" y="417"/>
                    <a:pt x="643" y="422"/>
                  </a:cubicBezTo>
                  <a:cubicBezTo>
                    <a:pt x="638" y="427"/>
                    <a:pt x="637" y="437"/>
                    <a:pt x="630" y="440"/>
                  </a:cubicBezTo>
                  <a:cubicBezTo>
                    <a:pt x="625" y="444"/>
                    <a:pt x="629" y="457"/>
                    <a:pt x="618" y="455"/>
                  </a:cubicBezTo>
                  <a:cubicBezTo>
                    <a:pt x="621" y="459"/>
                    <a:pt x="621" y="461"/>
                    <a:pt x="618" y="465"/>
                  </a:cubicBezTo>
                  <a:cubicBezTo>
                    <a:pt x="614" y="466"/>
                    <a:pt x="617" y="473"/>
                    <a:pt x="613" y="473"/>
                  </a:cubicBezTo>
                  <a:cubicBezTo>
                    <a:pt x="613" y="477"/>
                    <a:pt x="611" y="479"/>
                    <a:pt x="608" y="480"/>
                  </a:cubicBezTo>
                  <a:cubicBezTo>
                    <a:pt x="606" y="482"/>
                    <a:pt x="606" y="487"/>
                    <a:pt x="603" y="488"/>
                  </a:cubicBezTo>
                  <a:cubicBezTo>
                    <a:pt x="599" y="501"/>
                    <a:pt x="588" y="506"/>
                    <a:pt x="585" y="521"/>
                  </a:cubicBezTo>
                  <a:cubicBezTo>
                    <a:pt x="576" y="528"/>
                    <a:pt x="571" y="540"/>
                    <a:pt x="563" y="548"/>
                  </a:cubicBezTo>
                  <a:cubicBezTo>
                    <a:pt x="555" y="557"/>
                    <a:pt x="547" y="566"/>
                    <a:pt x="537" y="573"/>
                  </a:cubicBezTo>
                  <a:cubicBezTo>
                    <a:pt x="536" y="580"/>
                    <a:pt x="527" y="580"/>
                    <a:pt x="527" y="589"/>
                  </a:cubicBezTo>
                  <a:cubicBezTo>
                    <a:pt x="523" y="593"/>
                    <a:pt x="516" y="594"/>
                    <a:pt x="515" y="601"/>
                  </a:cubicBezTo>
                  <a:cubicBezTo>
                    <a:pt x="507" y="601"/>
                    <a:pt x="507" y="610"/>
                    <a:pt x="500" y="611"/>
                  </a:cubicBezTo>
                  <a:cubicBezTo>
                    <a:pt x="498" y="618"/>
                    <a:pt x="489" y="617"/>
                    <a:pt x="490" y="626"/>
                  </a:cubicBezTo>
                  <a:cubicBezTo>
                    <a:pt x="481" y="626"/>
                    <a:pt x="485" y="638"/>
                    <a:pt x="475" y="636"/>
                  </a:cubicBezTo>
                  <a:cubicBezTo>
                    <a:pt x="473" y="643"/>
                    <a:pt x="467" y="646"/>
                    <a:pt x="465" y="651"/>
                  </a:cubicBezTo>
                  <a:cubicBezTo>
                    <a:pt x="455" y="659"/>
                    <a:pt x="447" y="668"/>
                    <a:pt x="437" y="674"/>
                  </a:cubicBezTo>
                  <a:cubicBezTo>
                    <a:pt x="434" y="682"/>
                    <a:pt x="423" y="682"/>
                    <a:pt x="424" y="694"/>
                  </a:cubicBezTo>
                  <a:cubicBezTo>
                    <a:pt x="418" y="694"/>
                    <a:pt x="413" y="695"/>
                    <a:pt x="414" y="702"/>
                  </a:cubicBezTo>
                  <a:cubicBezTo>
                    <a:pt x="408" y="701"/>
                    <a:pt x="406" y="706"/>
                    <a:pt x="404" y="709"/>
                  </a:cubicBezTo>
                  <a:cubicBezTo>
                    <a:pt x="396" y="707"/>
                    <a:pt x="399" y="716"/>
                    <a:pt x="394" y="717"/>
                  </a:cubicBezTo>
                  <a:cubicBezTo>
                    <a:pt x="390" y="718"/>
                    <a:pt x="388" y="721"/>
                    <a:pt x="387" y="725"/>
                  </a:cubicBezTo>
                  <a:cubicBezTo>
                    <a:pt x="384" y="728"/>
                    <a:pt x="380" y="730"/>
                    <a:pt x="377" y="732"/>
                  </a:cubicBezTo>
                  <a:cubicBezTo>
                    <a:pt x="377" y="736"/>
                    <a:pt x="375" y="737"/>
                    <a:pt x="371" y="737"/>
                  </a:cubicBezTo>
                  <a:cubicBezTo>
                    <a:pt x="372" y="740"/>
                    <a:pt x="371" y="742"/>
                    <a:pt x="369" y="742"/>
                  </a:cubicBezTo>
                  <a:cubicBezTo>
                    <a:pt x="365" y="749"/>
                    <a:pt x="359" y="754"/>
                    <a:pt x="354" y="760"/>
                  </a:cubicBezTo>
                  <a:cubicBezTo>
                    <a:pt x="345" y="773"/>
                    <a:pt x="334" y="785"/>
                    <a:pt x="326" y="800"/>
                  </a:cubicBezTo>
                  <a:cubicBezTo>
                    <a:pt x="315" y="801"/>
                    <a:pt x="318" y="816"/>
                    <a:pt x="311" y="820"/>
                  </a:cubicBezTo>
                  <a:cubicBezTo>
                    <a:pt x="309" y="824"/>
                    <a:pt x="309" y="830"/>
                    <a:pt x="304" y="830"/>
                  </a:cubicBezTo>
                  <a:cubicBezTo>
                    <a:pt x="301" y="833"/>
                    <a:pt x="303" y="840"/>
                    <a:pt x="296" y="838"/>
                  </a:cubicBezTo>
                  <a:cubicBezTo>
                    <a:pt x="296" y="845"/>
                    <a:pt x="291" y="848"/>
                    <a:pt x="291" y="855"/>
                  </a:cubicBezTo>
                  <a:cubicBezTo>
                    <a:pt x="289" y="858"/>
                    <a:pt x="285" y="858"/>
                    <a:pt x="286" y="863"/>
                  </a:cubicBezTo>
                  <a:cubicBezTo>
                    <a:pt x="285" y="865"/>
                    <a:pt x="284" y="867"/>
                    <a:pt x="281" y="868"/>
                  </a:cubicBezTo>
                  <a:cubicBezTo>
                    <a:pt x="274" y="871"/>
                    <a:pt x="280" y="880"/>
                    <a:pt x="276" y="881"/>
                  </a:cubicBezTo>
                  <a:cubicBezTo>
                    <a:pt x="270" y="881"/>
                    <a:pt x="270" y="888"/>
                    <a:pt x="266" y="891"/>
                  </a:cubicBezTo>
                  <a:cubicBezTo>
                    <a:pt x="269" y="897"/>
                    <a:pt x="258" y="903"/>
                    <a:pt x="266" y="906"/>
                  </a:cubicBezTo>
                  <a:cubicBezTo>
                    <a:pt x="257" y="912"/>
                    <a:pt x="261" y="929"/>
                    <a:pt x="251" y="933"/>
                  </a:cubicBezTo>
                  <a:cubicBezTo>
                    <a:pt x="252" y="942"/>
                    <a:pt x="260" y="953"/>
                    <a:pt x="253" y="961"/>
                  </a:cubicBezTo>
                  <a:cubicBezTo>
                    <a:pt x="263" y="962"/>
                    <a:pt x="259" y="950"/>
                    <a:pt x="263" y="946"/>
                  </a:cubicBezTo>
                  <a:cubicBezTo>
                    <a:pt x="263" y="937"/>
                    <a:pt x="271" y="937"/>
                    <a:pt x="271" y="928"/>
                  </a:cubicBezTo>
                  <a:cubicBezTo>
                    <a:pt x="275" y="924"/>
                    <a:pt x="276" y="916"/>
                    <a:pt x="281" y="913"/>
                  </a:cubicBezTo>
                  <a:cubicBezTo>
                    <a:pt x="279" y="904"/>
                    <a:pt x="287" y="904"/>
                    <a:pt x="289" y="898"/>
                  </a:cubicBezTo>
                  <a:cubicBezTo>
                    <a:pt x="291" y="896"/>
                    <a:pt x="291" y="893"/>
                    <a:pt x="291" y="888"/>
                  </a:cubicBezTo>
                  <a:cubicBezTo>
                    <a:pt x="296" y="889"/>
                    <a:pt x="296" y="885"/>
                    <a:pt x="296" y="881"/>
                  </a:cubicBezTo>
                  <a:cubicBezTo>
                    <a:pt x="300" y="877"/>
                    <a:pt x="304" y="874"/>
                    <a:pt x="306" y="868"/>
                  </a:cubicBezTo>
                  <a:cubicBezTo>
                    <a:pt x="311" y="857"/>
                    <a:pt x="315" y="845"/>
                    <a:pt x="324" y="838"/>
                  </a:cubicBezTo>
                  <a:cubicBezTo>
                    <a:pt x="328" y="826"/>
                    <a:pt x="337" y="820"/>
                    <a:pt x="341" y="808"/>
                  </a:cubicBezTo>
                  <a:cubicBezTo>
                    <a:pt x="351" y="801"/>
                    <a:pt x="356" y="790"/>
                    <a:pt x="364" y="782"/>
                  </a:cubicBezTo>
                  <a:cubicBezTo>
                    <a:pt x="372" y="775"/>
                    <a:pt x="379" y="766"/>
                    <a:pt x="387" y="757"/>
                  </a:cubicBezTo>
                  <a:cubicBezTo>
                    <a:pt x="391" y="746"/>
                    <a:pt x="402" y="741"/>
                    <a:pt x="407" y="730"/>
                  </a:cubicBezTo>
                  <a:cubicBezTo>
                    <a:pt x="417" y="721"/>
                    <a:pt x="428" y="714"/>
                    <a:pt x="434" y="702"/>
                  </a:cubicBezTo>
                  <a:cubicBezTo>
                    <a:pt x="445" y="694"/>
                    <a:pt x="453" y="686"/>
                    <a:pt x="462" y="677"/>
                  </a:cubicBezTo>
                  <a:cubicBezTo>
                    <a:pt x="466" y="676"/>
                    <a:pt x="464" y="669"/>
                    <a:pt x="472" y="672"/>
                  </a:cubicBezTo>
                  <a:cubicBezTo>
                    <a:pt x="471" y="666"/>
                    <a:pt x="477" y="668"/>
                    <a:pt x="477" y="664"/>
                  </a:cubicBezTo>
                  <a:cubicBezTo>
                    <a:pt x="481" y="659"/>
                    <a:pt x="488" y="656"/>
                    <a:pt x="490" y="649"/>
                  </a:cubicBezTo>
                  <a:cubicBezTo>
                    <a:pt x="497" y="651"/>
                    <a:pt x="495" y="644"/>
                    <a:pt x="500" y="644"/>
                  </a:cubicBezTo>
                  <a:cubicBezTo>
                    <a:pt x="498" y="638"/>
                    <a:pt x="505" y="640"/>
                    <a:pt x="505" y="636"/>
                  </a:cubicBezTo>
                  <a:cubicBezTo>
                    <a:pt x="510" y="633"/>
                    <a:pt x="512" y="627"/>
                    <a:pt x="520" y="626"/>
                  </a:cubicBezTo>
                  <a:cubicBezTo>
                    <a:pt x="524" y="614"/>
                    <a:pt x="532" y="607"/>
                    <a:pt x="540" y="599"/>
                  </a:cubicBezTo>
                  <a:cubicBezTo>
                    <a:pt x="543" y="593"/>
                    <a:pt x="547" y="589"/>
                    <a:pt x="553" y="586"/>
                  </a:cubicBezTo>
                  <a:cubicBezTo>
                    <a:pt x="553" y="583"/>
                    <a:pt x="557" y="582"/>
                    <a:pt x="558" y="578"/>
                  </a:cubicBezTo>
                  <a:cubicBezTo>
                    <a:pt x="560" y="577"/>
                    <a:pt x="562" y="575"/>
                    <a:pt x="563" y="578"/>
                  </a:cubicBezTo>
                  <a:cubicBezTo>
                    <a:pt x="560" y="587"/>
                    <a:pt x="554" y="594"/>
                    <a:pt x="548" y="599"/>
                  </a:cubicBezTo>
                  <a:cubicBezTo>
                    <a:pt x="543" y="605"/>
                    <a:pt x="540" y="613"/>
                    <a:pt x="532" y="616"/>
                  </a:cubicBezTo>
                  <a:cubicBezTo>
                    <a:pt x="532" y="621"/>
                    <a:pt x="526" y="621"/>
                    <a:pt x="525" y="626"/>
                  </a:cubicBezTo>
                  <a:cubicBezTo>
                    <a:pt x="523" y="627"/>
                    <a:pt x="522" y="630"/>
                    <a:pt x="520" y="631"/>
                  </a:cubicBezTo>
                  <a:cubicBezTo>
                    <a:pt x="519" y="632"/>
                    <a:pt x="518" y="634"/>
                    <a:pt x="515" y="634"/>
                  </a:cubicBezTo>
                  <a:cubicBezTo>
                    <a:pt x="515" y="645"/>
                    <a:pt x="502" y="643"/>
                    <a:pt x="502" y="654"/>
                  </a:cubicBezTo>
                  <a:cubicBezTo>
                    <a:pt x="495" y="654"/>
                    <a:pt x="492" y="659"/>
                    <a:pt x="490" y="664"/>
                  </a:cubicBezTo>
                  <a:cubicBezTo>
                    <a:pt x="481" y="662"/>
                    <a:pt x="487" y="674"/>
                    <a:pt x="477" y="672"/>
                  </a:cubicBezTo>
                  <a:cubicBezTo>
                    <a:pt x="477" y="678"/>
                    <a:pt x="473" y="681"/>
                    <a:pt x="467" y="682"/>
                  </a:cubicBezTo>
                  <a:cubicBezTo>
                    <a:pt x="466" y="687"/>
                    <a:pt x="462" y="690"/>
                    <a:pt x="460" y="694"/>
                  </a:cubicBezTo>
                  <a:cubicBezTo>
                    <a:pt x="452" y="692"/>
                    <a:pt x="456" y="703"/>
                    <a:pt x="447" y="699"/>
                  </a:cubicBezTo>
                  <a:cubicBezTo>
                    <a:pt x="440" y="699"/>
                    <a:pt x="454" y="709"/>
                    <a:pt x="442" y="707"/>
                  </a:cubicBezTo>
                  <a:cubicBezTo>
                    <a:pt x="441" y="710"/>
                    <a:pt x="438" y="713"/>
                    <a:pt x="434" y="714"/>
                  </a:cubicBezTo>
                  <a:cubicBezTo>
                    <a:pt x="431" y="721"/>
                    <a:pt x="426" y="726"/>
                    <a:pt x="419" y="730"/>
                  </a:cubicBezTo>
                  <a:cubicBezTo>
                    <a:pt x="411" y="729"/>
                    <a:pt x="426" y="737"/>
                    <a:pt x="417" y="737"/>
                  </a:cubicBezTo>
                  <a:cubicBezTo>
                    <a:pt x="413" y="738"/>
                    <a:pt x="411" y="741"/>
                    <a:pt x="409" y="745"/>
                  </a:cubicBezTo>
                  <a:cubicBezTo>
                    <a:pt x="403" y="744"/>
                    <a:pt x="406" y="752"/>
                    <a:pt x="402" y="752"/>
                  </a:cubicBezTo>
                  <a:cubicBezTo>
                    <a:pt x="405" y="760"/>
                    <a:pt x="394" y="754"/>
                    <a:pt x="397" y="762"/>
                  </a:cubicBezTo>
                  <a:cubicBezTo>
                    <a:pt x="386" y="771"/>
                    <a:pt x="377" y="783"/>
                    <a:pt x="369" y="795"/>
                  </a:cubicBezTo>
                  <a:cubicBezTo>
                    <a:pt x="357" y="803"/>
                    <a:pt x="352" y="818"/>
                    <a:pt x="341" y="828"/>
                  </a:cubicBezTo>
                  <a:cubicBezTo>
                    <a:pt x="340" y="837"/>
                    <a:pt x="330" y="837"/>
                    <a:pt x="331" y="848"/>
                  </a:cubicBezTo>
                  <a:cubicBezTo>
                    <a:pt x="325" y="852"/>
                    <a:pt x="322" y="859"/>
                    <a:pt x="321" y="868"/>
                  </a:cubicBezTo>
                  <a:cubicBezTo>
                    <a:pt x="313" y="875"/>
                    <a:pt x="309" y="886"/>
                    <a:pt x="301" y="893"/>
                  </a:cubicBezTo>
                  <a:cubicBezTo>
                    <a:pt x="298" y="899"/>
                    <a:pt x="301" y="909"/>
                    <a:pt x="294" y="911"/>
                  </a:cubicBezTo>
                  <a:cubicBezTo>
                    <a:pt x="293" y="917"/>
                    <a:pt x="286" y="918"/>
                    <a:pt x="286" y="926"/>
                  </a:cubicBezTo>
                  <a:cubicBezTo>
                    <a:pt x="284" y="931"/>
                    <a:pt x="278" y="933"/>
                    <a:pt x="279" y="941"/>
                  </a:cubicBezTo>
                  <a:cubicBezTo>
                    <a:pt x="276" y="946"/>
                    <a:pt x="271" y="948"/>
                    <a:pt x="271" y="956"/>
                  </a:cubicBezTo>
                  <a:cubicBezTo>
                    <a:pt x="271" y="962"/>
                    <a:pt x="278" y="955"/>
                    <a:pt x="276" y="951"/>
                  </a:cubicBezTo>
                  <a:cubicBezTo>
                    <a:pt x="280" y="950"/>
                    <a:pt x="282" y="947"/>
                    <a:pt x="281" y="941"/>
                  </a:cubicBezTo>
                  <a:cubicBezTo>
                    <a:pt x="289" y="939"/>
                    <a:pt x="287" y="927"/>
                    <a:pt x="294" y="923"/>
                  </a:cubicBezTo>
                  <a:cubicBezTo>
                    <a:pt x="299" y="909"/>
                    <a:pt x="310" y="901"/>
                    <a:pt x="316" y="888"/>
                  </a:cubicBezTo>
                  <a:cubicBezTo>
                    <a:pt x="322" y="889"/>
                    <a:pt x="315" y="877"/>
                    <a:pt x="324" y="881"/>
                  </a:cubicBezTo>
                  <a:cubicBezTo>
                    <a:pt x="324" y="876"/>
                    <a:pt x="325" y="872"/>
                    <a:pt x="329" y="871"/>
                  </a:cubicBezTo>
                  <a:cubicBezTo>
                    <a:pt x="332" y="869"/>
                    <a:pt x="329" y="861"/>
                    <a:pt x="334" y="860"/>
                  </a:cubicBezTo>
                  <a:cubicBezTo>
                    <a:pt x="335" y="857"/>
                    <a:pt x="342" y="858"/>
                    <a:pt x="339" y="850"/>
                  </a:cubicBezTo>
                  <a:cubicBezTo>
                    <a:pt x="345" y="847"/>
                    <a:pt x="350" y="842"/>
                    <a:pt x="351" y="833"/>
                  </a:cubicBezTo>
                  <a:cubicBezTo>
                    <a:pt x="360" y="832"/>
                    <a:pt x="360" y="823"/>
                    <a:pt x="364" y="818"/>
                  </a:cubicBezTo>
                  <a:cubicBezTo>
                    <a:pt x="374" y="808"/>
                    <a:pt x="380" y="793"/>
                    <a:pt x="392" y="785"/>
                  </a:cubicBezTo>
                  <a:cubicBezTo>
                    <a:pt x="391" y="775"/>
                    <a:pt x="403" y="777"/>
                    <a:pt x="404" y="767"/>
                  </a:cubicBezTo>
                  <a:cubicBezTo>
                    <a:pt x="411" y="765"/>
                    <a:pt x="413" y="757"/>
                    <a:pt x="419" y="755"/>
                  </a:cubicBezTo>
                  <a:cubicBezTo>
                    <a:pt x="418" y="748"/>
                    <a:pt x="425" y="750"/>
                    <a:pt x="427" y="747"/>
                  </a:cubicBezTo>
                  <a:cubicBezTo>
                    <a:pt x="425" y="740"/>
                    <a:pt x="432" y="742"/>
                    <a:pt x="434" y="740"/>
                  </a:cubicBezTo>
                  <a:cubicBezTo>
                    <a:pt x="434" y="734"/>
                    <a:pt x="436" y="732"/>
                    <a:pt x="442" y="732"/>
                  </a:cubicBezTo>
                  <a:cubicBezTo>
                    <a:pt x="443" y="728"/>
                    <a:pt x="446" y="726"/>
                    <a:pt x="447" y="722"/>
                  </a:cubicBezTo>
                  <a:cubicBezTo>
                    <a:pt x="450" y="719"/>
                    <a:pt x="452" y="717"/>
                    <a:pt x="455" y="714"/>
                  </a:cubicBezTo>
                  <a:cubicBezTo>
                    <a:pt x="460" y="715"/>
                    <a:pt x="457" y="707"/>
                    <a:pt x="462" y="707"/>
                  </a:cubicBezTo>
                  <a:cubicBezTo>
                    <a:pt x="465" y="700"/>
                    <a:pt x="472" y="698"/>
                    <a:pt x="475" y="692"/>
                  </a:cubicBezTo>
                  <a:cubicBezTo>
                    <a:pt x="479" y="688"/>
                    <a:pt x="486" y="686"/>
                    <a:pt x="490" y="682"/>
                  </a:cubicBezTo>
                  <a:cubicBezTo>
                    <a:pt x="495" y="679"/>
                    <a:pt x="494" y="671"/>
                    <a:pt x="502" y="672"/>
                  </a:cubicBezTo>
                  <a:cubicBezTo>
                    <a:pt x="502" y="662"/>
                    <a:pt x="512" y="665"/>
                    <a:pt x="512" y="656"/>
                  </a:cubicBezTo>
                  <a:cubicBezTo>
                    <a:pt x="517" y="654"/>
                    <a:pt x="523" y="652"/>
                    <a:pt x="525" y="646"/>
                  </a:cubicBezTo>
                  <a:cubicBezTo>
                    <a:pt x="527" y="640"/>
                    <a:pt x="534" y="638"/>
                    <a:pt x="538" y="634"/>
                  </a:cubicBezTo>
                  <a:cubicBezTo>
                    <a:pt x="540" y="632"/>
                    <a:pt x="541" y="629"/>
                    <a:pt x="543" y="626"/>
                  </a:cubicBezTo>
                  <a:cubicBezTo>
                    <a:pt x="547" y="627"/>
                    <a:pt x="547" y="624"/>
                    <a:pt x="548" y="621"/>
                  </a:cubicBezTo>
                  <a:cubicBezTo>
                    <a:pt x="555" y="620"/>
                    <a:pt x="556" y="613"/>
                    <a:pt x="560" y="609"/>
                  </a:cubicBezTo>
                  <a:cubicBezTo>
                    <a:pt x="562" y="603"/>
                    <a:pt x="568" y="601"/>
                    <a:pt x="573" y="599"/>
                  </a:cubicBezTo>
                  <a:cubicBezTo>
                    <a:pt x="574" y="586"/>
                    <a:pt x="584" y="581"/>
                    <a:pt x="588" y="571"/>
                  </a:cubicBezTo>
                  <a:cubicBezTo>
                    <a:pt x="593" y="562"/>
                    <a:pt x="600" y="555"/>
                    <a:pt x="605" y="546"/>
                  </a:cubicBezTo>
                  <a:cubicBezTo>
                    <a:pt x="609" y="547"/>
                    <a:pt x="604" y="549"/>
                    <a:pt x="605" y="553"/>
                  </a:cubicBezTo>
                  <a:cubicBezTo>
                    <a:pt x="602" y="554"/>
                    <a:pt x="603" y="558"/>
                    <a:pt x="603" y="561"/>
                  </a:cubicBezTo>
                  <a:cubicBezTo>
                    <a:pt x="596" y="561"/>
                    <a:pt x="597" y="570"/>
                    <a:pt x="593" y="573"/>
                  </a:cubicBezTo>
                  <a:cubicBezTo>
                    <a:pt x="590" y="585"/>
                    <a:pt x="579" y="589"/>
                    <a:pt x="578" y="604"/>
                  </a:cubicBezTo>
                  <a:cubicBezTo>
                    <a:pt x="564" y="608"/>
                    <a:pt x="562" y="624"/>
                    <a:pt x="553" y="631"/>
                  </a:cubicBezTo>
                  <a:cubicBezTo>
                    <a:pt x="547" y="634"/>
                    <a:pt x="543" y="639"/>
                    <a:pt x="540" y="644"/>
                  </a:cubicBezTo>
                  <a:cubicBezTo>
                    <a:pt x="537" y="646"/>
                    <a:pt x="537" y="650"/>
                    <a:pt x="532" y="649"/>
                  </a:cubicBezTo>
                  <a:cubicBezTo>
                    <a:pt x="533" y="653"/>
                    <a:pt x="531" y="655"/>
                    <a:pt x="527" y="656"/>
                  </a:cubicBezTo>
                  <a:cubicBezTo>
                    <a:pt x="520" y="666"/>
                    <a:pt x="509" y="673"/>
                    <a:pt x="500" y="682"/>
                  </a:cubicBezTo>
                  <a:cubicBezTo>
                    <a:pt x="499" y="685"/>
                    <a:pt x="495" y="686"/>
                    <a:pt x="495" y="689"/>
                  </a:cubicBezTo>
                  <a:cubicBezTo>
                    <a:pt x="489" y="688"/>
                    <a:pt x="491" y="694"/>
                    <a:pt x="487" y="694"/>
                  </a:cubicBezTo>
                  <a:cubicBezTo>
                    <a:pt x="482" y="698"/>
                    <a:pt x="480" y="704"/>
                    <a:pt x="472" y="704"/>
                  </a:cubicBezTo>
                  <a:cubicBezTo>
                    <a:pt x="472" y="712"/>
                    <a:pt x="466" y="715"/>
                    <a:pt x="462" y="719"/>
                  </a:cubicBezTo>
                  <a:cubicBezTo>
                    <a:pt x="459" y="725"/>
                    <a:pt x="455" y="729"/>
                    <a:pt x="450" y="732"/>
                  </a:cubicBezTo>
                  <a:cubicBezTo>
                    <a:pt x="445" y="744"/>
                    <a:pt x="433" y="747"/>
                    <a:pt x="429" y="760"/>
                  </a:cubicBezTo>
                  <a:cubicBezTo>
                    <a:pt x="421" y="760"/>
                    <a:pt x="423" y="770"/>
                    <a:pt x="414" y="770"/>
                  </a:cubicBezTo>
                  <a:cubicBezTo>
                    <a:pt x="414" y="777"/>
                    <a:pt x="409" y="779"/>
                    <a:pt x="404" y="782"/>
                  </a:cubicBezTo>
                  <a:cubicBezTo>
                    <a:pt x="400" y="794"/>
                    <a:pt x="388" y="798"/>
                    <a:pt x="384" y="810"/>
                  </a:cubicBezTo>
                  <a:cubicBezTo>
                    <a:pt x="381" y="815"/>
                    <a:pt x="375" y="817"/>
                    <a:pt x="374" y="825"/>
                  </a:cubicBezTo>
                  <a:cubicBezTo>
                    <a:pt x="368" y="827"/>
                    <a:pt x="367" y="833"/>
                    <a:pt x="364" y="838"/>
                  </a:cubicBezTo>
                  <a:cubicBezTo>
                    <a:pt x="359" y="842"/>
                    <a:pt x="358" y="848"/>
                    <a:pt x="351" y="850"/>
                  </a:cubicBezTo>
                  <a:cubicBezTo>
                    <a:pt x="352" y="855"/>
                    <a:pt x="350" y="857"/>
                    <a:pt x="346" y="858"/>
                  </a:cubicBezTo>
                  <a:cubicBezTo>
                    <a:pt x="347" y="861"/>
                    <a:pt x="347" y="865"/>
                    <a:pt x="344" y="865"/>
                  </a:cubicBezTo>
                  <a:cubicBezTo>
                    <a:pt x="336" y="873"/>
                    <a:pt x="332" y="886"/>
                    <a:pt x="324" y="893"/>
                  </a:cubicBezTo>
                  <a:cubicBezTo>
                    <a:pt x="322" y="895"/>
                    <a:pt x="321" y="899"/>
                    <a:pt x="321" y="903"/>
                  </a:cubicBezTo>
                  <a:cubicBezTo>
                    <a:pt x="316" y="902"/>
                    <a:pt x="318" y="908"/>
                    <a:pt x="314" y="908"/>
                  </a:cubicBezTo>
                  <a:cubicBezTo>
                    <a:pt x="314" y="916"/>
                    <a:pt x="308" y="918"/>
                    <a:pt x="304" y="921"/>
                  </a:cubicBezTo>
                  <a:cubicBezTo>
                    <a:pt x="302" y="926"/>
                    <a:pt x="302" y="935"/>
                    <a:pt x="296" y="936"/>
                  </a:cubicBezTo>
                  <a:cubicBezTo>
                    <a:pt x="297" y="944"/>
                    <a:pt x="292" y="947"/>
                    <a:pt x="289" y="951"/>
                  </a:cubicBezTo>
                  <a:cubicBezTo>
                    <a:pt x="287" y="957"/>
                    <a:pt x="283" y="961"/>
                    <a:pt x="284" y="969"/>
                  </a:cubicBezTo>
                  <a:cubicBezTo>
                    <a:pt x="275" y="967"/>
                    <a:pt x="279" y="978"/>
                    <a:pt x="274" y="979"/>
                  </a:cubicBezTo>
                  <a:cubicBezTo>
                    <a:pt x="272" y="991"/>
                    <a:pt x="265" y="999"/>
                    <a:pt x="264" y="1012"/>
                  </a:cubicBezTo>
                  <a:cubicBezTo>
                    <a:pt x="261" y="1023"/>
                    <a:pt x="255" y="1031"/>
                    <a:pt x="256" y="1047"/>
                  </a:cubicBezTo>
                  <a:cubicBezTo>
                    <a:pt x="250" y="1049"/>
                    <a:pt x="254" y="1061"/>
                    <a:pt x="248" y="1064"/>
                  </a:cubicBezTo>
                  <a:cubicBezTo>
                    <a:pt x="246" y="1070"/>
                    <a:pt x="247" y="1080"/>
                    <a:pt x="243" y="1084"/>
                  </a:cubicBezTo>
                  <a:cubicBezTo>
                    <a:pt x="252" y="1081"/>
                    <a:pt x="250" y="1066"/>
                    <a:pt x="259" y="1062"/>
                  </a:cubicBezTo>
                  <a:cubicBezTo>
                    <a:pt x="261" y="1053"/>
                    <a:pt x="267" y="1047"/>
                    <a:pt x="269" y="1037"/>
                  </a:cubicBezTo>
                  <a:cubicBezTo>
                    <a:pt x="275" y="1031"/>
                    <a:pt x="275" y="1019"/>
                    <a:pt x="281" y="1014"/>
                  </a:cubicBezTo>
                  <a:cubicBezTo>
                    <a:pt x="285" y="1012"/>
                    <a:pt x="285" y="1006"/>
                    <a:pt x="286" y="1001"/>
                  </a:cubicBezTo>
                  <a:cubicBezTo>
                    <a:pt x="290" y="999"/>
                    <a:pt x="290" y="993"/>
                    <a:pt x="291" y="989"/>
                  </a:cubicBezTo>
                  <a:cubicBezTo>
                    <a:pt x="300" y="980"/>
                    <a:pt x="306" y="968"/>
                    <a:pt x="311" y="956"/>
                  </a:cubicBezTo>
                  <a:cubicBezTo>
                    <a:pt x="315" y="951"/>
                    <a:pt x="320" y="947"/>
                    <a:pt x="321" y="938"/>
                  </a:cubicBezTo>
                  <a:cubicBezTo>
                    <a:pt x="328" y="935"/>
                    <a:pt x="329" y="930"/>
                    <a:pt x="326" y="923"/>
                  </a:cubicBezTo>
                  <a:cubicBezTo>
                    <a:pt x="329" y="925"/>
                    <a:pt x="336" y="929"/>
                    <a:pt x="334" y="921"/>
                  </a:cubicBezTo>
                  <a:cubicBezTo>
                    <a:pt x="339" y="921"/>
                    <a:pt x="337" y="914"/>
                    <a:pt x="344" y="916"/>
                  </a:cubicBezTo>
                  <a:cubicBezTo>
                    <a:pt x="347" y="902"/>
                    <a:pt x="360" y="898"/>
                    <a:pt x="364" y="886"/>
                  </a:cubicBezTo>
                  <a:cubicBezTo>
                    <a:pt x="370" y="883"/>
                    <a:pt x="367" y="872"/>
                    <a:pt x="377" y="873"/>
                  </a:cubicBezTo>
                  <a:cubicBezTo>
                    <a:pt x="377" y="869"/>
                    <a:pt x="379" y="866"/>
                    <a:pt x="382" y="865"/>
                  </a:cubicBezTo>
                  <a:cubicBezTo>
                    <a:pt x="384" y="863"/>
                    <a:pt x="383" y="859"/>
                    <a:pt x="387" y="858"/>
                  </a:cubicBezTo>
                  <a:cubicBezTo>
                    <a:pt x="395" y="849"/>
                    <a:pt x="404" y="842"/>
                    <a:pt x="412" y="833"/>
                  </a:cubicBezTo>
                  <a:cubicBezTo>
                    <a:pt x="413" y="826"/>
                    <a:pt x="422" y="826"/>
                    <a:pt x="422" y="818"/>
                  </a:cubicBezTo>
                  <a:cubicBezTo>
                    <a:pt x="427" y="819"/>
                    <a:pt x="425" y="813"/>
                    <a:pt x="429" y="813"/>
                  </a:cubicBezTo>
                  <a:cubicBezTo>
                    <a:pt x="432" y="811"/>
                    <a:pt x="434" y="810"/>
                    <a:pt x="434" y="808"/>
                  </a:cubicBezTo>
                  <a:cubicBezTo>
                    <a:pt x="441" y="806"/>
                    <a:pt x="440" y="796"/>
                    <a:pt x="447" y="795"/>
                  </a:cubicBezTo>
                  <a:cubicBezTo>
                    <a:pt x="450" y="790"/>
                    <a:pt x="453" y="784"/>
                    <a:pt x="460" y="782"/>
                  </a:cubicBezTo>
                  <a:cubicBezTo>
                    <a:pt x="468" y="774"/>
                    <a:pt x="473" y="764"/>
                    <a:pt x="482" y="757"/>
                  </a:cubicBezTo>
                  <a:cubicBezTo>
                    <a:pt x="489" y="748"/>
                    <a:pt x="497" y="739"/>
                    <a:pt x="505" y="729"/>
                  </a:cubicBezTo>
                  <a:cubicBezTo>
                    <a:pt x="509" y="725"/>
                    <a:pt x="512" y="720"/>
                    <a:pt x="515" y="714"/>
                  </a:cubicBezTo>
                  <a:cubicBezTo>
                    <a:pt x="518" y="710"/>
                    <a:pt x="527" y="711"/>
                    <a:pt x="525" y="702"/>
                  </a:cubicBezTo>
                  <a:cubicBezTo>
                    <a:pt x="533" y="705"/>
                    <a:pt x="523" y="711"/>
                    <a:pt x="522" y="714"/>
                  </a:cubicBezTo>
                  <a:cubicBezTo>
                    <a:pt x="520" y="718"/>
                    <a:pt x="518" y="722"/>
                    <a:pt x="515" y="724"/>
                  </a:cubicBezTo>
                  <a:cubicBezTo>
                    <a:pt x="512" y="725"/>
                    <a:pt x="513" y="729"/>
                    <a:pt x="512" y="732"/>
                  </a:cubicBezTo>
                  <a:cubicBezTo>
                    <a:pt x="508" y="731"/>
                    <a:pt x="508" y="734"/>
                    <a:pt x="507" y="737"/>
                  </a:cubicBezTo>
                  <a:cubicBezTo>
                    <a:pt x="502" y="738"/>
                    <a:pt x="502" y="744"/>
                    <a:pt x="497" y="745"/>
                  </a:cubicBezTo>
                  <a:cubicBezTo>
                    <a:pt x="497" y="756"/>
                    <a:pt x="486" y="759"/>
                    <a:pt x="482" y="767"/>
                  </a:cubicBezTo>
                  <a:cubicBezTo>
                    <a:pt x="480" y="771"/>
                    <a:pt x="478" y="775"/>
                    <a:pt x="472" y="775"/>
                  </a:cubicBezTo>
                  <a:cubicBezTo>
                    <a:pt x="473" y="781"/>
                    <a:pt x="468" y="783"/>
                    <a:pt x="467" y="787"/>
                  </a:cubicBezTo>
                  <a:cubicBezTo>
                    <a:pt x="463" y="791"/>
                    <a:pt x="457" y="793"/>
                    <a:pt x="452" y="795"/>
                  </a:cubicBezTo>
                  <a:cubicBezTo>
                    <a:pt x="454" y="809"/>
                    <a:pt x="440" y="808"/>
                    <a:pt x="440" y="820"/>
                  </a:cubicBezTo>
                  <a:cubicBezTo>
                    <a:pt x="412" y="845"/>
                    <a:pt x="385" y="872"/>
                    <a:pt x="364" y="903"/>
                  </a:cubicBezTo>
                  <a:cubicBezTo>
                    <a:pt x="362" y="908"/>
                    <a:pt x="358" y="911"/>
                    <a:pt x="354" y="913"/>
                  </a:cubicBezTo>
                  <a:cubicBezTo>
                    <a:pt x="351" y="917"/>
                    <a:pt x="351" y="924"/>
                    <a:pt x="346" y="926"/>
                  </a:cubicBezTo>
                  <a:cubicBezTo>
                    <a:pt x="343" y="929"/>
                    <a:pt x="343" y="936"/>
                    <a:pt x="336" y="936"/>
                  </a:cubicBezTo>
                  <a:cubicBezTo>
                    <a:pt x="338" y="944"/>
                    <a:pt x="330" y="941"/>
                    <a:pt x="331" y="948"/>
                  </a:cubicBezTo>
                  <a:cubicBezTo>
                    <a:pt x="322" y="953"/>
                    <a:pt x="321" y="965"/>
                    <a:pt x="314" y="971"/>
                  </a:cubicBezTo>
                  <a:cubicBezTo>
                    <a:pt x="311" y="975"/>
                    <a:pt x="311" y="981"/>
                    <a:pt x="306" y="984"/>
                  </a:cubicBezTo>
                  <a:cubicBezTo>
                    <a:pt x="305" y="988"/>
                    <a:pt x="305" y="994"/>
                    <a:pt x="301" y="996"/>
                  </a:cubicBezTo>
                  <a:cubicBezTo>
                    <a:pt x="302" y="1000"/>
                    <a:pt x="306" y="997"/>
                    <a:pt x="306" y="994"/>
                  </a:cubicBezTo>
                  <a:cubicBezTo>
                    <a:pt x="309" y="993"/>
                    <a:pt x="311" y="992"/>
                    <a:pt x="311" y="989"/>
                  </a:cubicBezTo>
                  <a:cubicBezTo>
                    <a:pt x="313" y="984"/>
                    <a:pt x="317" y="981"/>
                    <a:pt x="319" y="976"/>
                  </a:cubicBezTo>
                  <a:cubicBezTo>
                    <a:pt x="326" y="969"/>
                    <a:pt x="332" y="963"/>
                    <a:pt x="336" y="954"/>
                  </a:cubicBezTo>
                  <a:cubicBezTo>
                    <a:pt x="343" y="949"/>
                    <a:pt x="349" y="943"/>
                    <a:pt x="354" y="936"/>
                  </a:cubicBezTo>
                  <a:cubicBezTo>
                    <a:pt x="362" y="938"/>
                    <a:pt x="357" y="928"/>
                    <a:pt x="364" y="928"/>
                  </a:cubicBezTo>
                  <a:cubicBezTo>
                    <a:pt x="367" y="925"/>
                    <a:pt x="371" y="923"/>
                    <a:pt x="372" y="918"/>
                  </a:cubicBezTo>
                  <a:cubicBezTo>
                    <a:pt x="377" y="918"/>
                    <a:pt x="377" y="911"/>
                    <a:pt x="382" y="911"/>
                  </a:cubicBezTo>
                  <a:cubicBezTo>
                    <a:pt x="379" y="903"/>
                    <a:pt x="390" y="907"/>
                    <a:pt x="389" y="901"/>
                  </a:cubicBezTo>
                  <a:cubicBezTo>
                    <a:pt x="396" y="896"/>
                    <a:pt x="402" y="890"/>
                    <a:pt x="407" y="883"/>
                  </a:cubicBezTo>
                  <a:cubicBezTo>
                    <a:pt x="410" y="881"/>
                    <a:pt x="414" y="879"/>
                    <a:pt x="417" y="875"/>
                  </a:cubicBezTo>
                  <a:cubicBezTo>
                    <a:pt x="416" y="869"/>
                    <a:pt x="427" y="873"/>
                    <a:pt x="424" y="865"/>
                  </a:cubicBezTo>
                  <a:cubicBezTo>
                    <a:pt x="430" y="865"/>
                    <a:pt x="429" y="859"/>
                    <a:pt x="434" y="858"/>
                  </a:cubicBezTo>
                  <a:cubicBezTo>
                    <a:pt x="441" y="859"/>
                    <a:pt x="436" y="848"/>
                    <a:pt x="445" y="850"/>
                  </a:cubicBezTo>
                  <a:cubicBezTo>
                    <a:pt x="450" y="844"/>
                    <a:pt x="454" y="836"/>
                    <a:pt x="462" y="833"/>
                  </a:cubicBezTo>
                  <a:cubicBezTo>
                    <a:pt x="466" y="825"/>
                    <a:pt x="474" y="822"/>
                    <a:pt x="480" y="818"/>
                  </a:cubicBezTo>
                  <a:cubicBezTo>
                    <a:pt x="489" y="808"/>
                    <a:pt x="496" y="795"/>
                    <a:pt x="507" y="787"/>
                  </a:cubicBezTo>
                  <a:cubicBezTo>
                    <a:pt x="510" y="785"/>
                    <a:pt x="513" y="782"/>
                    <a:pt x="515" y="780"/>
                  </a:cubicBezTo>
                  <a:cubicBezTo>
                    <a:pt x="518" y="777"/>
                    <a:pt x="516" y="770"/>
                    <a:pt x="523" y="772"/>
                  </a:cubicBezTo>
                  <a:cubicBezTo>
                    <a:pt x="527" y="767"/>
                    <a:pt x="529" y="761"/>
                    <a:pt x="538" y="760"/>
                  </a:cubicBezTo>
                  <a:cubicBezTo>
                    <a:pt x="536" y="752"/>
                    <a:pt x="545" y="755"/>
                    <a:pt x="543" y="747"/>
                  </a:cubicBezTo>
                  <a:cubicBezTo>
                    <a:pt x="550" y="748"/>
                    <a:pt x="545" y="738"/>
                    <a:pt x="550" y="737"/>
                  </a:cubicBezTo>
                  <a:cubicBezTo>
                    <a:pt x="555" y="731"/>
                    <a:pt x="561" y="726"/>
                    <a:pt x="563" y="717"/>
                  </a:cubicBezTo>
                  <a:cubicBezTo>
                    <a:pt x="566" y="714"/>
                    <a:pt x="568" y="710"/>
                    <a:pt x="570" y="707"/>
                  </a:cubicBezTo>
                  <a:cubicBezTo>
                    <a:pt x="571" y="702"/>
                    <a:pt x="577" y="702"/>
                    <a:pt x="575" y="694"/>
                  </a:cubicBezTo>
                  <a:cubicBezTo>
                    <a:pt x="584" y="692"/>
                    <a:pt x="578" y="675"/>
                    <a:pt x="590" y="677"/>
                  </a:cubicBezTo>
                  <a:cubicBezTo>
                    <a:pt x="591" y="657"/>
                    <a:pt x="601" y="647"/>
                    <a:pt x="605" y="631"/>
                  </a:cubicBezTo>
                  <a:cubicBezTo>
                    <a:pt x="613" y="634"/>
                    <a:pt x="603" y="640"/>
                    <a:pt x="605" y="646"/>
                  </a:cubicBezTo>
                  <a:cubicBezTo>
                    <a:pt x="602" y="648"/>
                    <a:pt x="600" y="653"/>
                    <a:pt x="600" y="659"/>
                  </a:cubicBezTo>
                  <a:cubicBezTo>
                    <a:pt x="597" y="662"/>
                    <a:pt x="596" y="668"/>
                    <a:pt x="595" y="674"/>
                  </a:cubicBezTo>
                  <a:cubicBezTo>
                    <a:pt x="590" y="675"/>
                    <a:pt x="590" y="681"/>
                    <a:pt x="585" y="682"/>
                  </a:cubicBezTo>
                  <a:cubicBezTo>
                    <a:pt x="590" y="686"/>
                    <a:pt x="583" y="688"/>
                    <a:pt x="585" y="697"/>
                  </a:cubicBezTo>
                  <a:cubicBezTo>
                    <a:pt x="577" y="704"/>
                    <a:pt x="573" y="716"/>
                    <a:pt x="568" y="727"/>
                  </a:cubicBezTo>
                  <a:cubicBezTo>
                    <a:pt x="559" y="734"/>
                    <a:pt x="558" y="748"/>
                    <a:pt x="548" y="752"/>
                  </a:cubicBezTo>
                  <a:cubicBezTo>
                    <a:pt x="548" y="759"/>
                    <a:pt x="542" y="761"/>
                    <a:pt x="538" y="765"/>
                  </a:cubicBezTo>
                  <a:cubicBezTo>
                    <a:pt x="537" y="772"/>
                    <a:pt x="532" y="774"/>
                    <a:pt x="528" y="777"/>
                  </a:cubicBezTo>
                  <a:cubicBezTo>
                    <a:pt x="529" y="783"/>
                    <a:pt x="523" y="781"/>
                    <a:pt x="523" y="785"/>
                  </a:cubicBezTo>
                  <a:cubicBezTo>
                    <a:pt x="521" y="787"/>
                    <a:pt x="520" y="789"/>
                    <a:pt x="517" y="790"/>
                  </a:cubicBezTo>
                  <a:cubicBezTo>
                    <a:pt x="516" y="796"/>
                    <a:pt x="509" y="797"/>
                    <a:pt x="507" y="802"/>
                  </a:cubicBezTo>
                  <a:cubicBezTo>
                    <a:pt x="499" y="810"/>
                    <a:pt x="488" y="815"/>
                    <a:pt x="485" y="828"/>
                  </a:cubicBezTo>
                  <a:cubicBezTo>
                    <a:pt x="479" y="826"/>
                    <a:pt x="481" y="832"/>
                    <a:pt x="477" y="833"/>
                  </a:cubicBezTo>
                  <a:cubicBezTo>
                    <a:pt x="475" y="834"/>
                    <a:pt x="473" y="835"/>
                    <a:pt x="472" y="838"/>
                  </a:cubicBezTo>
                  <a:cubicBezTo>
                    <a:pt x="471" y="840"/>
                    <a:pt x="466" y="840"/>
                    <a:pt x="467" y="845"/>
                  </a:cubicBezTo>
                  <a:cubicBezTo>
                    <a:pt x="465" y="847"/>
                    <a:pt x="463" y="848"/>
                    <a:pt x="460" y="848"/>
                  </a:cubicBezTo>
                  <a:cubicBezTo>
                    <a:pt x="458" y="853"/>
                    <a:pt x="452" y="855"/>
                    <a:pt x="447" y="858"/>
                  </a:cubicBezTo>
                  <a:cubicBezTo>
                    <a:pt x="448" y="863"/>
                    <a:pt x="442" y="861"/>
                    <a:pt x="442" y="865"/>
                  </a:cubicBezTo>
                  <a:cubicBezTo>
                    <a:pt x="441" y="868"/>
                    <a:pt x="437" y="867"/>
                    <a:pt x="437" y="870"/>
                  </a:cubicBezTo>
                  <a:cubicBezTo>
                    <a:pt x="430" y="871"/>
                    <a:pt x="434" y="882"/>
                    <a:pt x="424" y="881"/>
                  </a:cubicBezTo>
                  <a:cubicBezTo>
                    <a:pt x="423" y="886"/>
                    <a:pt x="416" y="887"/>
                    <a:pt x="414" y="893"/>
                  </a:cubicBezTo>
                  <a:cubicBezTo>
                    <a:pt x="404" y="899"/>
                    <a:pt x="400" y="911"/>
                    <a:pt x="389" y="916"/>
                  </a:cubicBezTo>
                  <a:cubicBezTo>
                    <a:pt x="388" y="922"/>
                    <a:pt x="381" y="923"/>
                    <a:pt x="379" y="928"/>
                  </a:cubicBezTo>
                  <a:cubicBezTo>
                    <a:pt x="374" y="930"/>
                    <a:pt x="374" y="938"/>
                    <a:pt x="367" y="938"/>
                  </a:cubicBezTo>
                  <a:cubicBezTo>
                    <a:pt x="363" y="942"/>
                    <a:pt x="362" y="949"/>
                    <a:pt x="357" y="951"/>
                  </a:cubicBezTo>
                  <a:cubicBezTo>
                    <a:pt x="356" y="958"/>
                    <a:pt x="346" y="955"/>
                    <a:pt x="347" y="964"/>
                  </a:cubicBezTo>
                  <a:cubicBezTo>
                    <a:pt x="337" y="969"/>
                    <a:pt x="332" y="979"/>
                    <a:pt x="326" y="989"/>
                  </a:cubicBezTo>
                  <a:cubicBezTo>
                    <a:pt x="323" y="993"/>
                    <a:pt x="318" y="996"/>
                    <a:pt x="316" y="1001"/>
                  </a:cubicBezTo>
                  <a:cubicBezTo>
                    <a:pt x="311" y="1003"/>
                    <a:pt x="313" y="1013"/>
                    <a:pt x="306" y="1014"/>
                  </a:cubicBezTo>
                  <a:cubicBezTo>
                    <a:pt x="302" y="1025"/>
                    <a:pt x="295" y="1033"/>
                    <a:pt x="289" y="1042"/>
                  </a:cubicBezTo>
                  <a:cubicBezTo>
                    <a:pt x="287" y="1044"/>
                    <a:pt x="286" y="1047"/>
                    <a:pt x="286" y="1052"/>
                  </a:cubicBezTo>
                  <a:cubicBezTo>
                    <a:pt x="282" y="1051"/>
                    <a:pt x="281" y="1054"/>
                    <a:pt x="281" y="1057"/>
                  </a:cubicBezTo>
                  <a:cubicBezTo>
                    <a:pt x="278" y="1057"/>
                    <a:pt x="280" y="1064"/>
                    <a:pt x="276" y="1064"/>
                  </a:cubicBezTo>
                  <a:cubicBezTo>
                    <a:pt x="273" y="1065"/>
                    <a:pt x="274" y="1069"/>
                    <a:pt x="274" y="1072"/>
                  </a:cubicBezTo>
                  <a:cubicBezTo>
                    <a:pt x="263" y="1076"/>
                    <a:pt x="266" y="1095"/>
                    <a:pt x="256" y="1100"/>
                  </a:cubicBezTo>
                  <a:cubicBezTo>
                    <a:pt x="258" y="1113"/>
                    <a:pt x="251" y="1116"/>
                    <a:pt x="251" y="1127"/>
                  </a:cubicBezTo>
                  <a:cubicBezTo>
                    <a:pt x="245" y="1132"/>
                    <a:pt x="248" y="1146"/>
                    <a:pt x="244" y="1152"/>
                  </a:cubicBezTo>
                  <a:cubicBezTo>
                    <a:pt x="251" y="1150"/>
                    <a:pt x="250" y="1138"/>
                    <a:pt x="256" y="1135"/>
                  </a:cubicBezTo>
                  <a:cubicBezTo>
                    <a:pt x="258" y="1127"/>
                    <a:pt x="262" y="1121"/>
                    <a:pt x="266" y="1115"/>
                  </a:cubicBezTo>
                  <a:cubicBezTo>
                    <a:pt x="274" y="1103"/>
                    <a:pt x="278" y="1088"/>
                    <a:pt x="289" y="1079"/>
                  </a:cubicBezTo>
                  <a:cubicBezTo>
                    <a:pt x="289" y="1070"/>
                    <a:pt x="297" y="1067"/>
                    <a:pt x="299" y="1059"/>
                  </a:cubicBezTo>
                  <a:cubicBezTo>
                    <a:pt x="302" y="1053"/>
                    <a:pt x="305" y="1047"/>
                    <a:pt x="311" y="1044"/>
                  </a:cubicBezTo>
                  <a:cubicBezTo>
                    <a:pt x="308" y="1036"/>
                    <a:pt x="315" y="1038"/>
                    <a:pt x="316" y="1034"/>
                  </a:cubicBezTo>
                  <a:cubicBezTo>
                    <a:pt x="316" y="1029"/>
                    <a:pt x="323" y="1031"/>
                    <a:pt x="321" y="1024"/>
                  </a:cubicBezTo>
                  <a:cubicBezTo>
                    <a:pt x="326" y="1023"/>
                    <a:pt x="327" y="1020"/>
                    <a:pt x="326" y="1014"/>
                  </a:cubicBezTo>
                  <a:cubicBezTo>
                    <a:pt x="330" y="1013"/>
                    <a:pt x="332" y="1011"/>
                    <a:pt x="331" y="1006"/>
                  </a:cubicBezTo>
                  <a:cubicBezTo>
                    <a:pt x="338" y="1004"/>
                    <a:pt x="340" y="996"/>
                    <a:pt x="344" y="991"/>
                  </a:cubicBezTo>
                  <a:cubicBezTo>
                    <a:pt x="350" y="992"/>
                    <a:pt x="347" y="984"/>
                    <a:pt x="352" y="984"/>
                  </a:cubicBezTo>
                  <a:cubicBezTo>
                    <a:pt x="354" y="982"/>
                    <a:pt x="355" y="979"/>
                    <a:pt x="357" y="976"/>
                  </a:cubicBezTo>
                  <a:cubicBezTo>
                    <a:pt x="361" y="971"/>
                    <a:pt x="363" y="965"/>
                    <a:pt x="369" y="961"/>
                  </a:cubicBezTo>
                  <a:cubicBezTo>
                    <a:pt x="374" y="957"/>
                    <a:pt x="374" y="950"/>
                    <a:pt x="382" y="948"/>
                  </a:cubicBezTo>
                  <a:cubicBezTo>
                    <a:pt x="397" y="928"/>
                    <a:pt x="420" y="916"/>
                    <a:pt x="435" y="896"/>
                  </a:cubicBezTo>
                  <a:cubicBezTo>
                    <a:pt x="436" y="888"/>
                    <a:pt x="448" y="891"/>
                    <a:pt x="447" y="880"/>
                  </a:cubicBezTo>
                  <a:cubicBezTo>
                    <a:pt x="453" y="878"/>
                    <a:pt x="455" y="872"/>
                    <a:pt x="462" y="870"/>
                  </a:cubicBezTo>
                  <a:cubicBezTo>
                    <a:pt x="459" y="862"/>
                    <a:pt x="470" y="868"/>
                    <a:pt x="467" y="860"/>
                  </a:cubicBezTo>
                  <a:cubicBezTo>
                    <a:pt x="469" y="858"/>
                    <a:pt x="474" y="859"/>
                    <a:pt x="475" y="855"/>
                  </a:cubicBezTo>
                  <a:cubicBezTo>
                    <a:pt x="478" y="850"/>
                    <a:pt x="482" y="846"/>
                    <a:pt x="487" y="843"/>
                  </a:cubicBezTo>
                  <a:cubicBezTo>
                    <a:pt x="489" y="835"/>
                    <a:pt x="499" y="836"/>
                    <a:pt x="500" y="828"/>
                  </a:cubicBezTo>
                  <a:cubicBezTo>
                    <a:pt x="505" y="824"/>
                    <a:pt x="511" y="822"/>
                    <a:pt x="512" y="815"/>
                  </a:cubicBezTo>
                  <a:cubicBezTo>
                    <a:pt x="523" y="808"/>
                    <a:pt x="529" y="797"/>
                    <a:pt x="540" y="790"/>
                  </a:cubicBezTo>
                  <a:cubicBezTo>
                    <a:pt x="544" y="776"/>
                    <a:pt x="556" y="769"/>
                    <a:pt x="560" y="755"/>
                  </a:cubicBezTo>
                  <a:cubicBezTo>
                    <a:pt x="568" y="753"/>
                    <a:pt x="565" y="741"/>
                    <a:pt x="573" y="739"/>
                  </a:cubicBezTo>
                  <a:cubicBezTo>
                    <a:pt x="573" y="735"/>
                    <a:pt x="575" y="733"/>
                    <a:pt x="578" y="732"/>
                  </a:cubicBezTo>
                  <a:cubicBezTo>
                    <a:pt x="577" y="727"/>
                    <a:pt x="578" y="724"/>
                    <a:pt x="583" y="724"/>
                  </a:cubicBezTo>
                  <a:cubicBezTo>
                    <a:pt x="584" y="730"/>
                    <a:pt x="582" y="734"/>
                    <a:pt x="580" y="737"/>
                  </a:cubicBezTo>
                  <a:cubicBezTo>
                    <a:pt x="577" y="738"/>
                    <a:pt x="579" y="744"/>
                    <a:pt x="575" y="745"/>
                  </a:cubicBezTo>
                  <a:cubicBezTo>
                    <a:pt x="572" y="751"/>
                    <a:pt x="571" y="759"/>
                    <a:pt x="565" y="762"/>
                  </a:cubicBezTo>
                  <a:cubicBezTo>
                    <a:pt x="561" y="775"/>
                    <a:pt x="553" y="785"/>
                    <a:pt x="545" y="795"/>
                  </a:cubicBezTo>
                  <a:cubicBezTo>
                    <a:pt x="543" y="801"/>
                    <a:pt x="535" y="803"/>
                    <a:pt x="533" y="810"/>
                  </a:cubicBezTo>
                  <a:cubicBezTo>
                    <a:pt x="531" y="816"/>
                    <a:pt x="524" y="818"/>
                    <a:pt x="520" y="823"/>
                  </a:cubicBezTo>
                  <a:cubicBezTo>
                    <a:pt x="516" y="828"/>
                    <a:pt x="510" y="830"/>
                    <a:pt x="507" y="838"/>
                  </a:cubicBezTo>
                  <a:cubicBezTo>
                    <a:pt x="502" y="841"/>
                    <a:pt x="498" y="845"/>
                    <a:pt x="495" y="850"/>
                  </a:cubicBezTo>
                  <a:cubicBezTo>
                    <a:pt x="477" y="867"/>
                    <a:pt x="460" y="886"/>
                    <a:pt x="442" y="903"/>
                  </a:cubicBezTo>
                  <a:cubicBezTo>
                    <a:pt x="443" y="909"/>
                    <a:pt x="435" y="906"/>
                    <a:pt x="435" y="911"/>
                  </a:cubicBezTo>
                  <a:cubicBezTo>
                    <a:pt x="434" y="914"/>
                    <a:pt x="430" y="915"/>
                    <a:pt x="430" y="918"/>
                  </a:cubicBezTo>
                  <a:cubicBezTo>
                    <a:pt x="424" y="917"/>
                    <a:pt x="426" y="923"/>
                    <a:pt x="422" y="923"/>
                  </a:cubicBezTo>
                  <a:cubicBezTo>
                    <a:pt x="419" y="924"/>
                    <a:pt x="417" y="927"/>
                    <a:pt x="417" y="931"/>
                  </a:cubicBezTo>
                  <a:cubicBezTo>
                    <a:pt x="409" y="933"/>
                    <a:pt x="407" y="939"/>
                    <a:pt x="402" y="943"/>
                  </a:cubicBezTo>
                  <a:cubicBezTo>
                    <a:pt x="395" y="945"/>
                    <a:pt x="396" y="954"/>
                    <a:pt x="387" y="954"/>
                  </a:cubicBezTo>
                  <a:cubicBezTo>
                    <a:pt x="381" y="966"/>
                    <a:pt x="371" y="974"/>
                    <a:pt x="364" y="986"/>
                  </a:cubicBezTo>
                  <a:cubicBezTo>
                    <a:pt x="359" y="987"/>
                    <a:pt x="362" y="995"/>
                    <a:pt x="357" y="994"/>
                  </a:cubicBezTo>
                  <a:cubicBezTo>
                    <a:pt x="356" y="997"/>
                    <a:pt x="352" y="998"/>
                    <a:pt x="352" y="1001"/>
                  </a:cubicBezTo>
                  <a:cubicBezTo>
                    <a:pt x="347" y="1005"/>
                    <a:pt x="346" y="1013"/>
                    <a:pt x="339" y="1014"/>
                  </a:cubicBezTo>
                  <a:cubicBezTo>
                    <a:pt x="332" y="1030"/>
                    <a:pt x="324" y="1046"/>
                    <a:pt x="311" y="1057"/>
                  </a:cubicBezTo>
                  <a:cubicBezTo>
                    <a:pt x="308" y="1065"/>
                    <a:pt x="304" y="1073"/>
                    <a:pt x="299" y="1079"/>
                  </a:cubicBezTo>
                  <a:cubicBezTo>
                    <a:pt x="294" y="1085"/>
                    <a:pt x="293" y="1095"/>
                    <a:pt x="286" y="1100"/>
                  </a:cubicBezTo>
                  <a:cubicBezTo>
                    <a:pt x="282" y="1107"/>
                    <a:pt x="279" y="1116"/>
                    <a:pt x="274" y="1122"/>
                  </a:cubicBezTo>
                  <a:cubicBezTo>
                    <a:pt x="271" y="1131"/>
                    <a:pt x="266" y="1138"/>
                    <a:pt x="261" y="1145"/>
                  </a:cubicBezTo>
                  <a:cubicBezTo>
                    <a:pt x="259" y="1148"/>
                    <a:pt x="259" y="1154"/>
                    <a:pt x="256" y="1157"/>
                  </a:cubicBezTo>
                  <a:cubicBezTo>
                    <a:pt x="249" y="1156"/>
                    <a:pt x="254" y="1167"/>
                    <a:pt x="249" y="1168"/>
                  </a:cubicBezTo>
                  <a:cubicBezTo>
                    <a:pt x="245" y="1175"/>
                    <a:pt x="244" y="1185"/>
                    <a:pt x="238" y="1190"/>
                  </a:cubicBezTo>
                  <a:cubicBezTo>
                    <a:pt x="241" y="1199"/>
                    <a:pt x="246" y="1208"/>
                    <a:pt x="241" y="1218"/>
                  </a:cubicBezTo>
                  <a:cubicBezTo>
                    <a:pt x="248" y="1213"/>
                    <a:pt x="246" y="1200"/>
                    <a:pt x="254" y="1195"/>
                  </a:cubicBezTo>
                  <a:cubicBezTo>
                    <a:pt x="253" y="1189"/>
                    <a:pt x="255" y="1185"/>
                    <a:pt x="259" y="1183"/>
                  </a:cubicBezTo>
                  <a:cubicBezTo>
                    <a:pt x="260" y="1178"/>
                    <a:pt x="260" y="1172"/>
                    <a:pt x="264" y="1170"/>
                  </a:cubicBezTo>
                  <a:cubicBezTo>
                    <a:pt x="267" y="1161"/>
                    <a:pt x="269" y="1152"/>
                    <a:pt x="276" y="1147"/>
                  </a:cubicBezTo>
                  <a:cubicBezTo>
                    <a:pt x="278" y="1138"/>
                    <a:pt x="283" y="1131"/>
                    <a:pt x="289" y="1125"/>
                  </a:cubicBezTo>
                  <a:cubicBezTo>
                    <a:pt x="290" y="1114"/>
                    <a:pt x="297" y="1109"/>
                    <a:pt x="301" y="1102"/>
                  </a:cubicBezTo>
                  <a:cubicBezTo>
                    <a:pt x="304" y="1093"/>
                    <a:pt x="312" y="1089"/>
                    <a:pt x="314" y="1079"/>
                  </a:cubicBezTo>
                  <a:cubicBezTo>
                    <a:pt x="322" y="1075"/>
                    <a:pt x="325" y="1067"/>
                    <a:pt x="329" y="1059"/>
                  </a:cubicBezTo>
                  <a:cubicBezTo>
                    <a:pt x="336" y="1056"/>
                    <a:pt x="339" y="1048"/>
                    <a:pt x="344" y="1042"/>
                  </a:cubicBezTo>
                  <a:cubicBezTo>
                    <a:pt x="351" y="1037"/>
                    <a:pt x="354" y="1028"/>
                    <a:pt x="359" y="1021"/>
                  </a:cubicBezTo>
                  <a:cubicBezTo>
                    <a:pt x="360" y="1016"/>
                    <a:pt x="364" y="1015"/>
                    <a:pt x="367" y="1011"/>
                  </a:cubicBezTo>
                  <a:cubicBezTo>
                    <a:pt x="367" y="1006"/>
                    <a:pt x="373" y="1006"/>
                    <a:pt x="374" y="1001"/>
                  </a:cubicBezTo>
                  <a:cubicBezTo>
                    <a:pt x="383" y="998"/>
                    <a:pt x="383" y="987"/>
                    <a:pt x="392" y="984"/>
                  </a:cubicBezTo>
                  <a:cubicBezTo>
                    <a:pt x="397" y="978"/>
                    <a:pt x="404" y="974"/>
                    <a:pt x="407" y="966"/>
                  </a:cubicBezTo>
                  <a:cubicBezTo>
                    <a:pt x="410" y="964"/>
                    <a:pt x="416" y="964"/>
                    <a:pt x="417" y="959"/>
                  </a:cubicBezTo>
                  <a:cubicBezTo>
                    <a:pt x="419" y="955"/>
                    <a:pt x="424" y="954"/>
                    <a:pt x="425" y="948"/>
                  </a:cubicBezTo>
                  <a:cubicBezTo>
                    <a:pt x="431" y="944"/>
                    <a:pt x="438" y="938"/>
                    <a:pt x="445" y="933"/>
                  </a:cubicBezTo>
                  <a:cubicBezTo>
                    <a:pt x="453" y="919"/>
                    <a:pt x="467" y="910"/>
                    <a:pt x="475" y="896"/>
                  </a:cubicBezTo>
                  <a:cubicBezTo>
                    <a:pt x="478" y="892"/>
                    <a:pt x="488" y="894"/>
                    <a:pt x="487" y="885"/>
                  </a:cubicBezTo>
                  <a:cubicBezTo>
                    <a:pt x="493" y="884"/>
                    <a:pt x="494" y="877"/>
                    <a:pt x="500" y="875"/>
                  </a:cubicBezTo>
                  <a:cubicBezTo>
                    <a:pt x="505" y="865"/>
                    <a:pt x="517" y="863"/>
                    <a:pt x="520" y="850"/>
                  </a:cubicBezTo>
                  <a:cubicBezTo>
                    <a:pt x="533" y="848"/>
                    <a:pt x="531" y="831"/>
                    <a:pt x="543" y="828"/>
                  </a:cubicBezTo>
                  <a:cubicBezTo>
                    <a:pt x="545" y="823"/>
                    <a:pt x="549" y="819"/>
                    <a:pt x="553" y="815"/>
                  </a:cubicBezTo>
                  <a:cubicBezTo>
                    <a:pt x="554" y="810"/>
                    <a:pt x="558" y="807"/>
                    <a:pt x="560" y="802"/>
                  </a:cubicBezTo>
                  <a:cubicBezTo>
                    <a:pt x="566" y="801"/>
                    <a:pt x="568" y="795"/>
                    <a:pt x="570" y="790"/>
                  </a:cubicBezTo>
                  <a:cubicBezTo>
                    <a:pt x="574" y="786"/>
                    <a:pt x="578" y="782"/>
                    <a:pt x="580" y="777"/>
                  </a:cubicBezTo>
                  <a:cubicBezTo>
                    <a:pt x="584" y="766"/>
                    <a:pt x="596" y="762"/>
                    <a:pt x="598" y="750"/>
                  </a:cubicBezTo>
                  <a:cubicBezTo>
                    <a:pt x="607" y="744"/>
                    <a:pt x="609" y="731"/>
                    <a:pt x="618" y="724"/>
                  </a:cubicBezTo>
                  <a:cubicBezTo>
                    <a:pt x="621" y="719"/>
                    <a:pt x="622" y="714"/>
                    <a:pt x="628" y="712"/>
                  </a:cubicBezTo>
                  <a:cubicBezTo>
                    <a:pt x="627" y="704"/>
                    <a:pt x="632" y="702"/>
                    <a:pt x="633" y="697"/>
                  </a:cubicBezTo>
                  <a:cubicBezTo>
                    <a:pt x="641" y="699"/>
                    <a:pt x="630" y="703"/>
                    <a:pt x="633" y="709"/>
                  </a:cubicBezTo>
                  <a:cubicBezTo>
                    <a:pt x="630" y="711"/>
                    <a:pt x="628" y="715"/>
                    <a:pt x="628" y="719"/>
                  </a:cubicBezTo>
                  <a:cubicBezTo>
                    <a:pt x="623" y="720"/>
                    <a:pt x="626" y="728"/>
                    <a:pt x="621" y="727"/>
                  </a:cubicBezTo>
                  <a:cubicBezTo>
                    <a:pt x="624" y="735"/>
                    <a:pt x="612" y="729"/>
                    <a:pt x="616" y="737"/>
                  </a:cubicBezTo>
                  <a:cubicBezTo>
                    <a:pt x="613" y="745"/>
                    <a:pt x="606" y="749"/>
                    <a:pt x="603" y="757"/>
                  </a:cubicBezTo>
                  <a:cubicBezTo>
                    <a:pt x="597" y="761"/>
                    <a:pt x="596" y="771"/>
                    <a:pt x="588" y="772"/>
                  </a:cubicBezTo>
                  <a:cubicBezTo>
                    <a:pt x="590" y="780"/>
                    <a:pt x="584" y="780"/>
                    <a:pt x="583" y="785"/>
                  </a:cubicBezTo>
                  <a:cubicBezTo>
                    <a:pt x="577" y="784"/>
                    <a:pt x="584" y="796"/>
                    <a:pt x="575" y="792"/>
                  </a:cubicBezTo>
                  <a:cubicBezTo>
                    <a:pt x="575" y="802"/>
                    <a:pt x="566" y="803"/>
                    <a:pt x="565" y="812"/>
                  </a:cubicBezTo>
                  <a:cubicBezTo>
                    <a:pt x="557" y="815"/>
                    <a:pt x="560" y="827"/>
                    <a:pt x="550" y="828"/>
                  </a:cubicBezTo>
                  <a:cubicBezTo>
                    <a:pt x="549" y="837"/>
                    <a:pt x="544" y="841"/>
                    <a:pt x="538" y="845"/>
                  </a:cubicBezTo>
                  <a:cubicBezTo>
                    <a:pt x="538" y="856"/>
                    <a:pt x="525" y="854"/>
                    <a:pt x="525" y="865"/>
                  </a:cubicBezTo>
                  <a:cubicBezTo>
                    <a:pt x="518" y="864"/>
                    <a:pt x="520" y="871"/>
                    <a:pt x="518" y="873"/>
                  </a:cubicBezTo>
                  <a:cubicBezTo>
                    <a:pt x="511" y="871"/>
                    <a:pt x="513" y="878"/>
                    <a:pt x="507" y="878"/>
                  </a:cubicBezTo>
                  <a:cubicBezTo>
                    <a:pt x="510" y="886"/>
                    <a:pt x="501" y="883"/>
                    <a:pt x="500" y="888"/>
                  </a:cubicBezTo>
                  <a:cubicBezTo>
                    <a:pt x="497" y="890"/>
                    <a:pt x="495" y="893"/>
                    <a:pt x="492" y="896"/>
                  </a:cubicBezTo>
                  <a:cubicBezTo>
                    <a:pt x="487" y="895"/>
                    <a:pt x="490" y="903"/>
                    <a:pt x="485" y="903"/>
                  </a:cubicBezTo>
                  <a:cubicBezTo>
                    <a:pt x="481" y="905"/>
                    <a:pt x="479" y="907"/>
                    <a:pt x="477" y="911"/>
                  </a:cubicBezTo>
                  <a:cubicBezTo>
                    <a:pt x="470" y="914"/>
                    <a:pt x="468" y="923"/>
                    <a:pt x="462" y="928"/>
                  </a:cubicBezTo>
                  <a:cubicBezTo>
                    <a:pt x="460" y="931"/>
                    <a:pt x="457" y="933"/>
                    <a:pt x="455" y="936"/>
                  </a:cubicBezTo>
                  <a:cubicBezTo>
                    <a:pt x="449" y="935"/>
                    <a:pt x="452" y="943"/>
                    <a:pt x="447" y="943"/>
                  </a:cubicBezTo>
                  <a:cubicBezTo>
                    <a:pt x="448" y="949"/>
                    <a:pt x="440" y="946"/>
                    <a:pt x="440" y="951"/>
                  </a:cubicBezTo>
                  <a:cubicBezTo>
                    <a:pt x="437" y="953"/>
                    <a:pt x="435" y="956"/>
                    <a:pt x="432" y="959"/>
                  </a:cubicBezTo>
                  <a:cubicBezTo>
                    <a:pt x="429" y="962"/>
                    <a:pt x="427" y="963"/>
                    <a:pt x="425" y="966"/>
                  </a:cubicBezTo>
                  <a:cubicBezTo>
                    <a:pt x="422" y="969"/>
                    <a:pt x="417" y="969"/>
                    <a:pt x="420" y="976"/>
                  </a:cubicBezTo>
                  <a:cubicBezTo>
                    <a:pt x="412" y="978"/>
                    <a:pt x="407" y="983"/>
                    <a:pt x="402" y="989"/>
                  </a:cubicBezTo>
                  <a:cubicBezTo>
                    <a:pt x="401" y="992"/>
                    <a:pt x="398" y="995"/>
                    <a:pt x="394" y="996"/>
                  </a:cubicBezTo>
                  <a:cubicBezTo>
                    <a:pt x="389" y="996"/>
                    <a:pt x="392" y="1004"/>
                    <a:pt x="387" y="1004"/>
                  </a:cubicBezTo>
                  <a:cubicBezTo>
                    <a:pt x="383" y="1006"/>
                    <a:pt x="382" y="1009"/>
                    <a:pt x="382" y="1014"/>
                  </a:cubicBezTo>
                  <a:cubicBezTo>
                    <a:pt x="379" y="1017"/>
                    <a:pt x="373" y="1015"/>
                    <a:pt x="374" y="1021"/>
                  </a:cubicBezTo>
                  <a:cubicBezTo>
                    <a:pt x="368" y="1024"/>
                    <a:pt x="367" y="1033"/>
                    <a:pt x="362" y="1037"/>
                  </a:cubicBezTo>
                  <a:cubicBezTo>
                    <a:pt x="354" y="1049"/>
                    <a:pt x="343" y="1058"/>
                    <a:pt x="337" y="1072"/>
                  </a:cubicBezTo>
                  <a:cubicBezTo>
                    <a:pt x="331" y="1077"/>
                    <a:pt x="326" y="1081"/>
                    <a:pt x="324" y="1089"/>
                  </a:cubicBezTo>
                  <a:cubicBezTo>
                    <a:pt x="315" y="1086"/>
                    <a:pt x="322" y="1098"/>
                    <a:pt x="316" y="1097"/>
                  </a:cubicBezTo>
                  <a:cubicBezTo>
                    <a:pt x="313" y="1098"/>
                    <a:pt x="312" y="1101"/>
                    <a:pt x="309" y="1102"/>
                  </a:cubicBezTo>
                  <a:cubicBezTo>
                    <a:pt x="309" y="1105"/>
                    <a:pt x="309" y="1109"/>
                    <a:pt x="309" y="1112"/>
                  </a:cubicBezTo>
                  <a:cubicBezTo>
                    <a:pt x="305" y="1111"/>
                    <a:pt x="304" y="1114"/>
                    <a:pt x="304" y="1117"/>
                  </a:cubicBezTo>
                  <a:cubicBezTo>
                    <a:pt x="299" y="1119"/>
                    <a:pt x="299" y="1126"/>
                    <a:pt x="296" y="1130"/>
                  </a:cubicBezTo>
                  <a:cubicBezTo>
                    <a:pt x="293" y="1133"/>
                    <a:pt x="293" y="1139"/>
                    <a:pt x="289" y="1142"/>
                  </a:cubicBezTo>
                  <a:cubicBezTo>
                    <a:pt x="288" y="1147"/>
                    <a:pt x="283" y="1149"/>
                    <a:pt x="284" y="1155"/>
                  </a:cubicBezTo>
                  <a:cubicBezTo>
                    <a:pt x="277" y="1155"/>
                    <a:pt x="280" y="1164"/>
                    <a:pt x="276" y="1168"/>
                  </a:cubicBezTo>
                  <a:cubicBezTo>
                    <a:pt x="272" y="1170"/>
                    <a:pt x="273" y="1176"/>
                    <a:pt x="271" y="1180"/>
                  </a:cubicBezTo>
                  <a:cubicBezTo>
                    <a:pt x="265" y="1187"/>
                    <a:pt x="263" y="1197"/>
                    <a:pt x="261" y="1208"/>
                  </a:cubicBezTo>
                  <a:cubicBezTo>
                    <a:pt x="252" y="1212"/>
                    <a:pt x="252" y="1226"/>
                    <a:pt x="246" y="1233"/>
                  </a:cubicBezTo>
                  <a:cubicBezTo>
                    <a:pt x="246" y="1241"/>
                    <a:pt x="246" y="1250"/>
                    <a:pt x="246" y="1258"/>
                  </a:cubicBezTo>
                  <a:cubicBezTo>
                    <a:pt x="247" y="1261"/>
                    <a:pt x="249" y="1260"/>
                    <a:pt x="249" y="1258"/>
                  </a:cubicBezTo>
                  <a:cubicBezTo>
                    <a:pt x="249" y="1256"/>
                    <a:pt x="251" y="1256"/>
                    <a:pt x="251" y="1253"/>
                  </a:cubicBezTo>
                  <a:cubicBezTo>
                    <a:pt x="257" y="1254"/>
                    <a:pt x="254" y="1246"/>
                    <a:pt x="259" y="1246"/>
                  </a:cubicBezTo>
                  <a:cubicBezTo>
                    <a:pt x="261" y="1237"/>
                    <a:pt x="264" y="1231"/>
                    <a:pt x="269" y="1225"/>
                  </a:cubicBezTo>
                  <a:cubicBezTo>
                    <a:pt x="268" y="1220"/>
                    <a:pt x="269" y="1216"/>
                    <a:pt x="274" y="1215"/>
                  </a:cubicBezTo>
                  <a:cubicBezTo>
                    <a:pt x="274" y="1211"/>
                    <a:pt x="275" y="1207"/>
                    <a:pt x="279" y="1205"/>
                  </a:cubicBezTo>
                  <a:cubicBezTo>
                    <a:pt x="279" y="1196"/>
                    <a:pt x="289" y="1196"/>
                    <a:pt x="289" y="1185"/>
                  </a:cubicBezTo>
                  <a:cubicBezTo>
                    <a:pt x="299" y="1175"/>
                    <a:pt x="305" y="1161"/>
                    <a:pt x="314" y="1150"/>
                  </a:cubicBezTo>
                  <a:cubicBezTo>
                    <a:pt x="320" y="1146"/>
                    <a:pt x="319" y="1135"/>
                    <a:pt x="327" y="1132"/>
                  </a:cubicBezTo>
                  <a:cubicBezTo>
                    <a:pt x="328" y="1124"/>
                    <a:pt x="334" y="1121"/>
                    <a:pt x="334" y="1112"/>
                  </a:cubicBezTo>
                  <a:cubicBezTo>
                    <a:pt x="342" y="1109"/>
                    <a:pt x="343" y="1097"/>
                    <a:pt x="352" y="1094"/>
                  </a:cubicBezTo>
                  <a:cubicBezTo>
                    <a:pt x="353" y="1085"/>
                    <a:pt x="363" y="1084"/>
                    <a:pt x="364" y="1074"/>
                  </a:cubicBezTo>
                  <a:cubicBezTo>
                    <a:pt x="371" y="1070"/>
                    <a:pt x="374" y="1060"/>
                    <a:pt x="379" y="1054"/>
                  </a:cubicBezTo>
                  <a:cubicBezTo>
                    <a:pt x="382" y="1051"/>
                    <a:pt x="386" y="1049"/>
                    <a:pt x="387" y="1044"/>
                  </a:cubicBezTo>
                  <a:cubicBezTo>
                    <a:pt x="392" y="1044"/>
                    <a:pt x="389" y="1036"/>
                    <a:pt x="394" y="1037"/>
                  </a:cubicBezTo>
                  <a:cubicBezTo>
                    <a:pt x="398" y="1034"/>
                    <a:pt x="399" y="1030"/>
                    <a:pt x="402" y="1027"/>
                  </a:cubicBezTo>
                  <a:cubicBezTo>
                    <a:pt x="405" y="1026"/>
                    <a:pt x="404" y="1021"/>
                    <a:pt x="407" y="1021"/>
                  </a:cubicBezTo>
                  <a:cubicBezTo>
                    <a:pt x="409" y="1021"/>
                    <a:pt x="409" y="1018"/>
                    <a:pt x="409" y="1016"/>
                  </a:cubicBezTo>
                  <a:cubicBezTo>
                    <a:pt x="414" y="1017"/>
                    <a:pt x="414" y="1014"/>
                    <a:pt x="415" y="1011"/>
                  </a:cubicBezTo>
                  <a:cubicBezTo>
                    <a:pt x="417" y="1012"/>
                    <a:pt x="419" y="1011"/>
                    <a:pt x="420" y="1009"/>
                  </a:cubicBezTo>
                  <a:cubicBezTo>
                    <a:pt x="421" y="1005"/>
                    <a:pt x="423" y="1003"/>
                    <a:pt x="427" y="1001"/>
                  </a:cubicBezTo>
                  <a:cubicBezTo>
                    <a:pt x="434" y="997"/>
                    <a:pt x="434" y="985"/>
                    <a:pt x="445" y="984"/>
                  </a:cubicBezTo>
                  <a:cubicBezTo>
                    <a:pt x="446" y="974"/>
                    <a:pt x="454" y="971"/>
                    <a:pt x="457" y="964"/>
                  </a:cubicBezTo>
                  <a:cubicBezTo>
                    <a:pt x="466" y="955"/>
                    <a:pt x="477" y="948"/>
                    <a:pt x="485" y="938"/>
                  </a:cubicBezTo>
                  <a:cubicBezTo>
                    <a:pt x="490" y="934"/>
                    <a:pt x="497" y="932"/>
                    <a:pt x="497" y="923"/>
                  </a:cubicBezTo>
                  <a:cubicBezTo>
                    <a:pt x="506" y="924"/>
                    <a:pt x="506" y="915"/>
                    <a:pt x="513" y="913"/>
                  </a:cubicBezTo>
                  <a:cubicBezTo>
                    <a:pt x="518" y="914"/>
                    <a:pt x="515" y="906"/>
                    <a:pt x="520" y="906"/>
                  </a:cubicBezTo>
                  <a:cubicBezTo>
                    <a:pt x="523" y="905"/>
                    <a:pt x="524" y="901"/>
                    <a:pt x="528" y="901"/>
                  </a:cubicBezTo>
                  <a:cubicBezTo>
                    <a:pt x="527" y="892"/>
                    <a:pt x="540" y="897"/>
                    <a:pt x="540" y="888"/>
                  </a:cubicBezTo>
                  <a:cubicBezTo>
                    <a:pt x="551" y="882"/>
                    <a:pt x="558" y="873"/>
                    <a:pt x="568" y="865"/>
                  </a:cubicBezTo>
                  <a:cubicBezTo>
                    <a:pt x="574" y="866"/>
                    <a:pt x="565" y="872"/>
                    <a:pt x="565" y="875"/>
                  </a:cubicBezTo>
                  <a:cubicBezTo>
                    <a:pt x="561" y="876"/>
                    <a:pt x="563" y="883"/>
                    <a:pt x="555" y="880"/>
                  </a:cubicBezTo>
                  <a:cubicBezTo>
                    <a:pt x="556" y="886"/>
                    <a:pt x="553" y="888"/>
                    <a:pt x="548" y="888"/>
                  </a:cubicBezTo>
                  <a:cubicBezTo>
                    <a:pt x="545" y="890"/>
                    <a:pt x="547" y="897"/>
                    <a:pt x="540" y="896"/>
                  </a:cubicBezTo>
                  <a:cubicBezTo>
                    <a:pt x="532" y="898"/>
                    <a:pt x="532" y="909"/>
                    <a:pt x="523" y="911"/>
                  </a:cubicBezTo>
                  <a:cubicBezTo>
                    <a:pt x="519" y="917"/>
                    <a:pt x="514" y="922"/>
                    <a:pt x="508" y="926"/>
                  </a:cubicBezTo>
                  <a:cubicBezTo>
                    <a:pt x="507" y="931"/>
                    <a:pt x="501" y="931"/>
                    <a:pt x="500" y="936"/>
                  </a:cubicBezTo>
                  <a:cubicBezTo>
                    <a:pt x="500" y="941"/>
                    <a:pt x="492" y="938"/>
                    <a:pt x="492" y="943"/>
                  </a:cubicBezTo>
                  <a:cubicBezTo>
                    <a:pt x="486" y="947"/>
                    <a:pt x="481" y="952"/>
                    <a:pt x="477" y="958"/>
                  </a:cubicBezTo>
                  <a:cubicBezTo>
                    <a:pt x="465" y="967"/>
                    <a:pt x="458" y="981"/>
                    <a:pt x="447" y="991"/>
                  </a:cubicBezTo>
                  <a:cubicBezTo>
                    <a:pt x="445" y="995"/>
                    <a:pt x="443" y="999"/>
                    <a:pt x="440" y="1001"/>
                  </a:cubicBezTo>
                  <a:cubicBezTo>
                    <a:pt x="437" y="1004"/>
                    <a:pt x="435" y="1006"/>
                    <a:pt x="432" y="1009"/>
                  </a:cubicBezTo>
                  <a:cubicBezTo>
                    <a:pt x="428" y="1015"/>
                    <a:pt x="423" y="1020"/>
                    <a:pt x="420" y="1026"/>
                  </a:cubicBezTo>
                  <a:cubicBezTo>
                    <a:pt x="407" y="1035"/>
                    <a:pt x="398" y="1047"/>
                    <a:pt x="389" y="1059"/>
                  </a:cubicBezTo>
                  <a:cubicBezTo>
                    <a:pt x="378" y="1069"/>
                    <a:pt x="375" y="1086"/>
                    <a:pt x="362" y="1094"/>
                  </a:cubicBezTo>
                  <a:cubicBezTo>
                    <a:pt x="355" y="1109"/>
                    <a:pt x="341" y="1116"/>
                    <a:pt x="339" y="1135"/>
                  </a:cubicBezTo>
                  <a:cubicBezTo>
                    <a:pt x="332" y="1137"/>
                    <a:pt x="331" y="1145"/>
                    <a:pt x="327" y="1150"/>
                  </a:cubicBezTo>
                  <a:cubicBezTo>
                    <a:pt x="324" y="1152"/>
                    <a:pt x="326" y="1159"/>
                    <a:pt x="319" y="1157"/>
                  </a:cubicBezTo>
                  <a:cubicBezTo>
                    <a:pt x="320" y="1163"/>
                    <a:pt x="317" y="1164"/>
                    <a:pt x="316" y="1167"/>
                  </a:cubicBezTo>
                  <a:cubicBezTo>
                    <a:pt x="311" y="1171"/>
                    <a:pt x="311" y="1180"/>
                    <a:pt x="304" y="1183"/>
                  </a:cubicBezTo>
                  <a:cubicBezTo>
                    <a:pt x="305" y="1192"/>
                    <a:pt x="293" y="1190"/>
                    <a:pt x="294" y="1200"/>
                  </a:cubicBezTo>
                  <a:cubicBezTo>
                    <a:pt x="283" y="1208"/>
                    <a:pt x="282" y="1225"/>
                    <a:pt x="274" y="1235"/>
                  </a:cubicBezTo>
                  <a:cubicBezTo>
                    <a:pt x="272" y="1243"/>
                    <a:pt x="268" y="1248"/>
                    <a:pt x="264" y="1253"/>
                  </a:cubicBezTo>
                  <a:cubicBezTo>
                    <a:pt x="266" y="1260"/>
                    <a:pt x="259" y="1258"/>
                    <a:pt x="259" y="1263"/>
                  </a:cubicBezTo>
                  <a:cubicBezTo>
                    <a:pt x="257" y="1265"/>
                    <a:pt x="257" y="1270"/>
                    <a:pt x="254" y="1271"/>
                  </a:cubicBezTo>
                  <a:cubicBezTo>
                    <a:pt x="251" y="1284"/>
                    <a:pt x="261" y="1284"/>
                    <a:pt x="256" y="1293"/>
                  </a:cubicBezTo>
                  <a:cubicBezTo>
                    <a:pt x="251" y="1298"/>
                    <a:pt x="251" y="1292"/>
                    <a:pt x="246" y="1291"/>
                  </a:cubicBezTo>
                  <a:cubicBezTo>
                    <a:pt x="247" y="1300"/>
                    <a:pt x="248" y="1305"/>
                    <a:pt x="249" y="1319"/>
                  </a:cubicBezTo>
                  <a:cubicBezTo>
                    <a:pt x="257" y="1316"/>
                    <a:pt x="255" y="1303"/>
                    <a:pt x="261" y="1298"/>
                  </a:cubicBezTo>
                  <a:cubicBezTo>
                    <a:pt x="271" y="1295"/>
                    <a:pt x="258" y="1283"/>
                    <a:pt x="271" y="1283"/>
                  </a:cubicBezTo>
                  <a:cubicBezTo>
                    <a:pt x="273" y="1245"/>
                    <a:pt x="300" y="1234"/>
                    <a:pt x="306" y="1200"/>
                  </a:cubicBezTo>
                  <a:cubicBezTo>
                    <a:pt x="317" y="1196"/>
                    <a:pt x="318" y="1182"/>
                    <a:pt x="327" y="1175"/>
                  </a:cubicBezTo>
                  <a:cubicBezTo>
                    <a:pt x="326" y="1167"/>
                    <a:pt x="332" y="1165"/>
                    <a:pt x="334" y="1160"/>
                  </a:cubicBezTo>
                  <a:cubicBezTo>
                    <a:pt x="334" y="1152"/>
                    <a:pt x="339" y="1150"/>
                    <a:pt x="342" y="1145"/>
                  </a:cubicBezTo>
                  <a:cubicBezTo>
                    <a:pt x="343" y="1139"/>
                    <a:pt x="348" y="1136"/>
                    <a:pt x="352" y="1132"/>
                  </a:cubicBezTo>
                  <a:cubicBezTo>
                    <a:pt x="350" y="1123"/>
                    <a:pt x="361" y="1126"/>
                    <a:pt x="359" y="1117"/>
                  </a:cubicBezTo>
                  <a:cubicBezTo>
                    <a:pt x="366" y="1116"/>
                    <a:pt x="364" y="1107"/>
                    <a:pt x="369" y="1105"/>
                  </a:cubicBezTo>
                  <a:cubicBezTo>
                    <a:pt x="374" y="1102"/>
                    <a:pt x="375" y="1095"/>
                    <a:pt x="379" y="1092"/>
                  </a:cubicBezTo>
                  <a:cubicBezTo>
                    <a:pt x="387" y="1084"/>
                    <a:pt x="394" y="1076"/>
                    <a:pt x="399" y="1067"/>
                  </a:cubicBezTo>
                  <a:cubicBezTo>
                    <a:pt x="408" y="1060"/>
                    <a:pt x="416" y="1053"/>
                    <a:pt x="422" y="1044"/>
                  </a:cubicBezTo>
                  <a:cubicBezTo>
                    <a:pt x="438" y="1030"/>
                    <a:pt x="453" y="1015"/>
                    <a:pt x="467" y="999"/>
                  </a:cubicBezTo>
                  <a:cubicBezTo>
                    <a:pt x="475" y="1001"/>
                    <a:pt x="472" y="992"/>
                    <a:pt x="480" y="994"/>
                  </a:cubicBezTo>
                  <a:cubicBezTo>
                    <a:pt x="482" y="993"/>
                    <a:pt x="483" y="990"/>
                    <a:pt x="485" y="989"/>
                  </a:cubicBezTo>
                  <a:cubicBezTo>
                    <a:pt x="486" y="988"/>
                    <a:pt x="487" y="986"/>
                    <a:pt x="490" y="986"/>
                  </a:cubicBezTo>
                  <a:cubicBezTo>
                    <a:pt x="497" y="981"/>
                    <a:pt x="502" y="975"/>
                    <a:pt x="510" y="971"/>
                  </a:cubicBezTo>
                  <a:cubicBezTo>
                    <a:pt x="512" y="967"/>
                    <a:pt x="514" y="963"/>
                    <a:pt x="520" y="963"/>
                  </a:cubicBezTo>
                  <a:cubicBezTo>
                    <a:pt x="524" y="961"/>
                    <a:pt x="525" y="957"/>
                    <a:pt x="528" y="953"/>
                  </a:cubicBezTo>
                  <a:cubicBezTo>
                    <a:pt x="532" y="952"/>
                    <a:pt x="534" y="948"/>
                    <a:pt x="540" y="948"/>
                  </a:cubicBezTo>
                  <a:cubicBezTo>
                    <a:pt x="540" y="942"/>
                    <a:pt x="544" y="940"/>
                    <a:pt x="548" y="938"/>
                  </a:cubicBezTo>
                  <a:cubicBezTo>
                    <a:pt x="548" y="936"/>
                    <a:pt x="553" y="937"/>
                    <a:pt x="553" y="933"/>
                  </a:cubicBezTo>
                  <a:cubicBezTo>
                    <a:pt x="553" y="931"/>
                    <a:pt x="556" y="931"/>
                    <a:pt x="558" y="931"/>
                  </a:cubicBezTo>
                  <a:cubicBezTo>
                    <a:pt x="559" y="926"/>
                    <a:pt x="563" y="924"/>
                    <a:pt x="565" y="921"/>
                  </a:cubicBezTo>
                  <a:cubicBezTo>
                    <a:pt x="572" y="916"/>
                    <a:pt x="578" y="910"/>
                    <a:pt x="583" y="903"/>
                  </a:cubicBezTo>
                  <a:cubicBezTo>
                    <a:pt x="594" y="891"/>
                    <a:pt x="607" y="882"/>
                    <a:pt x="613" y="865"/>
                  </a:cubicBezTo>
                  <a:cubicBezTo>
                    <a:pt x="618" y="867"/>
                    <a:pt x="616" y="882"/>
                    <a:pt x="611" y="880"/>
                  </a:cubicBezTo>
                  <a:cubicBezTo>
                    <a:pt x="608" y="885"/>
                    <a:pt x="604" y="889"/>
                    <a:pt x="601" y="893"/>
                  </a:cubicBezTo>
                  <a:cubicBezTo>
                    <a:pt x="599" y="896"/>
                    <a:pt x="595" y="896"/>
                    <a:pt x="596" y="901"/>
                  </a:cubicBezTo>
                  <a:cubicBezTo>
                    <a:pt x="594" y="902"/>
                    <a:pt x="592" y="903"/>
                    <a:pt x="588" y="903"/>
                  </a:cubicBezTo>
                  <a:cubicBezTo>
                    <a:pt x="589" y="911"/>
                    <a:pt x="581" y="910"/>
                    <a:pt x="581" y="916"/>
                  </a:cubicBezTo>
                  <a:cubicBezTo>
                    <a:pt x="577" y="920"/>
                    <a:pt x="574" y="924"/>
                    <a:pt x="568" y="926"/>
                  </a:cubicBezTo>
                  <a:cubicBezTo>
                    <a:pt x="567" y="932"/>
                    <a:pt x="559" y="930"/>
                    <a:pt x="560" y="938"/>
                  </a:cubicBezTo>
                  <a:cubicBezTo>
                    <a:pt x="552" y="937"/>
                    <a:pt x="553" y="946"/>
                    <a:pt x="548" y="948"/>
                  </a:cubicBezTo>
                  <a:cubicBezTo>
                    <a:pt x="544" y="951"/>
                    <a:pt x="537" y="951"/>
                    <a:pt x="538" y="958"/>
                  </a:cubicBezTo>
                  <a:cubicBezTo>
                    <a:pt x="536" y="964"/>
                    <a:pt x="526" y="962"/>
                    <a:pt x="525" y="969"/>
                  </a:cubicBezTo>
                  <a:cubicBezTo>
                    <a:pt x="521" y="971"/>
                    <a:pt x="518" y="975"/>
                    <a:pt x="513" y="976"/>
                  </a:cubicBezTo>
                  <a:cubicBezTo>
                    <a:pt x="508" y="985"/>
                    <a:pt x="498" y="990"/>
                    <a:pt x="490" y="996"/>
                  </a:cubicBezTo>
                  <a:cubicBezTo>
                    <a:pt x="488" y="1002"/>
                    <a:pt x="478" y="1000"/>
                    <a:pt x="477" y="1006"/>
                  </a:cubicBezTo>
                  <a:cubicBezTo>
                    <a:pt x="474" y="1010"/>
                    <a:pt x="467" y="1009"/>
                    <a:pt x="467" y="1016"/>
                  </a:cubicBezTo>
                  <a:cubicBezTo>
                    <a:pt x="458" y="1014"/>
                    <a:pt x="462" y="1026"/>
                    <a:pt x="455" y="1026"/>
                  </a:cubicBezTo>
                  <a:cubicBezTo>
                    <a:pt x="454" y="1032"/>
                    <a:pt x="446" y="1031"/>
                    <a:pt x="447" y="1039"/>
                  </a:cubicBezTo>
                  <a:cubicBezTo>
                    <a:pt x="443" y="1039"/>
                    <a:pt x="441" y="1041"/>
                    <a:pt x="440" y="1044"/>
                  </a:cubicBezTo>
                  <a:cubicBezTo>
                    <a:pt x="438" y="1046"/>
                    <a:pt x="433" y="1046"/>
                    <a:pt x="432" y="1049"/>
                  </a:cubicBezTo>
                  <a:cubicBezTo>
                    <a:pt x="430" y="1055"/>
                    <a:pt x="423" y="1055"/>
                    <a:pt x="422" y="1062"/>
                  </a:cubicBezTo>
                  <a:cubicBezTo>
                    <a:pt x="409" y="1065"/>
                    <a:pt x="408" y="1079"/>
                    <a:pt x="397" y="1084"/>
                  </a:cubicBezTo>
                  <a:cubicBezTo>
                    <a:pt x="398" y="1090"/>
                    <a:pt x="392" y="1088"/>
                    <a:pt x="392" y="1092"/>
                  </a:cubicBezTo>
                  <a:cubicBezTo>
                    <a:pt x="391" y="1095"/>
                    <a:pt x="387" y="1096"/>
                    <a:pt x="387" y="1099"/>
                  </a:cubicBezTo>
                  <a:cubicBezTo>
                    <a:pt x="383" y="1103"/>
                    <a:pt x="379" y="1106"/>
                    <a:pt x="377" y="1112"/>
                  </a:cubicBezTo>
                  <a:cubicBezTo>
                    <a:pt x="371" y="1115"/>
                    <a:pt x="368" y="1120"/>
                    <a:pt x="367" y="1127"/>
                  </a:cubicBezTo>
                  <a:cubicBezTo>
                    <a:pt x="361" y="1129"/>
                    <a:pt x="359" y="1135"/>
                    <a:pt x="357" y="1140"/>
                  </a:cubicBezTo>
                  <a:cubicBezTo>
                    <a:pt x="353" y="1144"/>
                    <a:pt x="351" y="1151"/>
                    <a:pt x="347" y="1155"/>
                  </a:cubicBezTo>
                  <a:cubicBezTo>
                    <a:pt x="343" y="1159"/>
                    <a:pt x="343" y="1167"/>
                    <a:pt x="339" y="1170"/>
                  </a:cubicBezTo>
                  <a:cubicBezTo>
                    <a:pt x="333" y="1179"/>
                    <a:pt x="329" y="1192"/>
                    <a:pt x="322" y="1200"/>
                  </a:cubicBezTo>
                  <a:cubicBezTo>
                    <a:pt x="314" y="1209"/>
                    <a:pt x="312" y="1222"/>
                    <a:pt x="304" y="1230"/>
                  </a:cubicBezTo>
                  <a:cubicBezTo>
                    <a:pt x="304" y="1239"/>
                    <a:pt x="296" y="1239"/>
                    <a:pt x="296" y="1248"/>
                  </a:cubicBezTo>
                  <a:cubicBezTo>
                    <a:pt x="289" y="1248"/>
                    <a:pt x="294" y="1261"/>
                    <a:pt x="286" y="1261"/>
                  </a:cubicBezTo>
                  <a:cubicBezTo>
                    <a:pt x="288" y="1268"/>
                    <a:pt x="283" y="1267"/>
                    <a:pt x="284" y="1273"/>
                  </a:cubicBezTo>
                  <a:cubicBezTo>
                    <a:pt x="278" y="1277"/>
                    <a:pt x="287" y="1279"/>
                    <a:pt x="281" y="1281"/>
                  </a:cubicBezTo>
                  <a:cubicBezTo>
                    <a:pt x="276" y="1294"/>
                    <a:pt x="269" y="1305"/>
                    <a:pt x="264" y="1318"/>
                  </a:cubicBezTo>
                  <a:cubicBezTo>
                    <a:pt x="259" y="1331"/>
                    <a:pt x="254" y="1344"/>
                    <a:pt x="249" y="1356"/>
                  </a:cubicBezTo>
                  <a:cubicBezTo>
                    <a:pt x="246" y="1371"/>
                    <a:pt x="256" y="1372"/>
                    <a:pt x="254" y="1386"/>
                  </a:cubicBezTo>
                  <a:cubicBezTo>
                    <a:pt x="259" y="1383"/>
                    <a:pt x="259" y="1375"/>
                    <a:pt x="261" y="1369"/>
                  </a:cubicBezTo>
                  <a:cubicBezTo>
                    <a:pt x="265" y="1368"/>
                    <a:pt x="263" y="1363"/>
                    <a:pt x="264" y="1359"/>
                  </a:cubicBezTo>
                  <a:cubicBezTo>
                    <a:pt x="266" y="1357"/>
                    <a:pt x="266" y="1353"/>
                    <a:pt x="266" y="1349"/>
                  </a:cubicBezTo>
                  <a:cubicBezTo>
                    <a:pt x="273" y="1341"/>
                    <a:pt x="276" y="1328"/>
                    <a:pt x="281" y="1318"/>
                  </a:cubicBezTo>
                  <a:cubicBezTo>
                    <a:pt x="286" y="1308"/>
                    <a:pt x="289" y="1296"/>
                    <a:pt x="294" y="1286"/>
                  </a:cubicBezTo>
                  <a:cubicBezTo>
                    <a:pt x="293" y="1281"/>
                    <a:pt x="296" y="1281"/>
                    <a:pt x="299" y="1281"/>
                  </a:cubicBezTo>
                  <a:cubicBezTo>
                    <a:pt x="299" y="1278"/>
                    <a:pt x="300" y="1276"/>
                    <a:pt x="301" y="1276"/>
                  </a:cubicBezTo>
                  <a:cubicBezTo>
                    <a:pt x="301" y="1269"/>
                    <a:pt x="305" y="1268"/>
                    <a:pt x="306" y="1263"/>
                  </a:cubicBezTo>
                  <a:cubicBezTo>
                    <a:pt x="308" y="1258"/>
                    <a:pt x="314" y="1259"/>
                    <a:pt x="312" y="1251"/>
                  </a:cubicBezTo>
                  <a:cubicBezTo>
                    <a:pt x="316" y="1250"/>
                    <a:pt x="317" y="1246"/>
                    <a:pt x="317" y="1240"/>
                  </a:cubicBezTo>
                  <a:cubicBezTo>
                    <a:pt x="323" y="1240"/>
                    <a:pt x="324" y="1233"/>
                    <a:pt x="327" y="1228"/>
                  </a:cubicBezTo>
                  <a:cubicBezTo>
                    <a:pt x="332" y="1226"/>
                    <a:pt x="333" y="1221"/>
                    <a:pt x="334" y="1215"/>
                  </a:cubicBezTo>
                  <a:cubicBezTo>
                    <a:pt x="341" y="1215"/>
                    <a:pt x="339" y="1205"/>
                    <a:pt x="344" y="1203"/>
                  </a:cubicBezTo>
                  <a:cubicBezTo>
                    <a:pt x="346" y="1197"/>
                    <a:pt x="350" y="1195"/>
                    <a:pt x="349" y="1188"/>
                  </a:cubicBezTo>
                  <a:cubicBezTo>
                    <a:pt x="360" y="1186"/>
                    <a:pt x="360" y="1174"/>
                    <a:pt x="367" y="1170"/>
                  </a:cubicBezTo>
                  <a:cubicBezTo>
                    <a:pt x="371" y="1163"/>
                    <a:pt x="378" y="1159"/>
                    <a:pt x="379" y="1150"/>
                  </a:cubicBezTo>
                  <a:cubicBezTo>
                    <a:pt x="387" y="1145"/>
                    <a:pt x="388" y="1135"/>
                    <a:pt x="394" y="1130"/>
                  </a:cubicBezTo>
                  <a:cubicBezTo>
                    <a:pt x="400" y="1124"/>
                    <a:pt x="404" y="1118"/>
                    <a:pt x="410" y="1112"/>
                  </a:cubicBezTo>
                  <a:cubicBezTo>
                    <a:pt x="413" y="1110"/>
                    <a:pt x="415" y="1105"/>
                    <a:pt x="417" y="1102"/>
                  </a:cubicBezTo>
                  <a:cubicBezTo>
                    <a:pt x="419" y="1101"/>
                    <a:pt x="420" y="1098"/>
                    <a:pt x="422" y="1097"/>
                  </a:cubicBezTo>
                  <a:cubicBezTo>
                    <a:pt x="423" y="1096"/>
                    <a:pt x="424" y="1094"/>
                    <a:pt x="427" y="1094"/>
                  </a:cubicBezTo>
                  <a:cubicBezTo>
                    <a:pt x="429" y="1085"/>
                    <a:pt x="436" y="1082"/>
                    <a:pt x="442" y="1077"/>
                  </a:cubicBezTo>
                  <a:cubicBezTo>
                    <a:pt x="443" y="1072"/>
                    <a:pt x="447" y="1070"/>
                    <a:pt x="450" y="1067"/>
                  </a:cubicBezTo>
                  <a:cubicBezTo>
                    <a:pt x="449" y="1060"/>
                    <a:pt x="460" y="1065"/>
                    <a:pt x="457" y="1057"/>
                  </a:cubicBezTo>
                  <a:cubicBezTo>
                    <a:pt x="462" y="1056"/>
                    <a:pt x="462" y="1050"/>
                    <a:pt x="467" y="1049"/>
                  </a:cubicBezTo>
                  <a:cubicBezTo>
                    <a:pt x="467" y="1043"/>
                    <a:pt x="475" y="1046"/>
                    <a:pt x="475" y="1042"/>
                  </a:cubicBezTo>
                  <a:cubicBezTo>
                    <a:pt x="497" y="1018"/>
                    <a:pt x="528" y="1004"/>
                    <a:pt x="548" y="979"/>
                  </a:cubicBezTo>
                  <a:cubicBezTo>
                    <a:pt x="556" y="975"/>
                    <a:pt x="560" y="967"/>
                    <a:pt x="565" y="961"/>
                  </a:cubicBezTo>
                  <a:cubicBezTo>
                    <a:pt x="569" y="953"/>
                    <a:pt x="577" y="951"/>
                    <a:pt x="581" y="943"/>
                  </a:cubicBezTo>
                  <a:cubicBezTo>
                    <a:pt x="588" y="940"/>
                    <a:pt x="590" y="931"/>
                    <a:pt x="596" y="926"/>
                  </a:cubicBezTo>
                  <a:cubicBezTo>
                    <a:pt x="604" y="923"/>
                    <a:pt x="601" y="909"/>
                    <a:pt x="613" y="911"/>
                  </a:cubicBezTo>
                  <a:cubicBezTo>
                    <a:pt x="614" y="903"/>
                    <a:pt x="615" y="896"/>
                    <a:pt x="623" y="895"/>
                  </a:cubicBezTo>
                  <a:cubicBezTo>
                    <a:pt x="623" y="900"/>
                    <a:pt x="616" y="899"/>
                    <a:pt x="618" y="906"/>
                  </a:cubicBezTo>
                  <a:cubicBezTo>
                    <a:pt x="615" y="906"/>
                    <a:pt x="617" y="913"/>
                    <a:pt x="613" y="913"/>
                  </a:cubicBezTo>
                  <a:cubicBezTo>
                    <a:pt x="611" y="916"/>
                    <a:pt x="608" y="918"/>
                    <a:pt x="606" y="921"/>
                  </a:cubicBezTo>
                  <a:cubicBezTo>
                    <a:pt x="606" y="925"/>
                    <a:pt x="604" y="927"/>
                    <a:pt x="601" y="928"/>
                  </a:cubicBezTo>
                  <a:cubicBezTo>
                    <a:pt x="594" y="939"/>
                    <a:pt x="586" y="949"/>
                    <a:pt x="578" y="958"/>
                  </a:cubicBezTo>
                  <a:cubicBezTo>
                    <a:pt x="573" y="963"/>
                    <a:pt x="569" y="968"/>
                    <a:pt x="565" y="974"/>
                  </a:cubicBezTo>
                  <a:cubicBezTo>
                    <a:pt x="563" y="980"/>
                    <a:pt x="555" y="982"/>
                    <a:pt x="553" y="989"/>
                  </a:cubicBezTo>
                  <a:cubicBezTo>
                    <a:pt x="544" y="997"/>
                    <a:pt x="534" y="1005"/>
                    <a:pt x="525" y="1014"/>
                  </a:cubicBezTo>
                  <a:cubicBezTo>
                    <a:pt x="524" y="1017"/>
                    <a:pt x="516" y="1014"/>
                    <a:pt x="515" y="1019"/>
                  </a:cubicBezTo>
                  <a:cubicBezTo>
                    <a:pt x="513" y="1021"/>
                    <a:pt x="511" y="1023"/>
                    <a:pt x="508" y="1024"/>
                  </a:cubicBezTo>
                  <a:cubicBezTo>
                    <a:pt x="505" y="1031"/>
                    <a:pt x="497" y="1032"/>
                    <a:pt x="493" y="1036"/>
                  </a:cubicBezTo>
                  <a:cubicBezTo>
                    <a:pt x="488" y="1042"/>
                    <a:pt x="486" y="1048"/>
                    <a:pt x="477" y="1049"/>
                  </a:cubicBezTo>
                  <a:cubicBezTo>
                    <a:pt x="476" y="1056"/>
                    <a:pt x="471" y="1060"/>
                    <a:pt x="465" y="1062"/>
                  </a:cubicBezTo>
                  <a:cubicBezTo>
                    <a:pt x="466" y="1072"/>
                    <a:pt x="454" y="1069"/>
                    <a:pt x="455" y="1079"/>
                  </a:cubicBezTo>
                  <a:cubicBezTo>
                    <a:pt x="448" y="1081"/>
                    <a:pt x="449" y="1090"/>
                    <a:pt x="440" y="1089"/>
                  </a:cubicBezTo>
                  <a:cubicBezTo>
                    <a:pt x="439" y="1098"/>
                    <a:pt x="432" y="1100"/>
                    <a:pt x="427" y="1104"/>
                  </a:cubicBezTo>
                  <a:cubicBezTo>
                    <a:pt x="429" y="1110"/>
                    <a:pt x="422" y="1108"/>
                    <a:pt x="422" y="1112"/>
                  </a:cubicBezTo>
                  <a:cubicBezTo>
                    <a:pt x="419" y="1113"/>
                    <a:pt x="420" y="1118"/>
                    <a:pt x="420" y="1122"/>
                  </a:cubicBezTo>
                  <a:cubicBezTo>
                    <a:pt x="413" y="1124"/>
                    <a:pt x="407" y="1124"/>
                    <a:pt x="407" y="1132"/>
                  </a:cubicBezTo>
                  <a:cubicBezTo>
                    <a:pt x="401" y="1134"/>
                    <a:pt x="400" y="1140"/>
                    <a:pt x="397" y="1145"/>
                  </a:cubicBezTo>
                  <a:cubicBezTo>
                    <a:pt x="389" y="1152"/>
                    <a:pt x="388" y="1166"/>
                    <a:pt x="377" y="1170"/>
                  </a:cubicBezTo>
                  <a:cubicBezTo>
                    <a:pt x="374" y="1182"/>
                    <a:pt x="363" y="1186"/>
                    <a:pt x="359" y="1198"/>
                  </a:cubicBezTo>
                  <a:cubicBezTo>
                    <a:pt x="358" y="1204"/>
                    <a:pt x="350" y="1203"/>
                    <a:pt x="352" y="1213"/>
                  </a:cubicBezTo>
                  <a:cubicBezTo>
                    <a:pt x="346" y="1212"/>
                    <a:pt x="347" y="1216"/>
                    <a:pt x="347" y="1220"/>
                  </a:cubicBezTo>
                  <a:cubicBezTo>
                    <a:pt x="344" y="1221"/>
                    <a:pt x="342" y="1223"/>
                    <a:pt x="342" y="1225"/>
                  </a:cubicBezTo>
                  <a:cubicBezTo>
                    <a:pt x="338" y="1237"/>
                    <a:pt x="328" y="1241"/>
                    <a:pt x="324" y="1253"/>
                  </a:cubicBezTo>
                  <a:cubicBezTo>
                    <a:pt x="322" y="1258"/>
                    <a:pt x="316" y="1260"/>
                    <a:pt x="317" y="1268"/>
                  </a:cubicBezTo>
                  <a:cubicBezTo>
                    <a:pt x="314" y="1273"/>
                    <a:pt x="309" y="1276"/>
                    <a:pt x="309" y="1283"/>
                  </a:cubicBezTo>
                  <a:cubicBezTo>
                    <a:pt x="305" y="1284"/>
                    <a:pt x="308" y="1291"/>
                    <a:pt x="304" y="1291"/>
                  </a:cubicBezTo>
                  <a:cubicBezTo>
                    <a:pt x="303" y="1293"/>
                    <a:pt x="301" y="1295"/>
                    <a:pt x="301" y="1298"/>
                  </a:cubicBezTo>
                  <a:cubicBezTo>
                    <a:pt x="299" y="1304"/>
                    <a:pt x="294" y="1306"/>
                    <a:pt x="294" y="1313"/>
                  </a:cubicBezTo>
                  <a:cubicBezTo>
                    <a:pt x="289" y="1316"/>
                    <a:pt x="293" y="1328"/>
                    <a:pt x="286" y="1329"/>
                  </a:cubicBezTo>
                  <a:cubicBezTo>
                    <a:pt x="289" y="1336"/>
                    <a:pt x="284" y="1335"/>
                    <a:pt x="281" y="1339"/>
                  </a:cubicBezTo>
                  <a:cubicBezTo>
                    <a:pt x="281" y="1340"/>
                    <a:pt x="281" y="1342"/>
                    <a:pt x="279" y="1341"/>
                  </a:cubicBezTo>
                  <a:cubicBezTo>
                    <a:pt x="281" y="1349"/>
                    <a:pt x="276" y="1350"/>
                    <a:pt x="276" y="1356"/>
                  </a:cubicBezTo>
                  <a:cubicBezTo>
                    <a:pt x="279" y="1361"/>
                    <a:pt x="269" y="1365"/>
                    <a:pt x="276" y="1366"/>
                  </a:cubicBezTo>
                  <a:cubicBezTo>
                    <a:pt x="272" y="1377"/>
                    <a:pt x="264" y="1384"/>
                    <a:pt x="266" y="1402"/>
                  </a:cubicBezTo>
                  <a:cubicBezTo>
                    <a:pt x="261" y="1403"/>
                    <a:pt x="266" y="1414"/>
                    <a:pt x="256" y="1412"/>
                  </a:cubicBezTo>
                  <a:cubicBezTo>
                    <a:pt x="256" y="1418"/>
                    <a:pt x="255" y="1426"/>
                    <a:pt x="259" y="1429"/>
                  </a:cubicBezTo>
                  <a:cubicBezTo>
                    <a:pt x="266" y="1422"/>
                    <a:pt x="267" y="1407"/>
                    <a:pt x="274" y="1399"/>
                  </a:cubicBezTo>
                  <a:cubicBezTo>
                    <a:pt x="277" y="1395"/>
                    <a:pt x="273" y="1383"/>
                    <a:pt x="281" y="1384"/>
                  </a:cubicBezTo>
                  <a:cubicBezTo>
                    <a:pt x="280" y="1375"/>
                    <a:pt x="284" y="1372"/>
                    <a:pt x="286" y="1366"/>
                  </a:cubicBezTo>
                  <a:cubicBezTo>
                    <a:pt x="295" y="1345"/>
                    <a:pt x="300" y="1321"/>
                    <a:pt x="314" y="1306"/>
                  </a:cubicBezTo>
                  <a:cubicBezTo>
                    <a:pt x="315" y="1299"/>
                    <a:pt x="318" y="1294"/>
                    <a:pt x="322" y="1291"/>
                  </a:cubicBezTo>
                  <a:cubicBezTo>
                    <a:pt x="325" y="1287"/>
                    <a:pt x="325" y="1279"/>
                    <a:pt x="329" y="1276"/>
                  </a:cubicBezTo>
                  <a:cubicBezTo>
                    <a:pt x="332" y="1263"/>
                    <a:pt x="339" y="1255"/>
                    <a:pt x="347" y="1248"/>
                  </a:cubicBezTo>
                  <a:cubicBezTo>
                    <a:pt x="352" y="1239"/>
                    <a:pt x="357" y="1228"/>
                    <a:pt x="364" y="1220"/>
                  </a:cubicBezTo>
                  <a:cubicBezTo>
                    <a:pt x="370" y="1212"/>
                    <a:pt x="375" y="1203"/>
                    <a:pt x="382" y="1195"/>
                  </a:cubicBezTo>
                  <a:cubicBezTo>
                    <a:pt x="384" y="1190"/>
                    <a:pt x="386" y="1184"/>
                    <a:pt x="392" y="1182"/>
                  </a:cubicBezTo>
                  <a:cubicBezTo>
                    <a:pt x="396" y="1179"/>
                    <a:pt x="394" y="1169"/>
                    <a:pt x="402" y="1170"/>
                  </a:cubicBezTo>
                  <a:cubicBezTo>
                    <a:pt x="406" y="1158"/>
                    <a:pt x="417" y="1154"/>
                    <a:pt x="422" y="1145"/>
                  </a:cubicBezTo>
                  <a:cubicBezTo>
                    <a:pt x="430" y="1138"/>
                    <a:pt x="434" y="1127"/>
                    <a:pt x="445" y="1122"/>
                  </a:cubicBezTo>
                  <a:cubicBezTo>
                    <a:pt x="449" y="1112"/>
                    <a:pt x="459" y="1107"/>
                    <a:pt x="465" y="1099"/>
                  </a:cubicBezTo>
                  <a:cubicBezTo>
                    <a:pt x="474" y="1093"/>
                    <a:pt x="483" y="1087"/>
                    <a:pt x="490" y="1079"/>
                  </a:cubicBezTo>
                  <a:cubicBezTo>
                    <a:pt x="500" y="1074"/>
                    <a:pt x="508" y="1067"/>
                    <a:pt x="515" y="1059"/>
                  </a:cubicBezTo>
                  <a:cubicBezTo>
                    <a:pt x="519" y="1055"/>
                    <a:pt x="523" y="1052"/>
                    <a:pt x="528" y="1049"/>
                  </a:cubicBezTo>
                  <a:cubicBezTo>
                    <a:pt x="531" y="1045"/>
                    <a:pt x="533" y="1039"/>
                    <a:pt x="540" y="1039"/>
                  </a:cubicBezTo>
                  <a:cubicBezTo>
                    <a:pt x="543" y="1027"/>
                    <a:pt x="554" y="1024"/>
                    <a:pt x="558" y="1014"/>
                  </a:cubicBezTo>
                  <a:cubicBezTo>
                    <a:pt x="564" y="1014"/>
                    <a:pt x="559" y="1022"/>
                    <a:pt x="558" y="1024"/>
                  </a:cubicBezTo>
                  <a:cubicBezTo>
                    <a:pt x="558" y="1029"/>
                    <a:pt x="551" y="1027"/>
                    <a:pt x="553" y="1034"/>
                  </a:cubicBezTo>
                  <a:cubicBezTo>
                    <a:pt x="546" y="1032"/>
                    <a:pt x="548" y="1039"/>
                    <a:pt x="545" y="1041"/>
                  </a:cubicBezTo>
                  <a:cubicBezTo>
                    <a:pt x="542" y="1043"/>
                    <a:pt x="539" y="1045"/>
                    <a:pt x="538" y="1049"/>
                  </a:cubicBezTo>
                  <a:cubicBezTo>
                    <a:pt x="532" y="1053"/>
                    <a:pt x="527" y="1058"/>
                    <a:pt x="523" y="1064"/>
                  </a:cubicBezTo>
                  <a:cubicBezTo>
                    <a:pt x="519" y="1066"/>
                    <a:pt x="517" y="1068"/>
                    <a:pt x="515" y="1072"/>
                  </a:cubicBezTo>
                  <a:cubicBezTo>
                    <a:pt x="507" y="1069"/>
                    <a:pt x="513" y="1080"/>
                    <a:pt x="505" y="1077"/>
                  </a:cubicBezTo>
                  <a:cubicBezTo>
                    <a:pt x="509" y="1086"/>
                    <a:pt x="497" y="1078"/>
                    <a:pt x="498" y="1084"/>
                  </a:cubicBezTo>
                  <a:cubicBezTo>
                    <a:pt x="498" y="1090"/>
                    <a:pt x="490" y="1087"/>
                    <a:pt x="490" y="1092"/>
                  </a:cubicBezTo>
                  <a:cubicBezTo>
                    <a:pt x="486" y="1093"/>
                    <a:pt x="484" y="1096"/>
                    <a:pt x="483" y="1099"/>
                  </a:cubicBezTo>
                  <a:cubicBezTo>
                    <a:pt x="474" y="1096"/>
                    <a:pt x="481" y="1108"/>
                    <a:pt x="472" y="1104"/>
                  </a:cubicBezTo>
                  <a:cubicBezTo>
                    <a:pt x="467" y="1109"/>
                    <a:pt x="464" y="1117"/>
                    <a:pt x="457" y="1120"/>
                  </a:cubicBezTo>
                  <a:cubicBezTo>
                    <a:pt x="453" y="1120"/>
                    <a:pt x="456" y="1128"/>
                    <a:pt x="450" y="1127"/>
                  </a:cubicBezTo>
                  <a:cubicBezTo>
                    <a:pt x="450" y="1132"/>
                    <a:pt x="443" y="1130"/>
                    <a:pt x="445" y="1137"/>
                  </a:cubicBezTo>
                  <a:cubicBezTo>
                    <a:pt x="439" y="1141"/>
                    <a:pt x="434" y="1146"/>
                    <a:pt x="430" y="1152"/>
                  </a:cubicBezTo>
                  <a:cubicBezTo>
                    <a:pt x="430" y="1158"/>
                    <a:pt x="422" y="1155"/>
                    <a:pt x="422" y="1160"/>
                  </a:cubicBezTo>
                  <a:cubicBezTo>
                    <a:pt x="421" y="1163"/>
                    <a:pt x="418" y="1166"/>
                    <a:pt x="415" y="1167"/>
                  </a:cubicBezTo>
                  <a:cubicBezTo>
                    <a:pt x="407" y="1180"/>
                    <a:pt x="396" y="1189"/>
                    <a:pt x="389" y="1203"/>
                  </a:cubicBezTo>
                  <a:cubicBezTo>
                    <a:pt x="378" y="1211"/>
                    <a:pt x="375" y="1228"/>
                    <a:pt x="364" y="1238"/>
                  </a:cubicBezTo>
                  <a:cubicBezTo>
                    <a:pt x="356" y="1248"/>
                    <a:pt x="352" y="1264"/>
                    <a:pt x="339" y="1271"/>
                  </a:cubicBezTo>
                  <a:cubicBezTo>
                    <a:pt x="340" y="1277"/>
                    <a:pt x="340" y="1283"/>
                    <a:pt x="334" y="1283"/>
                  </a:cubicBezTo>
                  <a:cubicBezTo>
                    <a:pt x="338" y="1293"/>
                    <a:pt x="327" y="1288"/>
                    <a:pt x="329" y="1296"/>
                  </a:cubicBezTo>
                  <a:cubicBezTo>
                    <a:pt x="325" y="1304"/>
                    <a:pt x="322" y="1312"/>
                    <a:pt x="317" y="1318"/>
                  </a:cubicBezTo>
                  <a:cubicBezTo>
                    <a:pt x="311" y="1324"/>
                    <a:pt x="312" y="1337"/>
                    <a:pt x="304" y="1341"/>
                  </a:cubicBezTo>
                  <a:cubicBezTo>
                    <a:pt x="305" y="1354"/>
                    <a:pt x="297" y="1358"/>
                    <a:pt x="297" y="1369"/>
                  </a:cubicBezTo>
                  <a:cubicBezTo>
                    <a:pt x="290" y="1374"/>
                    <a:pt x="290" y="1386"/>
                    <a:pt x="286" y="1394"/>
                  </a:cubicBezTo>
                  <a:cubicBezTo>
                    <a:pt x="283" y="1403"/>
                    <a:pt x="280" y="1411"/>
                    <a:pt x="276" y="1419"/>
                  </a:cubicBezTo>
                  <a:cubicBezTo>
                    <a:pt x="273" y="1428"/>
                    <a:pt x="271" y="1437"/>
                    <a:pt x="266" y="1444"/>
                  </a:cubicBezTo>
                  <a:cubicBezTo>
                    <a:pt x="267" y="1451"/>
                    <a:pt x="262" y="1452"/>
                    <a:pt x="261" y="1457"/>
                  </a:cubicBezTo>
                  <a:cubicBezTo>
                    <a:pt x="267" y="1456"/>
                    <a:pt x="262" y="1466"/>
                    <a:pt x="264" y="1469"/>
                  </a:cubicBezTo>
                  <a:cubicBezTo>
                    <a:pt x="274" y="1471"/>
                    <a:pt x="268" y="1457"/>
                    <a:pt x="274" y="1454"/>
                  </a:cubicBezTo>
                  <a:cubicBezTo>
                    <a:pt x="274" y="1447"/>
                    <a:pt x="277" y="1442"/>
                    <a:pt x="279" y="1437"/>
                  </a:cubicBezTo>
                  <a:cubicBezTo>
                    <a:pt x="279" y="1429"/>
                    <a:pt x="286" y="1428"/>
                    <a:pt x="284" y="1419"/>
                  </a:cubicBezTo>
                  <a:cubicBezTo>
                    <a:pt x="289" y="1417"/>
                    <a:pt x="286" y="1406"/>
                    <a:pt x="292" y="1404"/>
                  </a:cubicBezTo>
                  <a:cubicBezTo>
                    <a:pt x="294" y="1392"/>
                    <a:pt x="299" y="1382"/>
                    <a:pt x="307" y="1374"/>
                  </a:cubicBezTo>
                  <a:cubicBezTo>
                    <a:pt x="311" y="1363"/>
                    <a:pt x="316" y="1353"/>
                    <a:pt x="322" y="1344"/>
                  </a:cubicBezTo>
                  <a:cubicBezTo>
                    <a:pt x="326" y="1332"/>
                    <a:pt x="333" y="1324"/>
                    <a:pt x="337" y="1311"/>
                  </a:cubicBezTo>
                  <a:cubicBezTo>
                    <a:pt x="338" y="1308"/>
                    <a:pt x="341" y="1307"/>
                    <a:pt x="342" y="1303"/>
                  </a:cubicBezTo>
                  <a:cubicBezTo>
                    <a:pt x="341" y="1299"/>
                    <a:pt x="344" y="1299"/>
                    <a:pt x="347" y="1298"/>
                  </a:cubicBezTo>
                  <a:cubicBezTo>
                    <a:pt x="345" y="1289"/>
                    <a:pt x="351" y="1287"/>
                    <a:pt x="354" y="1283"/>
                  </a:cubicBezTo>
                  <a:cubicBezTo>
                    <a:pt x="356" y="1270"/>
                    <a:pt x="369" y="1268"/>
                    <a:pt x="372" y="1256"/>
                  </a:cubicBezTo>
                  <a:cubicBezTo>
                    <a:pt x="377" y="1253"/>
                    <a:pt x="377" y="1246"/>
                    <a:pt x="382" y="1243"/>
                  </a:cubicBezTo>
                  <a:cubicBezTo>
                    <a:pt x="383" y="1236"/>
                    <a:pt x="389" y="1235"/>
                    <a:pt x="390" y="1228"/>
                  </a:cubicBezTo>
                  <a:cubicBezTo>
                    <a:pt x="414" y="1204"/>
                    <a:pt x="437" y="1178"/>
                    <a:pt x="460" y="1152"/>
                  </a:cubicBezTo>
                  <a:cubicBezTo>
                    <a:pt x="470" y="1149"/>
                    <a:pt x="469" y="1136"/>
                    <a:pt x="480" y="1135"/>
                  </a:cubicBezTo>
                  <a:cubicBezTo>
                    <a:pt x="482" y="1125"/>
                    <a:pt x="495" y="1126"/>
                    <a:pt x="495" y="1114"/>
                  </a:cubicBezTo>
                  <a:cubicBezTo>
                    <a:pt x="505" y="1113"/>
                    <a:pt x="506" y="1102"/>
                    <a:pt x="515" y="1099"/>
                  </a:cubicBezTo>
                  <a:cubicBezTo>
                    <a:pt x="514" y="1093"/>
                    <a:pt x="525" y="1097"/>
                    <a:pt x="523" y="1089"/>
                  </a:cubicBezTo>
                  <a:cubicBezTo>
                    <a:pt x="529" y="1090"/>
                    <a:pt x="531" y="1085"/>
                    <a:pt x="535" y="1084"/>
                  </a:cubicBezTo>
                  <a:cubicBezTo>
                    <a:pt x="544" y="1070"/>
                    <a:pt x="554" y="1057"/>
                    <a:pt x="566" y="1046"/>
                  </a:cubicBezTo>
                  <a:cubicBezTo>
                    <a:pt x="569" y="1039"/>
                    <a:pt x="577" y="1036"/>
                    <a:pt x="581" y="1029"/>
                  </a:cubicBezTo>
                  <a:cubicBezTo>
                    <a:pt x="587" y="1024"/>
                    <a:pt x="588" y="1014"/>
                    <a:pt x="596" y="1011"/>
                  </a:cubicBezTo>
                  <a:cubicBezTo>
                    <a:pt x="598" y="997"/>
                    <a:pt x="606" y="988"/>
                    <a:pt x="611" y="976"/>
                  </a:cubicBezTo>
                  <a:cubicBezTo>
                    <a:pt x="617" y="976"/>
                    <a:pt x="617" y="985"/>
                    <a:pt x="613" y="989"/>
                  </a:cubicBezTo>
                  <a:cubicBezTo>
                    <a:pt x="615" y="996"/>
                    <a:pt x="609" y="996"/>
                    <a:pt x="611" y="1004"/>
                  </a:cubicBezTo>
                  <a:cubicBezTo>
                    <a:pt x="608" y="1007"/>
                    <a:pt x="604" y="1010"/>
                    <a:pt x="603" y="1016"/>
                  </a:cubicBezTo>
                  <a:cubicBezTo>
                    <a:pt x="598" y="1018"/>
                    <a:pt x="597" y="1023"/>
                    <a:pt x="596" y="1029"/>
                  </a:cubicBezTo>
                  <a:cubicBezTo>
                    <a:pt x="588" y="1030"/>
                    <a:pt x="589" y="1041"/>
                    <a:pt x="581" y="1041"/>
                  </a:cubicBezTo>
                  <a:cubicBezTo>
                    <a:pt x="582" y="1048"/>
                    <a:pt x="576" y="1047"/>
                    <a:pt x="576" y="1052"/>
                  </a:cubicBezTo>
                  <a:cubicBezTo>
                    <a:pt x="570" y="1050"/>
                    <a:pt x="572" y="1056"/>
                    <a:pt x="568" y="1057"/>
                  </a:cubicBezTo>
                  <a:cubicBezTo>
                    <a:pt x="564" y="1061"/>
                    <a:pt x="562" y="1069"/>
                    <a:pt x="555" y="1072"/>
                  </a:cubicBezTo>
                  <a:cubicBezTo>
                    <a:pt x="559" y="1080"/>
                    <a:pt x="547" y="1074"/>
                    <a:pt x="550" y="1082"/>
                  </a:cubicBezTo>
                  <a:cubicBezTo>
                    <a:pt x="549" y="1084"/>
                    <a:pt x="545" y="1084"/>
                    <a:pt x="545" y="1089"/>
                  </a:cubicBezTo>
                  <a:cubicBezTo>
                    <a:pt x="537" y="1088"/>
                    <a:pt x="539" y="1096"/>
                    <a:pt x="533" y="1097"/>
                  </a:cubicBezTo>
                  <a:cubicBezTo>
                    <a:pt x="528" y="1098"/>
                    <a:pt x="531" y="1107"/>
                    <a:pt x="523" y="1104"/>
                  </a:cubicBezTo>
                  <a:cubicBezTo>
                    <a:pt x="517" y="1111"/>
                    <a:pt x="509" y="1114"/>
                    <a:pt x="505" y="1122"/>
                  </a:cubicBezTo>
                  <a:cubicBezTo>
                    <a:pt x="494" y="1135"/>
                    <a:pt x="479" y="1145"/>
                    <a:pt x="470" y="1160"/>
                  </a:cubicBezTo>
                  <a:cubicBezTo>
                    <a:pt x="459" y="1162"/>
                    <a:pt x="458" y="1173"/>
                    <a:pt x="450" y="1177"/>
                  </a:cubicBezTo>
                  <a:cubicBezTo>
                    <a:pt x="448" y="1187"/>
                    <a:pt x="435" y="1186"/>
                    <a:pt x="435" y="1198"/>
                  </a:cubicBezTo>
                  <a:cubicBezTo>
                    <a:pt x="421" y="1208"/>
                    <a:pt x="411" y="1223"/>
                    <a:pt x="397" y="1233"/>
                  </a:cubicBezTo>
                  <a:cubicBezTo>
                    <a:pt x="389" y="1256"/>
                    <a:pt x="373" y="1271"/>
                    <a:pt x="362" y="1291"/>
                  </a:cubicBezTo>
                  <a:cubicBezTo>
                    <a:pt x="358" y="1294"/>
                    <a:pt x="359" y="1303"/>
                    <a:pt x="352" y="1303"/>
                  </a:cubicBezTo>
                  <a:cubicBezTo>
                    <a:pt x="352" y="1311"/>
                    <a:pt x="350" y="1316"/>
                    <a:pt x="344" y="1318"/>
                  </a:cubicBezTo>
                  <a:cubicBezTo>
                    <a:pt x="345" y="1327"/>
                    <a:pt x="340" y="1329"/>
                    <a:pt x="337" y="1334"/>
                  </a:cubicBezTo>
                  <a:cubicBezTo>
                    <a:pt x="338" y="1342"/>
                    <a:pt x="332" y="1344"/>
                    <a:pt x="329" y="1349"/>
                  </a:cubicBezTo>
                  <a:cubicBezTo>
                    <a:pt x="325" y="1360"/>
                    <a:pt x="320" y="1369"/>
                    <a:pt x="314" y="1379"/>
                  </a:cubicBezTo>
                  <a:cubicBezTo>
                    <a:pt x="311" y="1390"/>
                    <a:pt x="302" y="1397"/>
                    <a:pt x="302" y="1412"/>
                  </a:cubicBezTo>
                  <a:cubicBezTo>
                    <a:pt x="294" y="1419"/>
                    <a:pt x="294" y="1435"/>
                    <a:pt x="287" y="1442"/>
                  </a:cubicBezTo>
                  <a:cubicBezTo>
                    <a:pt x="287" y="1450"/>
                    <a:pt x="282" y="1452"/>
                    <a:pt x="284" y="1462"/>
                  </a:cubicBezTo>
                  <a:cubicBezTo>
                    <a:pt x="279" y="1464"/>
                    <a:pt x="282" y="1475"/>
                    <a:pt x="276" y="1477"/>
                  </a:cubicBezTo>
                  <a:cubicBezTo>
                    <a:pt x="275" y="1485"/>
                    <a:pt x="278" y="1489"/>
                    <a:pt x="279" y="1495"/>
                  </a:cubicBezTo>
                  <a:cubicBezTo>
                    <a:pt x="274" y="1499"/>
                    <a:pt x="274" y="1508"/>
                    <a:pt x="274" y="1517"/>
                  </a:cubicBezTo>
                  <a:cubicBezTo>
                    <a:pt x="274" y="1526"/>
                    <a:pt x="281" y="1527"/>
                    <a:pt x="279" y="1537"/>
                  </a:cubicBezTo>
                  <a:cubicBezTo>
                    <a:pt x="284" y="1538"/>
                    <a:pt x="280" y="1529"/>
                    <a:pt x="282" y="1525"/>
                  </a:cubicBezTo>
                  <a:cubicBezTo>
                    <a:pt x="288" y="1527"/>
                    <a:pt x="280" y="1513"/>
                    <a:pt x="287" y="1515"/>
                  </a:cubicBezTo>
                  <a:cubicBezTo>
                    <a:pt x="288" y="1506"/>
                    <a:pt x="292" y="1500"/>
                    <a:pt x="292" y="1490"/>
                  </a:cubicBezTo>
                  <a:cubicBezTo>
                    <a:pt x="295" y="1474"/>
                    <a:pt x="302" y="1461"/>
                    <a:pt x="307" y="1447"/>
                  </a:cubicBezTo>
                  <a:cubicBezTo>
                    <a:pt x="311" y="1446"/>
                    <a:pt x="308" y="1438"/>
                    <a:pt x="312" y="1437"/>
                  </a:cubicBezTo>
                  <a:cubicBezTo>
                    <a:pt x="311" y="1431"/>
                    <a:pt x="316" y="1431"/>
                    <a:pt x="314" y="1424"/>
                  </a:cubicBezTo>
                  <a:cubicBezTo>
                    <a:pt x="319" y="1424"/>
                    <a:pt x="316" y="1416"/>
                    <a:pt x="319" y="1414"/>
                  </a:cubicBezTo>
                  <a:cubicBezTo>
                    <a:pt x="321" y="1412"/>
                    <a:pt x="322" y="1408"/>
                    <a:pt x="322" y="1404"/>
                  </a:cubicBezTo>
                  <a:cubicBezTo>
                    <a:pt x="329" y="1392"/>
                    <a:pt x="334" y="1378"/>
                    <a:pt x="344" y="1369"/>
                  </a:cubicBezTo>
                  <a:cubicBezTo>
                    <a:pt x="344" y="1364"/>
                    <a:pt x="347" y="1363"/>
                    <a:pt x="347" y="1359"/>
                  </a:cubicBezTo>
                  <a:cubicBezTo>
                    <a:pt x="350" y="1358"/>
                    <a:pt x="348" y="1351"/>
                    <a:pt x="352" y="1351"/>
                  </a:cubicBezTo>
                  <a:cubicBezTo>
                    <a:pt x="349" y="1343"/>
                    <a:pt x="360" y="1349"/>
                    <a:pt x="357" y="1341"/>
                  </a:cubicBezTo>
                  <a:cubicBezTo>
                    <a:pt x="359" y="1339"/>
                    <a:pt x="361" y="1336"/>
                    <a:pt x="362" y="1334"/>
                  </a:cubicBezTo>
                  <a:cubicBezTo>
                    <a:pt x="365" y="1328"/>
                    <a:pt x="369" y="1324"/>
                    <a:pt x="372" y="1318"/>
                  </a:cubicBezTo>
                  <a:cubicBezTo>
                    <a:pt x="376" y="1314"/>
                    <a:pt x="377" y="1307"/>
                    <a:pt x="382" y="1303"/>
                  </a:cubicBezTo>
                  <a:cubicBezTo>
                    <a:pt x="386" y="1299"/>
                    <a:pt x="387" y="1292"/>
                    <a:pt x="392" y="1288"/>
                  </a:cubicBezTo>
                  <a:cubicBezTo>
                    <a:pt x="396" y="1284"/>
                    <a:pt x="397" y="1276"/>
                    <a:pt x="402" y="1273"/>
                  </a:cubicBezTo>
                  <a:cubicBezTo>
                    <a:pt x="405" y="1268"/>
                    <a:pt x="409" y="1263"/>
                    <a:pt x="412" y="1258"/>
                  </a:cubicBezTo>
                  <a:cubicBezTo>
                    <a:pt x="420" y="1249"/>
                    <a:pt x="427" y="1239"/>
                    <a:pt x="435" y="1230"/>
                  </a:cubicBezTo>
                  <a:cubicBezTo>
                    <a:pt x="443" y="1221"/>
                    <a:pt x="451" y="1211"/>
                    <a:pt x="460" y="1203"/>
                  </a:cubicBezTo>
                  <a:cubicBezTo>
                    <a:pt x="462" y="1200"/>
                    <a:pt x="466" y="1200"/>
                    <a:pt x="465" y="1195"/>
                  </a:cubicBezTo>
                  <a:cubicBezTo>
                    <a:pt x="468" y="1194"/>
                    <a:pt x="469" y="1191"/>
                    <a:pt x="473" y="1190"/>
                  </a:cubicBezTo>
                  <a:cubicBezTo>
                    <a:pt x="471" y="1180"/>
                    <a:pt x="483" y="1184"/>
                    <a:pt x="483" y="1175"/>
                  </a:cubicBezTo>
                  <a:cubicBezTo>
                    <a:pt x="489" y="1173"/>
                    <a:pt x="491" y="1166"/>
                    <a:pt x="495" y="1162"/>
                  </a:cubicBezTo>
                  <a:cubicBezTo>
                    <a:pt x="499" y="1158"/>
                    <a:pt x="504" y="1154"/>
                    <a:pt x="508" y="1150"/>
                  </a:cubicBezTo>
                  <a:cubicBezTo>
                    <a:pt x="508" y="1141"/>
                    <a:pt x="518" y="1144"/>
                    <a:pt x="518" y="1135"/>
                  </a:cubicBezTo>
                  <a:cubicBezTo>
                    <a:pt x="525" y="1133"/>
                    <a:pt x="524" y="1124"/>
                    <a:pt x="533" y="1125"/>
                  </a:cubicBezTo>
                  <a:cubicBezTo>
                    <a:pt x="538" y="1112"/>
                    <a:pt x="545" y="1102"/>
                    <a:pt x="553" y="1092"/>
                  </a:cubicBezTo>
                  <a:cubicBezTo>
                    <a:pt x="556" y="1085"/>
                    <a:pt x="559" y="1080"/>
                    <a:pt x="563" y="1074"/>
                  </a:cubicBezTo>
                  <a:cubicBezTo>
                    <a:pt x="569" y="1072"/>
                    <a:pt x="567" y="1062"/>
                    <a:pt x="576" y="1062"/>
                  </a:cubicBezTo>
                  <a:cubicBezTo>
                    <a:pt x="577" y="1069"/>
                    <a:pt x="569" y="1068"/>
                    <a:pt x="568" y="1074"/>
                  </a:cubicBezTo>
                  <a:cubicBezTo>
                    <a:pt x="568" y="1080"/>
                    <a:pt x="564" y="1082"/>
                    <a:pt x="563" y="1087"/>
                  </a:cubicBezTo>
                  <a:cubicBezTo>
                    <a:pt x="554" y="1090"/>
                    <a:pt x="555" y="1104"/>
                    <a:pt x="548" y="1109"/>
                  </a:cubicBezTo>
                  <a:cubicBezTo>
                    <a:pt x="540" y="1125"/>
                    <a:pt x="527" y="1138"/>
                    <a:pt x="518" y="1152"/>
                  </a:cubicBezTo>
                  <a:cubicBezTo>
                    <a:pt x="510" y="1157"/>
                    <a:pt x="504" y="1163"/>
                    <a:pt x="500" y="1172"/>
                  </a:cubicBezTo>
                  <a:cubicBezTo>
                    <a:pt x="497" y="1175"/>
                    <a:pt x="495" y="1179"/>
                    <a:pt x="490" y="1180"/>
                  </a:cubicBezTo>
                  <a:cubicBezTo>
                    <a:pt x="491" y="1186"/>
                    <a:pt x="486" y="1188"/>
                    <a:pt x="483" y="1190"/>
                  </a:cubicBezTo>
                  <a:cubicBezTo>
                    <a:pt x="479" y="1199"/>
                    <a:pt x="471" y="1203"/>
                    <a:pt x="465" y="1210"/>
                  </a:cubicBezTo>
                  <a:cubicBezTo>
                    <a:pt x="462" y="1219"/>
                    <a:pt x="456" y="1225"/>
                    <a:pt x="447" y="1228"/>
                  </a:cubicBezTo>
                  <a:cubicBezTo>
                    <a:pt x="445" y="1238"/>
                    <a:pt x="436" y="1241"/>
                    <a:pt x="432" y="1250"/>
                  </a:cubicBezTo>
                  <a:cubicBezTo>
                    <a:pt x="426" y="1256"/>
                    <a:pt x="422" y="1264"/>
                    <a:pt x="417" y="1271"/>
                  </a:cubicBezTo>
                  <a:cubicBezTo>
                    <a:pt x="407" y="1285"/>
                    <a:pt x="395" y="1297"/>
                    <a:pt x="387" y="1313"/>
                  </a:cubicBezTo>
                  <a:cubicBezTo>
                    <a:pt x="381" y="1320"/>
                    <a:pt x="378" y="1330"/>
                    <a:pt x="372" y="1336"/>
                  </a:cubicBezTo>
                  <a:cubicBezTo>
                    <a:pt x="368" y="1344"/>
                    <a:pt x="363" y="1350"/>
                    <a:pt x="359" y="1359"/>
                  </a:cubicBezTo>
                  <a:cubicBezTo>
                    <a:pt x="353" y="1365"/>
                    <a:pt x="353" y="1378"/>
                    <a:pt x="344" y="1381"/>
                  </a:cubicBezTo>
                  <a:cubicBezTo>
                    <a:pt x="342" y="1391"/>
                    <a:pt x="337" y="1398"/>
                    <a:pt x="332" y="1404"/>
                  </a:cubicBezTo>
                  <a:cubicBezTo>
                    <a:pt x="328" y="1429"/>
                    <a:pt x="315" y="1446"/>
                    <a:pt x="309" y="1469"/>
                  </a:cubicBezTo>
                  <a:cubicBezTo>
                    <a:pt x="305" y="1479"/>
                    <a:pt x="302" y="1491"/>
                    <a:pt x="299" y="1502"/>
                  </a:cubicBezTo>
                  <a:cubicBezTo>
                    <a:pt x="297" y="1512"/>
                    <a:pt x="299" y="1511"/>
                    <a:pt x="297" y="1517"/>
                  </a:cubicBezTo>
                  <a:cubicBezTo>
                    <a:pt x="291" y="1518"/>
                    <a:pt x="296" y="1530"/>
                    <a:pt x="294" y="1535"/>
                  </a:cubicBezTo>
                  <a:cubicBezTo>
                    <a:pt x="293" y="1543"/>
                    <a:pt x="289" y="1546"/>
                    <a:pt x="287" y="1553"/>
                  </a:cubicBezTo>
                  <a:cubicBezTo>
                    <a:pt x="285" y="1562"/>
                    <a:pt x="292" y="1562"/>
                    <a:pt x="292" y="1570"/>
                  </a:cubicBezTo>
                  <a:cubicBezTo>
                    <a:pt x="299" y="1564"/>
                    <a:pt x="300" y="1551"/>
                    <a:pt x="302" y="1540"/>
                  </a:cubicBezTo>
                  <a:cubicBezTo>
                    <a:pt x="306" y="1539"/>
                    <a:pt x="307" y="1536"/>
                    <a:pt x="307" y="1530"/>
                  </a:cubicBezTo>
                  <a:cubicBezTo>
                    <a:pt x="308" y="1526"/>
                    <a:pt x="315" y="1528"/>
                    <a:pt x="312" y="1520"/>
                  </a:cubicBezTo>
                  <a:cubicBezTo>
                    <a:pt x="315" y="1514"/>
                    <a:pt x="318" y="1508"/>
                    <a:pt x="319" y="1500"/>
                  </a:cubicBezTo>
                  <a:cubicBezTo>
                    <a:pt x="328" y="1498"/>
                    <a:pt x="323" y="1483"/>
                    <a:pt x="329" y="1480"/>
                  </a:cubicBezTo>
                  <a:cubicBezTo>
                    <a:pt x="334" y="1475"/>
                    <a:pt x="332" y="1464"/>
                    <a:pt x="339" y="1462"/>
                  </a:cubicBezTo>
                  <a:cubicBezTo>
                    <a:pt x="343" y="1446"/>
                    <a:pt x="354" y="1438"/>
                    <a:pt x="357" y="1422"/>
                  </a:cubicBezTo>
                  <a:cubicBezTo>
                    <a:pt x="362" y="1416"/>
                    <a:pt x="365" y="1409"/>
                    <a:pt x="370" y="1404"/>
                  </a:cubicBezTo>
                  <a:cubicBezTo>
                    <a:pt x="371" y="1397"/>
                    <a:pt x="376" y="1392"/>
                    <a:pt x="380" y="1386"/>
                  </a:cubicBezTo>
                  <a:cubicBezTo>
                    <a:pt x="387" y="1374"/>
                    <a:pt x="392" y="1361"/>
                    <a:pt x="402" y="1351"/>
                  </a:cubicBezTo>
                  <a:cubicBezTo>
                    <a:pt x="403" y="1342"/>
                    <a:pt x="413" y="1342"/>
                    <a:pt x="412" y="1331"/>
                  </a:cubicBezTo>
                  <a:cubicBezTo>
                    <a:pt x="418" y="1328"/>
                    <a:pt x="420" y="1321"/>
                    <a:pt x="425" y="1316"/>
                  </a:cubicBezTo>
                  <a:cubicBezTo>
                    <a:pt x="429" y="1310"/>
                    <a:pt x="430" y="1301"/>
                    <a:pt x="437" y="1298"/>
                  </a:cubicBezTo>
                  <a:cubicBezTo>
                    <a:pt x="434" y="1290"/>
                    <a:pt x="441" y="1292"/>
                    <a:pt x="442" y="1288"/>
                  </a:cubicBezTo>
                  <a:cubicBezTo>
                    <a:pt x="441" y="1283"/>
                    <a:pt x="447" y="1285"/>
                    <a:pt x="447" y="1281"/>
                  </a:cubicBezTo>
                  <a:cubicBezTo>
                    <a:pt x="453" y="1276"/>
                    <a:pt x="456" y="1269"/>
                    <a:pt x="460" y="1263"/>
                  </a:cubicBezTo>
                  <a:cubicBezTo>
                    <a:pt x="461" y="1255"/>
                    <a:pt x="470" y="1254"/>
                    <a:pt x="470" y="1245"/>
                  </a:cubicBezTo>
                  <a:cubicBezTo>
                    <a:pt x="479" y="1240"/>
                    <a:pt x="484" y="1230"/>
                    <a:pt x="493" y="1225"/>
                  </a:cubicBezTo>
                  <a:cubicBezTo>
                    <a:pt x="496" y="1221"/>
                    <a:pt x="498" y="1215"/>
                    <a:pt x="505" y="1215"/>
                  </a:cubicBezTo>
                  <a:cubicBezTo>
                    <a:pt x="505" y="1211"/>
                    <a:pt x="508" y="1211"/>
                    <a:pt x="508" y="1208"/>
                  </a:cubicBezTo>
                  <a:cubicBezTo>
                    <a:pt x="510" y="1208"/>
                    <a:pt x="509" y="1213"/>
                    <a:pt x="513" y="1213"/>
                  </a:cubicBezTo>
                  <a:cubicBezTo>
                    <a:pt x="515" y="1205"/>
                    <a:pt x="515" y="1208"/>
                    <a:pt x="513" y="1200"/>
                  </a:cubicBezTo>
                  <a:cubicBezTo>
                    <a:pt x="518" y="1201"/>
                    <a:pt x="516" y="1195"/>
                    <a:pt x="520" y="1195"/>
                  </a:cubicBezTo>
                  <a:cubicBezTo>
                    <a:pt x="523" y="1194"/>
                    <a:pt x="525" y="1193"/>
                    <a:pt x="525" y="1190"/>
                  </a:cubicBezTo>
                  <a:cubicBezTo>
                    <a:pt x="531" y="1188"/>
                    <a:pt x="532" y="1182"/>
                    <a:pt x="538" y="1180"/>
                  </a:cubicBezTo>
                  <a:cubicBezTo>
                    <a:pt x="543" y="1166"/>
                    <a:pt x="553" y="1158"/>
                    <a:pt x="558" y="1145"/>
                  </a:cubicBezTo>
                  <a:cubicBezTo>
                    <a:pt x="562" y="1144"/>
                    <a:pt x="564" y="1140"/>
                    <a:pt x="563" y="1135"/>
                  </a:cubicBezTo>
                  <a:cubicBezTo>
                    <a:pt x="566" y="1133"/>
                    <a:pt x="568" y="1131"/>
                    <a:pt x="568" y="1127"/>
                  </a:cubicBezTo>
                  <a:cubicBezTo>
                    <a:pt x="575" y="1125"/>
                    <a:pt x="570" y="1110"/>
                    <a:pt x="581" y="1112"/>
                  </a:cubicBezTo>
                  <a:cubicBezTo>
                    <a:pt x="582" y="1095"/>
                    <a:pt x="589" y="1084"/>
                    <a:pt x="596" y="1072"/>
                  </a:cubicBezTo>
                  <a:cubicBezTo>
                    <a:pt x="604" y="1076"/>
                    <a:pt x="592" y="1083"/>
                    <a:pt x="593" y="1089"/>
                  </a:cubicBezTo>
                  <a:cubicBezTo>
                    <a:pt x="589" y="1093"/>
                    <a:pt x="588" y="1099"/>
                    <a:pt x="588" y="1107"/>
                  </a:cubicBezTo>
                  <a:cubicBezTo>
                    <a:pt x="579" y="1116"/>
                    <a:pt x="576" y="1130"/>
                    <a:pt x="571" y="1142"/>
                  </a:cubicBezTo>
                  <a:cubicBezTo>
                    <a:pt x="565" y="1149"/>
                    <a:pt x="569" y="1151"/>
                    <a:pt x="563" y="1157"/>
                  </a:cubicBezTo>
                  <a:cubicBezTo>
                    <a:pt x="560" y="1162"/>
                    <a:pt x="556" y="1167"/>
                    <a:pt x="553" y="1172"/>
                  </a:cubicBezTo>
                  <a:cubicBezTo>
                    <a:pt x="549" y="1177"/>
                    <a:pt x="552" y="1188"/>
                    <a:pt x="545" y="1190"/>
                  </a:cubicBezTo>
                  <a:cubicBezTo>
                    <a:pt x="546" y="1199"/>
                    <a:pt x="538" y="1199"/>
                    <a:pt x="538" y="1208"/>
                  </a:cubicBezTo>
                  <a:cubicBezTo>
                    <a:pt x="533" y="1218"/>
                    <a:pt x="526" y="1227"/>
                    <a:pt x="520" y="1238"/>
                  </a:cubicBezTo>
                  <a:cubicBezTo>
                    <a:pt x="519" y="1245"/>
                    <a:pt x="511" y="1246"/>
                    <a:pt x="513" y="1255"/>
                  </a:cubicBezTo>
                  <a:cubicBezTo>
                    <a:pt x="506" y="1257"/>
                    <a:pt x="503" y="1262"/>
                    <a:pt x="503" y="1270"/>
                  </a:cubicBezTo>
                  <a:cubicBezTo>
                    <a:pt x="498" y="1274"/>
                    <a:pt x="497" y="1281"/>
                    <a:pt x="493" y="1286"/>
                  </a:cubicBezTo>
                  <a:cubicBezTo>
                    <a:pt x="489" y="1289"/>
                    <a:pt x="487" y="1295"/>
                    <a:pt x="485" y="1301"/>
                  </a:cubicBezTo>
                  <a:cubicBezTo>
                    <a:pt x="481" y="1305"/>
                    <a:pt x="478" y="1310"/>
                    <a:pt x="475" y="1316"/>
                  </a:cubicBezTo>
                  <a:cubicBezTo>
                    <a:pt x="477" y="1326"/>
                    <a:pt x="466" y="1323"/>
                    <a:pt x="468" y="1333"/>
                  </a:cubicBezTo>
                  <a:cubicBezTo>
                    <a:pt x="460" y="1334"/>
                    <a:pt x="463" y="1345"/>
                    <a:pt x="458" y="1349"/>
                  </a:cubicBezTo>
                  <a:cubicBezTo>
                    <a:pt x="455" y="1354"/>
                    <a:pt x="452" y="1359"/>
                    <a:pt x="450" y="1364"/>
                  </a:cubicBezTo>
                  <a:cubicBezTo>
                    <a:pt x="448" y="1370"/>
                    <a:pt x="443" y="1374"/>
                    <a:pt x="442" y="1381"/>
                  </a:cubicBezTo>
                  <a:cubicBezTo>
                    <a:pt x="437" y="1384"/>
                    <a:pt x="437" y="1392"/>
                    <a:pt x="432" y="1396"/>
                  </a:cubicBezTo>
                  <a:cubicBezTo>
                    <a:pt x="433" y="1405"/>
                    <a:pt x="429" y="1410"/>
                    <a:pt x="425" y="1414"/>
                  </a:cubicBezTo>
                  <a:cubicBezTo>
                    <a:pt x="427" y="1423"/>
                    <a:pt x="419" y="1424"/>
                    <a:pt x="420" y="1432"/>
                  </a:cubicBezTo>
                  <a:cubicBezTo>
                    <a:pt x="427" y="1433"/>
                    <a:pt x="425" y="1426"/>
                    <a:pt x="427" y="1424"/>
                  </a:cubicBezTo>
                  <a:cubicBezTo>
                    <a:pt x="427" y="1419"/>
                    <a:pt x="434" y="1421"/>
                    <a:pt x="432" y="1414"/>
                  </a:cubicBezTo>
                  <a:cubicBezTo>
                    <a:pt x="437" y="1414"/>
                    <a:pt x="434" y="1406"/>
                    <a:pt x="440" y="1406"/>
                  </a:cubicBezTo>
                  <a:cubicBezTo>
                    <a:pt x="443" y="1405"/>
                    <a:pt x="440" y="1397"/>
                    <a:pt x="445" y="1396"/>
                  </a:cubicBezTo>
                  <a:cubicBezTo>
                    <a:pt x="451" y="1383"/>
                    <a:pt x="458" y="1371"/>
                    <a:pt x="465" y="1359"/>
                  </a:cubicBezTo>
                  <a:cubicBezTo>
                    <a:pt x="470" y="1358"/>
                    <a:pt x="467" y="1350"/>
                    <a:pt x="470" y="1349"/>
                  </a:cubicBezTo>
                  <a:cubicBezTo>
                    <a:pt x="475" y="1348"/>
                    <a:pt x="476" y="1344"/>
                    <a:pt x="475" y="1338"/>
                  </a:cubicBezTo>
                  <a:cubicBezTo>
                    <a:pt x="480" y="1334"/>
                    <a:pt x="485" y="1330"/>
                    <a:pt x="485" y="1321"/>
                  </a:cubicBezTo>
                  <a:cubicBezTo>
                    <a:pt x="494" y="1325"/>
                    <a:pt x="487" y="1312"/>
                    <a:pt x="493" y="1313"/>
                  </a:cubicBezTo>
                  <a:cubicBezTo>
                    <a:pt x="497" y="1313"/>
                    <a:pt x="494" y="1305"/>
                    <a:pt x="498" y="1303"/>
                  </a:cubicBezTo>
                  <a:cubicBezTo>
                    <a:pt x="505" y="1301"/>
                    <a:pt x="499" y="1286"/>
                    <a:pt x="510" y="1288"/>
                  </a:cubicBezTo>
                  <a:cubicBezTo>
                    <a:pt x="505" y="1293"/>
                    <a:pt x="506" y="1304"/>
                    <a:pt x="500" y="1308"/>
                  </a:cubicBezTo>
                  <a:cubicBezTo>
                    <a:pt x="497" y="1315"/>
                    <a:pt x="494" y="1322"/>
                    <a:pt x="490" y="1328"/>
                  </a:cubicBezTo>
                  <a:cubicBezTo>
                    <a:pt x="483" y="1340"/>
                    <a:pt x="477" y="1354"/>
                    <a:pt x="470" y="1366"/>
                  </a:cubicBezTo>
                  <a:cubicBezTo>
                    <a:pt x="465" y="1367"/>
                    <a:pt x="469" y="1375"/>
                    <a:pt x="465" y="1376"/>
                  </a:cubicBezTo>
                  <a:cubicBezTo>
                    <a:pt x="462" y="1378"/>
                    <a:pt x="460" y="1382"/>
                    <a:pt x="460" y="1386"/>
                  </a:cubicBezTo>
                  <a:cubicBezTo>
                    <a:pt x="454" y="1390"/>
                    <a:pt x="451" y="1397"/>
                    <a:pt x="450" y="1406"/>
                  </a:cubicBezTo>
                  <a:cubicBezTo>
                    <a:pt x="441" y="1417"/>
                    <a:pt x="435" y="1430"/>
                    <a:pt x="430" y="1444"/>
                  </a:cubicBezTo>
                  <a:cubicBezTo>
                    <a:pt x="425" y="1445"/>
                    <a:pt x="428" y="1453"/>
                    <a:pt x="425" y="1454"/>
                  </a:cubicBezTo>
                  <a:cubicBezTo>
                    <a:pt x="422" y="1456"/>
                    <a:pt x="420" y="1460"/>
                    <a:pt x="420" y="1464"/>
                  </a:cubicBezTo>
                  <a:cubicBezTo>
                    <a:pt x="415" y="1470"/>
                    <a:pt x="413" y="1477"/>
                    <a:pt x="410" y="1484"/>
                  </a:cubicBezTo>
                  <a:cubicBezTo>
                    <a:pt x="405" y="1499"/>
                    <a:pt x="398" y="1512"/>
                    <a:pt x="392" y="1525"/>
                  </a:cubicBezTo>
                  <a:cubicBezTo>
                    <a:pt x="387" y="1540"/>
                    <a:pt x="382" y="1555"/>
                    <a:pt x="377" y="1570"/>
                  </a:cubicBezTo>
                  <a:cubicBezTo>
                    <a:pt x="375" y="1578"/>
                    <a:pt x="373" y="1586"/>
                    <a:pt x="370" y="1593"/>
                  </a:cubicBezTo>
                  <a:cubicBezTo>
                    <a:pt x="371" y="1599"/>
                    <a:pt x="365" y="1598"/>
                    <a:pt x="367" y="1605"/>
                  </a:cubicBezTo>
                  <a:cubicBezTo>
                    <a:pt x="364" y="1606"/>
                    <a:pt x="366" y="1613"/>
                    <a:pt x="362" y="1613"/>
                  </a:cubicBezTo>
                  <a:cubicBezTo>
                    <a:pt x="364" y="1624"/>
                    <a:pt x="359" y="1628"/>
                    <a:pt x="360" y="1638"/>
                  </a:cubicBezTo>
                  <a:cubicBezTo>
                    <a:pt x="354" y="1641"/>
                    <a:pt x="358" y="1653"/>
                    <a:pt x="352" y="1656"/>
                  </a:cubicBezTo>
                  <a:cubicBezTo>
                    <a:pt x="349" y="1683"/>
                    <a:pt x="349" y="1697"/>
                    <a:pt x="342" y="1721"/>
                  </a:cubicBezTo>
                  <a:cubicBezTo>
                    <a:pt x="342" y="1735"/>
                    <a:pt x="342" y="1748"/>
                    <a:pt x="340" y="1759"/>
                  </a:cubicBezTo>
                  <a:cubicBezTo>
                    <a:pt x="346" y="1759"/>
                    <a:pt x="343" y="1757"/>
                    <a:pt x="342" y="1754"/>
                  </a:cubicBezTo>
                  <a:cubicBezTo>
                    <a:pt x="345" y="1753"/>
                    <a:pt x="344" y="1749"/>
                    <a:pt x="345" y="1746"/>
                  </a:cubicBezTo>
                  <a:cubicBezTo>
                    <a:pt x="346" y="1741"/>
                    <a:pt x="347" y="1733"/>
                    <a:pt x="350" y="1729"/>
                  </a:cubicBezTo>
                  <a:cubicBezTo>
                    <a:pt x="349" y="1713"/>
                    <a:pt x="354" y="1702"/>
                    <a:pt x="357" y="1691"/>
                  </a:cubicBezTo>
                  <a:cubicBezTo>
                    <a:pt x="361" y="1679"/>
                    <a:pt x="362" y="1666"/>
                    <a:pt x="367" y="1656"/>
                  </a:cubicBezTo>
                  <a:cubicBezTo>
                    <a:pt x="369" y="1650"/>
                    <a:pt x="372" y="1646"/>
                    <a:pt x="372" y="1638"/>
                  </a:cubicBezTo>
                  <a:cubicBezTo>
                    <a:pt x="378" y="1637"/>
                    <a:pt x="375" y="1627"/>
                    <a:pt x="380" y="1625"/>
                  </a:cubicBezTo>
                  <a:cubicBezTo>
                    <a:pt x="379" y="1617"/>
                    <a:pt x="384" y="1615"/>
                    <a:pt x="382" y="1605"/>
                  </a:cubicBezTo>
                  <a:cubicBezTo>
                    <a:pt x="392" y="1608"/>
                    <a:pt x="384" y="1592"/>
                    <a:pt x="390" y="1590"/>
                  </a:cubicBezTo>
                  <a:cubicBezTo>
                    <a:pt x="393" y="1579"/>
                    <a:pt x="398" y="1569"/>
                    <a:pt x="402" y="1560"/>
                  </a:cubicBezTo>
                  <a:cubicBezTo>
                    <a:pt x="402" y="1552"/>
                    <a:pt x="409" y="1552"/>
                    <a:pt x="407" y="1542"/>
                  </a:cubicBezTo>
                  <a:cubicBezTo>
                    <a:pt x="410" y="1537"/>
                    <a:pt x="415" y="1535"/>
                    <a:pt x="415" y="1527"/>
                  </a:cubicBezTo>
                  <a:cubicBezTo>
                    <a:pt x="415" y="1520"/>
                    <a:pt x="417" y="1514"/>
                    <a:pt x="422" y="1512"/>
                  </a:cubicBezTo>
                  <a:cubicBezTo>
                    <a:pt x="422" y="1505"/>
                    <a:pt x="423" y="1499"/>
                    <a:pt x="427" y="1497"/>
                  </a:cubicBezTo>
                  <a:cubicBezTo>
                    <a:pt x="427" y="1489"/>
                    <a:pt x="431" y="1485"/>
                    <a:pt x="433" y="1479"/>
                  </a:cubicBezTo>
                  <a:cubicBezTo>
                    <a:pt x="438" y="1477"/>
                    <a:pt x="435" y="1466"/>
                    <a:pt x="440" y="1464"/>
                  </a:cubicBezTo>
                  <a:cubicBezTo>
                    <a:pt x="443" y="1452"/>
                    <a:pt x="449" y="1443"/>
                    <a:pt x="455" y="1434"/>
                  </a:cubicBezTo>
                  <a:cubicBezTo>
                    <a:pt x="463" y="1413"/>
                    <a:pt x="477" y="1397"/>
                    <a:pt x="485" y="1376"/>
                  </a:cubicBezTo>
                  <a:cubicBezTo>
                    <a:pt x="491" y="1374"/>
                    <a:pt x="493" y="1369"/>
                    <a:pt x="493" y="1361"/>
                  </a:cubicBezTo>
                  <a:cubicBezTo>
                    <a:pt x="498" y="1359"/>
                    <a:pt x="499" y="1352"/>
                    <a:pt x="503" y="1348"/>
                  </a:cubicBezTo>
                  <a:cubicBezTo>
                    <a:pt x="509" y="1341"/>
                    <a:pt x="514" y="1331"/>
                    <a:pt x="518" y="1321"/>
                  </a:cubicBezTo>
                  <a:cubicBezTo>
                    <a:pt x="533" y="1307"/>
                    <a:pt x="537" y="1281"/>
                    <a:pt x="551" y="1265"/>
                  </a:cubicBezTo>
                  <a:cubicBezTo>
                    <a:pt x="550" y="1255"/>
                    <a:pt x="554" y="1250"/>
                    <a:pt x="558" y="1245"/>
                  </a:cubicBezTo>
                  <a:cubicBezTo>
                    <a:pt x="557" y="1236"/>
                    <a:pt x="561" y="1231"/>
                    <a:pt x="563" y="1225"/>
                  </a:cubicBezTo>
                  <a:cubicBezTo>
                    <a:pt x="567" y="1213"/>
                    <a:pt x="572" y="1200"/>
                    <a:pt x="576" y="1187"/>
                  </a:cubicBezTo>
                  <a:cubicBezTo>
                    <a:pt x="583" y="1190"/>
                    <a:pt x="572" y="1194"/>
                    <a:pt x="576" y="1200"/>
                  </a:cubicBezTo>
                  <a:cubicBezTo>
                    <a:pt x="576" y="1206"/>
                    <a:pt x="571" y="1207"/>
                    <a:pt x="573" y="1215"/>
                  </a:cubicBezTo>
                  <a:cubicBezTo>
                    <a:pt x="570" y="1224"/>
                    <a:pt x="567" y="1232"/>
                    <a:pt x="566" y="1243"/>
                  </a:cubicBezTo>
                  <a:cubicBezTo>
                    <a:pt x="559" y="1260"/>
                    <a:pt x="550" y="1274"/>
                    <a:pt x="546" y="1293"/>
                  </a:cubicBezTo>
                  <a:cubicBezTo>
                    <a:pt x="540" y="1299"/>
                    <a:pt x="535" y="1306"/>
                    <a:pt x="533" y="1316"/>
                  </a:cubicBezTo>
                  <a:cubicBezTo>
                    <a:pt x="527" y="1322"/>
                    <a:pt x="522" y="1329"/>
                    <a:pt x="520" y="1338"/>
                  </a:cubicBezTo>
                  <a:cubicBezTo>
                    <a:pt x="517" y="1341"/>
                    <a:pt x="512" y="1342"/>
                    <a:pt x="513" y="1348"/>
                  </a:cubicBezTo>
                  <a:cubicBezTo>
                    <a:pt x="512" y="1353"/>
                    <a:pt x="506" y="1353"/>
                    <a:pt x="508" y="1361"/>
                  </a:cubicBezTo>
                  <a:cubicBezTo>
                    <a:pt x="499" y="1364"/>
                    <a:pt x="499" y="1376"/>
                    <a:pt x="493" y="1381"/>
                  </a:cubicBezTo>
                  <a:cubicBezTo>
                    <a:pt x="494" y="1385"/>
                    <a:pt x="495" y="1381"/>
                    <a:pt x="498" y="1381"/>
                  </a:cubicBezTo>
                  <a:cubicBezTo>
                    <a:pt x="498" y="1385"/>
                    <a:pt x="498" y="1388"/>
                    <a:pt x="495" y="1389"/>
                  </a:cubicBezTo>
                  <a:cubicBezTo>
                    <a:pt x="498" y="1392"/>
                    <a:pt x="498" y="1398"/>
                    <a:pt x="498" y="1404"/>
                  </a:cubicBezTo>
                  <a:cubicBezTo>
                    <a:pt x="507" y="1395"/>
                    <a:pt x="507" y="1378"/>
                    <a:pt x="515" y="1369"/>
                  </a:cubicBezTo>
                  <a:cubicBezTo>
                    <a:pt x="517" y="1353"/>
                    <a:pt x="527" y="1347"/>
                    <a:pt x="528" y="1331"/>
                  </a:cubicBezTo>
                  <a:cubicBezTo>
                    <a:pt x="532" y="1330"/>
                    <a:pt x="532" y="1345"/>
                    <a:pt x="528" y="1343"/>
                  </a:cubicBezTo>
                  <a:cubicBezTo>
                    <a:pt x="528" y="1350"/>
                    <a:pt x="527" y="1354"/>
                    <a:pt x="523" y="1356"/>
                  </a:cubicBezTo>
                  <a:cubicBezTo>
                    <a:pt x="524" y="1368"/>
                    <a:pt x="515" y="1372"/>
                    <a:pt x="515" y="1384"/>
                  </a:cubicBezTo>
                  <a:cubicBezTo>
                    <a:pt x="511" y="1391"/>
                    <a:pt x="508" y="1400"/>
                    <a:pt x="505" y="1409"/>
                  </a:cubicBezTo>
                  <a:cubicBezTo>
                    <a:pt x="504" y="1414"/>
                    <a:pt x="500" y="1415"/>
                    <a:pt x="500" y="1421"/>
                  </a:cubicBezTo>
                  <a:cubicBezTo>
                    <a:pt x="497" y="1423"/>
                    <a:pt x="500" y="1431"/>
                    <a:pt x="495" y="1432"/>
                  </a:cubicBezTo>
                  <a:cubicBezTo>
                    <a:pt x="497" y="1445"/>
                    <a:pt x="494" y="1455"/>
                    <a:pt x="493" y="1467"/>
                  </a:cubicBezTo>
                  <a:cubicBezTo>
                    <a:pt x="494" y="1480"/>
                    <a:pt x="497" y="1488"/>
                    <a:pt x="498" y="1494"/>
                  </a:cubicBezTo>
                  <a:cubicBezTo>
                    <a:pt x="498" y="1502"/>
                    <a:pt x="498" y="1510"/>
                    <a:pt x="498" y="1517"/>
                  </a:cubicBezTo>
                  <a:cubicBezTo>
                    <a:pt x="496" y="1535"/>
                    <a:pt x="492" y="1549"/>
                    <a:pt x="490" y="1567"/>
                  </a:cubicBezTo>
                  <a:cubicBezTo>
                    <a:pt x="486" y="1568"/>
                    <a:pt x="489" y="1576"/>
                    <a:pt x="485" y="1578"/>
                  </a:cubicBezTo>
                  <a:cubicBezTo>
                    <a:pt x="486" y="1584"/>
                    <a:pt x="481" y="1583"/>
                    <a:pt x="483" y="1590"/>
                  </a:cubicBezTo>
                  <a:cubicBezTo>
                    <a:pt x="476" y="1593"/>
                    <a:pt x="479" y="1606"/>
                    <a:pt x="473" y="1610"/>
                  </a:cubicBezTo>
                  <a:cubicBezTo>
                    <a:pt x="468" y="1625"/>
                    <a:pt x="460" y="1638"/>
                    <a:pt x="455" y="1653"/>
                  </a:cubicBezTo>
                  <a:cubicBezTo>
                    <a:pt x="449" y="1667"/>
                    <a:pt x="443" y="1681"/>
                    <a:pt x="435" y="1693"/>
                  </a:cubicBezTo>
                  <a:cubicBezTo>
                    <a:pt x="427" y="1706"/>
                    <a:pt x="422" y="1720"/>
                    <a:pt x="413" y="1731"/>
                  </a:cubicBezTo>
                  <a:cubicBezTo>
                    <a:pt x="415" y="1735"/>
                    <a:pt x="415" y="1737"/>
                    <a:pt x="413" y="1741"/>
                  </a:cubicBezTo>
                  <a:cubicBezTo>
                    <a:pt x="409" y="1742"/>
                    <a:pt x="412" y="1749"/>
                    <a:pt x="408" y="1749"/>
                  </a:cubicBezTo>
                  <a:cubicBezTo>
                    <a:pt x="408" y="1755"/>
                    <a:pt x="414" y="1746"/>
                    <a:pt x="415" y="1744"/>
                  </a:cubicBezTo>
                  <a:cubicBezTo>
                    <a:pt x="419" y="1742"/>
                    <a:pt x="421" y="1740"/>
                    <a:pt x="425" y="1739"/>
                  </a:cubicBezTo>
                  <a:cubicBezTo>
                    <a:pt x="428" y="1732"/>
                    <a:pt x="438" y="1731"/>
                    <a:pt x="440" y="1724"/>
                  </a:cubicBezTo>
                  <a:cubicBezTo>
                    <a:pt x="452" y="1724"/>
                    <a:pt x="461" y="1714"/>
                    <a:pt x="468" y="1718"/>
                  </a:cubicBezTo>
                  <a:cubicBezTo>
                    <a:pt x="472" y="1728"/>
                    <a:pt x="457" y="1719"/>
                    <a:pt x="458" y="1726"/>
                  </a:cubicBezTo>
                  <a:cubicBezTo>
                    <a:pt x="451" y="1724"/>
                    <a:pt x="453" y="1731"/>
                    <a:pt x="448" y="1731"/>
                  </a:cubicBezTo>
                  <a:cubicBezTo>
                    <a:pt x="439" y="1738"/>
                    <a:pt x="429" y="1744"/>
                    <a:pt x="423" y="1754"/>
                  </a:cubicBezTo>
                  <a:cubicBezTo>
                    <a:pt x="414" y="1760"/>
                    <a:pt x="411" y="1772"/>
                    <a:pt x="403" y="1779"/>
                  </a:cubicBezTo>
                  <a:cubicBezTo>
                    <a:pt x="402" y="1790"/>
                    <a:pt x="396" y="1796"/>
                    <a:pt x="395" y="1807"/>
                  </a:cubicBezTo>
                  <a:cubicBezTo>
                    <a:pt x="390" y="1807"/>
                    <a:pt x="394" y="1818"/>
                    <a:pt x="390" y="1819"/>
                  </a:cubicBezTo>
                  <a:cubicBezTo>
                    <a:pt x="392" y="1826"/>
                    <a:pt x="385" y="1824"/>
                    <a:pt x="385" y="1829"/>
                  </a:cubicBezTo>
                  <a:cubicBezTo>
                    <a:pt x="387" y="1831"/>
                    <a:pt x="391" y="1843"/>
                    <a:pt x="385" y="1844"/>
                  </a:cubicBezTo>
                  <a:cubicBezTo>
                    <a:pt x="387" y="1852"/>
                    <a:pt x="390" y="1857"/>
                    <a:pt x="393" y="1864"/>
                  </a:cubicBezTo>
                  <a:cubicBezTo>
                    <a:pt x="394" y="1870"/>
                    <a:pt x="391" y="1871"/>
                    <a:pt x="390" y="1875"/>
                  </a:cubicBezTo>
                  <a:cubicBezTo>
                    <a:pt x="392" y="1877"/>
                    <a:pt x="393" y="1879"/>
                    <a:pt x="390" y="1880"/>
                  </a:cubicBezTo>
                  <a:cubicBezTo>
                    <a:pt x="395" y="1893"/>
                    <a:pt x="401" y="1904"/>
                    <a:pt x="405" y="1917"/>
                  </a:cubicBezTo>
                  <a:cubicBezTo>
                    <a:pt x="408" y="1919"/>
                    <a:pt x="409" y="1922"/>
                    <a:pt x="410" y="1925"/>
                  </a:cubicBezTo>
                  <a:cubicBezTo>
                    <a:pt x="412" y="1927"/>
                    <a:pt x="416" y="1927"/>
                    <a:pt x="415" y="1932"/>
                  </a:cubicBezTo>
                  <a:cubicBezTo>
                    <a:pt x="418" y="1937"/>
                    <a:pt x="423" y="1944"/>
                    <a:pt x="418" y="1950"/>
                  </a:cubicBezTo>
                  <a:cubicBezTo>
                    <a:pt x="409" y="1954"/>
                    <a:pt x="416" y="1941"/>
                    <a:pt x="410" y="1942"/>
                  </a:cubicBezTo>
                  <a:cubicBezTo>
                    <a:pt x="406" y="1941"/>
                    <a:pt x="408" y="1935"/>
                    <a:pt x="400" y="1937"/>
                  </a:cubicBezTo>
                  <a:cubicBezTo>
                    <a:pt x="398" y="1927"/>
                    <a:pt x="390" y="1922"/>
                    <a:pt x="388" y="1912"/>
                  </a:cubicBezTo>
                  <a:cubicBezTo>
                    <a:pt x="382" y="1912"/>
                    <a:pt x="386" y="1900"/>
                    <a:pt x="377" y="1902"/>
                  </a:cubicBezTo>
                  <a:cubicBezTo>
                    <a:pt x="380" y="1894"/>
                    <a:pt x="373" y="1894"/>
                    <a:pt x="372" y="1890"/>
                  </a:cubicBezTo>
                  <a:cubicBezTo>
                    <a:pt x="371" y="1883"/>
                    <a:pt x="363" y="1883"/>
                    <a:pt x="357" y="1880"/>
                  </a:cubicBezTo>
                  <a:cubicBezTo>
                    <a:pt x="356" y="1873"/>
                    <a:pt x="351" y="1869"/>
                    <a:pt x="350" y="1862"/>
                  </a:cubicBezTo>
                  <a:cubicBezTo>
                    <a:pt x="341" y="1860"/>
                    <a:pt x="334" y="1857"/>
                    <a:pt x="332" y="1849"/>
                  </a:cubicBezTo>
                  <a:cubicBezTo>
                    <a:pt x="325" y="1849"/>
                    <a:pt x="317" y="1848"/>
                    <a:pt x="315" y="1842"/>
                  </a:cubicBezTo>
                  <a:cubicBezTo>
                    <a:pt x="304" y="1844"/>
                    <a:pt x="300" y="1838"/>
                    <a:pt x="289" y="1839"/>
                  </a:cubicBezTo>
                  <a:cubicBezTo>
                    <a:pt x="286" y="1834"/>
                    <a:pt x="273" y="1839"/>
                    <a:pt x="277" y="1827"/>
                  </a:cubicBezTo>
                  <a:cubicBezTo>
                    <a:pt x="284" y="1820"/>
                    <a:pt x="288" y="1832"/>
                    <a:pt x="299" y="1829"/>
                  </a:cubicBezTo>
                  <a:cubicBezTo>
                    <a:pt x="305" y="1833"/>
                    <a:pt x="316" y="1833"/>
                    <a:pt x="322" y="1837"/>
                  </a:cubicBezTo>
                  <a:cubicBezTo>
                    <a:pt x="322" y="1826"/>
                    <a:pt x="310" y="1829"/>
                    <a:pt x="304" y="1824"/>
                  </a:cubicBezTo>
                  <a:cubicBezTo>
                    <a:pt x="296" y="1823"/>
                    <a:pt x="286" y="1823"/>
                    <a:pt x="282" y="1817"/>
                  </a:cubicBezTo>
                  <a:cubicBezTo>
                    <a:pt x="271" y="1817"/>
                    <a:pt x="264" y="1814"/>
                    <a:pt x="257" y="1812"/>
                  </a:cubicBezTo>
                  <a:cubicBezTo>
                    <a:pt x="251" y="1808"/>
                    <a:pt x="239" y="1811"/>
                    <a:pt x="234" y="1807"/>
                  </a:cubicBezTo>
                  <a:cubicBezTo>
                    <a:pt x="235" y="1800"/>
                    <a:pt x="246" y="1796"/>
                    <a:pt x="252" y="1802"/>
                  </a:cubicBezTo>
                  <a:cubicBezTo>
                    <a:pt x="256" y="1802"/>
                    <a:pt x="260" y="1803"/>
                    <a:pt x="262" y="1807"/>
                  </a:cubicBezTo>
                  <a:cubicBezTo>
                    <a:pt x="266" y="1807"/>
                    <a:pt x="271" y="1805"/>
                    <a:pt x="272" y="1809"/>
                  </a:cubicBezTo>
                  <a:cubicBezTo>
                    <a:pt x="301" y="1810"/>
                    <a:pt x="324" y="1818"/>
                    <a:pt x="342" y="1829"/>
                  </a:cubicBezTo>
                  <a:cubicBezTo>
                    <a:pt x="346" y="1828"/>
                    <a:pt x="341" y="1826"/>
                    <a:pt x="342" y="1822"/>
                  </a:cubicBezTo>
                  <a:cubicBezTo>
                    <a:pt x="339" y="1821"/>
                    <a:pt x="338" y="1817"/>
                    <a:pt x="335" y="1817"/>
                  </a:cubicBezTo>
                  <a:cubicBezTo>
                    <a:pt x="332" y="1811"/>
                    <a:pt x="328" y="1807"/>
                    <a:pt x="325" y="1802"/>
                  </a:cubicBezTo>
                  <a:cubicBezTo>
                    <a:pt x="320" y="1798"/>
                    <a:pt x="319" y="1791"/>
                    <a:pt x="314" y="1787"/>
                  </a:cubicBezTo>
                  <a:cubicBezTo>
                    <a:pt x="309" y="1783"/>
                    <a:pt x="305" y="1779"/>
                    <a:pt x="302" y="1774"/>
                  </a:cubicBezTo>
                  <a:cubicBezTo>
                    <a:pt x="300" y="1767"/>
                    <a:pt x="291" y="1768"/>
                    <a:pt x="292" y="1759"/>
                  </a:cubicBezTo>
                  <a:cubicBezTo>
                    <a:pt x="289" y="1753"/>
                    <a:pt x="283" y="1751"/>
                    <a:pt x="282" y="1744"/>
                  </a:cubicBezTo>
                  <a:cubicBezTo>
                    <a:pt x="271" y="1739"/>
                    <a:pt x="270" y="1724"/>
                    <a:pt x="259" y="1719"/>
                  </a:cubicBezTo>
                  <a:cubicBezTo>
                    <a:pt x="254" y="1707"/>
                    <a:pt x="246" y="1698"/>
                    <a:pt x="239" y="1688"/>
                  </a:cubicBezTo>
                  <a:cubicBezTo>
                    <a:pt x="235" y="1684"/>
                    <a:pt x="232" y="1679"/>
                    <a:pt x="229" y="1673"/>
                  </a:cubicBezTo>
                  <a:cubicBezTo>
                    <a:pt x="225" y="1669"/>
                    <a:pt x="220" y="1667"/>
                    <a:pt x="219" y="1661"/>
                  </a:cubicBezTo>
                  <a:cubicBezTo>
                    <a:pt x="214" y="1649"/>
                    <a:pt x="204" y="1642"/>
                    <a:pt x="201" y="1628"/>
                  </a:cubicBezTo>
                  <a:cubicBezTo>
                    <a:pt x="193" y="1620"/>
                    <a:pt x="194" y="1604"/>
                    <a:pt x="183" y="1598"/>
                  </a:cubicBezTo>
                  <a:cubicBezTo>
                    <a:pt x="182" y="1590"/>
                    <a:pt x="183" y="1580"/>
                    <a:pt x="176" y="1578"/>
                  </a:cubicBezTo>
                  <a:cubicBezTo>
                    <a:pt x="178" y="1567"/>
                    <a:pt x="173" y="1562"/>
                    <a:pt x="168" y="1558"/>
                  </a:cubicBezTo>
                  <a:cubicBezTo>
                    <a:pt x="168" y="1551"/>
                    <a:pt x="169" y="1543"/>
                    <a:pt x="166" y="1540"/>
                  </a:cubicBezTo>
                  <a:cubicBezTo>
                    <a:pt x="166" y="1531"/>
                    <a:pt x="157" y="1532"/>
                    <a:pt x="156" y="1525"/>
                  </a:cubicBezTo>
                  <a:cubicBezTo>
                    <a:pt x="153" y="1520"/>
                    <a:pt x="151" y="1514"/>
                    <a:pt x="146" y="1512"/>
                  </a:cubicBezTo>
                  <a:cubicBezTo>
                    <a:pt x="146" y="1506"/>
                    <a:pt x="147" y="1498"/>
                    <a:pt x="141" y="1497"/>
                  </a:cubicBezTo>
                  <a:cubicBezTo>
                    <a:pt x="138" y="1494"/>
                    <a:pt x="137" y="1487"/>
                    <a:pt x="133" y="1485"/>
                  </a:cubicBezTo>
                  <a:cubicBezTo>
                    <a:pt x="133" y="1472"/>
                    <a:pt x="123" y="1469"/>
                    <a:pt x="123" y="1457"/>
                  </a:cubicBezTo>
                  <a:cubicBezTo>
                    <a:pt x="119" y="1455"/>
                    <a:pt x="117" y="1449"/>
                    <a:pt x="118" y="1442"/>
                  </a:cubicBezTo>
                  <a:cubicBezTo>
                    <a:pt x="113" y="1440"/>
                    <a:pt x="111" y="1435"/>
                    <a:pt x="110" y="1429"/>
                  </a:cubicBezTo>
                  <a:cubicBezTo>
                    <a:pt x="108" y="1419"/>
                    <a:pt x="98" y="1416"/>
                    <a:pt x="100" y="1402"/>
                  </a:cubicBezTo>
                  <a:cubicBezTo>
                    <a:pt x="103" y="1402"/>
                    <a:pt x="102" y="1406"/>
                    <a:pt x="103" y="1409"/>
                  </a:cubicBezTo>
                  <a:cubicBezTo>
                    <a:pt x="106" y="1409"/>
                    <a:pt x="107" y="1410"/>
                    <a:pt x="108" y="1412"/>
                  </a:cubicBezTo>
                  <a:cubicBezTo>
                    <a:pt x="109" y="1417"/>
                    <a:pt x="115" y="1416"/>
                    <a:pt x="113" y="1424"/>
                  </a:cubicBezTo>
                  <a:cubicBezTo>
                    <a:pt x="119" y="1429"/>
                    <a:pt x="124" y="1435"/>
                    <a:pt x="125" y="1444"/>
                  </a:cubicBezTo>
                  <a:cubicBezTo>
                    <a:pt x="132" y="1449"/>
                    <a:pt x="135" y="1457"/>
                    <a:pt x="138" y="1465"/>
                  </a:cubicBezTo>
                  <a:cubicBezTo>
                    <a:pt x="141" y="1468"/>
                    <a:pt x="143" y="1471"/>
                    <a:pt x="146" y="1475"/>
                  </a:cubicBezTo>
                  <a:cubicBezTo>
                    <a:pt x="147" y="1477"/>
                    <a:pt x="152" y="1480"/>
                    <a:pt x="151" y="1485"/>
                  </a:cubicBezTo>
                  <a:cubicBezTo>
                    <a:pt x="162" y="1495"/>
                    <a:pt x="170" y="1509"/>
                    <a:pt x="181" y="1520"/>
                  </a:cubicBezTo>
                  <a:cubicBezTo>
                    <a:pt x="184" y="1527"/>
                    <a:pt x="192" y="1530"/>
                    <a:pt x="196" y="1537"/>
                  </a:cubicBezTo>
                  <a:cubicBezTo>
                    <a:pt x="201" y="1538"/>
                    <a:pt x="201" y="1544"/>
                    <a:pt x="206" y="1545"/>
                  </a:cubicBezTo>
                  <a:cubicBezTo>
                    <a:pt x="211" y="1545"/>
                    <a:pt x="208" y="1554"/>
                    <a:pt x="211" y="1555"/>
                  </a:cubicBezTo>
                  <a:cubicBezTo>
                    <a:pt x="219" y="1559"/>
                    <a:pt x="223" y="1568"/>
                    <a:pt x="231" y="1573"/>
                  </a:cubicBezTo>
                  <a:cubicBezTo>
                    <a:pt x="236" y="1573"/>
                    <a:pt x="236" y="1579"/>
                    <a:pt x="241" y="1580"/>
                  </a:cubicBezTo>
                  <a:cubicBezTo>
                    <a:pt x="240" y="1584"/>
                    <a:pt x="243" y="1585"/>
                    <a:pt x="246" y="1585"/>
                  </a:cubicBezTo>
                  <a:cubicBezTo>
                    <a:pt x="246" y="1588"/>
                    <a:pt x="247" y="1590"/>
                    <a:pt x="249" y="1590"/>
                  </a:cubicBezTo>
                  <a:cubicBezTo>
                    <a:pt x="255" y="1596"/>
                    <a:pt x="259" y="1604"/>
                    <a:pt x="264" y="1610"/>
                  </a:cubicBezTo>
                  <a:cubicBezTo>
                    <a:pt x="271" y="1610"/>
                    <a:pt x="266" y="1620"/>
                    <a:pt x="274" y="1618"/>
                  </a:cubicBezTo>
                  <a:cubicBezTo>
                    <a:pt x="274" y="1624"/>
                    <a:pt x="278" y="1626"/>
                    <a:pt x="282" y="1628"/>
                  </a:cubicBezTo>
                  <a:cubicBezTo>
                    <a:pt x="282" y="1620"/>
                    <a:pt x="278" y="1615"/>
                    <a:pt x="274" y="1610"/>
                  </a:cubicBezTo>
                  <a:cubicBezTo>
                    <a:pt x="270" y="1606"/>
                    <a:pt x="271" y="1599"/>
                    <a:pt x="266" y="1595"/>
                  </a:cubicBezTo>
                  <a:cubicBezTo>
                    <a:pt x="265" y="1589"/>
                    <a:pt x="257" y="1590"/>
                    <a:pt x="259" y="1580"/>
                  </a:cubicBezTo>
                  <a:cubicBezTo>
                    <a:pt x="255" y="1577"/>
                    <a:pt x="249" y="1575"/>
                    <a:pt x="249" y="1568"/>
                  </a:cubicBezTo>
                  <a:cubicBezTo>
                    <a:pt x="231" y="1555"/>
                    <a:pt x="219" y="1536"/>
                    <a:pt x="206" y="1517"/>
                  </a:cubicBezTo>
                  <a:cubicBezTo>
                    <a:pt x="203" y="1511"/>
                    <a:pt x="196" y="1509"/>
                    <a:pt x="193" y="1502"/>
                  </a:cubicBezTo>
                  <a:cubicBezTo>
                    <a:pt x="185" y="1502"/>
                    <a:pt x="187" y="1490"/>
                    <a:pt x="178" y="1490"/>
                  </a:cubicBezTo>
                  <a:cubicBezTo>
                    <a:pt x="178" y="1485"/>
                    <a:pt x="177" y="1481"/>
                    <a:pt x="173" y="1480"/>
                  </a:cubicBezTo>
                  <a:cubicBezTo>
                    <a:pt x="172" y="1477"/>
                    <a:pt x="168" y="1477"/>
                    <a:pt x="168" y="1472"/>
                  </a:cubicBezTo>
                  <a:cubicBezTo>
                    <a:pt x="164" y="1467"/>
                    <a:pt x="161" y="1460"/>
                    <a:pt x="156" y="1457"/>
                  </a:cubicBezTo>
                  <a:cubicBezTo>
                    <a:pt x="152" y="1454"/>
                    <a:pt x="153" y="1446"/>
                    <a:pt x="148" y="1442"/>
                  </a:cubicBezTo>
                  <a:cubicBezTo>
                    <a:pt x="147" y="1441"/>
                    <a:pt x="145" y="1442"/>
                    <a:pt x="146" y="1439"/>
                  </a:cubicBezTo>
                  <a:cubicBezTo>
                    <a:pt x="143" y="1433"/>
                    <a:pt x="139" y="1427"/>
                    <a:pt x="135" y="1422"/>
                  </a:cubicBezTo>
                  <a:cubicBezTo>
                    <a:pt x="135" y="1417"/>
                    <a:pt x="129" y="1419"/>
                    <a:pt x="130" y="1412"/>
                  </a:cubicBezTo>
                  <a:cubicBezTo>
                    <a:pt x="127" y="1411"/>
                    <a:pt x="130" y="1404"/>
                    <a:pt x="125" y="1404"/>
                  </a:cubicBezTo>
                  <a:cubicBezTo>
                    <a:pt x="123" y="1398"/>
                    <a:pt x="116" y="1395"/>
                    <a:pt x="115" y="1387"/>
                  </a:cubicBezTo>
                  <a:cubicBezTo>
                    <a:pt x="109" y="1384"/>
                    <a:pt x="112" y="1372"/>
                    <a:pt x="105" y="1369"/>
                  </a:cubicBezTo>
                  <a:cubicBezTo>
                    <a:pt x="102" y="1363"/>
                    <a:pt x="100" y="1355"/>
                    <a:pt x="95" y="1351"/>
                  </a:cubicBezTo>
                  <a:cubicBezTo>
                    <a:pt x="92" y="1337"/>
                    <a:pt x="85" y="1325"/>
                    <a:pt x="80" y="1311"/>
                  </a:cubicBezTo>
                  <a:cubicBezTo>
                    <a:pt x="70" y="1285"/>
                    <a:pt x="59" y="1260"/>
                    <a:pt x="57" y="1226"/>
                  </a:cubicBezTo>
                  <a:cubicBezTo>
                    <a:pt x="61" y="1229"/>
                    <a:pt x="62" y="1234"/>
                    <a:pt x="62" y="1241"/>
                  </a:cubicBezTo>
                  <a:cubicBezTo>
                    <a:pt x="66" y="1243"/>
                    <a:pt x="66" y="1249"/>
                    <a:pt x="67" y="1253"/>
                  </a:cubicBezTo>
                  <a:cubicBezTo>
                    <a:pt x="67" y="1265"/>
                    <a:pt x="76" y="1269"/>
                    <a:pt x="75" y="1281"/>
                  </a:cubicBezTo>
                  <a:cubicBezTo>
                    <a:pt x="80" y="1283"/>
                    <a:pt x="77" y="1293"/>
                    <a:pt x="83" y="1293"/>
                  </a:cubicBezTo>
                  <a:cubicBezTo>
                    <a:pt x="81" y="1301"/>
                    <a:pt x="87" y="1301"/>
                    <a:pt x="85" y="1309"/>
                  </a:cubicBezTo>
                  <a:cubicBezTo>
                    <a:pt x="94" y="1312"/>
                    <a:pt x="90" y="1327"/>
                    <a:pt x="98" y="1331"/>
                  </a:cubicBezTo>
                  <a:cubicBezTo>
                    <a:pt x="100" y="1336"/>
                    <a:pt x="98" y="1345"/>
                    <a:pt x="105" y="1344"/>
                  </a:cubicBezTo>
                  <a:cubicBezTo>
                    <a:pt x="103" y="1352"/>
                    <a:pt x="110" y="1351"/>
                    <a:pt x="108" y="1359"/>
                  </a:cubicBezTo>
                  <a:cubicBezTo>
                    <a:pt x="114" y="1365"/>
                    <a:pt x="117" y="1373"/>
                    <a:pt x="120" y="1382"/>
                  </a:cubicBezTo>
                  <a:cubicBezTo>
                    <a:pt x="128" y="1387"/>
                    <a:pt x="129" y="1398"/>
                    <a:pt x="135" y="1404"/>
                  </a:cubicBezTo>
                  <a:cubicBezTo>
                    <a:pt x="137" y="1409"/>
                    <a:pt x="141" y="1410"/>
                    <a:pt x="141" y="1417"/>
                  </a:cubicBezTo>
                  <a:cubicBezTo>
                    <a:pt x="143" y="1417"/>
                    <a:pt x="142" y="1422"/>
                    <a:pt x="146" y="1422"/>
                  </a:cubicBezTo>
                  <a:cubicBezTo>
                    <a:pt x="148" y="1422"/>
                    <a:pt x="148" y="1425"/>
                    <a:pt x="148" y="1427"/>
                  </a:cubicBezTo>
                  <a:cubicBezTo>
                    <a:pt x="155" y="1432"/>
                    <a:pt x="157" y="1443"/>
                    <a:pt x="163" y="1449"/>
                  </a:cubicBezTo>
                  <a:cubicBezTo>
                    <a:pt x="164" y="1455"/>
                    <a:pt x="170" y="1454"/>
                    <a:pt x="171" y="1459"/>
                  </a:cubicBezTo>
                  <a:cubicBezTo>
                    <a:pt x="176" y="1460"/>
                    <a:pt x="173" y="1469"/>
                    <a:pt x="178" y="1470"/>
                  </a:cubicBezTo>
                  <a:cubicBezTo>
                    <a:pt x="188" y="1473"/>
                    <a:pt x="186" y="1487"/>
                    <a:pt x="196" y="1490"/>
                  </a:cubicBezTo>
                  <a:cubicBezTo>
                    <a:pt x="197" y="1495"/>
                    <a:pt x="203" y="1495"/>
                    <a:pt x="204" y="1500"/>
                  </a:cubicBezTo>
                  <a:cubicBezTo>
                    <a:pt x="203" y="1506"/>
                    <a:pt x="213" y="1502"/>
                    <a:pt x="211" y="1510"/>
                  </a:cubicBezTo>
                  <a:cubicBezTo>
                    <a:pt x="221" y="1513"/>
                    <a:pt x="221" y="1525"/>
                    <a:pt x="229" y="1530"/>
                  </a:cubicBezTo>
                  <a:cubicBezTo>
                    <a:pt x="231" y="1533"/>
                    <a:pt x="233" y="1537"/>
                    <a:pt x="236" y="1540"/>
                  </a:cubicBezTo>
                  <a:cubicBezTo>
                    <a:pt x="240" y="1542"/>
                    <a:pt x="244" y="1544"/>
                    <a:pt x="244" y="1550"/>
                  </a:cubicBezTo>
                  <a:cubicBezTo>
                    <a:pt x="258" y="1559"/>
                    <a:pt x="264" y="1576"/>
                    <a:pt x="277" y="1588"/>
                  </a:cubicBezTo>
                  <a:cubicBezTo>
                    <a:pt x="277" y="1572"/>
                    <a:pt x="271" y="1570"/>
                    <a:pt x="271" y="1550"/>
                  </a:cubicBezTo>
                  <a:cubicBezTo>
                    <a:pt x="270" y="1548"/>
                    <a:pt x="267" y="1546"/>
                    <a:pt x="264" y="1545"/>
                  </a:cubicBezTo>
                  <a:cubicBezTo>
                    <a:pt x="267" y="1542"/>
                    <a:pt x="265" y="1541"/>
                    <a:pt x="264" y="1537"/>
                  </a:cubicBezTo>
                  <a:cubicBezTo>
                    <a:pt x="260" y="1534"/>
                    <a:pt x="257" y="1529"/>
                    <a:pt x="256" y="1522"/>
                  </a:cubicBezTo>
                  <a:cubicBezTo>
                    <a:pt x="251" y="1520"/>
                    <a:pt x="247" y="1516"/>
                    <a:pt x="249" y="1507"/>
                  </a:cubicBezTo>
                  <a:cubicBezTo>
                    <a:pt x="243" y="1505"/>
                    <a:pt x="241" y="1500"/>
                    <a:pt x="239" y="1495"/>
                  </a:cubicBezTo>
                  <a:cubicBezTo>
                    <a:pt x="236" y="1491"/>
                    <a:pt x="232" y="1490"/>
                    <a:pt x="229" y="1487"/>
                  </a:cubicBezTo>
                  <a:cubicBezTo>
                    <a:pt x="229" y="1481"/>
                    <a:pt x="225" y="1479"/>
                    <a:pt x="221" y="1477"/>
                  </a:cubicBezTo>
                  <a:cubicBezTo>
                    <a:pt x="220" y="1467"/>
                    <a:pt x="213" y="1464"/>
                    <a:pt x="211" y="1454"/>
                  </a:cubicBezTo>
                  <a:cubicBezTo>
                    <a:pt x="205" y="1448"/>
                    <a:pt x="202" y="1439"/>
                    <a:pt x="193" y="1434"/>
                  </a:cubicBezTo>
                  <a:cubicBezTo>
                    <a:pt x="196" y="1426"/>
                    <a:pt x="189" y="1427"/>
                    <a:pt x="188" y="1422"/>
                  </a:cubicBezTo>
                  <a:cubicBezTo>
                    <a:pt x="186" y="1418"/>
                    <a:pt x="184" y="1414"/>
                    <a:pt x="181" y="1412"/>
                  </a:cubicBezTo>
                  <a:cubicBezTo>
                    <a:pt x="179" y="1401"/>
                    <a:pt x="172" y="1397"/>
                    <a:pt x="168" y="1389"/>
                  </a:cubicBezTo>
                  <a:cubicBezTo>
                    <a:pt x="166" y="1386"/>
                    <a:pt x="161" y="1384"/>
                    <a:pt x="161" y="1379"/>
                  </a:cubicBezTo>
                  <a:cubicBezTo>
                    <a:pt x="163" y="1374"/>
                    <a:pt x="157" y="1376"/>
                    <a:pt x="156" y="1374"/>
                  </a:cubicBezTo>
                  <a:cubicBezTo>
                    <a:pt x="154" y="1373"/>
                    <a:pt x="156" y="1368"/>
                    <a:pt x="153" y="1369"/>
                  </a:cubicBezTo>
                  <a:cubicBezTo>
                    <a:pt x="153" y="1363"/>
                    <a:pt x="149" y="1362"/>
                    <a:pt x="151" y="1354"/>
                  </a:cubicBezTo>
                  <a:cubicBezTo>
                    <a:pt x="143" y="1347"/>
                    <a:pt x="140" y="1337"/>
                    <a:pt x="133" y="1331"/>
                  </a:cubicBezTo>
                  <a:cubicBezTo>
                    <a:pt x="133" y="1317"/>
                    <a:pt x="124" y="1312"/>
                    <a:pt x="120" y="1301"/>
                  </a:cubicBezTo>
                  <a:cubicBezTo>
                    <a:pt x="119" y="1295"/>
                    <a:pt x="118" y="1290"/>
                    <a:pt x="113" y="1288"/>
                  </a:cubicBezTo>
                  <a:cubicBezTo>
                    <a:pt x="113" y="1281"/>
                    <a:pt x="112" y="1276"/>
                    <a:pt x="108" y="1273"/>
                  </a:cubicBezTo>
                  <a:cubicBezTo>
                    <a:pt x="108" y="1265"/>
                    <a:pt x="101" y="1265"/>
                    <a:pt x="103" y="1256"/>
                  </a:cubicBezTo>
                  <a:cubicBezTo>
                    <a:pt x="97" y="1255"/>
                    <a:pt x="100" y="1245"/>
                    <a:pt x="95" y="1243"/>
                  </a:cubicBezTo>
                  <a:cubicBezTo>
                    <a:pt x="91" y="1234"/>
                    <a:pt x="92" y="1219"/>
                    <a:pt x="85" y="1213"/>
                  </a:cubicBezTo>
                  <a:cubicBezTo>
                    <a:pt x="84" y="1200"/>
                    <a:pt x="79" y="1190"/>
                    <a:pt x="75" y="1180"/>
                  </a:cubicBezTo>
                  <a:cubicBezTo>
                    <a:pt x="70" y="1172"/>
                    <a:pt x="70" y="1159"/>
                    <a:pt x="62" y="1153"/>
                  </a:cubicBezTo>
                  <a:cubicBezTo>
                    <a:pt x="63" y="1145"/>
                    <a:pt x="62" y="1140"/>
                    <a:pt x="57" y="1137"/>
                  </a:cubicBezTo>
                  <a:cubicBezTo>
                    <a:pt x="54" y="1130"/>
                    <a:pt x="58" y="1131"/>
                    <a:pt x="55" y="1125"/>
                  </a:cubicBezTo>
                  <a:cubicBezTo>
                    <a:pt x="55" y="1121"/>
                    <a:pt x="45" y="1115"/>
                    <a:pt x="52" y="1112"/>
                  </a:cubicBezTo>
                  <a:cubicBezTo>
                    <a:pt x="51" y="1107"/>
                    <a:pt x="46" y="1105"/>
                    <a:pt x="47" y="1097"/>
                  </a:cubicBezTo>
                  <a:cubicBezTo>
                    <a:pt x="48" y="1093"/>
                    <a:pt x="45" y="1093"/>
                    <a:pt x="45" y="1090"/>
                  </a:cubicBezTo>
                  <a:cubicBezTo>
                    <a:pt x="42" y="1090"/>
                    <a:pt x="43" y="1087"/>
                    <a:pt x="42" y="1085"/>
                  </a:cubicBezTo>
                  <a:cubicBezTo>
                    <a:pt x="48" y="1089"/>
                    <a:pt x="52" y="1095"/>
                    <a:pt x="52" y="1105"/>
                  </a:cubicBezTo>
                  <a:cubicBezTo>
                    <a:pt x="57" y="1105"/>
                    <a:pt x="54" y="1113"/>
                    <a:pt x="57" y="1115"/>
                  </a:cubicBezTo>
                  <a:cubicBezTo>
                    <a:pt x="59" y="1118"/>
                    <a:pt x="61" y="1122"/>
                    <a:pt x="60" y="1127"/>
                  </a:cubicBezTo>
                  <a:cubicBezTo>
                    <a:pt x="67" y="1132"/>
                    <a:pt x="67" y="1146"/>
                    <a:pt x="72" y="1153"/>
                  </a:cubicBezTo>
                  <a:cubicBezTo>
                    <a:pt x="71" y="1161"/>
                    <a:pt x="80" y="1158"/>
                    <a:pt x="77" y="1168"/>
                  </a:cubicBezTo>
                  <a:cubicBezTo>
                    <a:pt x="83" y="1168"/>
                    <a:pt x="78" y="1179"/>
                    <a:pt x="85" y="1178"/>
                  </a:cubicBezTo>
                  <a:cubicBezTo>
                    <a:pt x="87" y="1200"/>
                    <a:pt x="101" y="1211"/>
                    <a:pt x="108" y="1228"/>
                  </a:cubicBezTo>
                  <a:cubicBezTo>
                    <a:pt x="112" y="1236"/>
                    <a:pt x="115" y="1246"/>
                    <a:pt x="123" y="1251"/>
                  </a:cubicBezTo>
                  <a:cubicBezTo>
                    <a:pt x="124" y="1262"/>
                    <a:pt x="134" y="1265"/>
                    <a:pt x="135" y="1276"/>
                  </a:cubicBezTo>
                  <a:cubicBezTo>
                    <a:pt x="139" y="1279"/>
                    <a:pt x="142" y="1283"/>
                    <a:pt x="145" y="1286"/>
                  </a:cubicBezTo>
                  <a:cubicBezTo>
                    <a:pt x="145" y="1292"/>
                    <a:pt x="149" y="1294"/>
                    <a:pt x="153" y="1296"/>
                  </a:cubicBezTo>
                  <a:cubicBezTo>
                    <a:pt x="156" y="1299"/>
                    <a:pt x="155" y="1305"/>
                    <a:pt x="161" y="1306"/>
                  </a:cubicBezTo>
                  <a:cubicBezTo>
                    <a:pt x="162" y="1311"/>
                    <a:pt x="162" y="1317"/>
                    <a:pt x="168" y="1316"/>
                  </a:cubicBezTo>
                  <a:cubicBezTo>
                    <a:pt x="169" y="1323"/>
                    <a:pt x="173" y="1327"/>
                    <a:pt x="173" y="1334"/>
                  </a:cubicBezTo>
                  <a:cubicBezTo>
                    <a:pt x="182" y="1344"/>
                    <a:pt x="191" y="1353"/>
                    <a:pt x="196" y="1366"/>
                  </a:cubicBezTo>
                  <a:cubicBezTo>
                    <a:pt x="202" y="1369"/>
                    <a:pt x="204" y="1377"/>
                    <a:pt x="206" y="1384"/>
                  </a:cubicBezTo>
                  <a:cubicBezTo>
                    <a:pt x="214" y="1385"/>
                    <a:pt x="209" y="1397"/>
                    <a:pt x="216" y="1399"/>
                  </a:cubicBezTo>
                  <a:cubicBezTo>
                    <a:pt x="224" y="1410"/>
                    <a:pt x="227" y="1424"/>
                    <a:pt x="236" y="1434"/>
                  </a:cubicBezTo>
                  <a:cubicBezTo>
                    <a:pt x="239" y="1449"/>
                    <a:pt x="247" y="1459"/>
                    <a:pt x="251" y="1472"/>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20" y="790"/>
                    <a:pt x="325" y="780"/>
                    <a:pt x="334" y="775"/>
                  </a:cubicBezTo>
                  <a:cubicBezTo>
                    <a:pt x="333" y="759"/>
                    <a:pt x="349" y="760"/>
                    <a:pt x="349" y="745"/>
                  </a:cubicBezTo>
                  <a:cubicBezTo>
                    <a:pt x="358" y="743"/>
                    <a:pt x="361" y="735"/>
                    <a:pt x="366" y="730"/>
                  </a:cubicBezTo>
                  <a:cubicBezTo>
                    <a:pt x="372" y="724"/>
                    <a:pt x="378" y="718"/>
                    <a:pt x="384" y="712"/>
                  </a:cubicBezTo>
                  <a:cubicBezTo>
                    <a:pt x="387" y="708"/>
                    <a:pt x="391" y="707"/>
                    <a:pt x="394" y="704"/>
                  </a:cubicBezTo>
                  <a:cubicBezTo>
                    <a:pt x="397" y="702"/>
                    <a:pt x="399" y="697"/>
                    <a:pt x="402" y="694"/>
                  </a:cubicBezTo>
                  <a:cubicBezTo>
                    <a:pt x="408" y="689"/>
                    <a:pt x="414" y="684"/>
                    <a:pt x="422" y="679"/>
                  </a:cubicBezTo>
                  <a:cubicBezTo>
                    <a:pt x="426" y="674"/>
                    <a:pt x="429" y="668"/>
                    <a:pt x="434" y="664"/>
                  </a:cubicBezTo>
                  <a:cubicBezTo>
                    <a:pt x="437" y="662"/>
                    <a:pt x="439" y="659"/>
                    <a:pt x="442" y="657"/>
                  </a:cubicBezTo>
                  <a:cubicBezTo>
                    <a:pt x="446" y="655"/>
                    <a:pt x="444" y="649"/>
                    <a:pt x="452" y="651"/>
                  </a:cubicBezTo>
                  <a:cubicBezTo>
                    <a:pt x="457" y="640"/>
                    <a:pt x="466" y="634"/>
                    <a:pt x="472" y="624"/>
                  </a:cubicBezTo>
                  <a:cubicBezTo>
                    <a:pt x="480" y="626"/>
                    <a:pt x="475" y="615"/>
                    <a:pt x="485" y="619"/>
                  </a:cubicBezTo>
                  <a:cubicBezTo>
                    <a:pt x="485" y="608"/>
                    <a:pt x="494" y="606"/>
                    <a:pt x="500" y="601"/>
                  </a:cubicBezTo>
                  <a:cubicBezTo>
                    <a:pt x="503" y="593"/>
                    <a:pt x="511" y="589"/>
                    <a:pt x="517" y="583"/>
                  </a:cubicBezTo>
                  <a:cubicBezTo>
                    <a:pt x="521" y="575"/>
                    <a:pt x="530" y="573"/>
                    <a:pt x="535" y="566"/>
                  </a:cubicBezTo>
                  <a:cubicBezTo>
                    <a:pt x="536" y="561"/>
                    <a:pt x="542" y="561"/>
                    <a:pt x="542" y="556"/>
                  </a:cubicBezTo>
                  <a:cubicBezTo>
                    <a:pt x="551" y="558"/>
                    <a:pt x="548" y="549"/>
                    <a:pt x="553" y="548"/>
                  </a:cubicBezTo>
                  <a:cubicBezTo>
                    <a:pt x="554" y="538"/>
                    <a:pt x="566" y="538"/>
                    <a:pt x="568" y="528"/>
                  </a:cubicBezTo>
                  <a:cubicBezTo>
                    <a:pt x="573" y="527"/>
                    <a:pt x="573" y="521"/>
                    <a:pt x="575" y="518"/>
                  </a:cubicBezTo>
                  <a:cubicBezTo>
                    <a:pt x="577" y="517"/>
                    <a:pt x="578" y="516"/>
                    <a:pt x="578" y="513"/>
                  </a:cubicBezTo>
                  <a:cubicBezTo>
                    <a:pt x="581" y="513"/>
                    <a:pt x="584" y="512"/>
                    <a:pt x="583" y="508"/>
                  </a:cubicBezTo>
                  <a:cubicBezTo>
                    <a:pt x="588" y="501"/>
                    <a:pt x="593" y="495"/>
                    <a:pt x="598" y="488"/>
                  </a:cubicBezTo>
                  <a:cubicBezTo>
                    <a:pt x="603" y="487"/>
                    <a:pt x="598" y="477"/>
                    <a:pt x="605" y="478"/>
                  </a:cubicBezTo>
                  <a:cubicBezTo>
                    <a:pt x="609" y="476"/>
                    <a:pt x="605" y="465"/>
                    <a:pt x="613" y="468"/>
                  </a:cubicBezTo>
                  <a:cubicBezTo>
                    <a:pt x="613" y="463"/>
                    <a:pt x="611" y="462"/>
                    <a:pt x="608" y="465"/>
                  </a:cubicBezTo>
                  <a:cubicBezTo>
                    <a:pt x="607" y="469"/>
                    <a:pt x="604" y="469"/>
                    <a:pt x="603" y="473"/>
                  </a:cubicBezTo>
                  <a:cubicBezTo>
                    <a:pt x="604" y="479"/>
                    <a:pt x="593" y="475"/>
                    <a:pt x="595" y="483"/>
                  </a:cubicBezTo>
                  <a:cubicBezTo>
                    <a:pt x="590" y="484"/>
                    <a:pt x="590" y="490"/>
                    <a:pt x="585" y="490"/>
                  </a:cubicBezTo>
                  <a:cubicBezTo>
                    <a:pt x="582" y="493"/>
                    <a:pt x="580" y="497"/>
                    <a:pt x="578" y="500"/>
                  </a:cubicBezTo>
                  <a:cubicBezTo>
                    <a:pt x="573" y="503"/>
                    <a:pt x="570" y="506"/>
                    <a:pt x="568" y="510"/>
                  </a:cubicBezTo>
                  <a:cubicBezTo>
                    <a:pt x="553" y="520"/>
                    <a:pt x="540" y="531"/>
                    <a:pt x="527" y="543"/>
                  </a:cubicBezTo>
                  <a:cubicBezTo>
                    <a:pt x="513" y="553"/>
                    <a:pt x="500" y="565"/>
                    <a:pt x="487" y="576"/>
                  </a:cubicBezTo>
                  <a:cubicBezTo>
                    <a:pt x="482" y="577"/>
                    <a:pt x="482" y="583"/>
                    <a:pt x="477" y="584"/>
                  </a:cubicBezTo>
                  <a:cubicBezTo>
                    <a:pt x="474" y="584"/>
                    <a:pt x="475" y="588"/>
                    <a:pt x="472" y="589"/>
                  </a:cubicBezTo>
                  <a:cubicBezTo>
                    <a:pt x="469" y="589"/>
                    <a:pt x="468" y="591"/>
                    <a:pt x="467" y="594"/>
                  </a:cubicBezTo>
                  <a:cubicBezTo>
                    <a:pt x="464" y="596"/>
                    <a:pt x="458" y="596"/>
                    <a:pt x="457" y="601"/>
                  </a:cubicBezTo>
                  <a:cubicBezTo>
                    <a:pt x="457" y="608"/>
                    <a:pt x="447" y="605"/>
                    <a:pt x="447" y="611"/>
                  </a:cubicBezTo>
                  <a:cubicBezTo>
                    <a:pt x="439" y="615"/>
                    <a:pt x="436" y="623"/>
                    <a:pt x="429" y="629"/>
                  </a:cubicBezTo>
                  <a:cubicBezTo>
                    <a:pt x="421" y="633"/>
                    <a:pt x="418" y="642"/>
                    <a:pt x="412" y="649"/>
                  </a:cubicBezTo>
                  <a:cubicBezTo>
                    <a:pt x="406" y="656"/>
                    <a:pt x="397" y="659"/>
                    <a:pt x="394" y="669"/>
                  </a:cubicBezTo>
                  <a:cubicBezTo>
                    <a:pt x="384" y="672"/>
                    <a:pt x="382" y="683"/>
                    <a:pt x="374" y="687"/>
                  </a:cubicBezTo>
                  <a:cubicBezTo>
                    <a:pt x="371" y="689"/>
                    <a:pt x="369" y="694"/>
                    <a:pt x="366" y="697"/>
                  </a:cubicBezTo>
                  <a:cubicBezTo>
                    <a:pt x="361" y="698"/>
                    <a:pt x="361" y="704"/>
                    <a:pt x="359" y="707"/>
                  </a:cubicBezTo>
                  <a:cubicBezTo>
                    <a:pt x="351" y="711"/>
                    <a:pt x="351" y="724"/>
                    <a:pt x="341" y="727"/>
                  </a:cubicBezTo>
                  <a:cubicBezTo>
                    <a:pt x="338" y="737"/>
                    <a:pt x="331" y="742"/>
                    <a:pt x="326" y="750"/>
                  </a:cubicBezTo>
                  <a:cubicBezTo>
                    <a:pt x="324" y="753"/>
                    <a:pt x="322" y="757"/>
                    <a:pt x="319" y="760"/>
                  </a:cubicBezTo>
                  <a:cubicBezTo>
                    <a:pt x="314" y="762"/>
                    <a:pt x="315" y="769"/>
                    <a:pt x="309" y="770"/>
                  </a:cubicBezTo>
                  <a:cubicBezTo>
                    <a:pt x="309" y="785"/>
                    <a:pt x="297" y="788"/>
                    <a:pt x="296" y="803"/>
                  </a:cubicBezTo>
                  <a:cubicBezTo>
                    <a:pt x="288" y="810"/>
                    <a:pt x="283" y="820"/>
                    <a:pt x="281" y="833"/>
                  </a:cubicBezTo>
                  <a:cubicBezTo>
                    <a:pt x="274" y="835"/>
                    <a:pt x="274" y="844"/>
                    <a:pt x="266" y="845"/>
                  </a:cubicBezTo>
                  <a:cubicBezTo>
                    <a:pt x="266" y="851"/>
                    <a:pt x="266" y="857"/>
                    <a:pt x="266" y="863"/>
                  </a:cubicBezTo>
                  <a:cubicBezTo>
                    <a:pt x="264" y="865"/>
                    <a:pt x="258" y="875"/>
                    <a:pt x="263" y="876"/>
                  </a:cubicBezTo>
                  <a:cubicBezTo>
                    <a:pt x="279" y="860"/>
                    <a:pt x="284" y="834"/>
                    <a:pt x="301" y="820"/>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79" y="908"/>
                    <a:pt x="80" y="916"/>
                    <a:pt x="85" y="921"/>
                  </a:cubicBezTo>
                  <a:cubicBezTo>
                    <a:pt x="92" y="948"/>
                    <a:pt x="105" y="969"/>
                    <a:pt x="115" y="994"/>
                  </a:cubicBezTo>
                  <a:cubicBezTo>
                    <a:pt x="117" y="1000"/>
                    <a:pt x="122" y="1004"/>
                    <a:pt x="123" y="1012"/>
                  </a:cubicBezTo>
                  <a:cubicBezTo>
                    <a:pt x="130" y="1012"/>
                    <a:pt x="126" y="1025"/>
                    <a:pt x="133" y="1027"/>
                  </a:cubicBezTo>
                  <a:cubicBezTo>
                    <a:pt x="133" y="1035"/>
                    <a:pt x="137" y="1037"/>
                    <a:pt x="140" y="1039"/>
                  </a:cubicBezTo>
                  <a:cubicBezTo>
                    <a:pt x="141" y="1040"/>
                    <a:pt x="140" y="1043"/>
                    <a:pt x="140" y="1044"/>
                  </a:cubicBezTo>
                  <a:cubicBezTo>
                    <a:pt x="143" y="1050"/>
                    <a:pt x="148" y="1055"/>
                    <a:pt x="150" y="1062"/>
                  </a:cubicBezTo>
                  <a:cubicBezTo>
                    <a:pt x="160" y="1070"/>
                    <a:pt x="164" y="1084"/>
                    <a:pt x="173" y="1092"/>
                  </a:cubicBezTo>
                  <a:cubicBezTo>
                    <a:pt x="173" y="1100"/>
                    <a:pt x="181" y="1101"/>
                    <a:pt x="181" y="1110"/>
                  </a:cubicBezTo>
                  <a:cubicBezTo>
                    <a:pt x="185" y="1114"/>
                    <a:pt x="188" y="1121"/>
                    <a:pt x="193" y="1125"/>
                  </a:cubicBezTo>
                  <a:cubicBezTo>
                    <a:pt x="197" y="1138"/>
                    <a:pt x="205" y="1147"/>
                    <a:pt x="208" y="1160"/>
                  </a:cubicBezTo>
                  <a:cubicBezTo>
                    <a:pt x="212" y="1160"/>
                    <a:pt x="210" y="1167"/>
                    <a:pt x="213" y="1168"/>
                  </a:cubicBezTo>
                  <a:cubicBezTo>
                    <a:pt x="213" y="1172"/>
                    <a:pt x="217" y="1173"/>
                    <a:pt x="218" y="1175"/>
                  </a:cubicBezTo>
                  <a:cubicBezTo>
                    <a:pt x="220" y="1183"/>
                    <a:pt x="221" y="1191"/>
                    <a:pt x="228" y="1193"/>
                  </a:cubicBezTo>
                  <a:cubicBezTo>
                    <a:pt x="227" y="1183"/>
                    <a:pt x="222" y="1175"/>
                    <a:pt x="218" y="1168"/>
                  </a:cubicBezTo>
                  <a:cubicBezTo>
                    <a:pt x="223" y="1163"/>
                    <a:pt x="216" y="1159"/>
                    <a:pt x="218" y="1150"/>
                  </a:cubicBezTo>
                  <a:cubicBezTo>
                    <a:pt x="214" y="1150"/>
                    <a:pt x="217" y="1143"/>
                    <a:pt x="213" y="1142"/>
                  </a:cubicBezTo>
                  <a:cubicBezTo>
                    <a:pt x="214" y="1136"/>
                    <a:pt x="209" y="1137"/>
                    <a:pt x="211" y="1130"/>
                  </a:cubicBezTo>
                  <a:cubicBezTo>
                    <a:pt x="208" y="1122"/>
                    <a:pt x="204" y="1116"/>
                    <a:pt x="203" y="1107"/>
                  </a:cubicBezTo>
                  <a:cubicBezTo>
                    <a:pt x="195" y="1104"/>
                    <a:pt x="202" y="1099"/>
                    <a:pt x="196" y="1092"/>
                  </a:cubicBezTo>
                  <a:cubicBezTo>
                    <a:pt x="190" y="1087"/>
                    <a:pt x="191" y="1077"/>
                    <a:pt x="186" y="1072"/>
                  </a:cubicBezTo>
                  <a:cubicBezTo>
                    <a:pt x="182" y="1066"/>
                    <a:pt x="181" y="1058"/>
                    <a:pt x="175" y="1054"/>
                  </a:cubicBezTo>
                  <a:cubicBezTo>
                    <a:pt x="174" y="1051"/>
                    <a:pt x="172" y="1048"/>
                    <a:pt x="170" y="1044"/>
                  </a:cubicBezTo>
                  <a:cubicBezTo>
                    <a:pt x="164" y="1046"/>
                    <a:pt x="172" y="1032"/>
                    <a:pt x="165" y="1034"/>
                  </a:cubicBezTo>
                  <a:cubicBezTo>
                    <a:pt x="159" y="1021"/>
                    <a:pt x="152" y="1007"/>
                    <a:pt x="143" y="996"/>
                  </a:cubicBezTo>
                  <a:cubicBezTo>
                    <a:pt x="138" y="992"/>
                    <a:pt x="137" y="984"/>
                    <a:pt x="133" y="979"/>
                  </a:cubicBezTo>
                  <a:cubicBezTo>
                    <a:pt x="130" y="971"/>
                    <a:pt x="123" y="968"/>
                    <a:pt x="123" y="959"/>
                  </a:cubicBezTo>
                  <a:cubicBezTo>
                    <a:pt x="116" y="956"/>
                    <a:pt x="117" y="944"/>
                    <a:pt x="110" y="941"/>
                  </a:cubicBezTo>
                  <a:cubicBezTo>
                    <a:pt x="106" y="935"/>
                    <a:pt x="105" y="926"/>
                    <a:pt x="100" y="921"/>
                  </a:cubicBezTo>
                  <a:cubicBezTo>
                    <a:pt x="98" y="914"/>
                    <a:pt x="92" y="910"/>
                    <a:pt x="90" y="903"/>
                  </a:cubicBezTo>
                  <a:cubicBezTo>
                    <a:pt x="87" y="897"/>
                    <a:pt x="79" y="894"/>
                    <a:pt x="80" y="883"/>
                  </a:cubicBezTo>
                  <a:cubicBezTo>
                    <a:pt x="68" y="875"/>
                    <a:pt x="70" y="853"/>
                    <a:pt x="60" y="84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89" y="1126"/>
                    <a:pt x="96" y="1131"/>
                    <a:pt x="98" y="1140"/>
                  </a:cubicBezTo>
                  <a:cubicBezTo>
                    <a:pt x="108" y="1151"/>
                    <a:pt x="115" y="1166"/>
                    <a:pt x="123" y="1180"/>
                  </a:cubicBezTo>
                  <a:cubicBezTo>
                    <a:pt x="124" y="1184"/>
                    <a:pt x="126" y="1187"/>
                    <a:pt x="128" y="1190"/>
                  </a:cubicBezTo>
                  <a:cubicBezTo>
                    <a:pt x="133" y="1191"/>
                    <a:pt x="128" y="1201"/>
                    <a:pt x="135" y="1200"/>
                  </a:cubicBezTo>
                  <a:cubicBezTo>
                    <a:pt x="134" y="1208"/>
                    <a:pt x="138" y="1209"/>
                    <a:pt x="138" y="1215"/>
                  </a:cubicBezTo>
                  <a:cubicBezTo>
                    <a:pt x="146" y="1213"/>
                    <a:pt x="141" y="1224"/>
                    <a:pt x="145" y="1225"/>
                  </a:cubicBezTo>
                  <a:cubicBezTo>
                    <a:pt x="148" y="1234"/>
                    <a:pt x="156" y="1237"/>
                    <a:pt x="158" y="1246"/>
                  </a:cubicBezTo>
                  <a:cubicBezTo>
                    <a:pt x="163" y="1252"/>
                    <a:pt x="163" y="1262"/>
                    <a:pt x="171" y="1266"/>
                  </a:cubicBezTo>
                  <a:cubicBezTo>
                    <a:pt x="170" y="1271"/>
                    <a:pt x="171" y="1275"/>
                    <a:pt x="176" y="1276"/>
                  </a:cubicBezTo>
                  <a:cubicBezTo>
                    <a:pt x="181" y="1276"/>
                    <a:pt x="178" y="1285"/>
                    <a:pt x="183" y="1286"/>
                  </a:cubicBezTo>
                  <a:cubicBezTo>
                    <a:pt x="189" y="1291"/>
                    <a:pt x="190" y="1301"/>
                    <a:pt x="196" y="1306"/>
                  </a:cubicBezTo>
                  <a:cubicBezTo>
                    <a:pt x="198" y="1315"/>
                    <a:pt x="204" y="1320"/>
                    <a:pt x="206" y="1329"/>
                  </a:cubicBezTo>
                  <a:cubicBezTo>
                    <a:pt x="210" y="1329"/>
                    <a:pt x="212" y="1333"/>
                    <a:pt x="211" y="1339"/>
                  </a:cubicBezTo>
                  <a:cubicBezTo>
                    <a:pt x="215" y="1341"/>
                    <a:pt x="219" y="1342"/>
                    <a:pt x="218" y="1349"/>
                  </a:cubicBezTo>
                  <a:cubicBezTo>
                    <a:pt x="220" y="1358"/>
                    <a:pt x="231" y="1358"/>
                    <a:pt x="229" y="1371"/>
                  </a:cubicBezTo>
                  <a:cubicBezTo>
                    <a:pt x="235" y="1376"/>
                    <a:pt x="237" y="1387"/>
                    <a:pt x="241" y="1394"/>
                  </a:cubicBezTo>
                  <a:cubicBezTo>
                    <a:pt x="241" y="1395"/>
                    <a:pt x="243" y="1397"/>
                    <a:pt x="244" y="1394"/>
                  </a:cubicBezTo>
                  <a:cubicBezTo>
                    <a:pt x="241" y="1386"/>
                    <a:pt x="240" y="1376"/>
                    <a:pt x="239" y="1366"/>
                  </a:cubicBezTo>
                  <a:cubicBezTo>
                    <a:pt x="235" y="1359"/>
                    <a:pt x="232" y="1351"/>
                    <a:pt x="231" y="1341"/>
                  </a:cubicBezTo>
                  <a:cubicBezTo>
                    <a:pt x="224" y="1337"/>
                    <a:pt x="228" y="1322"/>
                    <a:pt x="221" y="1319"/>
                  </a:cubicBezTo>
                  <a:cubicBezTo>
                    <a:pt x="220" y="1308"/>
                    <a:pt x="214" y="1302"/>
                    <a:pt x="213" y="1291"/>
                  </a:cubicBezTo>
                  <a:cubicBezTo>
                    <a:pt x="209" y="1290"/>
                    <a:pt x="212" y="1282"/>
                    <a:pt x="208" y="1281"/>
                  </a:cubicBezTo>
                  <a:cubicBezTo>
                    <a:pt x="205" y="1279"/>
                    <a:pt x="205" y="1273"/>
                    <a:pt x="203" y="1268"/>
                  </a:cubicBezTo>
                  <a:cubicBezTo>
                    <a:pt x="199" y="1268"/>
                    <a:pt x="202" y="1260"/>
                    <a:pt x="198" y="1258"/>
                  </a:cubicBezTo>
                  <a:cubicBezTo>
                    <a:pt x="197" y="1253"/>
                    <a:pt x="193" y="1252"/>
                    <a:pt x="193" y="1246"/>
                  </a:cubicBezTo>
                  <a:cubicBezTo>
                    <a:pt x="189" y="1239"/>
                    <a:pt x="186" y="1231"/>
                    <a:pt x="181" y="1225"/>
                  </a:cubicBezTo>
                  <a:cubicBezTo>
                    <a:pt x="180" y="1215"/>
                    <a:pt x="168" y="1215"/>
                    <a:pt x="168" y="1203"/>
                  </a:cubicBezTo>
                  <a:cubicBezTo>
                    <a:pt x="161" y="1199"/>
                    <a:pt x="160" y="1189"/>
                    <a:pt x="155" y="1183"/>
                  </a:cubicBezTo>
                  <a:cubicBezTo>
                    <a:pt x="154" y="1179"/>
                    <a:pt x="152" y="1176"/>
                    <a:pt x="150" y="1173"/>
                  </a:cubicBezTo>
                  <a:cubicBezTo>
                    <a:pt x="145" y="1172"/>
                    <a:pt x="150" y="1162"/>
                    <a:pt x="143" y="1163"/>
                  </a:cubicBezTo>
                  <a:cubicBezTo>
                    <a:pt x="141" y="1153"/>
                    <a:pt x="134" y="1150"/>
                    <a:pt x="130" y="1142"/>
                  </a:cubicBezTo>
                  <a:cubicBezTo>
                    <a:pt x="127" y="1134"/>
                    <a:pt x="121" y="1128"/>
                    <a:pt x="118" y="1120"/>
                  </a:cubicBezTo>
                  <a:cubicBezTo>
                    <a:pt x="113" y="1114"/>
                    <a:pt x="107" y="1108"/>
                    <a:pt x="105" y="1100"/>
                  </a:cubicBezTo>
                  <a:cubicBezTo>
                    <a:pt x="100" y="1099"/>
                    <a:pt x="100" y="1093"/>
                    <a:pt x="95" y="1092"/>
                  </a:cubicBezTo>
                  <a:cubicBezTo>
                    <a:pt x="91" y="1087"/>
                    <a:pt x="97" y="1087"/>
                    <a:pt x="92" y="1082"/>
                  </a:cubicBezTo>
                  <a:cubicBezTo>
                    <a:pt x="89" y="1081"/>
                    <a:pt x="86" y="1078"/>
                    <a:pt x="85" y="1075"/>
                  </a:cubicBezTo>
                  <a:cubicBezTo>
                    <a:pt x="84" y="1069"/>
                    <a:pt x="80" y="1068"/>
                    <a:pt x="77" y="1064"/>
                  </a:cubicBezTo>
                  <a:cubicBezTo>
                    <a:pt x="77" y="1063"/>
                    <a:pt x="77" y="1060"/>
                    <a:pt x="75" y="1059"/>
                  </a:cubicBezTo>
                  <a:cubicBezTo>
                    <a:pt x="71" y="1059"/>
                    <a:pt x="73" y="1055"/>
                    <a:pt x="70" y="1054"/>
                  </a:cubicBezTo>
                  <a:cubicBezTo>
                    <a:pt x="70" y="1048"/>
                    <a:pt x="66" y="1047"/>
                    <a:pt x="62" y="1044"/>
                  </a:cubicBezTo>
                  <a:cubicBezTo>
                    <a:pt x="66" y="1062"/>
                    <a:pt x="73" y="1077"/>
                    <a:pt x="77" y="1095"/>
                  </a:cubicBezTo>
                  <a:close/>
                  <a:moveTo>
                    <a:pt x="332" y="1623"/>
                  </a:moveTo>
                  <a:cubicBezTo>
                    <a:pt x="339" y="1624"/>
                    <a:pt x="330" y="1609"/>
                    <a:pt x="337" y="1610"/>
                  </a:cubicBezTo>
                  <a:cubicBezTo>
                    <a:pt x="336" y="1602"/>
                    <a:pt x="341" y="1601"/>
                    <a:pt x="342" y="1595"/>
                  </a:cubicBezTo>
                  <a:cubicBezTo>
                    <a:pt x="343" y="1583"/>
                    <a:pt x="350" y="1576"/>
                    <a:pt x="352" y="1565"/>
                  </a:cubicBezTo>
                  <a:cubicBezTo>
                    <a:pt x="359" y="1560"/>
                    <a:pt x="356" y="1544"/>
                    <a:pt x="365" y="1540"/>
                  </a:cubicBezTo>
                  <a:cubicBezTo>
                    <a:pt x="366" y="1529"/>
                    <a:pt x="371" y="1521"/>
                    <a:pt x="375" y="1512"/>
                  </a:cubicBezTo>
                  <a:cubicBezTo>
                    <a:pt x="381" y="1493"/>
                    <a:pt x="389" y="1475"/>
                    <a:pt x="397" y="1457"/>
                  </a:cubicBezTo>
                  <a:cubicBezTo>
                    <a:pt x="401" y="1455"/>
                    <a:pt x="401" y="1449"/>
                    <a:pt x="402" y="1444"/>
                  </a:cubicBezTo>
                  <a:cubicBezTo>
                    <a:pt x="404" y="1439"/>
                    <a:pt x="409" y="1437"/>
                    <a:pt x="407" y="1429"/>
                  </a:cubicBezTo>
                  <a:cubicBezTo>
                    <a:pt x="414" y="1423"/>
                    <a:pt x="414" y="1411"/>
                    <a:pt x="420" y="1404"/>
                  </a:cubicBezTo>
                  <a:cubicBezTo>
                    <a:pt x="418" y="1396"/>
                    <a:pt x="424" y="1396"/>
                    <a:pt x="425" y="1391"/>
                  </a:cubicBezTo>
                  <a:cubicBezTo>
                    <a:pt x="428" y="1388"/>
                    <a:pt x="428" y="1381"/>
                    <a:pt x="432" y="1379"/>
                  </a:cubicBezTo>
                  <a:cubicBezTo>
                    <a:pt x="435" y="1368"/>
                    <a:pt x="443" y="1362"/>
                    <a:pt x="445" y="1351"/>
                  </a:cubicBezTo>
                  <a:cubicBezTo>
                    <a:pt x="450" y="1344"/>
                    <a:pt x="454" y="1335"/>
                    <a:pt x="458" y="1326"/>
                  </a:cubicBezTo>
                  <a:cubicBezTo>
                    <a:pt x="464" y="1319"/>
                    <a:pt x="467" y="1310"/>
                    <a:pt x="473" y="1303"/>
                  </a:cubicBezTo>
                  <a:cubicBezTo>
                    <a:pt x="475" y="1293"/>
                    <a:pt x="483" y="1288"/>
                    <a:pt x="485" y="1278"/>
                  </a:cubicBezTo>
                  <a:cubicBezTo>
                    <a:pt x="490" y="1276"/>
                    <a:pt x="490" y="1269"/>
                    <a:pt x="493" y="1265"/>
                  </a:cubicBezTo>
                  <a:cubicBezTo>
                    <a:pt x="496" y="1262"/>
                    <a:pt x="500" y="1259"/>
                    <a:pt x="500" y="1253"/>
                  </a:cubicBezTo>
                  <a:cubicBezTo>
                    <a:pt x="504" y="1250"/>
                    <a:pt x="505" y="1246"/>
                    <a:pt x="508" y="1243"/>
                  </a:cubicBezTo>
                  <a:cubicBezTo>
                    <a:pt x="508" y="1240"/>
                    <a:pt x="511" y="1239"/>
                    <a:pt x="513" y="1238"/>
                  </a:cubicBezTo>
                  <a:cubicBezTo>
                    <a:pt x="513" y="1235"/>
                    <a:pt x="512" y="1231"/>
                    <a:pt x="515" y="1230"/>
                  </a:cubicBezTo>
                  <a:cubicBezTo>
                    <a:pt x="515" y="1228"/>
                    <a:pt x="517" y="1227"/>
                    <a:pt x="518" y="1225"/>
                  </a:cubicBezTo>
                  <a:cubicBezTo>
                    <a:pt x="521" y="1225"/>
                    <a:pt x="520" y="1221"/>
                    <a:pt x="523" y="1220"/>
                  </a:cubicBezTo>
                  <a:cubicBezTo>
                    <a:pt x="523" y="1217"/>
                    <a:pt x="526" y="1217"/>
                    <a:pt x="525" y="1213"/>
                  </a:cubicBezTo>
                  <a:cubicBezTo>
                    <a:pt x="528" y="1213"/>
                    <a:pt x="529" y="1208"/>
                    <a:pt x="525" y="1208"/>
                  </a:cubicBezTo>
                  <a:cubicBezTo>
                    <a:pt x="527" y="1215"/>
                    <a:pt x="518" y="1212"/>
                    <a:pt x="520" y="1220"/>
                  </a:cubicBezTo>
                  <a:cubicBezTo>
                    <a:pt x="514" y="1221"/>
                    <a:pt x="515" y="1228"/>
                    <a:pt x="510" y="1230"/>
                  </a:cubicBezTo>
                  <a:cubicBezTo>
                    <a:pt x="507" y="1241"/>
                    <a:pt x="497" y="1244"/>
                    <a:pt x="493" y="1253"/>
                  </a:cubicBezTo>
                  <a:cubicBezTo>
                    <a:pt x="481" y="1266"/>
                    <a:pt x="469" y="1280"/>
                    <a:pt x="460" y="1296"/>
                  </a:cubicBezTo>
                  <a:cubicBezTo>
                    <a:pt x="450" y="1312"/>
                    <a:pt x="440" y="1328"/>
                    <a:pt x="432" y="1346"/>
                  </a:cubicBezTo>
                  <a:cubicBezTo>
                    <a:pt x="426" y="1353"/>
                    <a:pt x="422" y="1360"/>
                    <a:pt x="417" y="1369"/>
                  </a:cubicBezTo>
                  <a:cubicBezTo>
                    <a:pt x="412" y="1376"/>
                    <a:pt x="407" y="1384"/>
                    <a:pt x="405" y="1394"/>
                  </a:cubicBezTo>
                  <a:cubicBezTo>
                    <a:pt x="399" y="1401"/>
                    <a:pt x="395" y="1409"/>
                    <a:pt x="392" y="1419"/>
                  </a:cubicBezTo>
                  <a:cubicBezTo>
                    <a:pt x="386" y="1426"/>
                    <a:pt x="382" y="1436"/>
                    <a:pt x="380" y="1447"/>
                  </a:cubicBezTo>
                  <a:cubicBezTo>
                    <a:pt x="376" y="1447"/>
                    <a:pt x="378" y="1450"/>
                    <a:pt x="377" y="1452"/>
                  </a:cubicBezTo>
                  <a:cubicBezTo>
                    <a:pt x="376" y="1453"/>
                    <a:pt x="373" y="1455"/>
                    <a:pt x="372" y="1457"/>
                  </a:cubicBezTo>
                  <a:cubicBezTo>
                    <a:pt x="371" y="1458"/>
                    <a:pt x="372" y="1460"/>
                    <a:pt x="372" y="1462"/>
                  </a:cubicBezTo>
                  <a:cubicBezTo>
                    <a:pt x="371" y="1467"/>
                    <a:pt x="366" y="1465"/>
                    <a:pt x="367" y="1472"/>
                  </a:cubicBezTo>
                  <a:cubicBezTo>
                    <a:pt x="361" y="1478"/>
                    <a:pt x="361" y="1491"/>
                    <a:pt x="354" y="1497"/>
                  </a:cubicBezTo>
                  <a:cubicBezTo>
                    <a:pt x="355" y="1503"/>
                    <a:pt x="351" y="1505"/>
                    <a:pt x="349" y="1510"/>
                  </a:cubicBezTo>
                  <a:cubicBezTo>
                    <a:pt x="344" y="1511"/>
                    <a:pt x="348" y="1521"/>
                    <a:pt x="342" y="1522"/>
                  </a:cubicBezTo>
                  <a:cubicBezTo>
                    <a:pt x="339" y="1532"/>
                    <a:pt x="337" y="1544"/>
                    <a:pt x="329" y="1550"/>
                  </a:cubicBezTo>
                  <a:cubicBezTo>
                    <a:pt x="331" y="1565"/>
                    <a:pt x="325" y="1573"/>
                    <a:pt x="322" y="1583"/>
                  </a:cubicBezTo>
                  <a:cubicBezTo>
                    <a:pt x="323" y="1591"/>
                    <a:pt x="318" y="1593"/>
                    <a:pt x="317" y="1598"/>
                  </a:cubicBezTo>
                  <a:cubicBezTo>
                    <a:pt x="317" y="1604"/>
                    <a:pt x="315" y="1610"/>
                    <a:pt x="312" y="1613"/>
                  </a:cubicBezTo>
                  <a:cubicBezTo>
                    <a:pt x="314" y="1623"/>
                    <a:pt x="309" y="1627"/>
                    <a:pt x="309" y="1636"/>
                  </a:cubicBezTo>
                  <a:cubicBezTo>
                    <a:pt x="309" y="1646"/>
                    <a:pt x="309" y="1656"/>
                    <a:pt x="309" y="1666"/>
                  </a:cubicBezTo>
                  <a:cubicBezTo>
                    <a:pt x="317" y="1668"/>
                    <a:pt x="312" y="1683"/>
                    <a:pt x="319" y="1686"/>
                  </a:cubicBezTo>
                  <a:cubicBezTo>
                    <a:pt x="323" y="1664"/>
                    <a:pt x="325" y="1641"/>
                    <a:pt x="332" y="1623"/>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54" y="1521"/>
                    <a:pt x="453" y="1533"/>
                    <a:pt x="448" y="1540"/>
                  </a:cubicBezTo>
                  <a:cubicBezTo>
                    <a:pt x="445" y="1550"/>
                    <a:pt x="441" y="1560"/>
                    <a:pt x="435" y="1567"/>
                  </a:cubicBezTo>
                  <a:cubicBezTo>
                    <a:pt x="437" y="1576"/>
                    <a:pt x="431" y="1575"/>
                    <a:pt x="430" y="1580"/>
                  </a:cubicBezTo>
                  <a:cubicBezTo>
                    <a:pt x="424" y="1581"/>
                    <a:pt x="428" y="1591"/>
                    <a:pt x="423" y="1593"/>
                  </a:cubicBezTo>
                  <a:cubicBezTo>
                    <a:pt x="418" y="1602"/>
                    <a:pt x="418" y="1615"/>
                    <a:pt x="410" y="1620"/>
                  </a:cubicBezTo>
                  <a:cubicBezTo>
                    <a:pt x="411" y="1635"/>
                    <a:pt x="400" y="1637"/>
                    <a:pt x="397" y="1648"/>
                  </a:cubicBezTo>
                  <a:cubicBezTo>
                    <a:pt x="400" y="1657"/>
                    <a:pt x="391" y="1655"/>
                    <a:pt x="392" y="1663"/>
                  </a:cubicBezTo>
                  <a:cubicBezTo>
                    <a:pt x="389" y="1667"/>
                    <a:pt x="389" y="1673"/>
                    <a:pt x="385" y="1676"/>
                  </a:cubicBezTo>
                  <a:cubicBezTo>
                    <a:pt x="386" y="1684"/>
                    <a:pt x="383" y="1687"/>
                    <a:pt x="382" y="1693"/>
                  </a:cubicBezTo>
                  <a:cubicBezTo>
                    <a:pt x="382" y="1700"/>
                    <a:pt x="381" y="1705"/>
                    <a:pt x="377" y="1708"/>
                  </a:cubicBezTo>
                  <a:cubicBezTo>
                    <a:pt x="379" y="1717"/>
                    <a:pt x="374" y="1718"/>
                    <a:pt x="375" y="1726"/>
                  </a:cubicBezTo>
                  <a:cubicBezTo>
                    <a:pt x="371" y="1730"/>
                    <a:pt x="371" y="1738"/>
                    <a:pt x="367" y="1741"/>
                  </a:cubicBezTo>
                  <a:cubicBezTo>
                    <a:pt x="369" y="1754"/>
                    <a:pt x="363" y="1759"/>
                    <a:pt x="365" y="1771"/>
                  </a:cubicBezTo>
                  <a:cubicBezTo>
                    <a:pt x="360" y="1773"/>
                    <a:pt x="365" y="1783"/>
                    <a:pt x="360" y="1784"/>
                  </a:cubicBezTo>
                  <a:cubicBezTo>
                    <a:pt x="361" y="1788"/>
                    <a:pt x="357" y="1799"/>
                    <a:pt x="362" y="1799"/>
                  </a:cubicBezTo>
                  <a:cubicBezTo>
                    <a:pt x="365" y="1792"/>
                    <a:pt x="366" y="1774"/>
                    <a:pt x="372" y="1764"/>
                  </a:cubicBezTo>
                  <a:cubicBezTo>
                    <a:pt x="372" y="1759"/>
                    <a:pt x="373" y="1756"/>
                    <a:pt x="375" y="1754"/>
                  </a:cubicBezTo>
                  <a:cubicBezTo>
                    <a:pt x="379" y="1754"/>
                    <a:pt x="376" y="1747"/>
                    <a:pt x="380" y="1746"/>
                  </a:cubicBezTo>
                  <a:cubicBezTo>
                    <a:pt x="378" y="1735"/>
                    <a:pt x="386" y="1734"/>
                    <a:pt x="385" y="1724"/>
                  </a:cubicBezTo>
                  <a:cubicBezTo>
                    <a:pt x="386" y="1717"/>
                    <a:pt x="391" y="1713"/>
                    <a:pt x="392" y="1706"/>
                  </a:cubicBezTo>
                  <a:cubicBezTo>
                    <a:pt x="391" y="1697"/>
                    <a:pt x="403" y="1699"/>
                    <a:pt x="400" y="1688"/>
                  </a:cubicBezTo>
                  <a:cubicBezTo>
                    <a:pt x="410" y="1680"/>
                    <a:pt x="407" y="1660"/>
                    <a:pt x="418" y="1653"/>
                  </a:cubicBezTo>
                  <a:cubicBezTo>
                    <a:pt x="418" y="1645"/>
                    <a:pt x="425" y="1643"/>
                    <a:pt x="423" y="1633"/>
                  </a:cubicBezTo>
                  <a:cubicBezTo>
                    <a:pt x="430" y="1632"/>
                    <a:pt x="427" y="1621"/>
                    <a:pt x="433" y="1618"/>
                  </a:cubicBezTo>
                  <a:cubicBezTo>
                    <a:pt x="435" y="1603"/>
                    <a:pt x="444" y="1594"/>
                    <a:pt x="448" y="1580"/>
                  </a:cubicBezTo>
                  <a:cubicBezTo>
                    <a:pt x="452" y="1576"/>
                    <a:pt x="452" y="1568"/>
                    <a:pt x="458" y="1565"/>
                  </a:cubicBezTo>
                  <a:cubicBezTo>
                    <a:pt x="459" y="1557"/>
                    <a:pt x="462" y="1552"/>
                    <a:pt x="465" y="1547"/>
                  </a:cubicBezTo>
                  <a:cubicBezTo>
                    <a:pt x="468" y="1533"/>
                    <a:pt x="474" y="1521"/>
                    <a:pt x="478" y="1507"/>
                  </a:cubicBezTo>
                  <a:cubicBezTo>
                    <a:pt x="478" y="1503"/>
                    <a:pt x="478" y="1499"/>
                    <a:pt x="480" y="1497"/>
                  </a:cubicBezTo>
                  <a:cubicBezTo>
                    <a:pt x="482" y="1493"/>
                    <a:pt x="477" y="1484"/>
                    <a:pt x="483" y="1484"/>
                  </a:cubicBezTo>
                  <a:cubicBezTo>
                    <a:pt x="480" y="1475"/>
                    <a:pt x="491" y="1465"/>
                    <a:pt x="483" y="1459"/>
                  </a:cubicBezTo>
                  <a:cubicBezTo>
                    <a:pt x="481" y="1470"/>
                    <a:pt x="476" y="1477"/>
                    <a:pt x="470"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806707" y="568345"/>
            <a:ext cx="8897565" cy="1560716"/>
          </a:xfrm>
          <a:prstGeom prst="rect">
            <a:avLst/>
          </a:prstGeom>
        </p:spPr>
        <p:txBody>
          <a:bodyPr vert="horz" lIns="91440" tIns="45720" rIns="91440" bIns="45720" rtlCol="0" anchor="t">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2933701" y="2438400"/>
            <a:ext cx="8770571" cy="365150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8961071" y="6296617"/>
            <a:ext cx="2743200" cy="365125"/>
          </a:xfrm>
          <a:prstGeom prst="rect">
            <a:avLst/>
          </a:prstGeom>
        </p:spPr>
        <p:txBody>
          <a:bodyPr vert="horz" lIns="91440" tIns="45720" rIns="91440" bIns="45720" rtlCol="0" anchor="ctr"/>
          <a:lstStyle>
            <a:lvl1pPr algn="r">
              <a:defRPr sz="1000" baseline="0">
                <a:solidFill>
                  <a:schemeClr val="tx2">
                    <a:lumMod val="75000"/>
                    <a:lumOff val="25000"/>
                  </a:schemeClr>
                </a:solidFill>
                <a:latin typeface="+mj-lt"/>
              </a:defRPr>
            </a:lvl1pPr>
          </a:lstStyle>
          <a:p>
            <a:fld id="{B28C83CF-AFE4-434C-AA6C-306DE4DD3007}" type="datetimeFigureOut">
              <a:rPr lang="zh-CN" altLang="en-US" smtClean="0"/>
              <a:t>2022/7/1</a:t>
            </a:fld>
            <a:endParaRPr lang="zh-CN" altLang="en-US"/>
          </a:p>
        </p:txBody>
      </p:sp>
      <p:sp>
        <p:nvSpPr>
          <p:cNvPr id="5" name="Footer Placeholder 4"/>
          <p:cNvSpPr>
            <a:spLocks noGrp="1"/>
          </p:cNvSpPr>
          <p:nvPr>
            <p:ph type="ftr" sz="quarter" idx="3"/>
          </p:nvPr>
        </p:nvSpPr>
        <p:spPr>
          <a:xfrm>
            <a:off x="2933702" y="6296617"/>
            <a:ext cx="5667373" cy="365125"/>
          </a:xfrm>
          <a:prstGeom prst="rect">
            <a:avLst/>
          </a:prstGeom>
        </p:spPr>
        <p:txBody>
          <a:bodyPr vert="horz" lIns="91440" tIns="45720" rIns="91440" bIns="45720" rtlCol="0" anchor="ctr"/>
          <a:lstStyle>
            <a:lvl1pPr algn="l">
              <a:defRPr sz="1000" baseline="0">
                <a:solidFill>
                  <a:schemeClr val="tx2">
                    <a:lumMod val="75000"/>
                    <a:lumOff val="25000"/>
                  </a:schemeClr>
                </a:solidFill>
                <a:latin typeface="KaiTi" charset="0"/>
                <a:ea typeface="KaiTi" charset="0"/>
                <a:cs typeface="KaiTi" charset="0"/>
              </a:defRPr>
            </a:lvl1pPr>
          </a:lstStyle>
          <a:p>
            <a:endParaRPr lang="zh-CN" altLang="en-US"/>
          </a:p>
        </p:txBody>
      </p:sp>
      <p:sp>
        <p:nvSpPr>
          <p:cNvPr id="6" name="Slide Number Placeholder 5"/>
          <p:cNvSpPr>
            <a:spLocks noGrp="1"/>
          </p:cNvSpPr>
          <p:nvPr>
            <p:ph type="sldNum" sz="quarter" idx="4"/>
          </p:nvPr>
        </p:nvSpPr>
        <p:spPr>
          <a:xfrm>
            <a:off x="381001" y="627886"/>
            <a:ext cx="1884348" cy="604269"/>
          </a:xfrm>
          <a:prstGeom prst="rect">
            <a:avLst/>
          </a:prstGeom>
        </p:spPr>
        <p:txBody>
          <a:bodyPr vert="horz" lIns="91440" tIns="45720" rIns="91440" bIns="45720" rtlCol="0" anchor="b"/>
          <a:lstStyle>
            <a:lvl1pPr algn="r">
              <a:defRPr sz="3800" baseline="0">
                <a:solidFill>
                  <a:schemeClr val="tx2">
                    <a:lumMod val="75000"/>
                    <a:lumOff val="25000"/>
                  </a:schemeClr>
                </a:solidFill>
                <a:latin typeface="+mj-lt"/>
              </a:defRPr>
            </a:lvl1pPr>
          </a:lstStyle>
          <a:p>
            <a:fld id="{CF97EEB1-E105-4AA0-96CE-6E4C3C420B0B}" type="slidenum">
              <a:rPr lang="zh-CN" altLang="en-US" smtClean="0"/>
              <a:t>‹#›</a:t>
            </a:fld>
            <a:endParaRPr lang="zh-CN" altLang="en-US"/>
          </a:p>
        </p:txBody>
      </p:sp>
      <p:cxnSp>
        <p:nvCxnSpPr>
          <p:cNvPr id="9" name="Straight Connector 8"/>
          <p:cNvCxnSpPr/>
          <p:nvPr/>
        </p:nvCxnSpPr>
        <p:spPr>
          <a:xfrm>
            <a:off x="2933701"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Rule Line"/>
          <p:cNvCxnSpPr/>
          <p:nvPr/>
        </p:nvCxnSpPr>
        <p:spPr>
          <a:xfrm>
            <a:off x="2933701"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40017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685800" rtl="0" eaLnBrk="1" latinLnBrk="0" hangingPunct="1">
        <a:lnSpc>
          <a:spcPct val="99000"/>
        </a:lnSpc>
        <a:spcBef>
          <a:spcPct val="0"/>
        </a:spcBef>
        <a:buNone/>
        <a:defRPr sz="3800" kern="1200">
          <a:solidFill>
            <a:schemeClr val="tx2">
              <a:lumMod val="75000"/>
              <a:lumOff val="25000"/>
            </a:schemeClr>
          </a:solidFill>
          <a:latin typeface="KaiTi" charset="0"/>
          <a:ea typeface="KaiTi" charset="0"/>
          <a:cs typeface="KaiTi" charset="0"/>
        </a:defRPr>
      </a:lvl1pPr>
    </p:titleStyle>
    <p:bodyStyle>
      <a:lvl1pPr marL="240030" indent="-240030" algn="l" defTabSz="685800" rtl="0" eaLnBrk="1" latinLnBrk="0" hangingPunct="1">
        <a:lnSpc>
          <a:spcPct val="111000"/>
        </a:lnSpc>
        <a:spcBef>
          <a:spcPts val="930"/>
        </a:spcBef>
        <a:buFont typeface="Corbel" panose="020B0503020204020204" pitchFamily="34" charset="0"/>
        <a:buChar char="–"/>
        <a:defRPr sz="2400" kern="1200">
          <a:solidFill>
            <a:schemeClr val="tx2">
              <a:lumMod val="75000"/>
              <a:lumOff val="25000"/>
            </a:schemeClr>
          </a:solidFill>
          <a:latin typeface="KaiTi" charset="0"/>
          <a:ea typeface="KaiTi" charset="0"/>
          <a:cs typeface="KaiTi" charset="0"/>
        </a:defRPr>
      </a:lvl1pPr>
      <a:lvl2pPr marL="480060" indent="-240030" algn="l" defTabSz="685800" rtl="0" eaLnBrk="1" latinLnBrk="0" hangingPunct="1">
        <a:lnSpc>
          <a:spcPct val="111000"/>
        </a:lnSpc>
        <a:spcBef>
          <a:spcPts val="930"/>
        </a:spcBef>
        <a:buFont typeface="Corbel" panose="020B0503020204020204" pitchFamily="34" charset="0"/>
        <a:buChar char="–"/>
        <a:defRPr sz="2400" kern="1200">
          <a:solidFill>
            <a:schemeClr val="tx2">
              <a:lumMod val="75000"/>
              <a:lumOff val="25000"/>
            </a:schemeClr>
          </a:solidFill>
          <a:latin typeface="KaiTi" charset="0"/>
          <a:ea typeface="KaiTi" charset="0"/>
          <a:cs typeface="KaiTi" charset="0"/>
        </a:defRPr>
      </a:lvl2pPr>
      <a:lvl3pPr marL="720090" indent="-240030" algn="l" defTabSz="685800" rtl="0" eaLnBrk="1" latinLnBrk="0" hangingPunct="1">
        <a:lnSpc>
          <a:spcPct val="111000"/>
        </a:lnSpc>
        <a:spcBef>
          <a:spcPts val="930"/>
        </a:spcBef>
        <a:buFont typeface="Corbel" panose="020B0503020204020204" pitchFamily="34" charset="0"/>
        <a:buChar char="–"/>
        <a:defRPr sz="2400" i="1" kern="1200">
          <a:solidFill>
            <a:schemeClr val="tx2">
              <a:lumMod val="75000"/>
              <a:lumOff val="25000"/>
            </a:schemeClr>
          </a:solidFill>
          <a:latin typeface="KaiTi" charset="0"/>
          <a:ea typeface="KaiTi" charset="0"/>
          <a:cs typeface="KaiTi" charset="0"/>
        </a:defRPr>
      </a:lvl3pPr>
      <a:lvl4pPr marL="960120" indent="-240030" algn="l" defTabSz="685800" rtl="0" eaLnBrk="1" latinLnBrk="0" hangingPunct="1">
        <a:lnSpc>
          <a:spcPct val="111000"/>
        </a:lnSpc>
        <a:spcBef>
          <a:spcPts val="930"/>
        </a:spcBef>
        <a:buFont typeface="Corbel" panose="020B0503020204020204" pitchFamily="34" charset="0"/>
        <a:buChar char="–"/>
        <a:defRPr sz="2400" kern="1200">
          <a:solidFill>
            <a:schemeClr val="tx2">
              <a:lumMod val="75000"/>
              <a:lumOff val="25000"/>
            </a:schemeClr>
          </a:solidFill>
          <a:latin typeface="KaiTi" charset="0"/>
          <a:ea typeface="KaiTi" charset="0"/>
          <a:cs typeface="KaiTi" charset="0"/>
        </a:defRPr>
      </a:lvl4pPr>
      <a:lvl5pPr marL="1200150" indent="-240030" algn="l" defTabSz="685800" rtl="0" eaLnBrk="1" latinLnBrk="0" hangingPunct="1">
        <a:lnSpc>
          <a:spcPct val="111000"/>
        </a:lnSpc>
        <a:spcBef>
          <a:spcPts val="930"/>
        </a:spcBef>
        <a:buFont typeface="Corbel" panose="020B0503020204020204" pitchFamily="34" charset="0"/>
        <a:buChar char="–"/>
        <a:defRPr sz="2400" i="1" kern="1200">
          <a:solidFill>
            <a:schemeClr val="tx2">
              <a:lumMod val="75000"/>
              <a:lumOff val="25000"/>
            </a:schemeClr>
          </a:solidFill>
          <a:latin typeface="KaiTi" charset="0"/>
          <a:ea typeface="KaiTi" charset="0"/>
          <a:cs typeface="KaiTi" charset="0"/>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pos="4416">
          <p15:clr>
            <a:srgbClr val="F26B43"/>
          </p15:clr>
        </p15:guide>
        <p15:guide id="3" pos="4800">
          <p15:clr>
            <a:srgbClr val="F26B43"/>
          </p15:clr>
        </p15:guide>
        <p15:guide id="4" pos="7368">
          <p15:clr>
            <a:srgbClr val="F26B43"/>
          </p15:clr>
        </p15:guide>
        <p15:guide id="5" pos="240">
          <p15:clr>
            <a:srgbClr val="F26B43"/>
          </p15:clr>
        </p15:guide>
        <p15:guide id="13" orient="horz" pos="2160">
          <p15:clr>
            <a:srgbClr val="F26B43"/>
          </p15:clr>
        </p15:guide>
        <p15:guide id="14" pos="1386">
          <p15:clr>
            <a:srgbClr val="F26B43"/>
          </p15:clr>
        </p15:guide>
        <p15:guide id="15" orient="horz" pos="3960">
          <p15:clr>
            <a:srgbClr val="F26B43"/>
          </p15:clr>
        </p15:guide>
        <p15:guide id="16" orient="horz" pos="1536">
          <p15:clr>
            <a:srgbClr val="F26B43"/>
          </p15:clr>
        </p15:guide>
        <p15:guide id="17" orient="horz" pos="3840">
          <p15:clr>
            <a:srgbClr val="F26B43"/>
          </p15:clr>
        </p15:guide>
        <p15:guide id="18" pos="3312">
          <p15:clr>
            <a:srgbClr val="F26B43"/>
          </p15:clr>
        </p15:guide>
        <p15:guide id="19" pos="3600">
          <p15:clr>
            <a:srgbClr val="F26B43"/>
          </p15:clr>
        </p15:guide>
        <p15:guide id="20" orient="horz" pos="360">
          <p15:clr>
            <a:srgbClr val="F26B43"/>
          </p15:clr>
        </p15:guide>
        <p15:guide id="21" pos="5526">
          <p15:clr>
            <a:srgbClr val="F26B43"/>
          </p15:clr>
        </p15:guide>
        <p15:guide id="22" pos="1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CB7FF1FF-3A50-4BF5-965B-6F1A8681133F}"/>
              </a:ext>
            </a:extLst>
          </p:cNvPr>
          <p:cNvSpPr>
            <a:spLocks noGrp="1"/>
          </p:cNvSpPr>
          <p:nvPr>
            <p:ph type="subTitle" idx="1"/>
          </p:nvPr>
        </p:nvSpPr>
        <p:spPr/>
        <p:txBody>
          <a:bodyPr/>
          <a:lstStyle/>
          <a:p>
            <a:r>
              <a:rPr lang="zh-CN" altLang="en-US" dirty="0"/>
              <a:t>李浩然</a:t>
            </a:r>
          </a:p>
        </p:txBody>
      </p:sp>
      <p:sp>
        <p:nvSpPr>
          <p:cNvPr id="5" name="标题 4">
            <a:extLst>
              <a:ext uri="{FF2B5EF4-FFF2-40B4-BE49-F238E27FC236}">
                <a16:creationId xmlns:a16="http://schemas.microsoft.com/office/drawing/2014/main" id="{FA1A465F-FCED-4259-A4E1-5D85DEB6B6DD}"/>
              </a:ext>
            </a:extLst>
          </p:cNvPr>
          <p:cNvSpPr>
            <a:spLocks noGrp="1"/>
          </p:cNvSpPr>
          <p:nvPr>
            <p:ph type="ctrTitle"/>
          </p:nvPr>
        </p:nvSpPr>
        <p:spPr/>
        <p:txBody>
          <a:bodyPr/>
          <a:lstStyle/>
          <a:p>
            <a:r>
              <a:rPr lang="zh-CN" altLang="en-US" dirty="0"/>
              <a:t>动态规划入门</a:t>
            </a:r>
          </a:p>
        </p:txBody>
      </p:sp>
    </p:spTree>
    <p:extLst>
      <p:ext uri="{BB962C8B-B14F-4D97-AF65-F5344CB8AC3E}">
        <p14:creationId xmlns:p14="http://schemas.microsoft.com/office/powerpoint/2010/main" val="258190827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F7C6B-A3D3-493B-8586-996453575409}"/>
              </a:ext>
            </a:extLst>
          </p:cNvPr>
          <p:cNvSpPr>
            <a:spLocks noGrp="1"/>
          </p:cNvSpPr>
          <p:nvPr>
            <p:ph type="title"/>
          </p:nvPr>
        </p:nvSpPr>
        <p:spPr/>
        <p:txBody>
          <a:bodyPr/>
          <a:lstStyle/>
          <a:p>
            <a:r>
              <a:rPr lang="en-US" altLang="zh-CN" dirty="0"/>
              <a:t>Luogu P1052 [</a:t>
            </a:r>
            <a:r>
              <a:rPr lang="zh-CN" altLang="en-US" dirty="0"/>
              <a:t>过河</a:t>
            </a: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74BCD72-05E8-46C2-B596-55BA05A22E1F}"/>
                  </a:ext>
                </a:extLst>
              </p:cNvPr>
              <p:cNvSpPr>
                <a:spLocks noGrp="1"/>
              </p:cNvSpPr>
              <p:nvPr>
                <p:ph idx="1"/>
              </p:nvPr>
            </p:nvSpPr>
            <p:spPr/>
            <p:txBody>
              <a:bodyPr/>
              <a:lstStyle/>
              <a:p>
                <a:pPr fontAlgn="auto">
                  <a:spcAft>
                    <a:spcPts val="0"/>
                  </a:spcAft>
                  <a:defRPr/>
                </a:pPr>
                <a:r>
                  <a:rPr lang="zh-CN" altLang="en-US" dirty="0"/>
                  <a:t>容易想到如下</a:t>
                </a:r>
                <a:r>
                  <a:rPr lang="en-US" altLang="zh-CN" dirty="0"/>
                  <a:t>DP</a:t>
                </a:r>
                <a:r>
                  <a:rPr lang="zh-CN" altLang="en-US" dirty="0"/>
                  <a:t>方法</a:t>
                </a:r>
                <a:endParaRPr lang="en-US" altLang="zh-CN" dirty="0"/>
              </a:p>
              <a:p>
                <a:pPr marL="0" indent="0" fontAlgn="auto">
                  <a:spcAft>
                    <a:spcPts val="0"/>
                  </a:spcAft>
                  <a:buNone/>
                  <a:defRPr/>
                </a:pP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oMath>
                </a14:m>
                <a:r>
                  <a:rPr lang="zh-CN" altLang="en-US" dirty="0"/>
                  <a:t>表示跳到坐标</a:t>
                </a:r>
                <a:r>
                  <a:rPr lang="en-US" altLang="zh-CN" dirty="0"/>
                  <a:t>x</a:t>
                </a:r>
                <a:r>
                  <a:rPr lang="zh-CN" altLang="en-US" dirty="0"/>
                  <a:t>的位置上最少需要踩到的石子个数</a:t>
                </a:r>
                <a:endParaRPr lang="en-US" altLang="zh-CN" dirty="0"/>
              </a:p>
              <a:p>
                <a:pPr marL="0" indent="0" fontAlgn="auto">
                  <a:lnSpc>
                    <a:spcPct val="150000"/>
                  </a:lnSpc>
                  <a:spcAft>
                    <a:spcPts val="0"/>
                  </a:spcAft>
                  <a:buFont typeface="Arial" panose="020B0604020202020204" pitchFamily="34" charset="0"/>
                  <a:buNone/>
                  <a:defRPr/>
                </a:pPr>
                <a:r>
                  <a:rPr lang="en-US" altLang="zh-CN" dirty="0"/>
                  <a:t>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 = </m:t>
                    </m:r>
                    <m:r>
                      <m:rPr>
                        <m:sty m:val="p"/>
                      </m:rPr>
                      <a:rPr lang="en-US" altLang="zh-CN" i="1" dirty="0" smtClean="0">
                        <a:latin typeface="Cambria Math" panose="02040503050406030204" pitchFamily="18" charset="0"/>
                      </a:rPr>
                      <m:t>min</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𝑠𝑡𝑜𝑛𝑒</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𝑠</m:t>
                    </m:r>
                    <m:r>
                      <a:rPr lang="en-US" altLang="zh-CN" i="1" dirty="0" smtClean="0">
                        <a:latin typeface="Cambria Math" panose="02040503050406030204" pitchFamily="18" charset="0"/>
                      </a:rPr>
                      <m:t>&lt;=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&lt;=</m:t>
                    </m:r>
                    <m:r>
                      <a:rPr lang="en-US" altLang="zh-CN" i="1" dirty="0" smtClean="0">
                        <a:latin typeface="Cambria Math" panose="02040503050406030204" pitchFamily="18" charset="0"/>
                      </a:rPr>
                      <m:t>𝑡</m:t>
                    </m:r>
                  </m:oMath>
                </a14:m>
                <a:endParaRPr lang="en-US" altLang="zh-CN" dirty="0"/>
              </a:p>
              <a:p>
                <a:pPr marL="0" indent="0" fontAlgn="auto">
                  <a:lnSpc>
                    <a:spcPct val="150000"/>
                  </a:lnSpc>
                  <a:spcAft>
                    <a:spcPts val="0"/>
                  </a:spcAft>
                  <a:buNone/>
                  <a:defRPr/>
                </a:pPr>
                <a:r>
                  <a:rPr lang="zh-CN" altLang="en-US" dirty="0"/>
                  <a:t>但是，</a:t>
                </a:r>
                <a14:m>
                  <m:oMath xmlns:m="http://schemas.openxmlformats.org/officeDocument/2006/math">
                    <m:r>
                      <a:rPr lang="en-US" altLang="zh-CN" i="1" dirty="0" smtClean="0">
                        <a:latin typeface="Cambria Math" panose="02040503050406030204" pitchFamily="18" charset="0"/>
                      </a:rPr>
                      <m:t>𝑥</m:t>
                    </m:r>
                  </m:oMath>
                </a14:m>
                <a:r>
                  <a:rPr lang="zh-CN" altLang="en-US" dirty="0"/>
                  <a:t>高达</a:t>
                </a:r>
                <a14:m>
                  <m:oMath xmlns:m="http://schemas.openxmlformats.org/officeDocument/2006/math">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10</m:t>
                        </m:r>
                      </m:e>
                      <m:sup>
                        <m:r>
                          <a:rPr lang="en-US" altLang="zh-CN" i="1" dirty="0" smtClean="0">
                            <a:latin typeface="Cambria Math" panose="02040503050406030204" pitchFamily="18" charset="0"/>
                          </a:rPr>
                          <m:t>9</m:t>
                        </m:r>
                      </m:sup>
                    </m:sSup>
                  </m:oMath>
                </a14:m>
                <a:r>
                  <a:rPr lang="zh-CN" altLang="en-US" dirty="0"/>
                  <a:t>，难以计算</a:t>
                </a:r>
                <a:endParaRPr lang="en-US" altLang="zh-CN" dirty="0"/>
              </a:p>
              <a:p>
                <a:pPr marL="0" indent="0" fontAlgn="auto">
                  <a:lnSpc>
                    <a:spcPct val="100000"/>
                  </a:lnSpc>
                  <a:spcAft>
                    <a:spcPts val="0"/>
                  </a:spcAft>
                  <a:buNone/>
                  <a:defRPr/>
                </a:pPr>
                <a:r>
                  <a:rPr lang="zh-CN" altLang="en-US" dirty="0"/>
                  <a:t>但也容易发现，最多</a:t>
                </a:r>
                <a:r>
                  <a:rPr lang="en-US" altLang="zh-CN" dirty="0"/>
                  <a:t>100</a:t>
                </a:r>
                <a:r>
                  <a:rPr lang="zh-CN" altLang="en-US" dirty="0"/>
                  <a:t>个石子，所以很多时候两个石子距离隔得很远，这时后一石子坐标前的若干个连续的点都可达；</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174BCD72-05E8-46C2-B596-55BA05A22E1F}"/>
                  </a:ext>
                </a:extLst>
              </p:cNvPr>
              <p:cNvSpPr>
                <a:spLocks noGrp="1" noRot="1" noChangeAspect="1" noMove="1" noResize="1" noEditPoints="1" noAdjustHandles="1" noChangeArrowheads="1" noChangeShapeType="1" noTextEdit="1"/>
              </p:cNvSpPr>
              <p:nvPr>
                <p:ph idx="1"/>
              </p:nvPr>
            </p:nvSpPr>
            <p:spPr>
              <a:blipFill>
                <a:blip r:embed="rId2"/>
                <a:stretch>
                  <a:fillRect l="-1112" t="-16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807257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17913-9F27-4EC6-BCFD-8FDD5C4993B1}"/>
              </a:ext>
            </a:extLst>
          </p:cNvPr>
          <p:cNvSpPr>
            <a:spLocks noGrp="1"/>
          </p:cNvSpPr>
          <p:nvPr>
            <p:ph type="title"/>
          </p:nvPr>
        </p:nvSpPr>
        <p:spPr/>
        <p:txBody>
          <a:bodyPr/>
          <a:lstStyle/>
          <a:p>
            <a:r>
              <a:rPr lang="en-US" altLang="zh-CN" dirty="0"/>
              <a:t>Luogu P1052 [</a:t>
            </a:r>
            <a:r>
              <a:rPr lang="zh-CN" altLang="en-US" dirty="0"/>
              <a:t>过河</a:t>
            </a: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2B4A05E-8BEC-43EC-95E1-35F8390025BE}"/>
                  </a:ext>
                </a:extLst>
              </p:cNvPr>
              <p:cNvSpPr>
                <a:spLocks noGrp="1"/>
              </p:cNvSpPr>
              <p:nvPr>
                <p:ph idx="1"/>
              </p:nvPr>
            </p:nvSpPr>
            <p:spPr/>
            <p:txBody>
              <a:bodyPr>
                <a:normAutofit fontScale="92500"/>
              </a:bodyPr>
              <a:lstStyle/>
              <a:p>
                <a:pPr fontAlgn="auto">
                  <a:lnSpc>
                    <a:spcPct val="150000"/>
                  </a:lnSpc>
                  <a:spcAft>
                    <a:spcPts val="0"/>
                  </a:spcAft>
                  <a:defRPr/>
                </a:pPr>
                <a:r>
                  <a:rPr lang="zh-CN" altLang="en-US" dirty="0"/>
                  <a:t>稍微证明一下：</a:t>
                </a:r>
                <a:endParaRPr lang="en-US" altLang="zh-CN" dirty="0"/>
              </a:p>
              <a:p>
                <a:pPr marL="0" indent="0" fontAlgn="auto">
                  <a:lnSpc>
                    <a:spcPct val="150000"/>
                  </a:lnSpc>
                  <a:spcAft>
                    <a:spcPts val="0"/>
                  </a:spcAft>
                  <a:buNone/>
                  <a:defRPr/>
                </a:pPr>
                <a:r>
                  <a:rPr lang="zh-CN" altLang="en-US" dirty="0"/>
                  <a:t>当 </a:t>
                </a:r>
                <a14:m>
                  <m:oMath xmlns:m="http://schemas.openxmlformats.org/officeDocument/2006/math">
                    <m:r>
                      <a:rPr lang="en-US" altLang="zh-CN" i="1" dirty="0" smtClean="0">
                        <a:latin typeface="Cambria Math" panose="02040503050406030204" pitchFamily="18" charset="0"/>
                      </a:rPr>
                      <m:t>𝑠</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m:t>
                    </m:r>
                    <m:r>
                      <a:rPr lang="en-US" altLang="zh-CN" i="1" dirty="0" smtClean="0">
                        <a:latin typeface="Cambria Math" panose="02040503050406030204" pitchFamily="18" charset="0"/>
                      </a:rPr>
                      <m:t> </m:t>
                    </m:r>
                  </m:oMath>
                </a14:m>
                <a:r>
                  <a:rPr lang="zh-CN" altLang="en-US" dirty="0"/>
                  <a:t>时，存在 </a:t>
                </a:r>
                <a14:m>
                  <m:oMath xmlns:m="http://schemas.openxmlformats.org/officeDocument/2006/math">
                    <m:r>
                      <a:rPr lang="en-US" altLang="zh-CN" i="1" dirty="0" smtClean="0">
                        <a:latin typeface="Cambria Math" panose="02040503050406030204" pitchFamily="18" charset="0"/>
                      </a:rPr>
                      <m:t>𝑝</m:t>
                    </m:r>
                  </m:oMath>
                </a14:m>
                <a:r>
                  <a:rPr lang="en-US" altLang="zh-CN" dirty="0"/>
                  <a:t> </a:t>
                </a:r>
                <a:r>
                  <a:rPr lang="zh-CN" altLang="en-US" dirty="0"/>
                  <a:t>使得 </a:t>
                </a:r>
                <a14:m>
                  <m:oMath xmlns:m="http://schemas.openxmlformats.org/officeDocument/2006/math">
                    <m:r>
                      <a:rPr lang="en-US" altLang="zh-CN" i="1" dirty="0" smtClean="0">
                        <a:latin typeface="Cambria Math" panose="02040503050406030204" pitchFamily="18" charset="0"/>
                      </a:rPr>
                      <m:t>𝑠</m:t>
                    </m:r>
                    <m:r>
                      <a:rPr lang="en-US" altLang="zh-CN" i="1" dirty="0" smtClean="0">
                        <a:latin typeface="Cambria Math" panose="02040503050406030204" pitchFamily="18" charset="0"/>
                      </a:rPr>
                      <m:t> &lt;= </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 &lt; </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+1 &lt;= </m:t>
                    </m:r>
                    <m:r>
                      <a:rPr lang="en-US" altLang="zh-CN" i="1" dirty="0" smtClean="0">
                        <a:latin typeface="Cambria Math" panose="02040503050406030204" pitchFamily="18" charset="0"/>
                      </a:rPr>
                      <m:t>𝑡</m:t>
                    </m:r>
                  </m:oMath>
                </a14:m>
                <a:endParaRPr lang="en-US" altLang="zh-CN" dirty="0"/>
              </a:p>
              <a:p>
                <a:pPr marL="0" indent="0" fontAlgn="auto">
                  <a:lnSpc>
                    <a:spcPct val="150000"/>
                  </a:lnSpc>
                  <a:spcAft>
                    <a:spcPts val="0"/>
                  </a:spcAft>
                  <a:buNone/>
                  <a:defRPr/>
                </a:pPr>
                <a:r>
                  <a:rPr lang="zh-CN" altLang="en-US" dirty="0"/>
                  <a:t>显然有 </a:t>
                </a:r>
                <a14:m>
                  <m:oMath xmlns:m="http://schemas.openxmlformats.org/officeDocument/2006/math">
                    <m:r>
                      <m:rPr>
                        <m:sty m:val="p"/>
                      </m:rPr>
                      <a:rPr lang="en-US" altLang="zh-CN" i="1" dirty="0" smtClean="0">
                        <a:latin typeface="Cambria Math" panose="02040503050406030204" pitchFamily="18" charset="0"/>
                      </a:rPr>
                      <m:t>gcd</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+1) = 1</m:t>
                    </m:r>
                  </m:oMath>
                </a14:m>
                <a:endParaRPr lang="en-US" altLang="zh-CN" dirty="0"/>
              </a:p>
              <a:p>
                <a:pPr marL="0" indent="0" fontAlgn="auto">
                  <a:lnSpc>
                    <a:spcPct val="150000"/>
                  </a:lnSpc>
                  <a:spcAft>
                    <a:spcPts val="0"/>
                  </a:spcAft>
                  <a:buNone/>
                  <a:defRPr/>
                </a:pPr>
                <a:r>
                  <a:rPr lang="zh-CN" altLang="en-US" dirty="0"/>
                  <a:t>当</a:t>
                </a:r>
                <a14:m>
                  <m:oMath xmlns:m="http://schemas.openxmlformats.org/officeDocument/2006/math">
                    <m:r>
                      <a:rPr lang="en-US" altLang="zh-CN" i="1" dirty="0" smtClean="0">
                        <a:latin typeface="Cambria Math" panose="02040503050406030204" pitchFamily="18" charset="0"/>
                      </a:rPr>
                      <m:t>𝑄</m:t>
                    </m:r>
                    <m:r>
                      <a:rPr lang="en-US" altLang="zh-CN" i="1" dirty="0" smtClean="0">
                        <a:latin typeface="Cambria Math" panose="02040503050406030204" pitchFamily="18" charset="0"/>
                      </a:rPr>
                      <m:t>&gt;=</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−1)</m:t>
                    </m:r>
                  </m:oMath>
                </a14:m>
                <a:r>
                  <a:rPr lang="zh-CN" altLang="en-US" dirty="0"/>
                  <a:t>时，</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+1)∗</m:t>
                    </m:r>
                    <m:r>
                      <a:rPr lang="en-US" altLang="zh-CN" i="1" dirty="0" smtClean="0">
                        <a:latin typeface="Cambria Math" panose="02040503050406030204" pitchFamily="18" charset="0"/>
                      </a:rPr>
                      <m:t>𝑦</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𝑄</m:t>
                    </m:r>
                    <m:r>
                      <a:rPr lang="en-US" altLang="zh-CN" i="1" dirty="0" smtClean="0">
                        <a:latin typeface="Cambria Math" panose="02040503050406030204" pitchFamily="18" charset="0"/>
                      </a:rPr>
                      <m:t> </m:t>
                    </m:r>
                  </m:oMath>
                </a14:m>
                <a:r>
                  <a:rPr lang="zh-CN" altLang="en-US" dirty="0"/>
                  <a:t>一定有非负整数解；</a:t>
                </a:r>
                <a:endParaRPr lang="en-US" altLang="zh-CN" dirty="0"/>
              </a:p>
              <a:p>
                <a:pPr marL="0" indent="0" fontAlgn="auto">
                  <a:lnSpc>
                    <a:spcPct val="150000"/>
                  </a:lnSpc>
                  <a:spcAft>
                    <a:spcPts val="0"/>
                  </a:spcAft>
                  <a:buNone/>
                  <a:defRPr/>
                </a:pPr>
                <a:r>
                  <a:rPr lang="zh-CN" altLang="en-US" dirty="0"/>
                  <a:t>即当</a:t>
                </a:r>
                <a:r>
                  <a:rPr lang="en-US" altLang="zh-CN" dirty="0"/>
                  <a:t>Q</a:t>
                </a:r>
                <a:r>
                  <a:rPr lang="zh-CN" altLang="en-US" dirty="0"/>
                  <a:t>足够大时，可以仅通过走若干个</a:t>
                </a:r>
                <a14:m>
                  <m:oMath xmlns:m="http://schemas.openxmlformats.org/officeDocument/2006/math">
                    <m:r>
                      <a:rPr lang="en-US" altLang="zh-CN" i="1" dirty="0" smtClean="0">
                        <a:latin typeface="Cambria Math" panose="02040503050406030204" pitchFamily="18" charset="0"/>
                      </a:rPr>
                      <m:t>𝑝</m:t>
                    </m:r>
                  </m:oMath>
                </a14:m>
                <a:r>
                  <a:rPr lang="zh-CN" altLang="en-US" dirty="0"/>
                  <a:t>步和</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+1</m:t>
                    </m:r>
                  </m:oMath>
                </a14:m>
                <a:r>
                  <a:rPr lang="zh-CN" altLang="en-US" dirty="0"/>
                  <a:t>步，从而走长度恰好为</a:t>
                </a:r>
                <a:r>
                  <a:rPr lang="en-US" altLang="zh-CN" dirty="0"/>
                  <a:t>Q</a:t>
                </a:r>
                <a:r>
                  <a:rPr lang="zh-CN" altLang="en-US" dirty="0"/>
                  <a:t>的距离；</a:t>
                </a:r>
              </a:p>
              <a:p>
                <a:endParaRPr lang="zh-CN" altLang="en-US" dirty="0"/>
              </a:p>
            </p:txBody>
          </p:sp>
        </mc:Choice>
        <mc:Fallback xmlns="">
          <p:sp>
            <p:nvSpPr>
              <p:cNvPr id="3" name="内容占位符 2">
                <a:extLst>
                  <a:ext uri="{FF2B5EF4-FFF2-40B4-BE49-F238E27FC236}">
                    <a16:creationId xmlns:a16="http://schemas.microsoft.com/office/drawing/2014/main" id="{D2B4A05E-8BEC-43EC-95E1-35F8390025BE}"/>
                  </a:ext>
                </a:extLst>
              </p:cNvPr>
              <p:cNvSpPr>
                <a:spLocks noGrp="1" noRot="1" noChangeAspect="1" noMove="1" noResize="1" noEditPoints="1" noAdjustHandles="1" noChangeArrowheads="1" noChangeShapeType="1" noTextEdit="1"/>
              </p:cNvSpPr>
              <p:nvPr>
                <p:ph idx="1"/>
              </p:nvPr>
            </p:nvSpPr>
            <p:spPr>
              <a:blipFill>
                <a:blip r:embed="rId2"/>
                <a:stretch>
                  <a:fillRect l="-9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626605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044EA-55BE-497B-BD18-A154A66975C3}"/>
              </a:ext>
            </a:extLst>
          </p:cNvPr>
          <p:cNvSpPr>
            <a:spLocks noGrp="1"/>
          </p:cNvSpPr>
          <p:nvPr>
            <p:ph type="title"/>
          </p:nvPr>
        </p:nvSpPr>
        <p:spPr/>
        <p:txBody>
          <a:bodyPr/>
          <a:lstStyle/>
          <a:p>
            <a:r>
              <a:rPr lang="en-US" altLang="zh-CN" dirty="0"/>
              <a:t>Luogu P1052 [</a:t>
            </a:r>
            <a:r>
              <a:rPr lang="zh-CN" altLang="en-US" dirty="0"/>
              <a:t>过河</a:t>
            </a: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0B75D71-727B-4696-96BB-432C6C259794}"/>
                  </a:ext>
                </a:extLst>
              </p:cNvPr>
              <p:cNvSpPr>
                <a:spLocks noGrp="1"/>
              </p:cNvSpPr>
              <p:nvPr>
                <p:ph idx="1"/>
              </p:nvPr>
            </p:nvSpPr>
            <p:spPr/>
            <p:txBody>
              <a:bodyPr>
                <a:normAutofit fontScale="92500" lnSpcReduction="10000"/>
              </a:bodyPr>
              <a:lstStyle/>
              <a:p>
                <a:pPr marL="0" indent="0">
                  <a:buNone/>
                </a:pPr>
                <a:r>
                  <a:rPr lang="zh-CN" altLang="en-US" dirty="0"/>
                  <a:t>由扩展欧几里得可知，对于二元一次方程组</a:t>
                </a:r>
                <a:r>
                  <a:rPr lang="en-US" altLang="zh-CN" dirty="0"/>
                  <a:t>, </a:t>
                </a:r>
                <a14:m>
                  <m:oMath xmlns:m="http://schemas.openxmlformats.org/officeDocument/2006/math">
                    <m:r>
                      <a:rPr lang="en-US" altLang="zh-CN" i="1" dirty="0" smtClean="0">
                        <a:latin typeface="Cambria Math" panose="02040503050406030204" pitchFamily="18" charset="0"/>
                      </a:rPr>
                      <m:t>𝑝𝑥</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+1)</m:t>
                    </m:r>
                    <m:r>
                      <a:rPr lang="en-US" altLang="zh-CN" i="1" dirty="0" smtClean="0">
                        <a:latin typeface="Cambria Math" panose="02040503050406030204" pitchFamily="18" charset="0"/>
                      </a:rPr>
                      <m:t>𝑦</m:t>
                    </m:r>
                    <m:r>
                      <a:rPr lang="en-US" altLang="zh-CN" i="1" dirty="0" smtClean="0">
                        <a:latin typeface="Cambria Math" panose="02040503050406030204" pitchFamily="18" charset="0"/>
                      </a:rPr>
                      <m:t>=</m:t>
                    </m:r>
                    <m:r>
                      <m:rPr>
                        <m:sty m:val="p"/>
                      </m:rPr>
                      <a:rPr lang="en-US" altLang="zh-CN" i="1" dirty="0" err="1" smtClean="0">
                        <a:latin typeface="Cambria Math" panose="02040503050406030204" pitchFamily="18" charset="0"/>
                      </a:rPr>
                      <m:t>gcd</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+1)</m:t>
                    </m:r>
                  </m:oMath>
                </a14:m>
                <a:r>
                  <a:rPr lang="zh-CN" altLang="en-US" dirty="0"/>
                  <a:t>是有整数解的，即</a:t>
                </a:r>
                <a14:m>
                  <m:oMath xmlns:m="http://schemas.openxmlformats.org/officeDocument/2006/math">
                    <m:r>
                      <a:rPr lang="en-US" altLang="zh-CN" i="1" dirty="0" smtClean="0">
                        <a:latin typeface="Cambria Math" panose="02040503050406030204" pitchFamily="18" charset="0"/>
                      </a:rPr>
                      <m:t>𝑝𝑥</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+1)</m:t>
                    </m:r>
                    <m:r>
                      <a:rPr lang="en-US" altLang="zh-CN" i="1" dirty="0" smtClean="0">
                        <a:latin typeface="Cambria Math" panose="02040503050406030204" pitchFamily="18" charset="0"/>
                      </a:rPr>
                      <m:t>𝑦</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𝑠</m:t>
                    </m:r>
                  </m:oMath>
                </a14:m>
                <a:r>
                  <a:rPr lang="zh-CN" altLang="en-US" dirty="0"/>
                  <a:t>是一定有整数解的。</a:t>
                </a:r>
              </a:p>
              <a:p>
                <a:pPr marL="0" indent="0">
                  <a:buNone/>
                </a:pPr>
                <a:r>
                  <a:rPr lang="zh-CN" altLang="en-US" dirty="0"/>
                  <a:t>设</a:t>
                </a:r>
                <a14:m>
                  <m:oMath xmlns:m="http://schemas.openxmlformats.org/officeDocument/2006/math">
                    <m:r>
                      <a:rPr lang="en-US" altLang="zh-CN" i="1" dirty="0" smtClean="0">
                        <a:latin typeface="Cambria Math" panose="02040503050406030204" pitchFamily="18" charset="0"/>
                      </a:rPr>
                      <m:t>𝑝𝑥</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+1)</m:t>
                    </m:r>
                    <m:r>
                      <a:rPr lang="en-US" altLang="zh-CN" i="1" dirty="0" smtClean="0">
                        <a:latin typeface="Cambria Math" panose="02040503050406030204" pitchFamily="18" charset="0"/>
                      </a:rPr>
                      <m:t>𝑦</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𝑠</m:t>
                    </m:r>
                  </m:oMath>
                </a14:m>
                <a:r>
                  <a:rPr lang="zh-CN" altLang="en-US" dirty="0"/>
                  <a:t>的解为：</a:t>
                </a:r>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0</m:t>
                        </m:r>
                      </m:sub>
                    </m:sSub>
                    <m:r>
                      <a:rPr lang="en-US" altLang="zh-CN" i="1" dirty="0" smtClean="0">
                        <a:latin typeface="Cambria Math" panose="02040503050406030204" pitchFamily="18" charset="0"/>
                      </a:rPr>
                      <m:t>+</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𝑝</m:t>
                        </m:r>
                        <m:r>
                          <a:rPr lang="en-US" altLang="zh-CN" i="1" dirty="0" smtClean="0">
                            <a:latin typeface="Cambria Math" panose="02040503050406030204" pitchFamily="18" charset="0"/>
                          </a:rPr>
                          <m:t>+1</m:t>
                        </m:r>
                      </m:e>
                    </m:d>
                    <m:r>
                      <a:rPr lang="en-US" altLang="zh-CN" i="1" dirty="0" err="1" smtClean="0">
                        <a:latin typeface="Cambria Math" panose="02040503050406030204" pitchFamily="18" charset="0"/>
                      </a:rPr>
                      <m:t>𝑡</m:t>
                    </m:r>
                    <m:r>
                      <a:rPr lang="en-US" altLang="zh-CN" i="1" dirty="0" err="1" smtClean="0">
                        <a:latin typeface="Cambria Math" panose="02040503050406030204" pitchFamily="18" charset="0"/>
                      </a:rPr>
                      <m:t>,  </m:t>
                    </m:r>
                    <m:r>
                      <a:rPr lang="en-US" altLang="zh-CN" i="1" dirty="0" err="1" smtClean="0">
                        <a:latin typeface="Cambria Math" panose="02040503050406030204" pitchFamily="18" charset="0"/>
                      </a:rPr>
                      <m:t>𝑦</m:t>
                    </m:r>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𝑦</m:t>
                        </m:r>
                      </m:e>
                      <m:sub>
                        <m:r>
                          <a:rPr lang="en-US" altLang="zh-CN" i="1" dirty="0" smtClean="0">
                            <a:latin typeface="Cambria Math" panose="02040503050406030204" pitchFamily="18" charset="0"/>
                          </a:rPr>
                          <m:t>0</m:t>
                        </m:r>
                      </m:sub>
                    </m:sSub>
                    <m:r>
                      <a:rPr lang="en-US" altLang="zh-CN" i="1" dirty="0" smtClean="0">
                        <a:latin typeface="Cambria Math" panose="02040503050406030204" pitchFamily="18" charset="0"/>
                      </a:rPr>
                      <m:t>−</m:t>
                    </m:r>
                    <m:r>
                      <a:rPr lang="en-US" altLang="zh-CN" i="1" dirty="0" smtClean="0">
                        <a:latin typeface="Cambria Math" panose="02040503050406030204" pitchFamily="18" charset="0"/>
                      </a:rPr>
                      <m:t>𝑝𝑡</m:t>
                    </m:r>
                  </m:oMath>
                </a14:m>
                <a:r>
                  <a:rPr lang="zh-CN" altLang="en-US" dirty="0"/>
                  <a:t>。令</a:t>
                </a:r>
                <a14:m>
                  <m:oMath xmlns:m="http://schemas.openxmlformats.org/officeDocument/2006/math">
                    <m:r>
                      <a:rPr lang="en-US" altLang="zh-CN" i="1" dirty="0" smtClean="0">
                        <a:latin typeface="Cambria Math" panose="02040503050406030204" pitchFamily="18" charset="0"/>
                      </a:rPr>
                      <m:t>0&lt;=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&lt;=</m:t>
                    </m:r>
                    <m:r>
                      <a:rPr lang="en-US" altLang="zh-CN" i="1" dirty="0" smtClean="0">
                        <a:latin typeface="Cambria Math" panose="02040503050406030204" pitchFamily="18" charset="0"/>
                      </a:rPr>
                      <m:t>𝑝</m:t>
                    </m:r>
                  </m:oMath>
                </a14:m>
                <a:r>
                  <a:rPr lang="en-US" altLang="zh-CN" dirty="0"/>
                  <a:t>(</a:t>
                </a:r>
                <a:r>
                  <a:rPr lang="zh-CN" altLang="en-US" dirty="0"/>
                  <a:t>通过增减</a:t>
                </a:r>
                <a:r>
                  <a:rPr lang="en-US" altLang="zh-CN" dirty="0"/>
                  <a:t>t</a:t>
                </a:r>
                <a:r>
                  <a:rPr lang="zh-CN" altLang="en-US" dirty="0"/>
                  <a:t>个</a:t>
                </a:r>
                <a:r>
                  <a:rPr lang="en-US" altLang="zh-CN" dirty="0"/>
                  <a:t>p+1</a:t>
                </a:r>
                <a:r>
                  <a:rPr lang="zh-CN" altLang="en-US" dirty="0"/>
                  <a:t>来实现</a:t>
                </a:r>
                <a:r>
                  <a:rPr lang="en-US" altLang="zh-CN" dirty="0"/>
                  <a:t>)</a:t>
                </a:r>
                <a:r>
                  <a:rPr lang="zh-CN" altLang="en-US" dirty="0"/>
                  <a:t>，</a:t>
                </a:r>
                <a14:m>
                  <m:oMath xmlns:m="http://schemas.openxmlformats.org/officeDocument/2006/math">
                    <m:r>
                      <a:rPr lang="en-US" altLang="zh-CN" i="1" dirty="0" smtClean="0">
                        <a:latin typeface="Cambria Math" panose="02040503050406030204" pitchFamily="18" charset="0"/>
                      </a:rPr>
                      <m:t>𝑠</m:t>
                    </m:r>
                    <m:r>
                      <a:rPr lang="en-US" altLang="zh-CN" i="1" dirty="0" smtClean="0">
                        <a:latin typeface="Cambria Math" panose="02040503050406030204" pitchFamily="18" charset="0"/>
                      </a:rPr>
                      <m:t>&gt;</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+1)−1</m:t>
                    </m:r>
                  </m:oMath>
                </a14:m>
                <a:r>
                  <a:rPr lang="en-US" altLang="zh-CN" dirty="0"/>
                  <a:t>,</a:t>
                </a:r>
              </a:p>
              <a:p>
                <a:pPr marL="0" indent="0">
                  <a:buNone/>
                </a:pPr>
                <a:r>
                  <a:rPr lang="zh-CN" altLang="en-US" dirty="0"/>
                  <a:t>则有：</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𝑦</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+1</m:t>
                      </m:r>
                      <m:r>
                        <a:rPr lang="en-US" altLang="zh-CN" b="0" i="0" dirty="0" smtClean="0">
                          <a:latin typeface="Cambria Math" panose="02040503050406030204" pitchFamily="18" charset="0"/>
                        </a:rPr>
                        <m:t>,  </m:t>
                      </m:r>
                      <m:r>
                        <a:rPr lang="en-US" altLang="zh-CN" i="1" dirty="0" smtClean="0">
                          <a:latin typeface="Cambria Math" panose="02040503050406030204" pitchFamily="18" charset="0"/>
                        </a:rPr>
                        <m:t>𝑠</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𝑝𝑥</m:t>
                      </m:r>
                      <m:r>
                        <a:rPr lang="en-US" altLang="zh-CN" i="1" dirty="0" smtClean="0">
                          <a:latin typeface="Cambria Math" panose="02040503050406030204" pitchFamily="18" charset="0"/>
                        </a:rPr>
                        <m:t>​&gt;=</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+1</m:t>
                      </m:r>
                      <m:r>
                        <a:rPr lang="en-US" altLang="zh-CN" b="0" i="0" dirty="0" smtClean="0">
                          <a:latin typeface="Cambria Math" panose="02040503050406030204" pitchFamily="18" charset="0"/>
                        </a:rPr>
                        <m:t>, </m:t>
                      </m:r>
                    </m:oMath>
                  </m:oMathPara>
                </a14:m>
                <a:endParaRPr lang="en-US" altLang="zh-CN"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𝑠</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2​&gt;</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+1,  </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+1)−1−</m:t>
                      </m:r>
                      <m:r>
                        <a:rPr lang="en-US" altLang="zh-CN" i="1" dirty="0" smtClean="0">
                          <a:latin typeface="Cambria Math" panose="02040503050406030204" pitchFamily="18" charset="0"/>
                        </a:rPr>
                        <m:t>𝑝𝑥</m:t>
                      </m:r>
                      <m:r>
                        <a:rPr lang="en-US" altLang="zh-CN" i="1" dirty="0" smtClean="0">
                          <a:latin typeface="Cambria Math" panose="02040503050406030204" pitchFamily="18" charset="0"/>
                        </a:rPr>
                        <m:t>​&gt;=0</m:t>
                      </m:r>
                    </m:oMath>
                  </m:oMathPara>
                </a14:m>
                <a:endParaRPr lang="en-US" altLang="zh-CN" dirty="0"/>
              </a:p>
              <a:p>
                <a:pPr marL="0" indent="0">
                  <a:buNone/>
                </a:pPr>
                <a:r>
                  <a:rPr lang="zh-CN" altLang="en-US" dirty="0"/>
                  <a:t>即当 </a:t>
                </a:r>
                <a14:m>
                  <m:oMath xmlns:m="http://schemas.openxmlformats.org/officeDocument/2006/math">
                    <m:r>
                      <a:rPr lang="en-US" altLang="zh-CN" i="1" dirty="0" smtClean="0">
                        <a:latin typeface="Cambria Math" panose="02040503050406030204" pitchFamily="18" charset="0"/>
                      </a:rPr>
                      <m:t>𝑠</m:t>
                    </m:r>
                    <m:r>
                      <a:rPr lang="en-US" altLang="zh-CN" i="1" dirty="0" smtClean="0">
                        <a:latin typeface="Cambria Math" panose="02040503050406030204" pitchFamily="18" charset="0"/>
                      </a:rPr>
                      <m:t>&gt;=</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+1)</m:t>
                    </m:r>
                  </m:oMath>
                </a14:m>
                <a:r>
                  <a:rPr lang="en-US" altLang="zh-CN" dirty="0"/>
                  <a:t> </a:t>
                </a:r>
                <a:r>
                  <a:rPr lang="zh-CN" altLang="en-US" dirty="0"/>
                  <a:t>时，</a:t>
                </a:r>
                <a14:m>
                  <m:oMath xmlns:m="http://schemas.openxmlformats.org/officeDocument/2006/math">
                    <m:r>
                      <a:rPr lang="en-US" altLang="zh-CN" i="1" dirty="0" smtClean="0">
                        <a:latin typeface="Cambria Math" panose="02040503050406030204" pitchFamily="18" charset="0"/>
                      </a:rPr>
                      <m:t>𝑝𝑥</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+1)</m:t>
                    </m:r>
                    <m:r>
                      <a:rPr lang="en-US" altLang="zh-CN" i="1" dirty="0" smtClean="0">
                        <a:latin typeface="Cambria Math" panose="02040503050406030204" pitchFamily="18" charset="0"/>
                      </a:rPr>
                      <m:t>𝑦</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𝑠</m:t>
                    </m:r>
                  </m:oMath>
                </a14:m>
                <a:r>
                  <a:rPr lang="en-US" altLang="zh-CN" dirty="0"/>
                  <a:t> </a:t>
                </a:r>
                <a:r>
                  <a:rPr lang="zh-CN" altLang="en-US" dirty="0"/>
                  <a:t>有两个非负整数解，每次走</a:t>
                </a:r>
                <a14:m>
                  <m:oMath xmlns:m="http://schemas.openxmlformats.org/officeDocument/2006/math">
                    <m:r>
                      <a:rPr lang="en-US" altLang="zh-CN" i="1" dirty="0" smtClean="0">
                        <a:latin typeface="Cambria Math" panose="02040503050406030204" pitchFamily="18" charset="0"/>
                      </a:rPr>
                      <m:t>𝑝</m:t>
                    </m:r>
                  </m:oMath>
                </a14:m>
                <a:r>
                  <a:rPr lang="zh-CN" altLang="en-US" dirty="0"/>
                  <a:t>步或者 </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+1</m:t>
                    </m:r>
                  </m:oMath>
                </a14:m>
                <a:r>
                  <a:rPr lang="en-US" altLang="zh-CN" dirty="0"/>
                  <a:t> </a:t>
                </a:r>
                <a:r>
                  <a:rPr lang="zh-CN" altLang="en-US" dirty="0"/>
                  <a:t>步，</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+1) </m:t>
                    </m:r>
                  </m:oMath>
                </a14:m>
                <a:r>
                  <a:rPr lang="zh-CN" altLang="en-US" dirty="0"/>
                  <a:t>之后的地方均能够到达。</a:t>
                </a:r>
              </a:p>
              <a:p>
                <a:endParaRPr lang="zh-CN" altLang="en-US" dirty="0"/>
              </a:p>
            </p:txBody>
          </p:sp>
        </mc:Choice>
        <mc:Fallback xmlns="">
          <p:sp>
            <p:nvSpPr>
              <p:cNvPr id="3" name="内容占位符 2">
                <a:extLst>
                  <a:ext uri="{FF2B5EF4-FFF2-40B4-BE49-F238E27FC236}">
                    <a16:creationId xmlns:a16="http://schemas.microsoft.com/office/drawing/2014/main" id="{60B75D71-727B-4696-96BB-432C6C259794}"/>
                  </a:ext>
                </a:extLst>
              </p:cNvPr>
              <p:cNvSpPr>
                <a:spLocks noGrp="1" noRot="1" noChangeAspect="1" noMove="1" noResize="1" noEditPoints="1" noAdjustHandles="1" noChangeArrowheads="1" noChangeShapeType="1" noTextEdit="1"/>
              </p:cNvSpPr>
              <p:nvPr>
                <p:ph idx="1"/>
              </p:nvPr>
            </p:nvSpPr>
            <p:spPr>
              <a:blipFill>
                <a:blip r:embed="rId2"/>
                <a:stretch>
                  <a:fillRect l="-903" t="-2170" r="-764" b="-6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302310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7B179-9CAB-4658-B256-CA93DAFA113B}"/>
              </a:ext>
            </a:extLst>
          </p:cNvPr>
          <p:cNvSpPr>
            <a:spLocks noGrp="1"/>
          </p:cNvSpPr>
          <p:nvPr>
            <p:ph type="title"/>
          </p:nvPr>
        </p:nvSpPr>
        <p:spPr/>
        <p:txBody>
          <a:bodyPr/>
          <a:lstStyle/>
          <a:p>
            <a:r>
              <a:rPr lang="en-US" altLang="zh-CN" dirty="0"/>
              <a:t>Luogu P1052 [</a:t>
            </a:r>
            <a:r>
              <a:rPr lang="zh-CN" altLang="en-US" dirty="0"/>
              <a:t>过河</a:t>
            </a: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B072AF7-8F75-4F8C-A76F-8FED05CC5B9B}"/>
                  </a:ext>
                </a:extLst>
              </p:cNvPr>
              <p:cNvSpPr>
                <a:spLocks noGrp="1"/>
              </p:cNvSpPr>
              <p:nvPr>
                <p:ph idx="1"/>
              </p:nvPr>
            </p:nvSpPr>
            <p:spPr/>
            <p:txBody>
              <a:bodyPr/>
              <a:lstStyle/>
              <a:p>
                <a:r>
                  <a:rPr lang="zh-CN" altLang="en-US" dirty="0"/>
                  <a:t>如果两个石子之间的距离大于</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+1) </m:t>
                    </m:r>
                  </m:oMath>
                </a14:m>
                <a:r>
                  <a:rPr lang="zh-CN" altLang="en-US" dirty="0"/>
                  <a:t>，那么就可以直接将他们之间的距离更改为</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+1)</m:t>
                    </m:r>
                  </m:oMath>
                </a14:m>
                <a:r>
                  <a:rPr lang="en-US" altLang="zh-CN" dirty="0"/>
                  <a:t> </a:t>
                </a:r>
                <a:r>
                  <a:rPr lang="zh-CN" altLang="en-US" dirty="0"/>
                  <a:t>。</a:t>
                </a:r>
              </a:p>
              <a:p>
                <a:r>
                  <a:rPr lang="zh-CN" altLang="en-US" dirty="0"/>
                  <a:t>综上，得到压缩路径的方法：若两个石子之间的距离大于</a:t>
                </a:r>
                <a:r>
                  <a:rPr lang="en-US" altLang="zh-CN" dirty="0"/>
                  <a:t> </a:t>
                </a:r>
                <a14:m>
                  <m:oMath xmlns:m="http://schemas.openxmlformats.org/officeDocument/2006/math">
                    <m:r>
                      <a:rPr lang="en-US" altLang="zh-CN" i="1" dirty="0" smtClean="0">
                        <a:latin typeface="Cambria Math" panose="02040503050406030204" pitchFamily="18" charset="0"/>
                      </a:rPr>
                      <m:t>𝑡</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𝑡</m:t>
                    </m:r>
                    <m:r>
                      <a:rPr lang="en-US" altLang="zh-CN" i="1" dirty="0" smtClean="0">
                        <a:latin typeface="Cambria Math" panose="02040503050406030204" pitchFamily="18" charset="0"/>
                      </a:rPr>
                      <m:t>−1)</m:t>
                    </m:r>
                  </m:oMath>
                </a14:m>
                <a:r>
                  <a:rPr lang="en-US" altLang="zh-CN" dirty="0"/>
                  <a:t> </a:t>
                </a:r>
                <a:r>
                  <a:rPr lang="zh-CN" altLang="en-US" dirty="0"/>
                  <a:t>，则将他们的距离更改为 </a:t>
                </a:r>
                <a14:m>
                  <m:oMath xmlns:m="http://schemas.openxmlformats.org/officeDocument/2006/math">
                    <m:r>
                      <a:rPr lang="en-US" altLang="zh-CN" i="1" dirty="0" smtClean="0">
                        <a:latin typeface="Cambria Math" panose="02040503050406030204" pitchFamily="18" charset="0"/>
                      </a:rPr>
                      <m:t>𝑡</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𝑡</m:t>
                    </m:r>
                    <m:r>
                      <a:rPr lang="en-US" altLang="zh-CN" i="1" dirty="0" smtClean="0">
                        <a:latin typeface="Cambria Math" panose="02040503050406030204" pitchFamily="18" charset="0"/>
                      </a:rPr>
                      <m:t>−1)</m:t>
                    </m:r>
                  </m:oMath>
                </a14:m>
                <a:r>
                  <a:rPr lang="en-US" altLang="zh-CN" dirty="0"/>
                  <a:t> </a:t>
                </a:r>
                <a:r>
                  <a:rPr lang="zh-CN" altLang="en-US" dirty="0"/>
                  <a:t>。</a:t>
                </a:r>
              </a:p>
              <a:p>
                <a:r>
                  <a:rPr lang="zh-CN" altLang="en-US" dirty="0"/>
                  <a:t>因为 </a:t>
                </a:r>
                <a14:m>
                  <m:oMath xmlns:m="http://schemas.openxmlformats.org/officeDocument/2006/math">
                    <m:r>
                      <a:rPr lang="en-US" altLang="zh-CN" i="1" dirty="0" smtClean="0">
                        <a:latin typeface="Cambria Math" panose="02040503050406030204" pitchFamily="18" charset="0"/>
                      </a:rPr>
                      <m:t>𝑡</m:t>
                    </m:r>
                    <m:r>
                      <a:rPr lang="en-US" altLang="zh-CN" i="1" dirty="0" smtClean="0">
                        <a:latin typeface="Cambria Math" panose="02040503050406030204" pitchFamily="18" charset="0"/>
                      </a:rPr>
                      <m:t>&lt;=10 </m:t>
                    </m:r>
                  </m:oMath>
                </a14:m>
                <a:r>
                  <a:rPr lang="zh-CN" altLang="en-US" dirty="0"/>
                  <a:t>，因此我们可以直接将大于</a:t>
                </a:r>
                <a14:m>
                  <m:oMath xmlns:m="http://schemas.openxmlformats.org/officeDocument/2006/math">
                    <m:r>
                      <a:rPr lang="en-US" altLang="zh-CN" i="1" dirty="0" smtClean="0">
                        <a:latin typeface="Cambria Math" panose="02040503050406030204" pitchFamily="18" charset="0"/>
                      </a:rPr>
                      <m:t>10∗9</m:t>
                    </m:r>
                  </m:oMath>
                </a14:m>
                <a:r>
                  <a:rPr lang="zh-CN" altLang="en-US" dirty="0"/>
                  <a:t>的距离直接化为</a:t>
                </a:r>
                <a:r>
                  <a:rPr lang="en-US" altLang="zh-CN" dirty="0"/>
                  <a:t>90.</a:t>
                </a:r>
              </a:p>
              <a:p>
                <a:r>
                  <a:rPr lang="zh-CN" altLang="da-DK" dirty="0"/>
                  <a:t>方程如下</a:t>
                </a:r>
                <a:r>
                  <a:rPr lang="zh-CN" altLang="en-US" dirty="0"/>
                  <a:t>：</a:t>
                </a:r>
                <a14:m>
                  <m:oMath xmlns:m="http://schemas.openxmlformats.org/officeDocument/2006/math">
                    <m:r>
                      <a:rPr lang="da-DK" altLang="zh-CN" i="1" dirty="0" smtClean="0">
                        <a:latin typeface="Cambria Math" panose="02040503050406030204" pitchFamily="18" charset="0"/>
                      </a:rPr>
                      <m:t>𝑓</m:t>
                    </m:r>
                    <m:r>
                      <a:rPr lang="da-DK" altLang="zh-CN" i="1" dirty="0">
                        <a:latin typeface="Cambria Math" panose="02040503050406030204" pitchFamily="18" charset="0"/>
                      </a:rPr>
                      <m:t>[</m:t>
                    </m:r>
                    <m:r>
                      <a:rPr lang="da-DK" altLang="zh-CN" i="1" dirty="0">
                        <a:latin typeface="Cambria Math" panose="02040503050406030204" pitchFamily="18" charset="0"/>
                      </a:rPr>
                      <m:t>𝑖</m:t>
                    </m:r>
                    <m:r>
                      <a:rPr lang="da-DK" altLang="zh-CN" i="1" dirty="0">
                        <a:latin typeface="Cambria Math" panose="02040503050406030204" pitchFamily="18" charset="0"/>
                      </a:rPr>
                      <m:t>]=</m:t>
                    </m:r>
                    <m:r>
                      <a:rPr lang="da-DK" altLang="zh-CN" i="1" dirty="0">
                        <a:latin typeface="Cambria Math" panose="02040503050406030204" pitchFamily="18" charset="0"/>
                      </a:rPr>
                      <m:t>𝑓</m:t>
                    </m:r>
                    <m:r>
                      <a:rPr lang="da-DK" altLang="zh-CN" i="1" dirty="0">
                        <a:latin typeface="Cambria Math" panose="02040503050406030204" pitchFamily="18" charset="0"/>
                      </a:rPr>
                      <m:t>[</m:t>
                    </m:r>
                    <m:r>
                      <a:rPr lang="da-DK" altLang="zh-CN" i="1" dirty="0">
                        <a:latin typeface="Cambria Math" panose="02040503050406030204" pitchFamily="18" charset="0"/>
                      </a:rPr>
                      <m:t>𝑖</m:t>
                    </m:r>
                    <m:r>
                      <a:rPr lang="da-DK" altLang="zh-CN" i="1" dirty="0">
                        <a:latin typeface="Cambria Math" panose="02040503050406030204" pitchFamily="18" charset="0"/>
                      </a:rPr>
                      <m:t>−1]+(</m:t>
                    </m:r>
                    <m:r>
                      <a:rPr lang="da-DK" altLang="zh-CN" i="1" dirty="0">
                        <a:latin typeface="Cambria Math" panose="02040503050406030204" pitchFamily="18" charset="0"/>
                      </a:rPr>
                      <m:t>𝑖</m:t>
                    </m:r>
                    <m:r>
                      <a:rPr lang="da-DK" altLang="zh-CN" i="1" dirty="0">
                        <a:latin typeface="Cambria Math" panose="02040503050406030204" pitchFamily="18" charset="0"/>
                      </a:rPr>
                      <m:t> </m:t>
                    </m:r>
                    <m:r>
                      <a:rPr lang="da-DK" altLang="zh-CN" i="1" dirty="0">
                        <a:latin typeface="Cambria Math" panose="02040503050406030204" pitchFamily="18" charset="0"/>
                      </a:rPr>
                      <m:t>𝑚𝑜𝑑</m:t>
                    </m:r>
                    <m:r>
                      <a:rPr lang="da-DK" altLang="zh-CN" i="1" dirty="0">
                        <a:latin typeface="Cambria Math" panose="02040503050406030204" pitchFamily="18" charset="0"/>
                      </a:rPr>
                      <m:t> </m:t>
                    </m:r>
                    <m:r>
                      <a:rPr lang="da-DK" altLang="zh-CN" i="1" dirty="0">
                        <a:latin typeface="Cambria Math" panose="02040503050406030204" pitchFamily="18" charset="0"/>
                      </a:rPr>
                      <m:t>𝑠</m:t>
                    </m:r>
                    <m:r>
                      <a:rPr lang="da-DK" altLang="zh-CN" i="1" dirty="0">
                        <a:latin typeface="Cambria Math" panose="02040503050406030204" pitchFamily="18" charset="0"/>
                      </a:rPr>
                      <m:t> ==0)</m:t>
                    </m:r>
                  </m:oMath>
                </a14:m>
                <a:endParaRPr lang="zh-CN" altLang="en-US"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0B072AF7-8F75-4F8C-A76F-8FED05CC5B9B}"/>
                  </a:ext>
                </a:extLst>
              </p:cNvPr>
              <p:cNvSpPr>
                <a:spLocks noGrp="1" noRot="1" noChangeAspect="1" noMove="1" noResize="1" noEditPoints="1" noAdjustHandles="1" noChangeArrowheads="1" noChangeShapeType="1" noTextEdit="1"/>
              </p:cNvSpPr>
              <p:nvPr>
                <p:ph idx="1"/>
              </p:nvPr>
            </p:nvSpPr>
            <p:spPr>
              <a:blipFill>
                <a:blip r:embed="rId2"/>
                <a:stretch>
                  <a:fillRect l="-1112" t="-6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998565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3CCA2A-3E44-4CA1-868E-D400526B0A20}"/>
              </a:ext>
            </a:extLst>
          </p:cNvPr>
          <p:cNvSpPr>
            <a:spLocks noGrp="1"/>
          </p:cNvSpPr>
          <p:nvPr>
            <p:ph type="title"/>
          </p:nvPr>
        </p:nvSpPr>
        <p:spPr/>
        <p:txBody>
          <a:bodyPr/>
          <a:lstStyle/>
          <a:p>
            <a:r>
              <a:rPr lang="zh-CN" altLang="en-US" dirty="0"/>
              <a:t>区间动态规划</a:t>
            </a:r>
          </a:p>
        </p:txBody>
      </p:sp>
      <p:sp>
        <p:nvSpPr>
          <p:cNvPr id="3" name="内容占位符 2">
            <a:extLst>
              <a:ext uri="{FF2B5EF4-FFF2-40B4-BE49-F238E27FC236}">
                <a16:creationId xmlns:a16="http://schemas.microsoft.com/office/drawing/2014/main" id="{481249BA-EEA0-4D1D-97C2-548B0866EFC5}"/>
              </a:ext>
            </a:extLst>
          </p:cNvPr>
          <p:cNvSpPr>
            <a:spLocks noGrp="1"/>
          </p:cNvSpPr>
          <p:nvPr>
            <p:ph idx="1"/>
          </p:nvPr>
        </p:nvSpPr>
        <p:spPr/>
        <p:txBody>
          <a:bodyPr/>
          <a:lstStyle/>
          <a:p>
            <a:pPr>
              <a:lnSpc>
                <a:spcPct val="150000"/>
              </a:lnSpc>
            </a:pPr>
            <a:r>
              <a:rPr lang="zh-CN" altLang="en-US" dirty="0"/>
              <a:t>同样为一维界面上的动态规划问题</a:t>
            </a:r>
            <a:endParaRPr lang="en-US" altLang="zh-CN" dirty="0"/>
          </a:p>
          <a:p>
            <a:pPr>
              <a:lnSpc>
                <a:spcPct val="150000"/>
              </a:lnSpc>
            </a:pPr>
            <a:r>
              <a:rPr lang="zh-CN" altLang="en-US" dirty="0"/>
              <a:t>其数组通常为二维，以</a:t>
            </a:r>
            <a:r>
              <a:rPr lang="en-US" altLang="zh-CN" dirty="0"/>
              <a:t>[</a:t>
            </a:r>
            <a:r>
              <a:rPr lang="en-US" altLang="zh-CN" dirty="0" err="1"/>
              <a:t>l,r</a:t>
            </a:r>
            <a:r>
              <a:rPr lang="en-US" altLang="zh-CN" dirty="0"/>
              <a:t>]</a:t>
            </a:r>
            <a:r>
              <a:rPr lang="zh-CN" altLang="en-US" dirty="0"/>
              <a:t>表示区间的左右边界或</a:t>
            </a:r>
            <a:r>
              <a:rPr lang="en-US" altLang="zh-CN" dirty="0"/>
              <a:t>[</a:t>
            </a:r>
            <a:r>
              <a:rPr lang="en-US" altLang="zh-CN" dirty="0" err="1"/>
              <a:t>l,len</a:t>
            </a:r>
            <a:r>
              <a:rPr lang="en-US" altLang="zh-CN" dirty="0"/>
              <a:t>]</a:t>
            </a:r>
            <a:r>
              <a:rPr lang="zh-CN" altLang="en-US" dirty="0"/>
              <a:t>表示区间的左边界和区间长度</a:t>
            </a:r>
            <a:endParaRPr lang="en-US" altLang="zh-CN" dirty="0"/>
          </a:p>
          <a:p>
            <a:pPr>
              <a:lnSpc>
                <a:spcPct val="150000"/>
              </a:lnSpc>
            </a:pPr>
            <a:r>
              <a:rPr lang="zh-CN" altLang="en-US" dirty="0"/>
              <a:t>而数组中一般存储的是对应区间的最优值</a:t>
            </a:r>
          </a:p>
          <a:p>
            <a:endParaRPr lang="zh-CN" altLang="en-US" dirty="0"/>
          </a:p>
        </p:txBody>
      </p:sp>
    </p:spTree>
    <p:extLst>
      <p:ext uri="{BB962C8B-B14F-4D97-AF65-F5344CB8AC3E}">
        <p14:creationId xmlns:p14="http://schemas.microsoft.com/office/powerpoint/2010/main" val="229877931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D82FB-1E13-4DF6-BF94-30BF30D408BB}"/>
              </a:ext>
            </a:extLst>
          </p:cNvPr>
          <p:cNvSpPr>
            <a:spLocks noGrp="1"/>
          </p:cNvSpPr>
          <p:nvPr>
            <p:ph type="title"/>
          </p:nvPr>
        </p:nvSpPr>
        <p:spPr/>
        <p:txBody>
          <a:bodyPr/>
          <a:lstStyle/>
          <a:p>
            <a:r>
              <a:rPr lang="en-US" altLang="zh-CN" dirty="0"/>
              <a:t>Luogu P5569 [</a:t>
            </a:r>
            <a:r>
              <a:rPr lang="zh-CN" altLang="en-US" dirty="0"/>
              <a:t>石子合并</a:t>
            </a:r>
            <a:r>
              <a:rPr lang="en-US" altLang="zh-CN" dirty="0"/>
              <a:t>]</a:t>
            </a:r>
            <a:endParaRPr lang="zh-CN" altLang="en-US" dirty="0"/>
          </a:p>
        </p:txBody>
      </p:sp>
      <p:sp>
        <p:nvSpPr>
          <p:cNvPr id="3" name="内容占位符 2">
            <a:extLst>
              <a:ext uri="{FF2B5EF4-FFF2-40B4-BE49-F238E27FC236}">
                <a16:creationId xmlns:a16="http://schemas.microsoft.com/office/drawing/2014/main" id="{DA68B8A4-95DB-4839-B5C1-73ECCE16E98B}"/>
              </a:ext>
            </a:extLst>
          </p:cNvPr>
          <p:cNvSpPr>
            <a:spLocks noGrp="1"/>
          </p:cNvSpPr>
          <p:nvPr>
            <p:ph idx="1"/>
          </p:nvPr>
        </p:nvSpPr>
        <p:spPr/>
        <p:txBody>
          <a:bodyPr>
            <a:normAutofit fontScale="92500" lnSpcReduction="20000"/>
          </a:bodyPr>
          <a:lstStyle/>
          <a:p>
            <a:r>
              <a:rPr lang="zh-CN" altLang="en-US" dirty="0"/>
              <a:t>有</a:t>
            </a:r>
            <a:r>
              <a:rPr lang="en-US" altLang="zh-CN" dirty="0"/>
              <a:t>n</a:t>
            </a:r>
            <a:r>
              <a:rPr lang="zh-CN" altLang="en-US" dirty="0"/>
              <a:t>堆石子排成一列，每堆石子有一个重量</a:t>
            </a:r>
            <a:r>
              <a:rPr lang="en-US" altLang="zh-CN" dirty="0"/>
              <a:t>w[i], </a:t>
            </a:r>
            <a:r>
              <a:rPr lang="zh-CN" altLang="en-US" dirty="0"/>
              <a:t>每次合并可以合并相邻的两堆石子，一次合并的代价为两堆石子的重量和</a:t>
            </a:r>
            <a:r>
              <a:rPr lang="en-US" altLang="zh-CN" dirty="0"/>
              <a:t>w[i] + w[i+1]</a:t>
            </a:r>
            <a:r>
              <a:rPr lang="zh-CN" altLang="en-US" dirty="0"/>
              <a:t>。问安排怎样的合并顺序，能够使得总合并代价达到最小。</a:t>
            </a:r>
          </a:p>
          <a:p>
            <a:endParaRPr lang="en-US" altLang="zh-CN" dirty="0"/>
          </a:p>
          <a:p>
            <a:pPr>
              <a:lnSpc>
                <a:spcPct val="150000"/>
              </a:lnSpc>
            </a:pPr>
            <a:r>
              <a:rPr lang="zh-CN" altLang="en-US" dirty="0"/>
              <a:t>贪心，每次选最小的两堆石子合并？</a:t>
            </a:r>
            <a:endParaRPr lang="en-US" altLang="zh-CN" dirty="0"/>
          </a:p>
          <a:p>
            <a:pPr>
              <a:lnSpc>
                <a:spcPct val="150000"/>
              </a:lnSpc>
            </a:pPr>
            <a:r>
              <a:rPr lang="zh-CN" altLang="en-US" dirty="0"/>
              <a:t>反例</a:t>
            </a:r>
            <a:r>
              <a:rPr lang="en-US" altLang="zh-CN" dirty="0"/>
              <a:t>		5 4 3 6</a:t>
            </a:r>
          </a:p>
          <a:p>
            <a:pPr lvl="1">
              <a:lnSpc>
                <a:spcPct val="150000"/>
              </a:lnSpc>
            </a:pPr>
            <a:r>
              <a:rPr lang="zh-CN" altLang="en-US" dirty="0"/>
              <a:t>（</a:t>
            </a:r>
            <a:r>
              <a:rPr lang="en-US" altLang="zh-CN" dirty="0"/>
              <a:t>4+3</a:t>
            </a:r>
            <a:r>
              <a:rPr lang="zh-CN" altLang="en-US" dirty="0"/>
              <a:t>）</a:t>
            </a:r>
            <a:r>
              <a:rPr lang="en-US" altLang="zh-CN" dirty="0"/>
              <a:t>+</a:t>
            </a:r>
            <a:r>
              <a:rPr lang="zh-CN" altLang="en-US" dirty="0"/>
              <a:t>（</a:t>
            </a:r>
            <a:r>
              <a:rPr lang="en-US" altLang="zh-CN" dirty="0"/>
              <a:t>5+7</a:t>
            </a:r>
            <a:r>
              <a:rPr lang="zh-CN" altLang="en-US" dirty="0"/>
              <a:t>）</a:t>
            </a:r>
            <a:r>
              <a:rPr lang="en-US" altLang="zh-CN" dirty="0"/>
              <a:t>+</a:t>
            </a:r>
            <a:r>
              <a:rPr lang="zh-CN" altLang="en-US" dirty="0"/>
              <a:t>（</a:t>
            </a:r>
            <a:r>
              <a:rPr lang="en-US" altLang="zh-CN" dirty="0"/>
              <a:t>6+12</a:t>
            </a:r>
            <a:r>
              <a:rPr lang="zh-CN" altLang="en-US" dirty="0"/>
              <a:t>）</a:t>
            </a:r>
            <a:r>
              <a:rPr lang="en-US" altLang="zh-CN" dirty="0"/>
              <a:t>= 37</a:t>
            </a:r>
          </a:p>
          <a:p>
            <a:pPr lvl="1">
              <a:lnSpc>
                <a:spcPct val="150000"/>
              </a:lnSpc>
            </a:pPr>
            <a:r>
              <a:rPr lang="zh-CN" altLang="en-US" dirty="0"/>
              <a:t>（</a:t>
            </a:r>
            <a:r>
              <a:rPr lang="en-US" altLang="zh-CN" dirty="0"/>
              <a:t>5+4</a:t>
            </a:r>
            <a:r>
              <a:rPr lang="zh-CN" altLang="en-US" dirty="0"/>
              <a:t>）</a:t>
            </a:r>
            <a:r>
              <a:rPr lang="en-US" altLang="zh-CN" dirty="0"/>
              <a:t>+</a:t>
            </a:r>
            <a:r>
              <a:rPr lang="zh-CN" altLang="en-US" dirty="0"/>
              <a:t>（</a:t>
            </a:r>
            <a:r>
              <a:rPr lang="en-US" altLang="zh-CN" dirty="0"/>
              <a:t>3+6</a:t>
            </a:r>
            <a:r>
              <a:rPr lang="zh-CN" altLang="en-US" dirty="0"/>
              <a:t>）</a:t>
            </a:r>
            <a:r>
              <a:rPr lang="en-US" altLang="zh-CN" dirty="0"/>
              <a:t>+</a:t>
            </a:r>
            <a:r>
              <a:rPr lang="zh-CN" altLang="en-US" dirty="0"/>
              <a:t>（</a:t>
            </a:r>
            <a:r>
              <a:rPr lang="en-US" altLang="zh-CN" dirty="0"/>
              <a:t>9+9</a:t>
            </a:r>
            <a:r>
              <a:rPr lang="zh-CN" altLang="en-US" dirty="0"/>
              <a:t>）</a:t>
            </a:r>
            <a:r>
              <a:rPr lang="en-US" altLang="zh-CN" dirty="0"/>
              <a:t>= 36</a:t>
            </a:r>
            <a:endParaRPr lang="zh-CN" altLang="en-US" dirty="0"/>
          </a:p>
        </p:txBody>
      </p:sp>
    </p:spTree>
    <p:extLst>
      <p:ext uri="{BB962C8B-B14F-4D97-AF65-F5344CB8AC3E}">
        <p14:creationId xmlns:p14="http://schemas.microsoft.com/office/powerpoint/2010/main" val="117392102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0AF118-A37A-46CB-A520-4BDFF42F52EC}"/>
              </a:ext>
            </a:extLst>
          </p:cNvPr>
          <p:cNvSpPr>
            <a:spLocks noGrp="1"/>
          </p:cNvSpPr>
          <p:nvPr>
            <p:ph type="title"/>
          </p:nvPr>
        </p:nvSpPr>
        <p:spPr/>
        <p:txBody>
          <a:bodyPr/>
          <a:lstStyle/>
          <a:p>
            <a:r>
              <a:rPr lang="en-US" altLang="zh-CN" dirty="0"/>
              <a:t>Luogu P5569 [</a:t>
            </a:r>
            <a:r>
              <a:rPr lang="zh-CN" altLang="en-US" dirty="0"/>
              <a:t>石子合并</a:t>
            </a:r>
            <a:r>
              <a:rPr lang="en-US" altLang="zh-CN" dirty="0"/>
              <a:t>]</a:t>
            </a:r>
            <a:endParaRPr lang="zh-CN" altLang="en-US" dirty="0"/>
          </a:p>
        </p:txBody>
      </p:sp>
      <p:sp>
        <p:nvSpPr>
          <p:cNvPr id="3" name="内容占位符 2">
            <a:extLst>
              <a:ext uri="{FF2B5EF4-FFF2-40B4-BE49-F238E27FC236}">
                <a16:creationId xmlns:a16="http://schemas.microsoft.com/office/drawing/2014/main" id="{0F772659-E80E-4245-B2D6-A5C0C4343EE9}"/>
              </a:ext>
            </a:extLst>
          </p:cNvPr>
          <p:cNvSpPr>
            <a:spLocks noGrp="1"/>
          </p:cNvSpPr>
          <p:nvPr>
            <p:ph idx="1"/>
          </p:nvPr>
        </p:nvSpPr>
        <p:spPr/>
        <p:txBody>
          <a:bodyPr/>
          <a:lstStyle/>
          <a:p>
            <a:pPr fontAlgn="auto">
              <a:lnSpc>
                <a:spcPct val="150000"/>
              </a:lnSpc>
              <a:spcAft>
                <a:spcPts val="0"/>
              </a:spcAft>
              <a:defRPr/>
            </a:pPr>
            <a:r>
              <a:rPr lang="en-US" altLang="zh-CN" dirty="0"/>
              <a:t>f[</a:t>
            </a:r>
            <a:r>
              <a:rPr lang="en-US" altLang="zh-CN" dirty="0" err="1"/>
              <a:t>i,j</a:t>
            </a:r>
            <a:r>
              <a:rPr lang="en-US" altLang="zh-CN" dirty="0"/>
              <a:t>]</a:t>
            </a:r>
            <a:r>
              <a:rPr lang="zh-CN" altLang="en-US" dirty="0"/>
              <a:t>表示把区间</a:t>
            </a:r>
            <a:r>
              <a:rPr lang="en-US" altLang="zh-CN" dirty="0"/>
              <a:t>[</a:t>
            </a:r>
            <a:r>
              <a:rPr lang="en-US" altLang="zh-CN" dirty="0" err="1"/>
              <a:t>i,j</a:t>
            </a:r>
            <a:r>
              <a:rPr lang="en-US" altLang="zh-CN" dirty="0"/>
              <a:t>]</a:t>
            </a:r>
            <a:r>
              <a:rPr lang="zh-CN" altLang="en-US" dirty="0"/>
              <a:t>内的石子合并为一堆的最小代价</a:t>
            </a:r>
            <a:endParaRPr lang="en-US" altLang="zh-CN" dirty="0"/>
          </a:p>
          <a:p>
            <a:pPr fontAlgn="auto">
              <a:lnSpc>
                <a:spcPct val="150000"/>
              </a:lnSpc>
              <a:spcAft>
                <a:spcPts val="0"/>
              </a:spcAft>
              <a:defRPr/>
            </a:pPr>
            <a:r>
              <a:rPr lang="en-US" altLang="zh-CN" dirty="0"/>
              <a:t>sum[</a:t>
            </a:r>
            <a:r>
              <a:rPr lang="en-US" altLang="zh-CN" dirty="0" err="1"/>
              <a:t>i,j</a:t>
            </a:r>
            <a:r>
              <a:rPr lang="en-US" altLang="zh-CN" dirty="0"/>
              <a:t>]</a:t>
            </a:r>
            <a:r>
              <a:rPr lang="zh-CN" altLang="en-US" dirty="0"/>
              <a:t>表示区间</a:t>
            </a:r>
            <a:r>
              <a:rPr lang="en-US" altLang="zh-CN" dirty="0"/>
              <a:t>[</a:t>
            </a:r>
            <a:r>
              <a:rPr lang="en-US" altLang="zh-CN" dirty="0" err="1"/>
              <a:t>i,j</a:t>
            </a:r>
            <a:r>
              <a:rPr lang="en-US" altLang="zh-CN" dirty="0"/>
              <a:t>]</a:t>
            </a:r>
            <a:r>
              <a:rPr lang="zh-CN" altLang="en-US" dirty="0"/>
              <a:t>内石子的数目总和，简单预处理可得</a:t>
            </a:r>
            <a:endParaRPr lang="en-US" altLang="zh-CN" dirty="0"/>
          </a:p>
          <a:p>
            <a:pPr fontAlgn="auto">
              <a:lnSpc>
                <a:spcPct val="150000"/>
              </a:lnSpc>
              <a:spcAft>
                <a:spcPts val="0"/>
              </a:spcAft>
              <a:defRPr/>
            </a:pPr>
            <a:r>
              <a:rPr lang="zh-CN" altLang="en-US" dirty="0"/>
              <a:t>状态转移方程为</a:t>
            </a:r>
            <a:r>
              <a:rPr lang="en-US" altLang="zh-CN" dirty="0">
                <a:latin typeface="Times New Roman" panose="02020603050405020304" pitchFamily="18" charset="0"/>
                <a:cs typeface="Times New Roman" panose="02020603050405020304" pitchFamily="18" charset="0"/>
              </a:rPr>
              <a:t>f[</a:t>
            </a:r>
            <a:r>
              <a:rPr lang="en-US" altLang="zh-CN" dirty="0" err="1">
                <a:latin typeface="Times New Roman" panose="02020603050405020304" pitchFamily="18" charset="0"/>
                <a:cs typeface="Times New Roman" panose="02020603050405020304" pitchFamily="18" charset="0"/>
              </a:rPr>
              <a:t>i,j</a:t>
            </a:r>
            <a:r>
              <a:rPr lang="en-US" altLang="zh-CN" dirty="0">
                <a:latin typeface="Times New Roman" panose="02020603050405020304" pitchFamily="18" charset="0"/>
                <a:cs typeface="Times New Roman" panose="02020603050405020304" pitchFamily="18" charset="0"/>
              </a:rPr>
              <a:t>] = min(f[</a:t>
            </a:r>
            <a:r>
              <a:rPr lang="en-US" altLang="zh-CN" dirty="0" err="1">
                <a:latin typeface="Times New Roman" panose="02020603050405020304" pitchFamily="18" charset="0"/>
                <a:cs typeface="Times New Roman" panose="02020603050405020304" pitchFamily="18" charset="0"/>
              </a:rPr>
              <a:t>i,k</a:t>
            </a:r>
            <a:r>
              <a:rPr lang="en-US" altLang="zh-CN" dirty="0">
                <a:latin typeface="Times New Roman" panose="02020603050405020304" pitchFamily="18" charset="0"/>
                <a:cs typeface="Times New Roman" panose="02020603050405020304" pitchFamily="18" charset="0"/>
              </a:rPr>
              <a:t>] + f[k+1,j]) + sum[</a:t>
            </a:r>
            <a:r>
              <a:rPr lang="en-US" altLang="zh-CN" dirty="0" err="1">
                <a:latin typeface="Times New Roman" panose="02020603050405020304" pitchFamily="18" charset="0"/>
                <a:cs typeface="Times New Roman" panose="02020603050405020304" pitchFamily="18" charset="0"/>
              </a:rPr>
              <a:t>i,j</a:t>
            </a:r>
            <a:r>
              <a:rPr lang="en-US" altLang="zh-CN" dirty="0">
                <a:latin typeface="Times New Roman" panose="02020603050405020304" pitchFamily="18" charset="0"/>
                <a:cs typeface="Times New Roman" panose="02020603050405020304" pitchFamily="18" charset="0"/>
              </a:rPr>
              <a:t>], i&lt;=k&lt;=j</a:t>
            </a:r>
          </a:p>
          <a:p>
            <a:endParaRPr lang="zh-CN" altLang="en-US" dirty="0"/>
          </a:p>
        </p:txBody>
      </p:sp>
    </p:spTree>
    <p:extLst>
      <p:ext uri="{BB962C8B-B14F-4D97-AF65-F5344CB8AC3E}">
        <p14:creationId xmlns:p14="http://schemas.microsoft.com/office/powerpoint/2010/main" val="135714609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AC698-F528-4158-ADE7-B063003115AF}"/>
              </a:ext>
            </a:extLst>
          </p:cNvPr>
          <p:cNvSpPr>
            <a:spLocks noGrp="1"/>
          </p:cNvSpPr>
          <p:nvPr>
            <p:ph type="title"/>
          </p:nvPr>
        </p:nvSpPr>
        <p:spPr/>
        <p:txBody>
          <a:bodyPr/>
          <a:lstStyle/>
          <a:p>
            <a:r>
              <a:rPr lang="zh-CN" altLang="en-US" dirty="0"/>
              <a:t>树形动态规划</a:t>
            </a:r>
          </a:p>
        </p:txBody>
      </p:sp>
      <p:sp>
        <p:nvSpPr>
          <p:cNvPr id="3" name="内容占位符 2">
            <a:extLst>
              <a:ext uri="{FF2B5EF4-FFF2-40B4-BE49-F238E27FC236}">
                <a16:creationId xmlns:a16="http://schemas.microsoft.com/office/drawing/2014/main" id="{34F2E8DC-29D4-4F48-84BC-866B718C949A}"/>
              </a:ext>
            </a:extLst>
          </p:cNvPr>
          <p:cNvSpPr>
            <a:spLocks noGrp="1"/>
          </p:cNvSpPr>
          <p:nvPr>
            <p:ph idx="1"/>
          </p:nvPr>
        </p:nvSpPr>
        <p:spPr/>
        <p:txBody>
          <a:bodyPr/>
          <a:lstStyle/>
          <a:p>
            <a:r>
              <a:rPr lang="zh-CN" altLang="en-US" dirty="0"/>
              <a:t>进行动态规划的界面是一棵树，故状态，边界与转移等都会与树的元素与树上关系有关；</a:t>
            </a:r>
            <a:endParaRPr lang="en-US" altLang="zh-CN" dirty="0"/>
          </a:p>
          <a:p>
            <a:r>
              <a:rPr lang="zh-CN" altLang="en-US" dirty="0"/>
              <a:t>为了保证树形</a:t>
            </a:r>
            <a:r>
              <a:rPr lang="en-US" altLang="zh-CN" dirty="0"/>
              <a:t>DP</a:t>
            </a:r>
            <a:r>
              <a:rPr lang="zh-CN" altLang="en-US" dirty="0"/>
              <a:t>取点完整且最优，我们就必须要以叶节点为起点，以根节点为终点（因为叶节点的区域相比根节点的区域更稠密）；</a:t>
            </a:r>
          </a:p>
          <a:p>
            <a:endParaRPr lang="zh-CN" altLang="en-US" dirty="0"/>
          </a:p>
        </p:txBody>
      </p:sp>
    </p:spTree>
    <p:extLst>
      <p:ext uri="{BB962C8B-B14F-4D97-AF65-F5344CB8AC3E}">
        <p14:creationId xmlns:p14="http://schemas.microsoft.com/office/powerpoint/2010/main" val="364959888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C2A63-ABBE-4459-98F5-4BDB6A2FC095}"/>
              </a:ext>
            </a:extLst>
          </p:cNvPr>
          <p:cNvSpPr>
            <a:spLocks noGrp="1"/>
          </p:cNvSpPr>
          <p:nvPr>
            <p:ph type="title"/>
          </p:nvPr>
        </p:nvSpPr>
        <p:spPr/>
        <p:txBody>
          <a:bodyPr/>
          <a:lstStyle/>
          <a:p>
            <a:r>
              <a:rPr lang="en-US" altLang="zh-CN" dirty="0"/>
              <a:t>Luogu P1352 [</a:t>
            </a:r>
            <a:r>
              <a:rPr lang="zh-CN" altLang="en-US" dirty="0"/>
              <a:t>没有上司的舞会</a:t>
            </a:r>
            <a:r>
              <a:rPr lang="en-US" altLang="zh-CN" dirty="0"/>
              <a:t>]</a:t>
            </a:r>
            <a:endParaRPr lang="zh-CN" altLang="en-US" dirty="0"/>
          </a:p>
        </p:txBody>
      </p:sp>
      <p:sp>
        <p:nvSpPr>
          <p:cNvPr id="3" name="内容占位符 2">
            <a:extLst>
              <a:ext uri="{FF2B5EF4-FFF2-40B4-BE49-F238E27FC236}">
                <a16:creationId xmlns:a16="http://schemas.microsoft.com/office/drawing/2014/main" id="{32F6F63E-D859-4CC2-9CA5-9820FD870615}"/>
              </a:ext>
            </a:extLst>
          </p:cNvPr>
          <p:cNvSpPr>
            <a:spLocks noGrp="1"/>
          </p:cNvSpPr>
          <p:nvPr>
            <p:ph idx="1"/>
          </p:nvPr>
        </p:nvSpPr>
        <p:spPr>
          <a:xfrm>
            <a:off x="7365442" y="2438400"/>
            <a:ext cx="4338830" cy="3651504"/>
          </a:xfrm>
        </p:spPr>
        <p:txBody>
          <a:bodyPr>
            <a:normAutofit lnSpcReduction="10000"/>
          </a:bodyPr>
          <a:lstStyle/>
          <a:p>
            <a:r>
              <a:rPr lang="zh-CN" altLang="en-US" dirty="0"/>
              <a:t>按照下面的样例可以组成这样的一棵树（</a:t>
            </a:r>
            <a:r>
              <a:rPr lang="en-US" altLang="zh-CN" dirty="0"/>
              <a:t>0 0 </a:t>
            </a:r>
            <a:r>
              <a:rPr lang="zh-CN" altLang="en-US" dirty="0"/>
              <a:t>的点忽略）：</a:t>
            </a:r>
            <a:endParaRPr lang="en-US" altLang="zh-CN" dirty="0"/>
          </a:p>
          <a:p>
            <a:r>
              <a:rPr lang="zh-CN" altLang="en-US" dirty="0"/>
              <a:t>因为如果选了该员工的上司就无法选择这个员工，所以需要</a:t>
            </a:r>
            <a:r>
              <a:rPr lang="en-US" altLang="zh-CN" dirty="0"/>
              <a:t>vis</a:t>
            </a:r>
            <a:r>
              <a:rPr lang="zh-CN" altLang="en-US" dirty="0"/>
              <a:t>数组判断改点能否取（他的上司（</a:t>
            </a:r>
            <a:r>
              <a:rPr lang="en-US" altLang="zh-CN" dirty="0"/>
              <a:t>father</a:t>
            </a:r>
            <a:r>
              <a:rPr lang="zh-CN" altLang="en-US" dirty="0"/>
              <a:t>）被取了，则所有的职员（</a:t>
            </a:r>
            <a:r>
              <a:rPr lang="en-US" altLang="zh-CN" dirty="0"/>
              <a:t>son</a:t>
            </a:r>
            <a:r>
              <a:rPr lang="zh-CN" altLang="en-US" dirty="0"/>
              <a:t>）就不能取）；</a:t>
            </a:r>
          </a:p>
          <a:p>
            <a:endParaRPr lang="zh-CN" altLang="en-US" dirty="0"/>
          </a:p>
        </p:txBody>
      </p:sp>
      <p:pic>
        <p:nvPicPr>
          <p:cNvPr id="4" name="Picture 2">
            <a:extLst>
              <a:ext uri="{FF2B5EF4-FFF2-40B4-BE49-F238E27FC236}">
                <a16:creationId xmlns:a16="http://schemas.microsoft.com/office/drawing/2014/main" id="{76D91443-367A-424E-92BF-6469191BD26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3717" y="2424055"/>
            <a:ext cx="6517065" cy="3665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05917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9192D-30D4-445B-8E8C-16386753A187}"/>
              </a:ext>
            </a:extLst>
          </p:cNvPr>
          <p:cNvSpPr>
            <a:spLocks noGrp="1"/>
          </p:cNvSpPr>
          <p:nvPr>
            <p:ph type="title"/>
          </p:nvPr>
        </p:nvSpPr>
        <p:spPr/>
        <p:txBody>
          <a:bodyPr/>
          <a:lstStyle/>
          <a:p>
            <a:r>
              <a:rPr lang="en-US" altLang="zh-CN" dirty="0"/>
              <a:t>Luogu P1352 [</a:t>
            </a:r>
            <a:r>
              <a:rPr lang="zh-CN" altLang="en-US" dirty="0"/>
              <a:t>没有上司的舞会</a:t>
            </a: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17A0A4C-790A-4D21-A1AA-CB086406E285}"/>
                  </a:ext>
                </a:extLst>
              </p:cNvPr>
              <p:cNvSpPr>
                <a:spLocks noGrp="1"/>
              </p:cNvSpPr>
              <p:nvPr>
                <p:ph idx="1"/>
              </p:nvPr>
            </p:nvSpPr>
            <p:spPr/>
            <p:txBody>
              <a:bodyPr>
                <a:normAutofit/>
              </a:bodyPr>
              <a:lstStyle/>
              <a:p>
                <a:pPr marL="0" indent="0">
                  <a:buNone/>
                </a:pP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][0]</m:t>
                    </m:r>
                  </m:oMath>
                </a14:m>
                <a:r>
                  <a:rPr lang="zh-CN" altLang="en-US" dirty="0"/>
                  <a:t>表示以</a:t>
                </a:r>
                <a:r>
                  <a:rPr lang="en-US" altLang="zh-CN" dirty="0"/>
                  <a:t>x</a:t>
                </a:r>
                <a:r>
                  <a:rPr lang="zh-CN" altLang="en-US" dirty="0"/>
                  <a:t>为根的子树</a:t>
                </a:r>
                <a:r>
                  <a:rPr lang="en-US" altLang="zh-CN" dirty="0"/>
                  <a:t>,</a:t>
                </a:r>
                <a:r>
                  <a:rPr lang="zh-CN" altLang="en-US" dirty="0"/>
                  <a:t>且</a:t>
                </a:r>
                <a:r>
                  <a:rPr lang="en-US" altLang="zh-CN" dirty="0"/>
                  <a:t>x</a:t>
                </a:r>
                <a:r>
                  <a:rPr lang="zh-CN" altLang="en-US" dirty="0"/>
                  <a:t>不参加舞会的最大快乐值；</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][1]</m:t>
                    </m:r>
                  </m:oMath>
                </a14:m>
                <a:r>
                  <a:rPr lang="zh-CN" altLang="en-US" dirty="0"/>
                  <a:t>表示以</a:t>
                </a:r>
                <a:r>
                  <a:rPr lang="en-US" altLang="zh-CN" dirty="0"/>
                  <a:t>x</a:t>
                </a:r>
                <a:r>
                  <a:rPr lang="zh-CN" altLang="en-US" dirty="0"/>
                  <a:t>为根的子树</a:t>
                </a:r>
                <a:r>
                  <a:rPr lang="en-US" altLang="zh-CN" dirty="0"/>
                  <a:t>,</a:t>
                </a:r>
                <a:r>
                  <a:rPr lang="zh-CN" altLang="en-US" dirty="0"/>
                  <a:t>且</a:t>
                </a:r>
                <a:r>
                  <a:rPr lang="en-US" altLang="zh-CN" dirty="0"/>
                  <a:t>x</a:t>
                </a:r>
                <a:r>
                  <a:rPr lang="zh-CN" altLang="en-US" dirty="0"/>
                  <a:t>参加了舞会的最大快乐值</a:t>
                </a:r>
                <a:r>
                  <a:rPr lang="en-US" altLang="zh-CN" dirty="0"/>
                  <a:t>;</a:t>
                </a:r>
                <a:endParaRPr lang="zh-CN" altLang="en-US" dirty="0"/>
              </a:p>
              <a:p>
                <a:pPr marL="0" indent="0">
                  <a:buNone/>
                </a:pPr>
                <a:r>
                  <a:rPr lang="zh-CN" altLang="en-US" dirty="0"/>
                  <a:t>则：</a:t>
                </a:r>
                <a:endParaRPr lang="en-US" altLang="zh-CN" dirty="0"/>
              </a:p>
              <a:p>
                <a:pPr marL="0" indent="0">
                  <a:buNone/>
                </a:pP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][0] = </m:t>
                    </m:r>
                    <m:nary>
                      <m:naryPr>
                        <m:chr m:val="∑"/>
                        <m:ctrlPr>
                          <a:rPr lang="en-US" altLang="zh-CN" i="1" dirty="0" smtClean="0">
                            <a:latin typeface="Cambria Math" panose="02040503050406030204" pitchFamily="18" charset="0"/>
                          </a:rPr>
                        </m:ctrlPr>
                      </m:naryPr>
                      <m:sub>
                        <m:r>
                          <m:rPr>
                            <m:brk m:alnAt="23"/>
                          </m:rPr>
                          <a:rPr lang="en-US" altLang="zh-CN" b="0" i="1" dirty="0" smtClean="0">
                            <a:latin typeface="Cambria Math" panose="02040503050406030204" pitchFamily="18" charset="0"/>
                          </a:rPr>
                          <m:t>𝑦</m:t>
                        </m:r>
                      </m:sub>
                      <m:sup/>
                      <m:e>
                        <m:func>
                          <m:funcPr>
                            <m:ctrlPr>
                              <a:rPr lang="en-US" altLang="zh-CN" i="1" dirty="0">
                                <a:latin typeface="Cambria Math" panose="02040503050406030204" pitchFamily="18" charset="0"/>
                              </a:rPr>
                            </m:ctrlPr>
                          </m:funcPr>
                          <m:fName>
                            <m:r>
                              <m:rPr>
                                <m:sty m:val="p"/>
                              </m:rPr>
                              <a:rPr lang="en-US" altLang="zh-CN" i="0" dirty="0">
                                <a:latin typeface="Cambria Math" panose="02040503050406030204" pitchFamily="18" charset="0"/>
                              </a:rPr>
                              <m:t>max</m:t>
                            </m:r>
                          </m:fName>
                          <m:e>
                            <m:d>
                              <m:dPr>
                                <m:ctrlPr>
                                  <a:rPr lang="en-US" altLang="zh-CN" i="1" dirty="0">
                                    <a:latin typeface="Cambria Math" panose="02040503050406030204" pitchFamily="18" charset="0"/>
                                  </a:rPr>
                                </m:ctrlPr>
                              </m:dPr>
                              <m:e>
                                <m:r>
                                  <a:rPr lang="en-US" altLang="zh-CN" i="1" dirty="0" err="1">
                                    <a:latin typeface="Cambria Math" panose="02040503050406030204" pitchFamily="18" charset="0"/>
                                  </a:rPr>
                                  <m:t>𝑑𝑝</m:t>
                                </m:r>
                                <m:d>
                                  <m:dPr>
                                    <m:begChr m:val="["/>
                                    <m:endChr m:val="]"/>
                                    <m:ctrlPr>
                                      <a:rPr lang="en-US" altLang="zh-CN" i="1" dirty="0" err="1">
                                        <a:latin typeface="Cambria Math" panose="02040503050406030204" pitchFamily="18" charset="0"/>
                                      </a:rPr>
                                    </m:ctrlPr>
                                  </m:dPr>
                                  <m:e>
                                    <m:r>
                                      <a:rPr lang="en-US" altLang="zh-CN" i="1" dirty="0">
                                        <a:latin typeface="Cambria Math" panose="02040503050406030204" pitchFamily="18" charset="0"/>
                                      </a:rPr>
                                      <m:t> </m:t>
                                    </m:r>
                                    <m:r>
                                      <a:rPr lang="en-US" altLang="zh-CN" i="1" dirty="0">
                                        <a:latin typeface="Cambria Math" panose="02040503050406030204" pitchFamily="18" charset="0"/>
                                      </a:rPr>
                                      <m:t>𝑦</m:t>
                                    </m:r>
                                    <m:r>
                                      <a:rPr lang="en-US" altLang="zh-CN" i="1" dirty="0">
                                        <a:latin typeface="Cambria Math" panose="02040503050406030204" pitchFamily="18" charset="0"/>
                                      </a:rPr>
                                      <m:t> </m:t>
                                    </m:r>
                                  </m:e>
                                </m:d>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 0 </m:t>
                                    </m:r>
                                  </m:e>
                                </m:d>
                                <m:r>
                                  <a:rPr lang="en-US" altLang="zh-CN" i="1" dirty="0">
                                    <a:latin typeface="Cambria Math" panose="02040503050406030204" pitchFamily="18" charset="0"/>
                                  </a:rPr>
                                  <m:t>,  </m:t>
                                </m:r>
                                <m:r>
                                  <a:rPr lang="en-US" altLang="zh-CN" i="1" dirty="0" err="1">
                                    <a:latin typeface="Cambria Math" panose="02040503050406030204" pitchFamily="18" charset="0"/>
                                  </a:rPr>
                                  <m:t>𝑑𝑝</m:t>
                                </m:r>
                                <m:d>
                                  <m:dPr>
                                    <m:begChr m:val="["/>
                                    <m:endChr m:val="]"/>
                                    <m:ctrlPr>
                                      <a:rPr lang="en-US" altLang="zh-CN" i="1" dirty="0" err="1">
                                        <a:latin typeface="Cambria Math" panose="02040503050406030204" pitchFamily="18" charset="0"/>
                                      </a:rPr>
                                    </m:ctrlPr>
                                  </m:dPr>
                                  <m:e>
                                    <m:r>
                                      <a:rPr lang="en-US" altLang="zh-CN" i="1" dirty="0">
                                        <a:latin typeface="Cambria Math" panose="02040503050406030204" pitchFamily="18" charset="0"/>
                                      </a:rPr>
                                      <m:t> </m:t>
                                    </m:r>
                                    <m:r>
                                      <a:rPr lang="en-US" altLang="zh-CN" i="1" dirty="0">
                                        <a:latin typeface="Cambria Math" panose="02040503050406030204" pitchFamily="18" charset="0"/>
                                      </a:rPr>
                                      <m:t>𝑦</m:t>
                                    </m:r>
                                    <m:r>
                                      <a:rPr lang="en-US" altLang="zh-CN" i="1" dirty="0">
                                        <a:latin typeface="Cambria Math" panose="02040503050406030204" pitchFamily="18" charset="0"/>
                                      </a:rPr>
                                      <m:t> </m:t>
                                    </m:r>
                                  </m:e>
                                </m:d>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 1 </m:t>
                                    </m:r>
                                  </m:e>
                                </m:d>
                              </m:e>
                            </m:d>
                          </m:e>
                        </m:func>
                      </m:e>
                    </m:nary>
                    <m:r>
                      <a:rPr lang="en-US" altLang="zh-CN" i="1" dirty="0" smtClean="0">
                        <a:latin typeface="Cambria Math" panose="02040503050406030204" pitchFamily="18" charset="0"/>
                      </a:rPr>
                      <m:t> </m:t>
                    </m:r>
                    <m:r>
                      <a:rPr lang="en-US" altLang="zh-CN" b="0" i="0" dirty="0" smtClean="0">
                        <a:latin typeface="Cambria Math" panose="02040503050406030204" pitchFamily="18" charset="0"/>
                      </a:rPr>
                      <m:t>| </m:t>
                    </m:r>
                  </m:oMath>
                </a14:m>
                <a:r>
                  <a:rPr lang="en-US" altLang="zh-CN" dirty="0"/>
                  <a:t>y</a:t>
                </a:r>
                <a:r>
                  <a:rPr lang="zh-CN" altLang="en-US" dirty="0"/>
                  <a:t>是</a:t>
                </a:r>
                <a:r>
                  <a:rPr lang="en-US" altLang="zh-CN" dirty="0"/>
                  <a:t>x</a:t>
                </a:r>
                <a:r>
                  <a:rPr lang="zh-CN" altLang="en-US" dirty="0"/>
                  <a:t>的儿子</a:t>
                </a:r>
                <a:endParaRPr lang="en-US" altLang="zh-CN" dirty="0"/>
              </a:p>
              <a:p>
                <a:pPr marL="0" indent="0">
                  <a:buNone/>
                </a:pPr>
                <a14:m>
                  <m:oMath xmlns:m="http://schemas.openxmlformats.org/officeDocument/2006/math">
                    <m:r>
                      <a:rPr lang="en-US" altLang="zh-CN" i="1" dirty="0" smtClean="0">
                        <a:latin typeface="Cambria Math" panose="02040503050406030204" pitchFamily="18" charset="0"/>
                      </a:rPr>
                      <m:t>𝑓</m:t>
                    </m:r>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𝑥</m:t>
                        </m:r>
                      </m:e>
                    </m:d>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1</m:t>
                        </m:r>
                      </m:e>
                    </m:d>
                    <m:r>
                      <a:rPr lang="en-US" altLang="zh-CN" i="1" dirty="0" smtClean="0">
                        <a:latin typeface="Cambria Math" panose="02040503050406030204" pitchFamily="18" charset="0"/>
                      </a:rPr>
                      <m:t>= </m:t>
                    </m:r>
                    <m:nary>
                      <m:naryPr>
                        <m:chr m:val="∑"/>
                        <m:ctrlPr>
                          <a:rPr lang="en-US" altLang="zh-CN" i="1" dirty="0" smtClean="0">
                            <a:latin typeface="Cambria Math" panose="02040503050406030204" pitchFamily="18" charset="0"/>
                          </a:rPr>
                        </m:ctrlPr>
                      </m:naryPr>
                      <m:sub>
                        <m:r>
                          <m:rPr>
                            <m:sty m:val="p"/>
                            <m:brk m:alnAt="23"/>
                          </m:rPr>
                          <a:rPr lang="en-US" altLang="zh-CN" i="1" dirty="0">
                            <a:latin typeface="Cambria Math" panose="02040503050406030204" pitchFamily="18" charset="0"/>
                          </a:rPr>
                          <m:t>y</m:t>
                        </m:r>
                      </m:sub>
                      <m:sup/>
                      <m:e>
                        <m:r>
                          <a:rPr lang="en-US" altLang="zh-CN" i="1" dirty="0">
                            <a:latin typeface="Cambria Math" panose="02040503050406030204" pitchFamily="18" charset="0"/>
                          </a:rPr>
                          <m:t>𝑑𝑝</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 </m:t>
                            </m:r>
                            <m:r>
                              <a:rPr lang="en-US" altLang="zh-CN" i="1" dirty="0">
                                <a:latin typeface="Cambria Math" panose="02040503050406030204" pitchFamily="18" charset="0"/>
                              </a:rPr>
                              <m:t>𝑦</m:t>
                            </m:r>
                            <m:r>
                              <a:rPr lang="en-US" altLang="zh-CN" i="1" dirty="0">
                                <a:latin typeface="Cambria Math" panose="02040503050406030204" pitchFamily="18" charset="0"/>
                              </a:rPr>
                              <m:t> </m:t>
                            </m:r>
                          </m:e>
                        </m:d>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 0 </m:t>
                            </m:r>
                          </m:e>
                        </m:d>
                      </m:e>
                    </m:nary>
                    <m:r>
                      <a:rPr lang="en-US" altLang="zh-CN" b="0" i="1" dirty="0" smtClean="0">
                        <a:latin typeface="Cambria Math" panose="02040503050406030204" pitchFamily="18" charset="0"/>
                      </a:rPr>
                      <m:t>+</m:t>
                    </m:r>
                    <m:r>
                      <a:rPr lang="en-US" altLang="zh-CN" i="1" dirty="0" smtClean="0">
                        <a:latin typeface="Cambria Math" panose="02040503050406030204" pitchFamily="18" charset="0"/>
                      </a:rPr>
                      <m:t>h𝑎𝑝𝑝𝑦</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 ] </m:t>
                    </m:r>
                  </m:oMath>
                </a14:m>
                <a:r>
                  <a:rPr lang="en-US" altLang="zh-CN" dirty="0"/>
                  <a:t> | y</a:t>
                </a:r>
                <a:r>
                  <a:rPr lang="zh-CN" altLang="en-US" dirty="0"/>
                  <a:t>是</a:t>
                </a:r>
                <a:r>
                  <a:rPr lang="en-US" altLang="zh-CN" dirty="0"/>
                  <a:t>x</a:t>
                </a:r>
                <a:r>
                  <a:rPr lang="zh-CN" altLang="en-US" dirty="0"/>
                  <a:t>的儿子</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E17A0A4C-790A-4D21-A1AA-CB086406E285}"/>
                  </a:ext>
                </a:extLst>
              </p:cNvPr>
              <p:cNvSpPr>
                <a:spLocks noGrp="1" noRot="1" noChangeAspect="1" noMove="1" noResize="1" noEditPoints="1" noAdjustHandles="1" noChangeArrowheads="1" noChangeShapeType="1" noTextEdit="1"/>
              </p:cNvSpPr>
              <p:nvPr>
                <p:ph idx="1"/>
              </p:nvPr>
            </p:nvSpPr>
            <p:spPr>
              <a:blipFill>
                <a:blip r:embed="rId2"/>
                <a:stretch>
                  <a:fillRect l="-1042" t="-16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468167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864F9D-B3B6-41AC-851B-424FE93C5DDC}"/>
              </a:ext>
            </a:extLst>
          </p:cNvPr>
          <p:cNvSpPr>
            <a:spLocks noGrp="1"/>
          </p:cNvSpPr>
          <p:nvPr>
            <p:ph type="title"/>
          </p:nvPr>
        </p:nvSpPr>
        <p:spPr/>
        <p:txBody>
          <a:bodyPr/>
          <a:lstStyle/>
          <a:p>
            <a:r>
              <a:rPr lang="zh-CN" altLang="en-US" dirty="0"/>
              <a:t>动态规划</a:t>
            </a:r>
          </a:p>
        </p:txBody>
      </p:sp>
      <p:sp>
        <p:nvSpPr>
          <p:cNvPr id="3" name="内容占位符 2">
            <a:extLst>
              <a:ext uri="{FF2B5EF4-FFF2-40B4-BE49-F238E27FC236}">
                <a16:creationId xmlns:a16="http://schemas.microsoft.com/office/drawing/2014/main" id="{BDAAE958-325B-4E32-9DE3-97A81C70A6C2}"/>
              </a:ext>
            </a:extLst>
          </p:cNvPr>
          <p:cNvSpPr>
            <a:spLocks noGrp="1"/>
          </p:cNvSpPr>
          <p:nvPr>
            <p:ph idx="1"/>
          </p:nvPr>
        </p:nvSpPr>
        <p:spPr/>
        <p:txBody>
          <a:bodyPr/>
          <a:lstStyle/>
          <a:p>
            <a:r>
              <a:rPr lang="zh-CN" altLang="en-US" dirty="0"/>
              <a:t>简述</a:t>
            </a:r>
            <a:endParaRPr lang="en-US" altLang="zh-CN" dirty="0"/>
          </a:p>
          <a:p>
            <a:r>
              <a:rPr lang="zh-CN" altLang="en-US" dirty="0"/>
              <a:t>线性动态规划</a:t>
            </a:r>
            <a:endParaRPr lang="en-US" altLang="zh-CN" dirty="0"/>
          </a:p>
          <a:p>
            <a:r>
              <a:rPr lang="zh-CN" altLang="en-US" dirty="0"/>
              <a:t>区间动态规划</a:t>
            </a:r>
            <a:endParaRPr lang="en-US" altLang="zh-CN" dirty="0"/>
          </a:p>
          <a:p>
            <a:r>
              <a:rPr lang="zh-CN" altLang="en-US" dirty="0"/>
              <a:t>树形动态规划</a:t>
            </a:r>
            <a:endParaRPr lang="en-US" altLang="zh-CN" dirty="0"/>
          </a:p>
          <a:p>
            <a:r>
              <a:rPr lang="zh-CN" altLang="en-US" dirty="0"/>
              <a:t>状态压缩动态规划</a:t>
            </a:r>
            <a:endParaRPr lang="en-US" altLang="zh-CN" dirty="0"/>
          </a:p>
          <a:p>
            <a:r>
              <a:rPr lang="zh-CN" altLang="en-US" dirty="0"/>
              <a:t>动态规划的优化入门</a:t>
            </a:r>
            <a:endParaRPr lang="en-US" altLang="zh-CN" dirty="0"/>
          </a:p>
          <a:p>
            <a:endParaRPr lang="zh-CN" altLang="en-US" dirty="0"/>
          </a:p>
        </p:txBody>
      </p:sp>
    </p:spTree>
    <p:extLst>
      <p:ext uri="{BB962C8B-B14F-4D97-AF65-F5344CB8AC3E}">
        <p14:creationId xmlns:p14="http://schemas.microsoft.com/office/powerpoint/2010/main" val="146889357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6E961A-7BDB-4218-B4E5-EFF21CE2E7FF}"/>
              </a:ext>
            </a:extLst>
          </p:cNvPr>
          <p:cNvSpPr>
            <a:spLocks noGrp="1"/>
          </p:cNvSpPr>
          <p:nvPr>
            <p:ph type="title"/>
          </p:nvPr>
        </p:nvSpPr>
        <p:spPr/>
        <p:txBody>
          <a:bodyPr/>
          <a:lstStyle/>
          <a:p>
            <a:r>
              <a:rPr lang="en-US" altLang="zh-CN" dirty="0"/>
              <a:t>POJ 2486 [</a:t>
            </a:r>
            <a:r>
              <a:rPr lang="zh-CN" altLang="en-US" dirty="0"/>
              <a:t>苹果树</a:t>
            </a:r>
            <a:r>
              <a:rPr lang="en-US" altLang="zh-CN" dirty="0"/>
              <a:t>]</a:t>
            </a:r>
            <a:br>
              <a:rPr lang="en-US" altLang="zh-CN" dirty="0"/>
            </a:b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76D6927-E328-4CBC-9196-043CE67823E5}"/>
                  </a:ext>
                </a:extLst>
              </p:cNvPr>
              <p:cNvSpPr>
                <a:spLocks noGrp="1"/>
              </p:cNvSpPr>
              <p:nvPr>
                <p:ph idx="1"/>
              </p:nvPr>
            </p:nvSpPr>
            <p:spPr/>
            <p:txBody>
              <a:bodyPr>
                <a:normAutofit fontScale="92500"/>
              </a:bodyPr>
              <a:lstStyle/>
              <a:p>
                <a:r>
                  <a:rPr lang="zh-CN" altLang="en-US" dirty="0"/>
                  <a:t>给定</a:t>
                </a:r>
                <a:r>
                  <a:rPr lang="en-US" altLang="zh-CN" dirty="0"/>
                  <a:t>N</a:t>
                </a:r>
                <a:r>
                  <a:rPr lang="zh-CN" altLang="en-US" dirty="0"/>
                  <a:t>个点的树，节点处有苹果。小</a:t>
                </a:r>
                <a:r>
                  <a:rPr lang="en-US" altLang="zh-CN" dirty="0"/>
                  <a:t>A</a:t>
                </a:r>
                <a:r>
                  <a:rPr lang="zh-CN" altLang="en-US" dirty="0"/>
                  <a:t>从</a:t>
                </a:r>
                <a:r>
                  <a:rPr lang="en-US" altLang="zh-CN" dirty="0"/>
                  <a:t>1</a:t>
                </a:r>
                <a:r>
                  <a:rPr lang="zh-CN" altLang="en-US" dirty="0"/>
                  <a:t>号点出发在树上走</a:t>
                </a:r>
                <a:r>
                  <a:rPr lang="en-US" altLang="zh-CN" dirty="0"/>
                  <a:t>K</a:t>
                </a:r>
                <a:r>
                  <a:rPr lang="zh-CN" altLang="en-US" dirty="0"/>
                  <a:t>步，吃掉经过的节点上的所有苹果。求最多能吃到多少苹果；</a:t>
                </a:r>
                <a:endParaRPr lang="en-US" altLang="zh-CN" dirty="0"/>
              </a:p>
              <a:p>
                <a:r>
                  <a:rPr lang="zh-CN" altLang="en-US" dirty="0"/>
                  <a:t>实际上是树上背包问题：走多少步，吃多少苹果；</a:t>
                </a:r>
                <a:endParaRPr lang="en-US" altLang="zh-CN" dirty="0"/>
              </a:p>
              <a:p>
                <a:r>
                  <a:rPr lang="zh-CN" altLang="en-US" dirty="0"/>
                  <a:t>以</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 ][ 0 ] </m:t>
                    </m:r>
                    <m:r>
                      <a:rPr lang="zh-CN" altLang="en-US" i="1" dirty="0">
                        <a:latin typeface="Cambria Math" panose="02040503050406030204" pitchFamily="18" charset="0"/>
                      </a:rPr>
                      <m:t>、</m:t>
                    </m:r>
                    <m:r>
                      <a:rPr lang="en-US" altLang="zh-CN" i="1" dirty="0">
                        <a:latin typeface="Cambria Math" panose="02040503050406030204" pitchFamily="18" charset="0"/>
                      </a:rPr>
                      <m:t>𝑓</m:t>
                    </m:r>
                    <m:r>
                      <a:rPr lang="en-US" altLang="zh-CN" i="1" dirty="0">
                        <a:latin typeface="Cambria Math" panose="02040503050406030204" pitchFamily="18" charset="0"/>
                      </a:rPr>
                      <m:t>[ </m:t>
                    </m:r>
                    <m:r>
                      <a:rPr lang="en-US" altLang="zh-CN" i="1" dirty="0">
                        <a:latin typeface="Cambria Math" panose="02040503050406030204" pitchFamily="18" charset="0"/>
                      </a:rPr>
                      <m:t>𝑖</m:t>
                    </m:r>
                    <m:r>
                      <a:rPr lang="en-US" altLang="zh-CN" i="1" dirty="0">
                        <a:latin typeface="Cambria Math" panose="02040503050406030204" pitchFamily="18" charset="0"/>
                      </a:rPr>
                      <m:t> ][ </m:t>
                    </m:r>
                    <m:r>
                      <a:rPr lang="en-US" altLang="zh-CN" i="1" dirty="0">
                        <a:latin typeface="Cambria Math" panose="02040503050406030204" pitchFamily="18" charset="0"/>
                      </a:rPr>
                      <m:t>𝑗</m:t>
                    </m:r>
                    <m:r>
                      <a:rPr lang="en-US" altLang="zh-CN" i="1" dirty="0">
                        <a:latin typeface="Cambria Math" panose="02040503050406030204" pitchFamily="18" charset="0"/>
                      </a:rPr>
                      <m:t> ][ 1 ]</m:t>
                    </m:r>
                  </m:oMath>
                </a14:m>
                <a:r>
                  <a:rPr lang="zh-CN" altLang="en-US" dirty="0"/>
                  <a:t>分别表示以</a:t>
                </a:r>
                <a:r>
                  <a:rPr lang="en-US" altLang="zh-CN" dirty="0"/>
                  <a:t>i</a:t>
                </a:r>
                <a:r>
                  <a:rPr lang="zh-CN" altLang="en-US" dirty="0"/>
                  <a:t>为根的子树中走</a:t>
                </a:r>
                <a:r>
                  <a:rPr lang="en-US" altLang="zh-CN" dirty="0"/>
                  <a:t>j</a:t>
                </a:r>
                <a:r>
                  <a:rPr lang="zh-CN" altLang="en-US" dirty="0"/>
                  <a:t>步，离开</a:t>
                </a:r>
                <a:r>
                  <a:rPr lang="en-US" altLang="zh-CN" dirty="0"/>
                  <a:t>i</a:t>
                </a:r>
                <a:r>
                  <a:rPr lang="zh-CN" altLang="en-US" dirty="0"/>
                  <a:t>后要不要返回</a:t>
                </a:r>
                <a:r>
                  <a:rPr lang="en-US" altLang="zh-CN" dirty="0"/>
                  <a:t>i</a:t>
                </a:r>
                <a:r>
                  <a:rPr lang="zh-CN" altLang="en-US" dirty="0"/>
                  <a:t>，所能吃掉的最大苹果数。设</a:t>
                </a:r>
                <a:r>
                  <a:rPr lang="en-US" altLang="zh-CN" dirty="0"/>
                  <a:t>s</a:t>
                </a:r>
                <a:r>
                  <a:rPr lang="zh-CN" altLang="en-US" dirty="0"/>
                  <a:t>为</a:t>
                </a:r>
                <a:r>
                  <a:rPr lang="en-US" altLang="zh-CN" dirty="0"/>
                  <a:t>i</a:t>
                </a:r>
                <a:r>
                  <a:rPr lang="zh-CN" altLang="en-US" dirty="0"/>
                  <a:t>的儿子，若返回</a:t>
                </a:r>
                <a:r>
                  <a:rPr lang="en-US" altLang="zh-CN" dirty="0"/>
                  <a:t>i</a:t>
                </a:r>
                <a:r>
                  <a:rPr lang="zh-CN" altLang="en-US" dirty="0"/>
                  <a:t>，则需要返回</a:t>
                </a:r>
                <a:r>
                  <a:rPr lang="en-US" altLang="zh-CN" dirty="0"/>
                  <a:t>s</a:t>
                </a:r>
                <a:r>
                  <a:rPr lang="zh-CN" altLang="en-US" dirty="0"/>
                  <a:t>；若不返回</a:t>
                </a:r>
                <a:r>
                  <a:rPr lang="en-US" altLang="zh-CN" dirty="0"/>
                  <a:t>i</a:t>
                </a:r>
                <a:r>
                  <a:rPr lang="zh-CN" altLang="en-US" dirty="0"/>
                  <a:t>，则有且仅有一个</a:t>
                </a:r>
                <a:r>
                  <a:rPr lang="en-US" altLang="zh-CN" dirty="0"/>
                  <a:t>s</a:t>
                </a:r>
                <a:r>
                  <a:rPr lang="zh-CN" altLang="en-US" dirty="0"/>
                  <a:t>，可以不返回；</a:t>
                </a:r>
                <a:endParaRPr lang="en-US" altLang="zh-CN" dirty="0"/>
              </a:p>
              <a:p>
                <a:r>
                  <a:rPr lang="zh-CN" altLang="en-US" dirty="0"/>
                  <a:t>同一决策下有多少状态需要考虑？如何构造状态转移方程？</a:t>
                </a:r>
                <a:endParaRPr lang="en-US" altLang="zh-CN" dirty="0"/>
              </a:p>
              <a:p>
                <a:r>
                  <a:rPr lang="zh-CN" altLang="en-US" dirty="0"/>
                  <a:t>留作思考</a:t>
                </a:r>
                <a:endParaRPr lang="en-US" altLang="zh-CN"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676D6927-E328-4CBC-9196-043CE67823E5}"/>
                  </a:ext>
                </a:extLst>
              </p:cNvPr>
              <p:cNvSpPr>
                <a:spLocks noGrp="1" noRot="1" noChangeAspect="1" noMove="1" noResize="1" noEditPoints="1" noAdjustHandles="1" noChangeArrowheads="1" noChangeShapeType="1" noTextEdit="1"/>
              </p:cNvSpPr>
              <p:nvPr>
                <p:ph idx="1"/>
              </p:nvPr>
            </p:nvSpPr>
            <p:spPr>
              <a:blipFill>
                <a:blip r:embed="rId2"/>
                <a:stretch>
                  <a:fillRect l="-903" t="-1503" r="-28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471344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90800-99BE-4573-9D1A-626C5E8D05AF}"/>
              </a:ext>
            </a:extLst>
          </p:cNvPr>
          <p:cNvSpPr>
            <a:spLocks noGrp="1"/>
          </p:cNvSpPr>
          <p:nvPr>
            <p:ph type="title"/>
          </p:nvPr>
        </p:nvSpPr>
        <p:spPr/>
        <p:txBody>
          <a:bodyPr/>
          <a:lstStyle/>
          <a:p>
            <a:r>
              <a:rPr lang="zh-CN" altLang="en-US" dirty="0"/>
              <a:t>状态压缩动态规划</a:t>
            </a:r>
          </a:p>
        </p:txBody>
      </p:sp>
      <p:sp>
        <p:nvSpPr>
          <p:cNvPr id="3" name="内容占位符 2">
            <a:extLst>
              <a:ext uri="{FF2B5EF4-FFF2-40B4-BE49-F238E27FC236}">
                <a16:creationId xmlns:a16="http://schemas.microsoft.com/office/drawing/2014/main" id="{0839FB46-E6F3-4117-98BA-257EAD3C5E90}"/>
              </a:ext>
            </a:extLst>
          </p:cNvPr>
          <p:cNvSpPr>
            <a:spLocks noGrp="1"/>
          </p:cNvSpPr>
          <p:nvPr>
            <p:ph idx="1"/>
          </p:nvPr>
        </p:nvSpPr>
        <p:spPr/>
        <p:txBody>
          <a:bodyPr/>
          <a:lstStyle/>
          <a:p>
            <a:r>
              <a:rPr lang="zh-CN" altLang="en-US" dirty="0"/>
              <a:t>状态压缩动态规划（或简称状压动规）通常使用在</a:t>
            </a:r>
            <a:r>
              <a:rPr lang="en-US" altLang="zh-CN" dirty="0"/>
              <a:t>NP</a:t>
            </a:r>
            <a:r>
              <a:rPr lang="zh-CN" altLang="en-US" dirty="0"/>
              <a:t>问题的小规模求解中，虽然复杂度常常是指数级，但仍然优于搜索。</a:t>
            </a:r>
            <a:endParaRPr lang="en-US" altLang="zh-CN" dirty="0"/>
          </a:p>
          <a:p>
            <a:r>
              <a:rPr lang="zh-CN" altLang="en-US" dirty="0"/>
              <a:t>当前决策对后续决策带来的影响，或者说，每一决策所依赖的“状态”不再是简单的数值或多项式时，为方便存储和后续判断，我们需要对状态要素进行一定的处理，即“状态压缩”，这也是这中动态规划问题名字的由来。</a:t>
            </a:r>
            <a:endParaRPr lang="en-US" altLang="zh-CN" dirty="0"/>
          </a:p>
          <a:p>
            <a:r>
              <a:rPr lang="zh-CN" altLang="en-US" dirty="0"/>
              <a:t>在我们讲解这个问题之前，先来了解一下实现压缩操作的位运算。</a:t>
            </a:r>
            <a:endParaRPr lang="en-US" altLang="zh-CN" dirty="0"/>
          </a:p>
        </p:txBody>
      </p:sp>
    </p:spTree>
    <p:extLst>
      <p:ext uri="{BB962C8B-B14F-4D97-AF65-F5344CB8AC3E}">
        <p14:creationId xmlns:p14="http://schemas.microsoft.com/office/powerpoint/2010/main" val="198937270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741AA3-72C4-4E14-AB2A-982FEAD14127}"/>
              </a:ext>
            </a:extLst>
          </p:cNvPr>
          <p:cNvSpPr>
            <a:spLocks noGrp="1"/>
          </p:cNvSpPr>
          <p:nvPr>
            <p:ph type="title"/>
          </p:nvPr>
        </p:nvSpPr>
        <p:spPr/>
        <p:txBody>
          <a:bodyPr/>
          <a:lstStyle/>
          <a:p>
            <a:r>
              <a:rPr lang="zh-CN" altLang="en-US" dirty="0"/>
              <a:t>状态压缩动规中常用的位运算操作</a:t>
            </a:r>
          </a:p>
        </p:txBody>
      </p:sp>
      <p:sp>
        <p:nvSpPr>
          <p:cNvPr id="3" name="内容占位符 2">
            <a:extLst>
              <a:ext uri="{FF2B5EF4-FFF2-40B4-BE49-F238E27FC236}">
                <a16:creationId xmlns:a16="http://schemas.microsoft.com/office/drawing/2014/main" id="{6091EB9F-45A9-43D1-AAC9-2A0CA7052090}"/>
              </a:ext>
            </a:extLst>
          </p:cNvPr>
          <p:cNvSpPr>
            <a:spLocks noGrp="1"/>
          </p:cNvSpPr>
          <p:nvPr>
            <p:ph idx="1"/>
          </p:nvPr>
        </p:nvSpPr>
        <p:spPr/>
        <p:txBody>
          <a:bodyPr>
            <a:normAutofit fontScale="77500" lnSpcReduction="20000"/>
          </a:bodyPr>
          <a:lstStyle/>
          <a:p>
            <a:r>
              <a:rPr lang="en-US" altLang="zh-CN" dirty="0"/>
              <a:t>&amp; </a:t>
            </a:r>
            <a:r>
              <a:rPr lang="zh-CN" altLang="en-US" dirty="0"/>
              <a:t>与运算     </a:t>
            </a:r>
            <a:r>
              <a:rPr lang="en-US" altLang="zh-CN" dirty="0"/>
              <a:t>| </a:t>
            </a:r>
            <a:r>
              <a:rPr lang="zh-CN" altLang="en-US" dirty="0"/>
              <a:t>或运算     </a:t>
            </a:r>
            <a:r>
              <a:rPr lang="en-US" altLang="zh-CN" dirty="0"/>
              <a:t>^ </a:t>
            </a:r>
            <a:r>
              <a:rPr lang="zh-CN" altLang="en-US" dirty="0"/>
              <a:t>异或运算     </a:t>
            </a:r>
            <a:r>
              <a:rPr lang="en-US" altLang="zh-CN" dirty="0"/>
              <a:t>&lt;&lt; &gt;&gt; </a:t>
            </a:r>
            <a:r>
              <a:rPr lang="zh-CN" altLang="en-US" dirty="0"/>
              <a:t>左移与右移操作符</a:t>
            </a:r>
            <a:endParaRPr lang="en-US" altLang="zh-CN" dirty="0"/>
          </a:p>
          <a:p>
            <a:r>
              <a:rPr lang="zh-CN" altLang="en-US" dirty="0"/>
              <a:t>下列三种操作在状态压缩动规中有着较为广泛的应用</a:t>
            </a:r>
            <a:endParaRPr lang="en-US" altLang="zh-CN" dirty="0"/>
          </a:p>
          <a:p>
            <a:pPr marL="0" indent="0">
              <a:buNone/>
            </a:pPr>
            <a:r>
              <a:rPr lang="en-US" altLang="zh-CN" dirty="0"/>
              <a:t>1. </a:t>
            </a:r>
            <a:r>
              <a:rPr lang="zh-CN" altLang="en-US" dirty="0"/>
              <a:t>判断一个数字二进制下第</a:t>
            </a:r>
            <a:r>
              <a:rPr lang="en-US" altLang="zh-CN" dirty="0"/>
              <a:t>i</a:t>
            </a:r>
            <a:r>
              <a:rPr lang="zh-CN" altLang="en-US" dirty="0"/>
              <a:t>位是否为</a:t>
            </a:r>
            <a:r>
              <a:rPr lang="en-US" altLang="zh-CN" dirty="0"/>
              <a:t>1       if( ( 1 &lt;&lt; ( i - 1) ) &amp; x )</a:t>
            </a:r>
          </a:p>
          <a:p>
            <a:pPr marL="0" indent="0">
              <a:buNone/>
            </a:pPr>
            <a:r>
              <a:rPr lang="en-US" altLang="zh-CN" dirty="0"/>
              <a:t>2. </a:t>
            </a:r>
            <a:r>
              <a:rPr lang="zh-CN" altLang="en-US" dirty="0"/>
              <a:t>将一个数字二进制下的第</a:t>
            </a:r>
            <a:r>
              <a:rPr lang="en-US" altLang="zh-CN" dirty="0"/>
              <a:t>i</a:t>
            </a:r>
            <a:r>
              <a:rPr lang="zh-CN" altLang="en-US" dirty="0"/>
              <a:t>位更改为</a:t>
            </a:r>
            <a:r>
              <a:rPr lang="en-US" altLang="zh-CN" dirty="0"/>
              <a:t>1       x = x | ( 1 &lt;&lt; ( i – 1 ) )</a:t>
            </a:r>
          </a:p>
          <a:p>
            <a:pPr marL="0" indent="0">
              <a:buNone/>
            </a:pPr>
            <a:r>
              <a:rPr lang="en-US" altLang="zh-CN" dirty="0"/>
              <a:t>3. </a:t>
            </a:r>
            <a:r>
              <a:rPr lang="zh-CN" altLang="en-US" dirty="0"/>
              <a:t>将一个数字二进制下最靠右的第一个</a:t>
            </a:r>
            <a:r>
              <a:rPr lang="en-US" altLang="zh-CN" dirty="0"/>
              <a:t>1</a:t>
            </a:r>
            <a:r>
              <a:rPr lang="zh-CN" altLang="en-US" dirty="0"/>
              <a:t>去掉 </a:t>
            </a:r>
            <a:r>
              <a:rPr lang="en-US" altLang="zh-CN" dirty="0"/>
              <a:t>     x</a:t>
            </a:r>
            <a:r>
              <a:rPr lang="zh-CN" altLang="en-US" dirty="0"/>
              <a:t> </a:t>
            </a:r>
            <a:r>
              <a:rPr lang="en-US" altLang="zh-CN" dirty="0"/>
              <a:t>=</a:t>
            </a:r>
            <a:r>
              <a:rPr lang="zh-CN" altLang="en-US" dirty="0"/>
              <a:t> </a:t>
            </a:r>
            <a:r>
              <a:rPr lang="en-US" altLang="zh-CN" dirty="0"/>
              <a:t>x</a:t>
            </a:r>
            <a:r>
              <a:rPr lang="zh-CN" altLang="en-US" dirty="0"/>
              <a:t> </a:t>
            </a:r>
            <a:r>
              <a:rPr lang="en-US" altLang="zh-CN" dirty="0"/>
              <a:t>&amp;</a:t>
            </a:r>
            <a:r>
              <a:rPr lang="zh-CN" altLang="en-US" dirty="0"/>
              <a:t> </a:t>
            </a:r>
            <a:r>
              <a:rPr lang="en-US" altLang="zh-CN" dirty="0"/>
              <a:t>(x - 1) </a:t>
            </a:r>
            <a:r>
              <a:rPr lang="zh-CN" altLang="en-US" dirty="0"/>
              <a:t>或 </a:t>
            </a:r>
            <a:r>
              <a:rPr lang="en-US" altLang="zh-CN" dirty="0"/>
              <a:t>x = x – </a:t>
            </a:r>
            <a:r>
              <a:rPr lang="en-US" altLang="zh-CN" dirty="0" err="1"/>
              <a:t>lowbit</a:t>
            </a:r>
            <a:r>
              <a:rPr lang="en-US" altLang="zh-CN" dirty="0"/>
              <a:t>(x)</a:t>
            </a:r>
          </a:p>
          <a:p>
            <a:pPr marL="0" indent="0">
              <a:buNone/>
            </a:pPr>
            <a:r>
              <a:rPr lang="zh-CN" altLang="en-US" dirty="0"/>
              <a:t>尝试简述这三种方法</a:t>
            </a:r>
            <a:endParaRPr lang="en-US" altLang="zh-CN" dirty="0"/>
          </a:p>
          <a:p>
            <a:pPr marL="0" indent="0">
              <a:buNone/>
            </a:pPr>
            <a:endParaRPr lang="en-US" altLang="zh-CN" dirty="0"/>
          </a:p>
          <a:p>
            <a:pPr marL="0" indent="0">
              <a:buNone/>
            </a:pPr>
            <a:r>
              <a:rPr lang="zh-CN" altLang="en-US" dirty="0"/>
              <a:t>接下来看一道经典例题</a:t>
            </a:r>
          </a:p>
          <a:p>
            <a:endParaRPr lang="en-US" altLang="zh-CN" dirty="0"/>
          </a:p>
        </p:txBody>
      </p:sp>
    </p:spTree>
    <p:extLst>
      <p:ext uri="{BB962C8B-B14F-4D97-AF65-F5344CB8AC3E}">
        <p14:creationId xmlns:p14="http://schemas.microsoft.com/office/powerpoint/2010/main" val="11302806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A0C3D-E284-47A2-AB39-D0D3A998594E}"/>
              </a:ext>
            </a:extLst>
          </p:cNvPr>
          <p:cNvSpPr>
            <a:spLocks noGrp="1"/>
          </p:cNvSpPr>
          <p:nvPr>
            <p:ph type="title"/>
          </p:nvPr>
        </p:nvSpPr>
        <p:spPr/>
        <p:txBody>
          <a:bodyPr/>
          <a:lstStyle/>
          <a:p>
            <a:r>
              <a:rPr lang="en-US" altLang="zh-CN" dirty="0"/>
              <a:t>POJ 2411 [</a:t>
            </a:r>
            <a:r>
              <a:rPr lang="en-US" altLang="zh-CN" dirty="0" err="1"/>
              <a:t>Mondriaan's</a:t>
            </a:r>
            <a:r>
              <a:rPr lang="en-US" altLang="zh-CN" dirty="0"/>
              <a:t> Dream]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8A60C61-9737-46B2-A9DC-E08B7EA92477}"/>
                  </a:ext>
                </a:extLst>
              </p:cNvPr>
              <p:cNvSpPr>
                <a:spLocks noGrp="1"/>
              </p:cNvSpPr>
              <p:nvPr>
                <p:ph idx="1"/>
              </p:nvPr>
            </p:nvSpPr>
            <p:spPr/>
            <p:txBody>
              <a:bodyPr/>
              <a:lstStyle/>
              <a:p>
                <a:r>
                  <a:rPr lang="zh-CN" altLang="en-US" dirty="0"/>
                  <a:t>有一个</a:t>
                </a:r>
                <a14:m>
                  <m:oMath xmlns:m="http://schemas.openxmlformats.org/officeDocument/2006/math">
                    <m:r>
                      <a:rPr lang="en-US" altLang="zh-CN" i="1" dirty="0" smtClean="0">
                        <a:latin typeface="Cambria Math" panose="02040503050406030204" pitchFamily="18" charset="0"/>
                      </a:rPr>
                      <m:t>𝑁</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𝑀</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𝑁</m:t>
                    </m:r>
                    <m:r>
                      <a:rPr lang="zh-CN" altLang="en-US" i="1" dirty="0" smtClean="0">
                        <a:latin typeface="Cambria Math" panose="02040503050406030204" pitchFamily="18" charset="0"/>
                      </a:rPr>
                      <m:t>，</m:t>
                    </m:r>
                    <m:r>
                      <a:rPr lang="en-US" altLang="zh-CN" i="1" dirty="0" smtClean="0">
                        <a:latin typeface="Cambria Math" panose="02040503050406030204" pitchFamily="18" charset="0"/>
                      </a:rPr>
                      <m:t>𝑀</m:t>
                    </m:r>
                    <m:r>
                      <a:rPr lang="en-US" altLang="zh-CN" i="1" dirty="0" smtClean="0">
                        <a:latin typeface="Cambria Math" panose="02040503050406030204" pitchFamily="18" charset="0"/>
                      </a:rPr>
                      <m:t> &lt;= 11)</m:t>
                    </m:r>
                  </m:oMath>
                </a14:m>
                <a:r>
                  <a:rPr lang="zh-CN" altLang="en-US" dirty="0"/>
                  <a:t>的棋盘，现在有</a:t>
                </a:r>
                <a14:m>
                  <m:oMath xmlns:m="http://schemas.openxmlformats.org/officeDocument/2006/math">
                    <m:r>
                      <a:rPr lang="en-US" altLang="zh-CN" i="1" dirty="0" smtClean="0">
                        <a:latin typeface="Cambria Math" panose="02040503050406030204" pitchFamily="18" charset="0"/>
                      </a:rPr>
                      <m:t>1∗2</m:t>
                    </m:r>
                  </m:oMath>
                </a14:m>
                <a:r>
                  <a:rPr lang="zh-CN" altLang="en-US" dirty="0"/>
                  <a:t>及</a:t>
                </a:r>
                <a14:m>
                  <m:oMath xmlns:m="http://schemas.openxmlformats.org/officeDocument/2006/math">
                    <m:r>
                      <a:rPr lang="en-US" altLang="zh-CN" i="1" dirty="0" smtClean="0">
                        <a:latin typeface="Cambria Math" panose="02040503050406030204" pitchFamily="18" charset="0"/>
                      </a:rPr>
                      <m:t>2∗1</m:t>
                    </m:r>
                  </m:oMath>
                </a14:m>
                <a:r>
                  <a:rPr lang="zh-CN" altLang="en-US" dirty="0"/>
                  <a:t>的小木块无数个，要不重合不遗漏的盖满整个棋盘，有多少种方式？答案对</a:t>
                </a:r>
                <a14:m>
                  <m:oMath xmlns:m="http://schemas.openxmlformats.org/officeDocument/2006/math">
                    <m:r>
                      <a:rPr lang="en-US" altLang="zh-CN" i="1" dirty="0" smtClean="0">
                        <a:latin typeface="Cambria Math" panose="02040503050406030204" pitchFamily="18" charset="0"/>
                      </a:rPr>
                      <m:t>1</m:t>
                    </m:r>
                    <m:r>
                      <a:rPr lang="en-US" altLang="zh-CN" i="1" dirty="0" smtClean="0">
                        <a:latin typeface="Cambria Math" panose="02040503050406030204" pitchFamily="18" charset="0"/>
                      </a:rPr>
                      <m:t>𝑒</m:t>
                    </m:r>
                    <m:r>
                      <a:rPr lang="en-US" altLang="zh-CN" i="1" dirty="0" smtClean="0">
                        <a:latin typeface="Cambria Math" panose="02040503050406030204" pitchFamily="18" charset="0"/>
                      </a:rPr>
                      <m:t>9 + 7</m:t>
                    </m:r>
                  </m:oMath>
                </a14:m>
                <a:r>
                  <a:rPr lang="zh-CN" altLang="en-US" dirty="0"/>
                  <a:t>取模</a:t>
                </a:r>
                <a:endParaRPr lang="en-US" altLang="zh-CN" dirty="0"/>
              </a:p>
              <a:p>
                <a:r>
                  <a:rPr lang="zh-CN" altLang="en-US" dirty="0"/>
                  <a:t>不难得知，若逐列（行）填充，则当前列（行）的填充方案仅与前一列（行）有关，虽然看起来是计数问题而非最优决策（其实不然），但同样可以借助动态规划思想来解决。</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E8A60C61-9737-46B2-A9DC-E08B7EA92477}"/>
                  </a:ext>
                </a:extLst>
              </p:cNvPr>
              <p:cNvSpPr>
                <a:spLocks noGrp="1" noRot="1" noChangeAspect="1" noMove="1" noResize="1" noEditPoints="1" noAdjustHandles="1" noChangeArrowheads="1" noChangeShapeType="1" noTextEdit="1"/>
              </p:cNvSpPr>
              <p:nvPr>
                <p:ph idx="1"/>
              </p:nvPr>
            </p:nvSpPr>
            <p:spPr>
              <a:blipFill>
                <a:blip r:embed="rId2"/>
                <a:stretch>
                  <a:fillRect l="-1112" t="-1669" r="-31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583228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5F68E3-B7B9-45C0-A36A-F641CA081308}"/>
              </a:ext>
            </a:extLst>
          </p:cNvPr>
          <p:cNvSpPr>
            <a:spLocks noGrp="1"/>
          </p:cNvSpPr>
          <p:nvPr>
            <p:ph type="title"/>
          </p:nvPr>
        </p:nvSpPr>
        <p:spPr/>
        <p:txBody>
          <a:bodyPr/>
          <a:lstStyle/>
          <a:p>
            <a:r>
              <a:rPr lang="en-US" altLang="zh-CN" dirty="0"/>
              <a:t>POJ 2411 [</a:t>
            </a:r>
            <a:r>
              <a:rPr lang="en-US" altLang="zh-CN" dirty="0" err="1"/>
              <a:t>Mondriaan's</a:t>
            </a:r>
            <a:r>
              <a:rPr lang="en-US" altLang="zh-CN" dirty="0"/>
              <a:t> Dream]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13E2E76-A8DB-4F87-84BD-756984534F2C}"/>
                  </a:ext>
                </a:extLst>
              </p:cNvPr>
              <p:cNvSpPr>
                <a:spLocks noGrp="1"/>
              </p:cNvSpPr>
              <p:nvPr>
                <p:ph idx="1"/>
              </p:nvPr>
            </p:nvSpPr>
            <p:spPr/>
            <p:txBody>
              <a:bodyPr>
                <a:normAutofit/>
              </a:bodyPr>
              <a:lstStyle/>
              <a:p>
                <a:r>
                  <a:rPr lang="zh-CN" altLang="en-US" dirty="0"/>
                  <a:t>我们定义状态数组</a:t>
                </a:r>
                <a:r>
                  <a:rPr lang="en-US" altLang="zh-CN" dirty="0"/>
                  <a:t>f[i][s]</a:t>
                </a:r>
                <a:r>
                  <a:rPr lang="zh-CN" altLang="en-US" dirty="0"/>
                  <a:t>，表示前</a:t>
                </a:r>
                <a:r>
                  <a:rPr lang="en-US" altLang="zh-CN" dirty="0"/>
                  <a:t>i – 1</a:t>
                </a:r>
                <a:r>
                  <a:rPr lang="zh-CN" altLang="en-US" dirty="0"/>
                  <a:t>行（列）已经放满，第 </a:t>
                </a:r>
                <a:r>
                  <a:rPr lang="en-US" altLang="zh-CN" dirty="0"/>
                  <a:t>i </a:t>
                </a:r>
                <a:r>
                  <a:rPr lang="zh-CN" altLang="en-US" dirty="0"/>
                  <a:t>行（列）的摆放状况为</a:t>
                </a:r>
                <a:r>
                  <a:rPr lang="en-US" altLang="zh-CN" dirty="0"/>
                  <a:t>s</a:t>
                </a:r>
                <a:r>
                  <a:rPr lang="zh-CN" altLang="en-US" dirty="0"/>
                  <a:t>时的最大方案数；或者说，填充第 </a:t>
                </a:r>
                <a:r>
                  <a:rPr lang="en-US" altLang="zh-CN" dirty="0"/>
                  <a:t>i </a:t>
                </a:r>
                <a:r>
                  <a:rPr lang="zh-CN" altLang="en-US" dirty="0"/>
                  <a:t>行（列）时，前一行（列）的摆放方式对它的影响</a:t>
                </a:r>
                <a:r>
                  <a:rPr lang="en-US" altLang="zh-CN" dirty="0"/>
                  <a:t> </a:t>
                </a:r>
                <a:r>
                  <a:rPr lang="zh-CN" altLang="en-US" dirty="0"/>
                  <a:t>。</a:t>
                </a:r>
                <a:r>
                  <a:rPr lang="en-US" altLang="zh-CN" dirty="0"/>
                  <a:t>s</a:t>
                </a:r>
                <a:r>
                  <a:rPr lang="zh-CN" altLang="en-US" dirty="0"/>
                  <a:t>用一串</a:t>
                </a:r>
                <a:r>
                  <a:rPr lang="en-US" altLang="zh-CN" dirty="0"/>
                  <a:t>01</a:t>
                </a:r>
                <a:r>
                  <a:rPr lang="zh-CN" altLang="en-US" dirty="0"/>
                  <a:t>串表示，</a:t>
                </a:r>
                <a:r>
                  <a:rPr lang="en-US" altLang="zh-CN" dirty="0"/>
                  <a:t>1</a:t>
                </a:r>
                <a:r>
                  <a:rPr lang="zh-CN" altLang="en-US" dirty="0"/>
                  <a:t>表示该位置已经被覆盖，</a:t>
                </a:r>
                <a:r>
                  <a:rPr lang="en-US" altLang="zh-CN" dirty="0"/>
                  <a:t>0</a:t>
                </a:r>
                <a:r>
                  <a:rPr lang="zh-CN" altLang="en-US" dirty="0"/>
                  <a:t>表示该位置还未被覆盖，则状态转移方程为</a:t>
                </a:r>
                <a:endParaRPr lang="en-US" altLang="zh-CN" dirty="0"/>
              </a:p>
              <a:p>
                <a:pPr marL="0" indent="0">
                  <a:buNone/>
                </a:pPr>
                <a:r>
                  <a:rPr lang="en-US" altLang="zh-CN" dirty="0"/>
                  <a:t>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𝑠</m:t>
                    </m:r>
                    <m:r>
                      <a:rPr lang="en-US" altLang="zh-CN" i="1" dirty="0" smtClean="0">
                        <a:latin typeface="Cambria Math" panose="02040503050406030204" pitchFamily="18" charset="0"/>
                      </a:rPr>
                      <m:t> ] = </m:t>
                    </m:r>
                    <m:nary>
                      <m:naryPr>
                        <m:chr m:val="∑"/>
                        <m:subHide m:val="on"/>
                        <m:supHide m:val="on"/>
                        <m:ctrlPr>
                          <a:rPr lang="en-US" altLang="zh-CN" i="1" dirty="0" smtClean="0">
                            <a:latin typeface="Cambria Math" panose="02040503050406030204" pitchFamily="18" charset="0"/>
                          </a:rPr>
                        </m:ctrlPr>
                      </m:naryPr>
                      <m:sub/>
                      <m:sup/>
                      <m:e>
                        <m:r>
                          <a:rPr lang="en-US" altLang="zh-CN" i="1" dirty="0">
                            <a:latin typeface="Cambria Math" panose="02040503050406030204" pitchFamily="18" charset="0"/>
                          </a:rPr>
                          <m:t>𝑓</m:t>
                        </m:r>
                        <m:r>
                          <a:rPr lang="en-US" altLang="zh-CN" i="1" dirty="0">
                            <a:latin typeface="Cambria Math" panose="02040503050406030204" pitchFamily="18" charset="0"/>
                          </a:rPr>
                          <m:t>[ </m:t>
                        </m:r>
                        <m:r>
                          <a:rPr lang="en-US" altLang="zh-CN" i="1" dirty="0">
                            <a:latin typeface="Cambria Math" panose="02040503050406030204" pitchFamily="18" charset="0"/>
                          </a:rPr>
                          <m:t>𝑖</m:t>
                        </m:r>
                        <m:r>
                          <a:rPr lang="en-US" altLang="zh-CN" i="1" dirty="0">
                            <a:latin typeface="Cambria Math" panose="02040503050406030204" pitchFamily="18" charset="0"/>
                          </a:rPr>
                          <m:t> – 1] [ </m:t>
                        </m:r>
                        <m:r>
                          <a:rPr lang="en-US" altLang="zh-CN" i="1" dirty="0">
                            <a:latin typeface="Cambria Math" panose="02040503050406030204" pitchFamily="18" charset="0"/>
                          </a:rPr>
                          <m:t>𝑠𝑠</m:t>
                        </m:r>
                        <m:r>
                          <a:rPr lang="en-US" altLang="zh-CN" i="1" dirty="0">
                            <a:latin typeface="Cambria Math" panose="02040503050406030204" pitchFamily="18" charset="0"/>
                          </a:rPr>
                          <m:t> ]</m:t>
                        </m:r>
                      </m:e>
                    </m:nary>
                  </m:oMath>
                </a14:m>
                <a:r>
                  <a:rPr lang="en-US" altLang="zh-CN" dirty="0"/>
                  <a:t> | </a:t>
                </a:r>
                <a:r>
                  <a:rPr lang="zh-CN" altLang="en-US" dirty="0"/>
                  <a:t>状态</a:t>
                </a:r>
                <a:r>
                  <a:rPr lang="en-US" altLang="zh-CN" dirty="0"/>
                  <a:t>s</a:t>
                </a:r>
                <a:r>
                  <a:rPr lang="zh-CN" altLang="en-US" dirty="0"/>
                  <a:t>与</a:t>
                </a:r>
                <a:r>
                  <a:rPr lang="en-US" altLang="zh-CN" dirty="0"/>
                  <a:t>ss</a:t>
                </a:r>
                <a:r>
                  <a:rPr lang="zh-CN" altLang="en-US" dirty="0"/>
                  <a:t>不冲突</a:t>
                </a:r>
                <a:r>
                  <a:rPr lang="en-US" altLang="zh-CN" dirty="0"/>
                  <a:t> </a:t>
                </a:r>
              </a:p>
              <a:p>
                <a:r>
                  <a:rPr lang="zh-CN" altLang="en-US" dirty="0"/>
                  <a:t>那么该怎么判断</a:t>
                </a:r>
                <a:r>
                  <a:rPr lang="en-US" altLang="zh-CN" dirty="0"/>
                  <a:t>s</a:t>
                </a:r>
                <a:r>
                  <a:rPr lang="zh-CN" altLang="en-US" dirty="0"/>
                  <a:t>与</a:t>
                </a:r>
                <a:r>
                  <a:rPr lang="en-US" altLang="zh-CN" dirty="0"/>
                  <a:t>ss</a:t>
                </a:r>
                <a:r>
                  <a:rPr lang="zh-CN" altLang="en-US" dirty="0"/>
                  <a:t>是否冲突呢？</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013E2E76-A8DB-4F87-84BD-756984534F2C}"/>
                  </a:ext>
                </a:extLst>
              </p:cNvPr>
              <p:cNvSpPr>
                <a:spLocks noGrp="1" noRot="1" noChangeAspect="1" noMove="1" noResize="1" noEditPoints="1" noAdjustHandles="1" noChangeArrowheads="1" noChangeShapeType="1" noTextEdit="1"/>
              </p:cNvSpPr>
              <p:nvPr>
                <p:ph idx="1"/>
              </p:nvPr>
            </p:nvSpPr>
            <p:spPr>
              <a:blipFill>
                <a:blip r:embed="rId2"/>
                <a:stretch>
                  <a:fillRect l="-1112" t="-1669" r="-14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56259532"/>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2312A1-2225-4604-A101-9C29A2CCC005}"/>
              </a:ext>
            </a:extLst>
          </p:cNvPr>
          <p:cNvSpPr>
            <a:spLocks noGrp="1"/>
          </p:cNvSpPr>
          <p:nvPr>
            <p:ph type="title"/>
          </p:nvPr>
        </p:nvSpPr>
        <p:spPr/>
        <p:txBody>
          <a:bodyPr/>
          <a:lstStyle/>
          <a:p>
            <a:r>
              <a:rPr lang="en-US" altLang="zh-CN" dirty="0"/>
              <a:t>POJ 2411 [</a:t>
            </a:r>
            <a:r>
              <a:rPr lang="en-US" altLang="zh-CN" dirty="0" err="1"/>
              <a:t>Mondriaan's</a:t>
            </a:r>
            <a:r>
              <a:rPr lang="en-US" altLang="zh-CN" dirty="0"/>
              <a:t> Dream]</a:t>
            </a:r>
            <a:endParaRPr lang="zh-CN" altLang="en-US" dirty="0"/>
          </a:p>
        </p:txBody>
      </p:sp>
      <p:sp>
        <p:nvSpPr>
          <p:cNvPr id="3" name="内容占位符 2">
            <a:extLst>
              <a:ext uri="{FF2B5EF4-FFF2-40B4-BE49-F238E27FC236}">
                <a16:creationId xmlns:a16="http://schemas.microsoft.com/office/drawing/2014/main" id="{61E7B577-604D-412C-88AB-4A5709CA524A}"/>
              </a:ext>
            </a:extLst>
          </p:cNvPr>
          <p:cNvSpPr>
            <a:spLocks noGrp="1"/>
          </p:cNvSpPr>
          <p:nvPr>
            <p:ph idx="1"/>
          </p:nvPr>
        </p:nvSpPr>
        <p:spPr/>
        <p:txBody>
          <a:bodyPr/>
          <a:lstStyle/>
          <a:p>
            <a:r>
              <a:rPr lang="en-US" altLang="zh-CN" dirty="0"/>
              <a:t>1.</a:t>
            </a:r>
            <a:r>
              <a:rPr lang="zh-CN" altLang="en-US" dirty="0"/>
              <a:t>第</a:t>
            </a:r>
            <a:r>
              <a:rPr lang="en-US" altLang="zh-CN" dirty="0"/>
              <a:t>i</a:t>
            </a:r>
            <a:r>
              <a:rPr lang="zh-CN" altLang="en-US" dirty="0"/>
              <a:t>行的第</a:t>
            </a:r>
            <a:r>
              <a:rPr lang="en-US" altLang="zh-CN" dirty="0"/>
              <a:t>j</a:t>
            </a:r>
            <a:r>
              <a:rPr lang="zh-CN" altLang="en-US" dirty="0"/>
              <a:t>列为</a:t>
            </a:r>
            <a:r>
              <a:rPr lang="en-US" altLang="zh-CN" dirty="0"/>
              <a:t>1</a:t>
            </a:r>
            <a:r>
              <a:rPr lang="zh-CN" altLang="en-US" dirty="0"/>
              <a:t>，第</a:t>
            </a:r>
            <a:r>
              <a:rPr lang="en-US" altLang="zh-CN" dirty="0"/>
              <a:t>i-1</a:t>
            </a:r>
            <a:r>
              <a:rPr lang="zh-CN" altLang="en-US" dirty="0"/>
              <a:t>行的第</a:t>
            </a:r>
            <a:r>
              <a:rPr lang="en-US" altLang="zh-CN" dirty="0"/>
              <a:t>j</a:t>
            </a:r>
            <a:r>
              <a:rPr lang="zh-CN" altLang="en-US" dirty="0"/>
              <a:t>列为</a:t>
            </a:r>
            <a:r>
              <a:rPr lang="en-US" altLang="zh-CN" dirty="0"/>
              <a:t>1</a:t>
            </a:r>
            <a:r>
              <a:rPr lang="zh-CN" altLang="en-US" dirty="0"/>
              <a:t>，这样的话，说明第</a:t>
            </a:r>
            <a:r>
              <a:rPr lang="en-US" altLang="zh-CN" dirty="0"/>
              <a:t>i</a:t>
            </a:r>
            <a:r>
              <a:rPr lang="zh-CN" altLang="en-US" dirty="0"/>
              <a:t>行的第</a:t>
            </a:r>
            <a:r>
              <a:rPr lang="en-US" altLang="zh-CN" dirty="0"/>
              <a:t>j</a:t>
            </a:r>
            <a:r>
              <a:rPr lang="zh-CN" altLang="en-US" dirty="0"/>
              <a:t>列一定不是竖放而是横放，否则会与第</a:t>
            </a:r>
            <a:r>
              <a:rPr lang="en-US" altLang="zh-CN" dirty="0"/>
              <a:t>i-1</a:t>
            </a:r>
            <a:r>
              <a:rPr lang="zh-CN" altLang="en-US" dirty="0"/>
              <a:t>行的第</a:t>
            </a:r>
            <a:r>
              <a:rPr lang="en-US" altLang="zh-CN" dirty="0"/>
              <a:t>j</a:t>
            </a:r>
            <a:r>
              <a:rPr lang="zh-CN" altLang="en-US" dirty="0"/>
              <a:t>列冲突 所以马上紧接着判断第</a:t>
            </a:r>
            <a:r>
              <a:rPr lang="en-US" altLang="zh-CN" dirty="0"/>
              <a:t>i</a:t>
            </a:r>
            <a:r>
              <a:rPr lang="zh-CN" altLang="en-US" dirty="0"/>
              <a:t>行第</a:t>
            </a:r>
            <a:r>
              <a:rPr lang="en-US" altLang="zh-CN" dirty="0"/>
              <a:t>j+1</a:t>
            </a:r>
            <a:r>
              <a:rPr lang="zh-CN" altLang="en-US" dirty="0"/>
              <a:t>列，如果是</a:t>
            </a:r>
            <a:r>
              <a:rPr lang="en-US" altLang="zh-CN" dirty="0"/>
              <a:t>1</a:t>
            </a:r>
            <a:r>
              <a:rPr lang="zh-CN" altLang="en-US" dirty="0"/>
              <a:t>，么满足横放的规则，同时也要第</a:t>
            </a:r>
            <a:r>
              <a:rPr lang="en-US" altLang="zh-CN" dirty="0"/>
              <a:t>i-1</a:t>
            </a:r>
            <a:r>
              <a:rPr lang="zh-CN" altLang="en-US" dirty="0"/>
              <a:t>行第</a:t>
            </a:r>
            <a:r>
              <a:rPr lang="en-US" altLang="zh-CN" dirty="0"/>
              <a:t>j+1</a:t>
            </a:r>
            <a:r>
              <a:rPr lang="zh-CN" altLang="en-US" dirty="0"/>
              <a:t>列也要为</a:t>
            </a:r>
            <a:r>
              <a:rPr lang="en-US" altLang="zh-CN" dirty="0"/>
              <a:t>1</a:t>
            </a:r>
            <a:r>
              <a:rPr lang="zh-CN" altLang="en-US" dirty="0"/>
              <a:t>，否则的话这个格子没办法填充， 成立后向左移动两格 不满足上述条件的，就是两个不兼容或者不合法的状态</a:t>
            </a:r>
          </a:p>
          <a:p>
            <a:endParaRPr lang="zh-CN" altLang="en-US" dirty="0"/>
          </a:p>
        </p:txBody>
      </p:sp>
    </p:spTree>
    <p:extLst>
      <p:ext uri="{BB962C8B-B14F-4D97-AF65-F5344CB8AC3E}">
        <p14:creationId xmlns:p14="http://schemas.microsoft.com/office/powerpoint/2010/main" val="92531053"/>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D53691-C8B0-4E8A-BB1C-96134C13277A}"/>
              </a:ext>
            </a:extLst>
          </p:cNvPr>
          <p:cNvSpPr>
            <a:spLocks noGrp="1"/>
          </p:cNvSpPr>
          <p:nvPr>
            <p:ph type="title"/>
          </p:nvPr>
        </p:nvSpPr>
        <p:spPr/>
        <p:txBody>
          <a:bodyPr/>
          <a:lstStyle/>
          <a:p>
            <a:r>
              <a:rPr lang="en-US" altLang="zh-CN" dirty="0"/>
              <a:t>POJ 2411 [</a:t>
            </a:r>
            <a:r>
              <a:rPr lang="en-US" altLang="zh-CN" dirty="0" err="1"/>
              <a:t>Mondriaan's</a:t>
            </a:r>
            <a:r>
              <a:rPr lang="en-US" altLang="zh-CN" dirty="0"/>
              <a:t> Dream]</a:t>
            </a:r>
            <a:endParaRPr lang="zh-CN" altLang="en-US" dirty="0"/>
          </a:p>
        </p:txBody>
      </p:sp>
      <p:sp>
        <p:nvSpPr>
          <p:cNvPr id="3" name="内容占位符 2">
            <a:extLst>
              <a:ext uri="{FF2B5EF4-FFF2-40B4-BE49-F238E27FC236}">
                <a16:creationId xmlns:a16="http://schemas.microsoft.com/office/drawing/2014/main" id="{CFB1ACD2-C11A-401E-BF40-C4EFD613B56C}"/>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zh-CN" dirty="0"/>
              <a:t>2.</a:t>
            </a:r>
            <a:r>
              <a:rPr lang="zh-CN" altLang="en-US" dirty="0"/>
              <a:t>第</a:t>
            </a:r>
            <a:r>
              <a:rPr lang="en-US" altLang="zh-CN" dirty="0"/>
              <a:t>i</a:t>
            </a:r>
            <a:r>
              <a:rPr lang="zh-CN" altLang="en-US" dirty="0"/>
              <a:t>行第</a:t>
            </a:r>
            <a:r>
              <a:rPr lang="en-US" altLang="zh-CN" dirty="0"/>
              <a:t>j</a:t>
            </a:r>
            <a:r>
              <a:rPr lang="zh-CN" altLang="en-US" dirty="0"/>
              <a:t>列为</a:t>
            </a:r>
            <a:r>
              <a:rPr lang="en-US" altLang="zh-CN" dirty="0"/>
              <a:t>1</a:t>
            </a:r>
            <a:r>
              <a:rPr lang="zh-CN" altLang="en-US" dirty="0"/>
              <a:t>，第</a:t>
            </a:r>
            <a:r>
              <a:rPr lang="en-US" altLang="zh-CN" dirty="0"/>
              <a:t>i-1</a:t>
            </a:r>
            <a:r>
              <a:rPr lang="zh-CN" altLang="en-US" dirty="0"/>
              <a:t>行第</a:t>
            </a:r>
            <a:r>
              <a:rPr lang="en-US" altLang="zh-CN" dirty="0"/>
              <a:t>j</a:t>
            </a:r>
            <a:r>
              <a:rPr lang="zh-CN" altLang="en-US" dirty="0"/>
              <a:t>列为</a:t>
            </a:r>
            <a:r>
              <a:rPr lang="en-US" altLang="zh-CN" dirty="0"/>
              <a:t>0</a:t>
            </a:r>
            <a:r>
              <a:rPr lang="zh-CN" altLang="en-US" dirty="0"/>
              <a:t>，那么说明第</a:t>
            </a:r>
            <a:r>
              <a:rPr lang="en-US" altLang="zh-CN" dirty="0"/>
              <a:t>i</a:t>
            </a:r>
            <a:r>
              <a:rPr lang="zh-CN" altLang="en-US" dirty="0"/>
              <a:t>行第</a:t>
            </a:r>
            <a:r>
              <a:rPr lang="en-US" altLang="zh-CN" dirty="0"/>
              <a:t>j</a:t>
            </a:r>
            <a:r>
              <a:rPr lang="zh-CN" altLang="en-US" dirty="0"/>
              <a:t>列应该竖放并填充第</a:t>
            </a:r>
            <a:r>
              <a:rPr lang="en-US" altLang="zh-CN" dirty="0"/>
              <a:t>i-1</a:t>
            </a:r>
            <a:r>
              <a:rPr lang="zh-CN" altLang="en-US" dirty="0"/>
              <a:t>行第</a:t>
            </a:r>
            <a:r>
              <a:rPr lang="en-US" altLang="zh-CN" dirty="0"/>
              <a:t>j</a:t>
            </a:r>
            <a:r>
              <a:rPr lang="zh-CN" altLang="en-US" dirty="0"/>
              <a:t>列，成立后向左移动一格</a:t>
            </a:r>
            <a:r>
              <a:rPr lang="en-US" altLang="zh-CN" dirty="0"/>
              <a:t>;</a:t>
            </a:r>
            <a:endParaRPr lang="zh-CN" altLang="en-US" dirty="0"/>
          </a:p>
          <a:p>
            <a:pPr marL="0" lvl="0" indent="0" eaLnBrk="0" fontAlgn="base" hangingPunct="0">
              <a:lnSpc>
                <a:spcPct val="100000"/>
              </a:lnSpc>
              <a:spcBef>
                <a:spcPct val="0"/>
              </a:spcBef>
              <a:spcAft>
                <a:spcPct val="0"/>
              </a:spcAft>
              <a:buNone/>
            </a:pPr>
            <a:endParaRPr lang="zh-CN" altLang="en-US" dirty="0"/>
          </a:p>
          <a:p>
            <a:pPr marL="0" lvl="0" indent="0" eaLnBrk="0" fontAlgn="base" hangingPunct="0">
              <a:lnSpc>
                <a:spcPct val="100000"/>
              </a:lnSpc>
              <a:spcBef>
                <a:spcPct val="0"/>
              </a:spcBef>
              <a:spcAft>
                <a:spcPct val="0"/>
              </a:spcAft>
              <a:buNone/>
            </a:pPr>
            <a:r>
              <a:rPr lang="en-US" altLang="zh-CN" dirty="0"/>
              <a:t>3.</a:t>
            </a:r>
            <a:r>
              <a:rPr lang="zh-CN" altLang="en-US" dirty="0"/>
              <a:t>第</a:t>
            </a:r>
            <a:r>
              <a:rPr lang="en-US" altLang="zh-CN" dirty="0"/>
              <a:t>i</a:t>
            </a:r>
            <a:r>
              <a:rPr lang="zh-CN" altLang="en-US" dirty="0"/>
              <a:t>行第</a:t>
            </a:r>
            <a:r>
              <a:rPr lang="en-US" altLang="zh-CN" dirty="0"/>
              <a:t>j</a:t>
            </a:r>
            <a:r>
              <a:rPr lang="zh-CN" altLang="en-US" dirty="0"/>
              <a:t>列为</a:t>
            </a:r>
            <a:r>
              <a:rPr lang="en-US" altLang="zh-CN" dirty="0"/>
              <a:t>0</a:t>
            </a:r>
            <a:r>
              <a:rPr lang="zh-CN" altLang="en-US" dirty="0"/>
              <a:t>，说明不放方块，那么第</a:t>
            </a:r>
            <a:r>
              <a:rPr lang="en-US" altLang="zh-CN" dirty="0"/>
              <a:t>i-1</a:t>
            </a:r>
            <a:r>
              <a:rPr lang="zh-CN" altLang="en-US" dirty="0"/>
              <a:t>行第</a:t>
            </a:r>
            <a:r>
              <a:rPr lang="en-US" altLang="zh-CN" dirty="0"/>
              <a:t>j</a:t>
            </a:r>
            <a:r>
              <a:rPr lang="zh-CN" altLang="en-US" dirty="0"/>
              <a:t>列必须为</a:t>
            </a:r>
            <a:r>
              <a:rPr lang="en-US" altLang="zh-CN" dirty="0"/>
              <a:t>1</a:t>
            </a:r>
            <a:r>
              <a:rPr lang="zh-CN" altLang="en-US" dirty="0"/>
              <a:t>，否则没法填充这个格子。若第</a:t>
            </a:r>
            <a:r>
              <a:rPr lang="en-US" altLang="zh-CN" dirty="0"/>
              <a:t>i-1</a:t>
            </a:r>
            <a:r>
              <a:rPr lang="zh-CN" altLang="en-US" dirty="0"/>
              <a:t>行第</a:t>
            </a:r>
            <a:r>
              <a:rPr lang="en-US" altLang="zh-CN" dirty="0"/>
              <a:t>j</a:t>
            </a:r>
            <a:r>
              <a:rPr lang="zh-CN" altLang="en-US" dirty="0"/>
              <a:t>列也为</a:t>
            </a:r>
            <a:r>
              <a:rPr lang="en-US" altLang="zh-CN" dirty="0"/>
              <a:t>0</a:t>
            </a:r>
            <a:r>
              <a:rPr lang="zh-CN" altLang="en-US" dirty="0"/>
              <a:t>，不兼容不合法</a:t>
            </a:r>
            <a:r>
              <a:rPr lang="en-US" altLang="zh-CN" dirty="0"/>
              <a:t>;</a:t>
            </a:r>
            <a:r>
              <a:rPr lang="zh-CN" altLang="en-US" dirty="0"/>
              <a:t> </a:t>
            </a:r>
          </a:p>
          <a:p>
            <a:endParaRPr lang="zh-CN" altLang="en-US" dirty="0"/>
          </a:p>
        </p:txBody>
      </p:sp>
    </p:spTree>
    <p:extLst>
      <p:ext uri="{BB962C8B-B14F-4D97-AF65-F5344CB8AC3E}">
        <p14:creationId xmlns:p14="http://schemas.microsoft.com/office/powerpoint/2010/main" val="1625938659"/>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89C25-51E4-4FD2-B861-652DC3393BB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EC68EF3-2257-4B47-9CA1-2875EDEC1847}"/>
              </a:ext>
            </a:extLst>
          </p:cNvPr>
          <p:cNvSpPr>
            <a:spLocks noGrp="1"/>
          </p:cNvSpPr>
          <p:nvPr>
            <p:ph idx="1"/>
          </p:nvPr>
        </p:nvSpPr>
        <p:spPr/>
        <p:txBody>
          <a:bodyPr/>
          <a:lstStyle/>
          <a:p>
            <a:r>
              <a:rPr lang="zh-CN" altLang="en-US" dirty="0"/>
              <a:t>状态压缩</a:t>
            </a:r>
            <a:r>
              <a:rPr lang="en-US" altLang="zh-CN" dirty="0"/>
              <a:t>DP</a:t>
            </a:r>
            <a:r>
              <a:rPr lang="zh-CN" altLang="en-US" dirty="0"/>
              <a:t>仅在</a:t>
            </a:r>
            <a:r>
              <a:rPr lang="en-US" altLang="zh-CN" dirty="0"/>
              <a:t>16</a:t>
            </a:r>
            <a:r>
              <a:rPr lang="zh-CN" altLang="en-US" dirty="0"/>
              <a:t>、</a:t>
            </a:r>
            <a:r>
              <a:rPr lang="en-US" altLang="zh-CN" dirty="0"/>
              <a:t>17</a:t>
            </a:r>
            <a:r>
              <a:rPr lang="zh-CN" altLang="en-US" dirty="0"/>
              <a:t>年出现过</a:t>
            </a:r>
            <a:endParaRPr lang="en-US" altLang="zh-CN" dirty="0"/>
          </a:p>
          <a:p>
            <a:r>
              <a:rPr lang="zh-CN" altLang="en-US" dirty="0"/>
              <a:t>概率期望</a:t>
            </a:r>
            <a:r>
              <a:rPr lang="en-US" altLang="zh-CN" dirty="0"/>
              <a:t>DP</a:t>
            </a:r>
            <a:r>
              <a:rPr lang="zh-CN" altLang="en-US" dirty="0"/>
              <a:t>仅在</a:t>
            </a:r>
            <a:r>
              <a:rPr lang="en-US" altLang="zh-CN" dirty="0"/>
              <a:t>16</a:t>
            </a:r>
            <a:r>
              <a:rPr lang="zh-CN" altLang="en-US" dirty="0"/>
              <a:t>年出现过</a:t>
            </a:r>
            <a:endParaRPr lang="en-US" altLang="zh-CN" dirty="0"/>
          </a:p>
          <a:p>
            <a:r>
              <a:rPr lang="zh-CN" altLang="en-US" dirty="0"/>
              <a:t>数位</a:t>
            </a:r>
            <a:r>
              <a:rPr lang="en-US" altLang="zh-CN" dirty="0"/>
              <a:t>DP</a:t>
            </a:r>
            <a:r>
              <a:rPr lang="zh-CN" altLang="en-US" dirty="0"/>
              <a:t>没有</a:t>
            </a:r>
            <a:r>
              <a:rPr lang="en-US" altLang="zh-CN" dirty="0"/>
              <a:t>NOIP</a:t>
            </a:r>
            <a:r>
              <a:rPr lang="zh-CN" altLang="en-US" dirty="0"/>
              <a:t>考试先例</a:t>
            </a:r>
            <a:endParaRPr lang="en-US" altLang="zh-CN" dirty="0"/>
          </a:p>
        </p:txBody>
      </p:sp>
    </p:spTree>
    <p:extLst>
      <p:ext uri="{BB962C8B-B14F-4D97-AF65-F5344CB8AC3E}">
        <p14:creationId xmlns:p14="http://schemas.microsoft.com/office/powerpoint/2010/main" val="627142692"/>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41BCC7-EADD-4EF1-A64E-9B6EFF645B68}"/>
              </a:ext>
            </a:extLst>
          </p:cNvPr>
          <p:cNvSpPr>
            <a:spLocks noGrp="1"/>
          </p:cNvSpPr>
          <p:nvPr>
            <p:ph type="title"/>
          </p:nvPr>
        </p:nvSpPr>
        <p:spPr/>
        <p:txBody>
          <a:bodyPr/>
          <a:lstStyle/>
          <a:p>
            <a:r>
              <a:rPr lang="zh-CN" altLang="en-US" dirty="0"/>
              <a:t>前缀和优化</a:t>
            </a:r>
          </a:p>
        </p:txBody>
      </p:sp>
      <p:sp>
        <p:nvSpPr>
          <p:cNvPr id="3" name="内容占位符 2">
            <a:extLst>
              <a:ext uri="{FF2B5EF4-FFF2-40B4-BE49-F238E27FC236}">
                <a16:creationId xmlns:a16="http://schemas.microsoft.com/office/drawing/2014/main" id="{9A7AB77E-766F-49B4-BC40-5980494D7C36}"/>
              </a:ext>
            </a:extLst>
          </p:cNvPr>
          <p:cNvSpPr>
            <a:spLocks noGrp="1"/>
          </p:cNvSpPr>
          <p:nvPr>
            <p:ph idx="1"/>
          </p:nvPr>
        </p:nvSpPr>
        <p:spPr/>
        <p:txBody>
          <a:bodyPr/>
          <a:lstStyle/>
          <a:p>
            <a:r>
              <a:rPr lang="zh-CN" altLang="en-US" dirty="0"/>
              <a:t>就是利用普普通通的前缀和优化查询操作啦</a:t>
            </a:r>
            <a:r>
              <a:rPr lang="en-US" altLang="zh-CN" dirty="0"/>
              <a:t>;</a:t>
            </a:r>
            <a:endParaRPr lang="zh-CN" altLang="en-US" dirty="0"/>
          </a:p>
        </p:txBody>
      </p:sp>
    </p:spTree>
    <p:extLst>
      <p:ext uri="{BB962C8B-B14F-4D97-AF65-F5344CB8AC3E}">
        <p14:creationId xmlns:p14="http://schemas.microsoft.com/office/powerpoint/2010/main" val="277462893"/>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D6971-FC9D-415A-B723-8823666D488D}"/>
              </a:ext>
            </a:extLst>
          </p:cNvPr>
          <p:cNvSpPr>
            <a:spLocks noGrp="1"/>
          </p:cNvSpPr>
          <p:nvPr>
            <p:ph type="title"/>
          </p:nvPr>
        </p:nvSpPr>
        <p:spPr/>
        <p:txBody>
          <a:bodyPr/>
          <a:lstStyle/>
          <a:p>
            <a:r>
              <a:rPr lang="zh-CN" altLang="en-US" dirty="0"/>
              <a:t>滚动数组</a:t>
            </a:r>
          </a:p>
        </p:txBody>
      </p:sp>
      <p:sp>
        <p:nvSpPr>
          <p:cNvPr id="3" name="内容占位符 2">
            <a:extLst>
              <a:ext uri="{FF2B5EF4-FFF2-40B4-BE49-F238E27FC236}">
                <a16:creationId xmlns:a16="http://schemas.microsoft.com/office/drawing/2014/main" id="{5DE2861A-FA78-453D-B7C9-ADF697D61C07}"/>
              </a:ext>
            </a:extLst>
          </p:cNvPr>
          <p:cNvSpPr>
            <a:spLocks noGrp="1"/>
          </p:cNvSpPr>
          <p:nvPr>
            <p:ph idx="1"/>
          </p:nvPr>
        </p:nvSpPr>
        <p:spPr/>
        <p:txBody>
          <a:bodyPr/>
          <a:lstStyle/>
          <a:p>
            <a:r>
              <a:rPr lang="zh-CN" altLang="en-US" dirty="0"/>
              <a:t>一种主要用于节约空间的优化方法，之前在“背包问题”一章中已有提到。</a:t>
            </a:r>
            <a:endParaRPr lang="en-US" altLang="zh-CN" dirty="0"/>
          </a:p>
          <a:p>
            <a:r>
              <a:rPr lang="zh-CN" altLang="en-US" dirty="0"/>
              <a:t>举例：基于背包问题的性质，当前状态常常只需由上一层状态推出，故再之前的状态可以认为是“不再具有参考价值”，所以循环利用两个（或两维）储存单元即可实现状态推出。</a:t>
            </a:r>
          </a:p>
        </p:txBody>
      </p:sp>
    </p:spTree>
    <p:extLst>
      <p:ext uri="{BB962C8B-B14F-4D97-AF65-F5344CB8AC3E}">
        <p14:creationId xmlns:p14="http://schemas.microsoft.com/office/powerpoint/2010/main" val="13666105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0912F0-DB59-41B7-B285-B6F72E8CA022}"/>
              </a:ext>
            </a:extLst>
          </p:cNvPr>
          <p:cNvSpPr>
            <a:spLocks noGrp="1"/>
          </p:cNvSpPr>
          <p:nvPr>
            <p:ph type="title"/>
          </p:nvPr>
        </p:nvSpPr>
        <p:spPr/>
        <p:txBody>
          <a:bodyPr/>
          <a:lstStyle/>
          <a:p>
            <a:r>
              <a:rPr lang="zh-CN" altLang="en-US" dirty="0"/>
              <a:t>什么是动态规划？</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6FACADC-D0A6-42E0-BB7C-0645CEFAC6D3}"/>
                  </a:ext>
                </a:extLst>
              </p:cNvPr>
              <p:cNvSpPr>
                <a:spLocks noGrp="1"/>
              </p:cNvSpPr>
              <p:nvPr>
                <p:ph idx="1"/>
              </p:nvPr>
            </p:nvSpPr>
            <p:spPr/>
            <p:txBody>
              <a:bodyPr>
                <a:normAutofit fontScale="85000" lnSpcReduction="20000"/>
              </a:bodyPr>
              <a:lstStyle/>
              <a:p>
                <a:r>
                  <a:rPr lang="zh-CN" altLang="en-US" dirty="0"/>
                  <a:t>动态规划</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𝐷𝑦𝑛𝑎𝑚𝑖𝑐</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𝑃𝑟𝑜𝑔𝑟𝑎𝑚𝑚𝑖𝑛𝑔</m:t>
                    </m:r>
                    <m:r>
                      <a:rPr lang="en-US" altLang="zh-CN" i="1" dirty="0" smtClean="0">
                        <a:latin typeface="Cambria Math" panose="02040503050406030204" pitchFamily="18" charset="0"/>
                      </a:rPr>
                      <m:t>)</m:t>
                    </m:r>
                  </m:oMath>
                </a14:m>
                <a:r>
                  <a:rPr lang="zh-CN" altLang="en-US" dirty="0"/>
                  <a:t>是求解决策过程中最优解的数学方法。动态规划利用 </a:t>
                </a:r>
                <a:r>
                  <a:rPr lang="en-US" altLang="zh-CN" dirty="0"/>
                  <a:t>*</a:t>
                </a:r>
                <a:r>
                  <a:rPr lang="zh-CN" altLang="en-US" dirty="0"/>
                  <a:t>最优化原理 把多阶段过程转化为一系列高度相似的单阶段问题，并逐个求解。简单地说，即将一个复杂决策分解为可由一个通式（即下文说到的转移方程）来代表的若干次简单决策，使其能够适应计算机的运算性质（解决大量重复的简单计算）。</a:t>
                </a:r>
                <a:endParaRPr lang="en-US" altLang="zh-CN" dirty="0"/>
              </a:p>
              <a:p>
                <a:r>
                  <a:rPr lang="en-US" altLang="zh-CN" dirty="0"/>
                  <a:t>NOIP</a:t>
                </a:r>
                <a:r>
                  <a:rPr lang="zh-CN" altLang="en-US" dirty="0"/>
                  <a:t>范围内的动态规划问题：记忆化搜索、背包</a:t>
                </a:r>
                <a:r>
                  <a:rPr lang="en-US" altLang="zh-CN" dirty="0"/>
                  <a:t>DP</a:t>
                </a:r>
                <a:r>
                  <a:rPr lang="zh-CN" altLang="en-US" dirty="0"/>
                  <a:t>、线性</a:t>
                </a:r>
                <a:r>
                  <a:rPr lang="en-US" altLang="zh-CN" dirty="0"/>
                  <a:t>DP</a:t>
                </a:r>
                <a:r>
                  <a:rPr lang="zh-CN" altLang="en-US" dirty="0"/>
                  <a:t>、区间</a:t>
                </a:r>
                <a:r>
                  <a:rPr lang="en-US" altLang="zh-CN" dirty="0"/>
                  <a:t>DP</a:t>
                </a:r>
                <a:r>
                  <a:rPr lang="zh-CN" altLang="en-US" dirty="0"/>
                  <a:t>、树形</a:t>
                </a:r>
                <a:r>
                  <a:rPr lang="en-US" altLang="zh-CN" dirty="0"/>
                  <a:t>DP</a:t>
                </a:r>
                <a:r>
                  <a:rPr lang="zh-CN" altLang="en-US" dirty="0"/>
                  <a:t>、动态规划的一般优化方法（滚动数组和单调队列），状态压缩</a:t>
                </a:r>
                <a:r>
                  <a:rPr lang="en-US" altLang="zh-CN" dirty="0"/>
                  <a:t>DP</a:t>
                </a:r>
                <a:r>
                  <a:rPr lang="zh-CN" altLang="en-US" dirty="0"/>
                  <a:t>，数位</a:t>
                </a:r>
                <a:r>
                  <a:rPr lang="en-US" altLang="zh-CN"/>
                  <a:t>DP</a:t>
                </a:r>
                <a:r>
                  <a:rPr lang="zh-CN" altLang="en-US"/>
                  <a:t>。</a:t>
                </a:r>
                <a:endParaRPr lang="en-US" altLang="zh-CN" dirty="0"/>
              </a:p>
              <a:p>
                <a:r>
                  <a:rPr lang="zh-CN" altLang="en-US" dirty="0"/>
                  <a:t>更深层次可能涉及的动态规划问题：插头</a:t>
                </a:r>
                <a:r>
                  <a:rPr lang="en-US" altLang="zh-CN" dirty="0"/>
                  <a:t>DP</a:t>
                </a:r>
                <a:r>
                  <a:rPr lang="zh-CN" altLang="en-US" dirty="0"/>
                  <a:t>、概率</a:t>
                </a:r>
                <a:r>
                  <a:rPr lang="en-US" altLang="zh-CN" dirty="0"/>
                  <a:t>DP</a:t>
                </a:r>
                <a:r>
                  <a:rPr lang="zh-CN" altLang="en-US" dirty="0"/>
                  <a:t>、</a:t>
                </a:r>
                <a:r>
                  <a:rPr lang="en-US" altLang="zh-CN" dirty="0"/>
                  <a:t>01</a:t>
                </a:r>
                <a:r>
                  <a:rPr lang="zh-CN" altLang="en-US" dirty="0"/>
                  <a:t>分数规划等，动态规划的斜率优化，常见动态规划模型（</a:t>
                </a:r>
                <a:r>
                  <a:rPr lang="en-US" altLang="zh-CN" dirty="0"/>
                  <a:t>1D/1D</a:t>
                </a:r>
                <a:r>
                  <a:rPr lang="zh-CN" altLang="en-US" dirty="0"/>
                  <a:t>动态规划等）的优化方法及拓展。</a:t>
                </a:r>
              </a:p>
            </p:txBody>
          </p:sp>
        </mc:Choice>
        <mc:Fallback>
          <p:sp>
            <p:nvSpPr>
              <p:cNvPr id="3" name="内容占位符 2">
                <a:extLst>
                  <a:ext uri="{FF2B5EF4-FFF2-40B4-BE49-F238E27FC236}">
                    <a16:creationId xmlns:a16="http://schemas.microsoft.com/office/drawing/2014/main" id="{96FACADC-D0A6-42E0-BB7C-0645CEFAC6D3}"/>
                  </a:ext>
                </a:extLst>
              </p:cNvPr>
              <p:cNvSpPr>
                <a:spLocks noGrp="1" noRot="1" noChangeAspect="1" noMove="1" noResize="1" noEditPoints="1" noAdjustHandles="1" noChangeArrowheads="1" noChangeShapeType="1" noTextEdit="1"/>
              </p:cNvSpPr>
              <p:nvPr>
                <p:ph idx="1"/>
              </p:nvPr>
            </p:nvSpPr>
            <p:spPr>
              <a:blipFill>
                <a:blip r:embed="rId2"/>
                <a:stretch>
                  <a:fillRect l="-764" t="-18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4018101"/>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AE369-FE12-45FF-9089-66FA9141E48B}"/>
              </a:ext>
            </a:extLst>
          </p:cNvPr>
          <p:cNvSpPr>
            <a:spLocks noGrp="1"/>
          </p:cNvSpPr>
          <p:nvPr>
            <p:ph type="title"/>
          </p:nvPr>
        </p:nvSpPr>
        <p:spPr/>
        <p:txBody>
          <a:bodyPr/>
          <a:lstStyle/>
          <a:p>
            <a:r>
              <a:rPr lang="zh-CN" altLang="en-US" dirty="0"/>
              <a:t>单调队列</a:t>
            </a:r>
          </a:p>
        </p:txBody>
      </p:sp>
      <p:sp>
        <p:nvSpPr>
          <p:cNvPr id="3" name="内容占位符 2">
            <a:extLst>
              <a:ext uri="{FF2B5EF4-FFF2-40B4-BE49-F238E27FC236}">
                <a16:creationId xmlns:a16="http://schemas.microsoft.com/office/drawing/2014/main" id="{029DDD2F-53C2-446F-BB5D-7640491915B5}"/>
              </a:ext>
            </a:extLst>
          </p:cNvPr>
          <p:cNvSpPr>
            <a:spLocks noGrp="1"/>
          </p:cNvSpPr>
          <p:nvPr>
            <p:ph idx="1"/>
          </p:nvPr>
        </p:nvSpPr>
        <p:spPr/>
        <p:txBody>
          <a:bodyPr>
            <a:normAutofit lnSpcReduction="10000"/>
          </a:bodyPr>
          <a:lstStyle/>
          <a:p>
            <a:r>
              <a:rPr lang="zh-CN" altLang="en-US" dirty="0"/>
              <a:t>单调队列是一种严格单调的队列，可以单调递增，也可以单调递减。队首位置保存的是最优解，第二个位置保存的是次优解。单调队列可以有两个操作： </a:t>
            </a:r>
            <a:endParaRPr lang="en-US" altLang="zh-CN" dirty="0"/>
          </a:p>
          <a:p>
            <a:pPr marL="0" indent="0">
              <a:buNone/>
            </a:pPr>
            <a:r>
              <a:rPr lang="en-US" altLang="zh-CN" dirty="0"/>
              <a:t>1</a:t>
            </a:r>
            <a:r>
              <a:rPr lang="zh-CN" altLang="en-US" dirty="0"/>
              <a:t>、插入一个新的元素，该元素从队尾开始向队首进行搜索，找到合适的位置插入之，如果该位置原本有元素，则替换它。</a:t>
            </a:r>
            <a:endParaRPr lang="en-US" altLang="zh-CN" dirty="0"/>
          </a:p>
          <a:p>
            <a:pPr marL="0" indent="0">
              <a:buNone/>
            </a:pPr>
            <a:r>
              <a:rPr lang="en-US" altLang="zh-CN" dirty="0"/>
              <a:t>2</a:t>
            </a:r>
            <a:r>
              <a:rPr lang="zh-CN" altLang="en-US" dirty="0"/>
              <a:t>、在过程中从队首删除不符合当前要求的元素。 </a:t>
            </a:r>
            <a:endParaRPr lang="en-US" altLang="zh-CN" dirty="0"/>
          </a:p>
          <a:p>
            <a:r>
              <a:rPr lang="zh-CN" altLang="en-US" dirty="0"/>
              <a:t>单调队列实现起来可简单，可复杂。简单的一个数组，一个</a:t>
            </a:r>
            <a:r>
              <a:rPr lang="en-US" altLang="zh-CN" dirty="0"/>
              <a:t>head</a:t>
            </a:r>
            <a:r>
              <a:rPr lang="zh-CN" altLang="en-US" dirty="0"/>
              <a:t>，一个</a:t>
            </a:r>
            <a:r>
              <a:rPr lang="en-US" altLang="zh-CN" dirty="0"/>
              <a:t>tail</a:t>
            </a:r>
            <a:r>
              <a:rPr lang="zh-CN" altLang="en-US" dirty="0"/>
              <a:t>指针就搞定。复杂的用双向链表实现。</a:t>
            </a:r>
            <a:endParaRPr lang="en-US" altLang="zh-CN" dirty="0"/>
          </a:p>
          <a:p>
            <a:endParaRPr lang="zh-CN" altLang="en-US" dirty="0"/>
          </a:p>
        </p:txBody>
      </p:sp>
    </p:spTree>
    <p:extLst>
      <p:ext uri="{BB962C8B-B14F-4D97-AF65-F5344CB8AC3E}">
        <p14:creationId xmlns:p14="http://schemas.microsoft.com/office/powerpoint/2010/main" val="3481995158"/>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031A8E-73D0-4EFB-ABC7-78FB41BA6DC5}"/>
              </a:ext>
            </a:extLst>
          </p:cNvPr>
          <p:cNvSpPr>
            <a:spLocks noGrp="1"/>
          </p:cNvSpPr>
          <p:nvPr>
            <p:ph type="title"/>
          </p:nvPr>
        </p:nvSpPr>
        <p:spPr/>
        <p:txBody>
          <a:bodyPr/>
          <a:lstStyle/>
          <a:p>
            <a:r>
              <a:rPr lang="zh-CN" altLang="en-US" dirty="0"/>
              <a:t>单调队列</a:t>
            </a:r>
          </a:p>
        </p:txBody>
      </p:sp>
      <p:sp>
        <p:nvSpPr>
          <p:cNvPr id="3" name="内容占位符 2">
            <a:extLst>
              <a:ext uri="{FF2B5EF4-FFF2-40B4-BE49-F238E27FC236}">
                <a16:creationId xmlns:a16="http://schemas.microsoft.com/office/drawing/2014/main" id="{5897B64D-E1A3-4B87-B0AF-6159DB8DDE8E}"/>
              </a:ext>
            </a:extLst>
          </p:cNvPr>
          <p:cNvSpPr>
            <a:spLocks noGrp="1"/>
          </p:cNvSpPr>
          <p:nvPr>
            <p:ph idx="1"/>
          </p:nvPr>
        </p:nvSpPr>
        <p:spPr/>
        <p:txBody>
          <a:bodyPr/>
          <a:lstStyle/>
          <a:p>
            <a:r>
              <a:rPr lang="zh-CN" altLang="en-US" dirty="0"/>
              <a:t>算法使用场景</a:t>
            </a:r>
            <a:endParaRPr lang="en-US" altLang="zh-CN" dirty="0"/>
          </a:p>
          <a:p>
            <a:pPr marL="0" indent="0">
              <a:buNone/>
            </a:pPr>
            <a:r>
              <a:rPr lang="en-US" altLang="zh-CN" dirty="0"/>
              <a:t>1</a:t>
            </a:r>
            <a:r>
              <a:rPr lang="zh-CN" altLang="en-US" dirty="0"/>
              <a:t>、保存最优解，次优解等；</a:t>
            </a:r>
            <a:endParaRPr lang="en-US" altLang="zh-CN" dirty="0"/>
          </a:p>
          <a:p>
            <a:pPr marL="0" indent="0">
              <a:buNone/>
            </a:pPr>
            <a:r>
              <a:rPr lang="en-US" altLang="zh-CN" dirty="0"/>
              <a:t>2</a:t>
            </a:r>
            <a:r>
              <a:rPr lang="zh-CN" altLang="en-US" dirty="0"/>
              <a:t>、利用单调队列对</a:t>
            </a:r>
            <a:r>
              <a:rPr lang="en-US" altLang="zh-CN" dirty="0" err="1"/>
              <a:t>dp</a:t>
            </a:r>
            <a:r>
              <a:rPr lang="zh-CN" altLang="en-US" dirty="0"/>
              <a:t>方程进行优化，可将</a:t>
            </a:r>
            <a:r>
              <a:rPr lang="en-US" altLang="zh-CN" dirty="0"/>
              <a:t>O(n)</a:t>
            </a:r>
            <a:r>
              <a:rPr lang="zh-CN" altLang="en-US" dirty="0"/>
              <a:t>复杂度降至</a:t>
            </a:r>
            <a:r>
              <a:rPr lang="en-US" altLang="zh-CN" dirty="0"/>
              <a:t>O(1)</a:t>
            </a:r>
            <a:r>
              <a:rPr lang="zh-CN" altLang="en-US" dirty="0"/>
              <a:t>。也就是说，将原本会超时的</a:t>
            </a:r>
            <a:r>
              <a:rPr lang="en-US" altLang="zh-CN" dirty="0"/>
              <a:t>N</a:t>
            </a:r>
            <a:r>
              <a:rPr lang="zh-CN" altLang="en-US" dirty="0"/>
              <a:t>维</a:t>
            </a:r>
            <a:r>
              <a:rPr lang="en-US" altLang="zh-CN" dirty="0" err="1"/>
              <a:t>dp</a:t>
            </a:r>
            <a:r>
              <a:rPr lang="zh-CN" altLang="en-US" dirty="0"/>
              <a:t>降优化至</a:t>
            </a:r>
            <a:r>
              <a:rPr lang="en-US" altLang="zh-CN" dirty="0"/>
              <a:t>N-1</a:t>
            </a:r>
            <a:r>
              <a:rPr lang="zh-CN" altLang="en-US" dirty="0"/>
              <a:t>维，以求通过；</a:t>
            </a:r>
          </a:p>
        </p:txBody>
      </p:sp>
    </p:spTree>
    <p:extLst>
      <p:ext uri="{BB962C8B-B14F-4D97-AF65-F5344CB8AC3E}">
        <p14:creationId xmlns:p14="http://schemas.microsoft.com/office/powerpoint/2010/main" val="1665117884"/>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166125-EFFF-40B5-B052-ECBBFC12F7DB}"/>
              </a:ext>
            </a:extLst>
          </p:cNvPr>
          <p:cNvSpPr>
            <a:spLocks noGrp="1"/>
          </p:cNvSpPr>
          <p:nvPr>
            <p:ph type="title"/>
          </p:nvPr>
        </p:nvSpPr>
        <p:spPr/>
        <p:txBody>
          <a:bodyPr/>
          <a:lstStyle/>
          <a:p>
            <a:r>
              <a:rPr lang="zh-CN" altLang="en-US" dirty="0"/>
              <a:t>单调队列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8F8576A-A4DF-40FE-8A54-45CCD9DD5744}"/>
                  </a:ext>
                </a:extLst>
              </p:cNvPr>
              <p:cNvSpPr>
                <a:spLocks noGrp="1"/>
              </p:cNvSpPr>
              <p:nvPr>
                <p:ph idx="1"/>
              </p:nvPr>
            </p:nvSpPr>
            <p:spPr/>
            <p:txBody>
              <a:bodyPr/>
              <a:lstStyle/>
              <a:p>
                <a:r>
                  <a:rPr lang="zh-CN" altLang="en-US" dirty="0"/>
                  <a:t>对于形如</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𝑑</m:t>
                      </m:r>
                      <m:r>
                        <a:rPr lang="en-US" altLang="zh-CN" i="1" dirty="0" err="1">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m:t>
                      </m:r>
                      <m:r>
                        <m:rPr>
                          <m:sty m:val="p"/>
                        </m:rPr>
                        <a:rPr lang="en-US" altLang="zh-CN" i="1" dirty="0" smtClean="0">
                          <a:latin typeface="Cambria Math" panose="02040503050406030204" pitchFamily="18" charset="0"/>
                        </a:rPr>
                        <m:t>min</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𝑑𝑝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)}(0&lt;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&lt;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m:t>
                      </m:r>
                    </m:oMath>
                  </m:oMathPara>
                </a14:m>
                <a:endParaRPr lang="en-US" altLang="zh-CN" dirty="0"/>
              </a:p>
              <a:p>
                <a:pPr marL="0" indent="0">
                  <a:buNone/>
                </a:pPr>
                <a:r>
                  <a:rPr lang="zh-CN" altLang="en-US" dirty="0"/>
                  <a:t>的方程，用一个变量维护</a:t>
                </a:r>
                <a14:m>
                  <m:oMath xmlns:m="http://schemas.openxmlformats.org/officeDocument/2006/math">
                    <m:r>
                      <a:rPr lang="en-US" altLang="zh-CN" i="1" dirty="0" smtClean="0">
                        <a:latin typeface="Cambria Math" panose="02040503050406030204" pitchFamily="18" charset="0"/>
                      </a:rPr>
                      <m:t>(0,</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m:t>
                    </m:r>
                  </m:oMath>
                </a14:m>
                <a:r>
                  <a:rPr lang="zh-CN" altLang="en-US" dirty="0"/>
                  <a:t>中</a:t>
                </a:r>
                <a14:m>
                  <m:oMath xmlns:m="http://schemas.openxmlformats.org/officeDocument/2006/math">
                    <m:r>
                      <a:rPr lang="en-US" altLang="zh-CN" i="1" dirty="0" smtClean="0">
                        <a:latin typeface="Cambria Math" panose="02040503050406030204" pitchFamily="18" charset="0"/>
                      </a:rPr>
                      <m:t>𝑑𝑝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oMath>
                </a14:m>
                <a:r>
                  <a:rPr lang="zh-CN" altLang="en-US" dirty="0"/>
                  <a:t>的最小值即可；</a:t>
                </a:r>
                <a:endParaRPr lang="en-US" altLang="zh-CN" dirty="0"/>
              </a:p>
              <a:p>
                <a:r>
                  <a:rPr lang="zh-CN" altLang="en-US" dirty="0"/>
                  <a:t>对于形如</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𝑑</m:t>
                      </m:r>
                      <m:r>
                        <a:rPr lang="en-US" altLang="zh-CN" i="1" dirty="0" err="1"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m:t>
                      </m:r>
                      <m:r>
                        <m:rPr>
                          <m:sty m:val="p"/>
                        </m:rPr>
                        <a:rPr lang="en-US" altLang="zh-CN" i="1" dirty="0" smtClean="0">
                          <a:latin typeface="Cambria Math" panose="02040503050406030204" pitchFamily="18" charset="0"/>
                        </a:rPr>
                        <m:t>min</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𝑑𝑝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m:t>
                      </m:r>
                      <m:r>
                        <a:rPr lang="en-US" altLang="zh-CN" i="1" dirty="0" smtClean="0">
                          <a:latin typeface="Cambria Math" panose="02040503050406030204" pitchFamily="18" charset="0"/>
                        </a:rPr>
                        <m:t>&lt;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&lt;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m:t>
                      </m:r>
                    </m:oMath>
                  </m:oMathPara>
                </a14:m>
                <a:endParaRPr lang="en-US" altLang="zh-CN" dirty="0"/>
              </a:p>
              <a:p>
                <a:pPr marL="0" indent="0">
                  <a:buNone/>
                </a:pPr>
                <a:r>
                  <a:rPr lang="zh-CN" altLang="en-US" dirty="0"/>
                  <a:t>用一个单调队列维护</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𝑚</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𝑗</m:t>
                    </m:r>
                    <m:r>
                      <a:rPr lang="en-US" altLang="zh-CN" i="1" dirty="0" smtClean="0">
                        <a:latin typeface="Cambria Math" panose="02040503050406030204" pitchFamily="18" charset="0"/>
                      </a:rPr>
                      <m:t>)</m:t>
                    </m:r>
                  </m:oMath>
                </a14:m>
                <a:r>
                  <a:rPr lang="zh-CN" altLang="en-US" dirty="0"/>
                  <a:t>中</a:t>
                </a:r>
                <a14:m>
                  <m:oMath xmlns:m="http://schemas.openxmlformats.org/officeDocument/2006/math">
                    <m:r>
                      <a:rPr lang="en-US" altLang="zh-CN" i="1" dirty="0" smtClean="0">
                        <a:latin typeface="Cambria Math" panose="02040503050406030204" pitchFamily="18" charset="0"/>
                      </a:rPr>
                      <m:t>𝑑𝑝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oMath>
                </a14:m>
                <a:r>
                  <a:rPr lang="zh-CN" altLang="en-US" dirty="0"/>
                  <a:t>的最小值，可以做到</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(1)</m:t>
                    </m:r>
                  </m:oMath>
                </a14:m>
                <a:r>
                  <a:rPr lang="zh-CN" altLang="en-US" dirty="0"/>
                  <a:t>转移；</a:t>
                </a:r>
                <a:endParaRPr lang="en-US" altLang="zh-CN" dirty="0"/>
              </a:p>
            </p:txBody>
          </p:sp>
        </mc:Choice>
        <mc:Fallback xmlns="">
          <p:sp>
            <p:nvSpPr>
              <p:cNvPr id="3" name="内容占位符 2">
                <a:extLst>
                  <a:ext uri="{FF2B5EF4-FFF2-40B4-BE49-F238E27FC236}">
                    <a16:creationId xmlns:a16="http://schemas.microsoft.com/office/drawing/2014/main" id="{48F8576A-A4DF-40FE-8A54-45CCD9DD5744}"/>
                  </a:ext>
                </a:extLst>
              </p:cNvPr>
              <p:cNvSpPr>
                <a:spLocks noGrp="1" noRot="1" noChangeAspect="1" noMove="1" noResize="1" noEditPoints="1" noAdjustHandles="1" noChangeArrowheads="1" noChangeShapeType="1" noTextEdit="1"/>
              </p:cNvSpPr>
              <p:nvPr>
                <p:ph idx="1"/>
              </p:nvPr>
            </p:nvSpPr>
            <p:spPr>
              <a:blipFill>
                <a:blip r:embed="rId2"/>
                <a:stretch>
                  <a:fillRect l="-1112" t="-16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5804759"/>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1B650-3271-47FA-A21F-0C0A1E532F1D}"/>
              </a:ext>
            </a:extLst>
          </p:cNvPr>
          <p:cNvSpPr>
            <a:spLocks noGrp="1"/>
          </p:cNvSpPr>
          <p:nvPr>
            <p:ph type="title"/>
          </p:nvPr>
        </p:nvSpPr>
        <p:spPr/>
        <p:txBody>
          <a:bodyPr/>
          <a:lstStyle/>
          <a:p>
            <a:r>
              <a:rPr lang="en-US" altLang="zh-CN" dirty="0"/>
              <a:t>Luogu P1440 [</a:t>
            </a:r>
            <a:r>
              <a:rPr lang="zh-CN" altLang="en-US" dirty="0"/>
              <a:t>求</a:t>
            </a:r>
            <a:r>
              <a:rPr lang="en-US" altLang="zh-CN" dirty="0"/>
              <a:t>m</a:t>
            </a:r>
            <a:r>
              <a:rPr lang="zh-CN" altLang="en-US" dirty="0"/>
              <a:t>区间内的最小值</a:t>
            </a:r>
            <a:r>
              <a:rPr lang="en-US" altLang="zh-CN" dirty="0"/>
              <a:t>]</a:t>
            </a:r>
            <a:endParaRPr lang="zh-CN" altLang="en-US" dirty="0"/>
          </a:p>
        </p:txBody>
      </p:sp>
      <p:sp>
        <p:nvSpPr>
          <p:cNvPr id="3" name="内容占位符 2">
            <a:extLst>
              <a:ext uri="{FF2B5EF4-FFF2-40B4-BE49-F238E27FC236}">
                <a16:creationId xmlns:a16="http://schemas.microsoft.com/office/drawing/2014/main" id="{F79F83D3-2D22-4681-B092-753D03932B5B}"/>
              </a:ext>
            </a:extLst>
          </p:cNvPr>
          <p:cNvSpPr>
            <a:spLocks noGrp="1"/>
          </p:cNvSpPr>
          <p:nvPr>
            <p:ph idx="1"/>
          </p:nvPr>
        </p:nvSpPr>
        <p:spPr/>
        <p:txBody>
          <a:bodyPr>
            <a:normAutofit fontScale="85000" lnSpcReduction="10000"/>
          </a:bodyPr>
          <a:lstStyle/>
          <a:p>
            <a:r>
              <a:rPr lang="zh-CN" altLang="en-US" dirty="0"/>
              <a:t>一个含有</a:t>
            </a:r>
            <a:r>
              <a:rPr lang="en-US" altLang="zh-CN" dirty="0"/>
              <a:t>n</a:t>
            </a:r>
            <a:r>
              <a:rPr lang="zh-CN" altLang="en-US" dirty="0"/>
              <a:t>项的数列</a:t>
            </a:r>
            <a:r>
              <a:rPr lang="en-US" altLang="zh-CN" dirty="0"/>
              <a:t>(n&lt;=2000000)</a:t>
            </a:r>
            <a:r>
              <a:rPr lang="zh-CN" altLang="en-US" dirty="0"/>
              <a:t>，求出每一项前的</a:t>
            </a:r>
            <a:r>
              <a:rPr lang="en-US" altLang="zh-CN" dirty="0"/>
              <a:t>m</a:t>
            </a:r>
            <a:r>
              <a:rPr lang="zh-CN" altLang="en-US" dirty="0"/>
              <a:t>个数到它这个区间内的最小值。若前面的数不足</a:t>
            </a:r>
            <a:r>
              <a:rPr lang="en-US" altLang="zh-CN" dirty="0"/>
              <a:t>m</a:t>
            </a:r>
            <a:r>
              <a:rPr lang="zh-CN" altLang="en-US" dirty="0"/>
              <a:t>项则从第</a:t>
            </a:r>
            <a:r>
              <a:rPr lang="en-US" altLang="zh-CN" dirty="0"/>
              <a:t>1</a:t>
            </a:r>
            <a:r>
              <a:rPr lang="zh-CN" altLang="en-US" dirty="0"/>
              <a:t>个数开始，若前面没有数则输出</a:t>
            </a:r>
            <a:r>
              <a:rPr lang="en-US" altLang="zh-CN" dirty="0"/>
              <a:t>0</a:t>
            </a:r>
            <a:r>
              <a:rPr lang="zh-CN" altLang="en-US" dirty="0"/>
              <a:t>。</a:t>
            </a:r>
            <a:endParaRPr lang="en-US" altLang="zh-CN" dirty="0"/>
          </a:p>
          <a:p>
            <a:r>
              <a:rPr lang="en-US" altLang="zh-CN" dirty="0"/>
              <a:t>m≤n≤2000000</a:t>
            </a:r>
          </a:p>
          <a:p>
            <a:r>
              <a:rPr lang="zh-CN" altLang="en-US" dirty="0"/>
              <a:t>首先看到题目可以很快想到</a:t>
            </a:r>
            <a:r>
              <a:rPr lang="en-US" altLang="zh-CN" dirty="0"/>
              <a:t>O</a:t>
            </a:r>
            <a:r>
              <a:rPr lang="zh-CN" altLang="en-US" dirty="0"/>
              <a:t>（</a:t>
            </a:r>
            <a:r>
              <a:rPr lang="en-US" altLang="zh-CN" dirty="0"/>
              <a:t>NM</a:t>
            </a:r>
            <a:r>
              <a:rPr lang="zh-CN" altLang="en-US" dirty="0"/>
              <a:t>）</a:t>
            </a:r>
            <a:r>
              <a:rPr lang="en-US" altLang="zh-CN" dirty="0"/>
              <a:t>,</a:t>
            </a:r>
            <a:r>
              <a:rPr lang="zh-CN" altLang="en-US" dirty="0"/>
              <a:t>对于</a:t>
            </a:r>
            <a:r>
              <a:rPr lang="en-US" altLang="zh-CN" dirty="0"/>
              <a:t>2*10^6</a:t>
            </a:r>
            <a:r>
              <a:rPr lang="zh-CN" altLang="en-US" dirty="0"/>
              <a:t>这样的数据无疑要</a:t>
            </a:r>
            <a:r>
              <a:rPr lang="en-US" altLang="zh-CN" dirty="0"/>
              <a:t>TLE</a:t>
            </a:r>
            <a:r>
              <a:rPr lang="zh-CN" altLang="en-US" dirty="0"/>
              <a:t>的；</a:t>
            </a:r>
          </a:p>
          <a:p>
            <a:r>
              <a:rPr lang="zh-CN" altLang="en-US" dirty="0"/>
              <a:t>接下来考虑用单调队列，因为每一个答案只与当前下标的前</a:t>
            </a:r>
            <a:r>
              <a:rPr lang="en-US" altLang="zh-CN" dirty="0"/>
              <a:t>m</a:t>
            </a:r>
            <a:r>
              <a:rPr lang="zh-CN" altLang="en-US" dirty="0"/>
              <a:t>个有关，所以可以用单调队列维护前</a:t>
            </a:r>
            <a:r>
              <a:rPr lang="en-US" altLang="zh-CN" dirty="0"/>
              <a:t>m</a:t>
            </a:r>
            <a:r>
              <a:rPr lang="zh-CN" altLang="en-US" dirty="0"/>
              <a:t>的个最小值，考虑如何实现该维护的过程</a:t>
            </a:r>
            <a:r>
              <a:rPr lang="en-US" altLang="zh-CN" dirty="0"/>
              <a:t>;</a:t>
            </a:r>
          </a:p>
          <a:p>
            <a:r>
              <a:rPr lang="zh-CN" altLang="en-US" dirty="0"/>
              <a:t>显然当前下标</a:t>
            </a:r>
            <a:r>
              <a:rPr lang="en-US" altLang="zh-CN" dirty="0"/>
              <a:t>X</a:t>
            </a:r>
            <a:r>
              <a:rPr lang="zh-CN" altLang="en-US" dirty="0"/>
              <a:t>的</a:t>
            </a:r>
            <a:r>
              <a:rPr lang="en-US" altLang="zh-CN" dirty="0"/>
              <a:t>m</a:t>
            </a:r>
            <a:r>
              <a:rPr lang="zh-CN" altLang="en-US" dirty="0"/>
              <a:t>个以前的元素（即下标小于</a:t>
            </a:r>
            <a:r>
              <a:rPr lang="en-US" altLang="zh-CN" dirty="0"/>
              <a:t>X-M+1</a:t>
            </a:r>
            <a:r>
              <a:rPr lang="zh-CN" altLang="en-US" dirty="0"/>
              <a:t>的元素）肯定对答案没有贡献，所以可以将其从单调队列中删除</a:t>
            </a:r>
            <a:r>
              <a:rPr lang="en-US" altLang="zh-CN" dirty="0"/>
              <a:t>;</a:t>
            </a:r>
            <a:endParaRPr lang="zh-CN" altLang="en-US" dirty="0"/>
          </a:p>
          <a:p>
            <a:endParaRPr lang="zh-CN" altLang="en-US" dirty="0"/>
          </a:p>
          <a:p>
            <a:endParaRPr lang="zh-CN" altLang="en-US" dirty="0"/>
          </a:p>
        </p:txBody>
      </p:sp>
    </p:spTree>
    <p:extLst>
      <p:ext uri="{BB962C8B-B14F-4D97-AF65-F5344CB8AC3E}">
        <p14:creationId xmlns:p14="http://schemas.microsoft.com/office/powerpoint/2010/main" val="3053396327"/>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B838E7-A3C7-4036-AF17-BD16AD7752CA}"/>
              </a:ext>
            </a:extLst>
          </p:cNvPr>
          <p:cNvSpPr>
            <a:spLocks noGrp="1"/>
          </p:cNvSpPr>
          <p:nvPr>
            <p:ph type="title"/>
          </p:nvPr>
        </p:nvSpPr>
        <p:spPr/>
        <p:txBody>
          <a:bodyPr/>
          <a:lstStyle/>
          <a:p>
            <a:r>
              <a:rPr lang="en-US" altLang="zh-CN" dirty="0"/>
              <a:t>Luogu P1440 [</a:t>
            </a:r>
            <a:r>
              <a:rPr lang="zh-CN" altLang="en-US" dirty="0"/>
              <a:t>求</a:t>
            </a:r>
            <a:r>
              <a:rPr lang="en-US" altLang="zh-CN" dirty="0"/>
              <a:t>m</a:t>
            </a:r>
            <a:r>
              <a:rPr lang="zh-CN" altLang="en-US" dirty="0"/>
              <a:t>区间内的最小值</a:t>
            </a:r>
            <a:r>
              <a:rPr lang="en-US" altLang="zh-CN" dirty="0"/>
              <a:t>]</a:t>
            </a:r>
            <a:endParaRPr lang="zh-CN" altLang="en-US" dirty="0"/>
          </a:p>
        </p:txBody>
      </p:sp>
      <p:sp>
        <p:nvSpPr>
          <p:cNvPr id="3" name="内容占位符 2">
            <a:extLst>
              <a:ext uri="{FF2B5EF4-FFF2-40B4-BE49-F238E27FC236}">
                <a16:creationId xmlns:a16="http://schemas.microsoft.com/office/drawing/2014/main" id="{0DA8EBC4-8A76-4ED7-A506-832FB8775C6F}"/>
              </a:ext>
            </a:extLst>
          </p:cNvPr>
          <p:cNvSpPr>
            <a:spLocks noGrp="1"/>
          </p:cNvSpPr>
          <p:nvPr>
            <p:ph idx="1"/>
          </p:nvPr>
        </p:nvSpPr>
        <p:spPr/>
        <p:txBody>
          <a:bodyPr>
            <a:normAutofit fontScale="92500"/>
          </a:bodyPr>
          <a:lstStyle/>
          <a:p>
            <a:r>
              <a:rPr lang="zh-CN" altLang="en-US" dirty="0"/>
              <a:t>对于两个元素</a:t>
            </a:r>
            <a:r>
              <a:rPr lang="en-US" altLang="zh-CN" dirty="0"/>
              <a:t>A</a:t>
            </a:r>
            <a:r>
              <a:rPr lang="zh-CN" altLang="en-US" dirty="0"/>
              <a:t>，</a:t>
            </a:r>
            <a:r>
              <a:rPr lang="en-US" altLang="zh-CN" dirty="0"/>
              <a:t>B</a:t>
            </a:r>
            <a:r>
              <a:rPr lang="zh-CN" altLang="en-US" dirty="0"/>
              <a:t>，下标分别为</a:t>
            </a:r>
            <a:r>
              <a:rPr lang="en-US" altLang="zh-CN" dirty="0" err="1"/>
              <a:t>a,b</a:t>
            </a:r>
            <a:r>
              <a:rPr lang="zh-CN" altLang="en-US" dirty="0"/>
              <a:t>，如果有</a:t>
            </a:r>
            <a:r>
              <a:rPr lang="en-US" altLang="zh-CN" dirty="0"/>
              <a:t>A&gt;=B&amp;&amp;a&lt;b</a:t>
            </a:r>
            <a:r>
              <a:rPr lang="zh-CN" altLang="en-US" dirty="0"/>
              <a:t>那么</a:t>
            </a:r>
            <a:r>
              <a:rPr lang="en-US" altLang="zh-CN" dirty="0"/>
              <a:t>B</a:t>
            </a:r>
            <a:r>
              <a:rPr lang="zh-CN" altLang="en-US" dirty="0"/>
              <a:t>留在队列里肯定优于</a:t>
            </a:r>
            <a:r>
              <a:rPr lang="en-US" altLang="zh-CN" dirty="0"/>
              <a:t>A</a:t>
            </a:r>
            <a:r>
              <a:rPr lang="zh-CN" altLang="en-US" dirty="0"/>
              <a:t>，因此可以将</a:t>
            </a:r>
            <a:r>
              <a:rPr lang="en-US" altLang="zh-CN" dirty="0"/>
              <a:t>A</a:t>
            </a:r>
            <a:r>
              <a:rPr lang="zh-CN" altLang="en-US" dirty="0"/>
              <a:t>删除。</a:t>
            </a:r>
          </a:p>
          <a:p>
            <a:r>
              <a:rPr lang="zh-CN" altLang="en-US" dirty="0"/>
              <a:t>维护队首：如果队首已经是当前元素的</a:t>
            </a:r>
            <a:r>
              <a:rPr lang="en-US" altLang="zh-CN" dirty="0"/>
              <a:t>m</a:t>
            </a:r>
            <a:r>
              <a:rPr lang="zh-CN" altLang="en-US" dirty="0"/>
              <a:t>个之前，将</a:t>
            </a:r>
            <a:r>
              <a:rPr lang="en-US" altLang="zh-CN" dirty="0"/>
              <a:t>head++</a:t>
            </a:r>
            <a:r>
              <a:rPr lang="zh-CN" altLang="en-US" dirty="0"/>
              <a:t>，弹出队首元素</a:t>
            </a:r>
          </a:p>
          <a:p>
            <a:r>
              <a:rPr lang="zh-CN" altLang="en-US" dirty="0"/>
              <a:t>维护队尾：比较</a:t>
            </a:r>
            <a:r>
              <a:rPr lang="en-US" altLang="zh-CN" dirty="0"/>
              <a:t>q[tail]</a:t>
            </a:r>
            <a:r>
              <a:rPr lang="zh-CN" altLang="en-US" dirty="0"/>
              <a:t>与当前元素的大小，若当前元素更优</a:t>
            </a:r>
            <a:r>
              <a:rPr lang="en-US" altLang="zh-CN" dirty="0"/>
              <a:t>tail++</a:t>
            </a:r>
            <a:r>
              <a:rPr lang="zh-CN" altLang="en-US" dirty="0"/>
              <a:t>，弹出队尾元素，直到可以满足队列单调性后加入当前元素。</a:t>
            </a:r>
          </a:p>
          <a:p>
            <a:r>
              <a:rPr lang="zh-CN" altLang="en-US" dirty="0"/>
              <a:t>考虑单调队列的时间复杂度：由于每一个元素只会进队和出队一次，所以为</a:t>
            </a:r>
            <a:r>
              <a:rPr lang="en-US" altLang="zh-CN" dirty="0"/>
              <a:t>O</a:t>
            </a:r>
            <a:r>
              <a:rPr lang="zh-CN" altLang="en-US" dirty="0"/>
              <a:t>（</a:t>
            </a:r>
            <a:r>
              <a:rPr lang="en-US" altLang="zh-CN" dirty="0"/>
              <a:t>N</a:t>
            </a:r>
            <a:r>
              <a:rPr lang="zh-CN" altLang="en-US" dirty="0"/>
              <a:t>）。</a:t>
            </a:r>
          </a:p>
          <a:p>
            <a:endParaRPr lang="zh-CN" altLang="en-US" dirty="0"/>
          </a:p>
        </p:txBody>
      </p:sp>
    </p:spTree>
    <p:extLst>
      <p:ext uri="{BB962C8B-B14F-4D97-AF65-F5344CB8AC3E}">
        <p14:creationId xmlns:p14="http://schemas.microsoft.com/office/powerpoint/2010/main" val="4062526198"/>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C6B39D-9783-49DC-8C20-285708C9BB07}"/>
              </a:ext>
            </a:extLst>
          </p:cNvPr>
          <p:cNvSpPr>
            <a:spLocks noGrp="1"/>
          </p:cNvSpPr>
          <p:nvPr>
            <p:ph type="title"/>
          </p:nvPr>
        </p:nvSpPr>
        <p:spPr/>
        <p:txBody>
          <a:bodyPr/>
          <a:lstStyle/>
          <a:p>
            <a:r>
              <a:rPr lang="en-US" altLang="zh-CN" dirty="0"/>
              <a:t>Luogu P1886 [</a:t>
            </a:r>
            <a:r>
              <a:rPr lang="zh-CN" altLang="en-US" dirty="0"/>
              <a:t>滑动窗口</a:t>
            </a:r>
            <a:r>
              <a:rPr lang="en-US" altLang="zh-CN" dirty="0"/>
              <a:t>]</a:t>
            </a:r>
            <a:endParaRPr lang="zh-CN" altLang="en-US" dirty="0"/>
          </a:p>
        </p:txBody>
      </p:sp>
      <p:sp>
        <p:nvSpPr>
          <p:cNvPr id="3" name="内容占位符 2">
            <a:extLst>
              <a:ext uri="{FF2B5EF4-FFF2-40B4-BE49-F238E27FC236}">
                <a16:creationId xmlns:a16="http://schemas.microsoft.com/office/drawing/2014/main" id="{204849DD-2108-4A6D-979B-B043B1F69E1E}"/>
              </a:ext>
            </a:extLst>
          </p:cNvPr>
          <p:cNvSpPr>
            <a:spLocks noGrp="1"/>
          </p:cNvSpPr>
          <p:nvPr>
            <p:ph idx="1"/>
          </p:nvPr>
        </p:nvSpPr>
        <p:spPr/>
        <p:txBody>
          <a:bodyPr/>
          <a:lstStyle/>
          <a:p>
            <a:r>
              <a:rPr lang="zh-CN" altLang="en-US" dirty="0"/>
              <a:t>现在有一堆数字共</a:t>
            </a:r>
            <a:r>
              <a:rPr lang="en-US" altLang="zh-CN" dirty="0"/>
              <a:t>N</a:t>
            </a:r>
            <a:r>
              <a:rPr lang="zh-CN" altLang="en-US" dirty="0"/>
              <a:t>个数字（</a:t>
            </a:r>
            <a:r>
              <a:rPr lang="en-US" altLang="zh-CN" dirty="0"/>
              <a:t>N&lt;=10^6</a:t>
            </a:r>
            <a:r>
              <a:rPr lang="zh-CN" altLang="en-US" dirty="0"/>
              <a:t>），以及一个大小为</a:t>
            </a:r>
            <a:r>
              <a:rPr lang="en-US" altLang="zh-CN" dirty="0"/>
              <a:t>k</a:t>
            </a:r>
            <a:r>
              <a:rPr lang="zh-CN" altLang="en-US" dirty="0"/>
              <a:t>的窗口。现在这个从左边开始向右滑动，每次滑动一个单位，求出每次滑动后窗口中的最大值和最小值。</a:t>
            </a:r>
            <a:endParaRPr lang="en-US" altLang="zh-CN" dirty="0"/>
          </a:p>
          <a:p>
            <a:r>
              <a:rPr lang="zh-CN" altLang="en-US" dirty="0"/>
              <a:t>此题与例题相同，只是所要求的是最大值和最小值，只需要做两遍单调队列即可　　</a:t>
            </a:r>
          </a:p>
        </p:txBody>
      </p:sp>
    </p:spTree>
    <p:extLst>
      <p:ext uri="{BB962C8B-B14F-4D97-AF65-F5344CB8AC3E}">
        <p14:creationId xmlns:p14="http://schemas.microsoft.com/office/powerpoint/2010/main" val="132377394"/>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F4F60C-E41F-49D1-A0C5-402CE0266C4B}"/>
              </a:ext>
            </a:extLst>
          </p:cNvPr>
          <p:cNvSpPr>
            <a:spLocks noGrp="1"/>
          </p:cNvSpPr>
          <p:nvPr>
            <p:ph type="title"/>
          </p:nvPr>
        </p:nvSpPr>
        <p:spPr/>
        <p:txBody>
          <a:bodyPr/>
          <a:lstStyle/>
          <a:p>
            <a:r>
              <a:rPr lang="en-US" altLang="zh-CN" dirty="0"/>
              <a:t>Luogu P1714 [</a:t>
            </a:r>
            <a:r>
              <a:rPr lang="zh-CN" altLang="en-US" dirty="0"/>
              <a:t>切蛋糕</a:t>
            </a:r>
            <a:r>
              <a:rPr lang="en-US" altLang="zh-CN" dirty="0"/>
              <a:t>]</a:t>
            </a:r>
            <a:endParaRPr lang="zh-CN" altLang="en-US" dirty="0"/>
          </a:p>
        </p:txBody>
      </p:sp>
      <p:sp>
        <p:nvSpPr>
          <p:cNvPr id="3" name="内容占位符 2">
            <a:extLst>
              <a:ext uri="{FF2B5EF4-FFF2-40B4-BE49-F238E27FC236}">
                <a16:creationId xmlns:a16="http://schemas.microsoft.com/office/drawing/2014/main" id="{77B7B1DD-F4C0-483F-A7E7-23EB050BFC22}"/>
              </a:ext>
            </a:extLst>
          </p:cNvPr>
          <p:cNvSpPr>
            <a:spLocks noGrp="1"/>
          </p:cNvSpPr>
          <p:nvPr>
            <p:ph idx="1"/>
          </p:nvPr>
        </p:nvSpPr>
        <p:spPr/>
        <p:txBody>
          <a:bodyPr/>
          <a:lstStyle/>
          <a:p>
            <a:r>
              <a:rPr lang="zh-CN" altLang="en-US" sz="2400" dirty="0"/>
              <a:t>求一个长度不超过</a:t>
            </a:r>
            <a:r>
              <a:rPr lang="en-US" altLang="zh-CN" sz="2400" dirty="0"/>
              <a:t>k</a:t>
            </a:r>
            <a:r>
              <a:rPr lang="zh-CN" altLang="en-US" sz="2400" dirty="0"/>
              <a:t>的最大连续和；</a:t>
            </a:r>
            <a:endParaRPr lang="en-US" altLang="zh-CN" sz="2400" dirty="0"/>
          </a:p>
          <a:p>
            <a:r>
              <a:rPr lang="zh-CN" altLang="en-US" sz="2400" dirty="0"/>
              <a:t>要快速知道一个区间的和可以用前缀和相减的形式来得到，那么可以维护前缀和的单调性；</a:t>
            </a:r>
          </a:p>
        </p:txBody>
      </p:sp>
    </p:spTree>
    <p:extLst>
      <p:ext uri="{BB962C8B-B14F-4D97-AF65-F5344CB8AC3E}">
        <p14:creationId xmlns:p14="http://schemas.microsoft.com/office/powerpoint/2010/main" val="273299129"/>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1054C1-25A2-41B5-A309-527BBC3C93A3}"/>
              </a:ext>
            </a:extLst>
          </p:cNvPr>
          <p:cNvSpPr>
            <a:spLocks noGrp="1"/>
          </p:cNvSpPr>
          <p:nvPr>
            <p:ph type="title"/>
          </p:nvPr>
        </p:nvSpPr>
        <p:spPr/>
        <p:txBody>
          <a:bodyPr/>
          <a:lstStyle/>
          <a:p>
            <a:r>
              <a:rPr lang="zh-CN" altLang="en-US" dirty="0"/>
              <a:t>斜率优化（备选）</a:t>
            </a:r>
          </a:p>
        </p:txBody>
      </p:sp>
      <p:sp>
        <p:nvSpPr>
          <p:cNvPr id="3" name="内容占位符 2">
            <a:extLst>
              <a:ext uri="{FF2B5EF4-FFF2-40B4-BE49-F238E27FC236}">
                <a16:creationId xmlns:a16="http://schemas.microsoft.com/office/drawing/2014/main" id="{10B238F9-9098-4696-90A4-4CCB8FBBA668}"/>
              </a:ext>
            </a:extLst>
          </p:cNvPr>
          <p:cNvSpPr>
            <a:spLocks noGrp="1"/>
          </p:cNvSpPr>
          <p:nvPr>
            <p:ph idx="1"/>
          </p:nvPr>
        </p:nvSpPr>
        <p:spPr/>
        <p:txBody>
          <a:bodyPr/>
          <a:lstStyle/>
          <a:p>
            <a:r>
              <a:rPr lang="zh-CN" altLang="en-US" dirty="0"/>
              <a:t>我们之前给出了单调队列优化的形式</a:t>
            </a:r>
            <a:endParaRPr lang="en-US" altLang="zh-CN" dirty="0"/>
          </a:p>
          <a:p>
            <a:endParaRPr lang="zh-CN" altLang="en-US" dirty="0"/>
          </a:p>
        </p:txBody>
      </p:sp>
      <p:pic>
        <p:nvPicPr>
          <p:cNvPr id="4" name="图片 3">
            <a:extLst>
              <a:ext uri="{FF2B5EF4-FFF2-40B4-BE49-F238E27FC236}">
                <a16:creationId xmlns:a16="http://schemas.microsoft.com/office/drawing/2014/main" id="{AAF45615-CD91-401A-B998-7C5740FFF735}"/>
              </a:ext>
            </a:extLst>
          </p:cNvPr>
          <p:cNvPicPr>
            <a:picLocks noChangeAspect="1"/>
          </p:cNvPicPr>
          <p:nvPr/>
        </p:nvPicPr>
        <p:blipFill>
          <a:blip r:embed="rId2"/>
          <a:stretch>
            <a:fillRect/>
          </a:stretch>
        </p:blipFill>
        <p:spPr>
          <a:xfrm>
            <a:off x="2724035" y="3002494"/>
            <a:ext cx="8482075" cy="3552851"/>
          </a:xfrm>
          <a:prstGeom prst="rect">
            <a:avLst/>
          </a:prstGeom>
        </p:spPr>
      </p:pic>
    </p:spTree>
    <p:extLst>
      <p:ext uri="{BB962C8B-B14F-4D97-AF65-F5344CB8AC3E}">
        <p14:creationId xmlns:p14="http://schemas.microsoft.com/office/powerpoint/2010/main" val="4183259869"/>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EBD17A-63F6-4F6B-BD4B-E896EC2D2F27}"/>
              </a:ext>
            </a:extLst>
          </p:cNvPr>
          <p:cNvSpPr>
            <a:spLocks noGrp="1"/>
          </p:cNvSpPr>
          <p:nvPr>
            <p:ph type="title"/>
          </p:nvPr>
        </p:nvSpPr>
        <p:spPr>
          <a:xfrm>
            <a:off x="1023562" y="685800"/>
            <a:ext cx="10493524" cy="1485900"/>
          </a:xfrm>
        </p:spPr>
        <p:txBody>
          <a:bodyPr>
            <a:normAutofit/>
          </a:bodyPr>
          <a:lstStyle/>
          <a:p>
            <a:r>
              <a:rPr lang="zh-CN" altLang="en-US" dirty="0"/>
              <a:t>斜率优化</a:t>
            </a:r>
          </a:p>
        </p:txBody>
      </p:sp>
      <p:sp>
        <p:nvSpPr>
          <p:cNvPr id="3" name="内容占位符 2">
            <a:extLst>
              <a:ext uri="{FF2B5EF4-FFF2-40B4-BE49-F238E27FC236}">
                <a16:creationId xmlns:a16="http://schemas.microsoft.com/office/drawing/2014/main" id="{A65571EE-DEF8-44D3-85C0-E470A12B61A4}"/>
              </a:ext>
            </a:extLst>
          </p:cNvPr>
          <p:cNvSpPr>
            <a:spLocks noGrp="1"/>
          </p:cNvSpPr>
          <p:nvPr>
            <p:ph idx="1"/>
          </p:nvPr>
        </p:nvSpPr>
        <p:spPr>
          <a:xfrm>
            <a:off x="1023562" y="2286000"/>
            <a:ext cx="5072437" cy="3581400"/>
          </a:xfrm>
        </p:spPr>
        <p:txBody>
          <a:bodyPr>
            <a:normAutofit/>
          </a:bodyPr>
          <a:lstStyle/>
          <a:p>
            <a:r>
              <a:rPr lang="zh-CN" altLang="en-US" sz="2400" dirty="0"/>
              <a:t>最大平均值问题：给出正数</a:t>
            </a:r>
            <a:r>
              <a:rPr lang="en-US" altLang="zh-CN" sz="2400" dirty="0"/>
              <a:t>a[1..n]</a:t>
            </a:r>
            <a:r>
              <a:rPr lang="zh-CN" altLang="en-US" sz="2400" dirty="0"/>
              <a:t>及</a:t>
            </a:r>
            <a:r>
              <a:rPr lang="en-US" altLang="zh-CN" sz="2400" dirty="0"/>
              <a:t>f</a:t>
            </a:r>
            <a:r>
              <a:rPr lang="zh-CN" altLang="en-US" sz="2400" dirty="0"/>
              <a:t>，求连续至少</a:t>
            </a:r>
            <a:r>
              <a:rPr lang="en-US" altLang="zh-CN" sz="2400" dirty="0"/>
              <a:t>f</a:t>
            </a:r>
            <a:r>
              <a:rPr lang="zh-CN" altLang="en-US" sz="2400" dirty="0"/>
              <a:t>个数的最大平均值。</a:t>
            </a:r>
          </a:p>
          <a:p>
            <a:r>
              <a:rPr lang="zh-CN" altLang="en-US" sz="2400" dirty="0"/>
              <a:t>设部分和数组为</a:t>
            </a:r>
            <a:r>
              <a:rPr lang="en-US" altLang="zh-CN" sz="2400" dirty="0"/>
              <a:t>S</a:t>
            </a:r>
            <a:r>
              <a:rPr lang="zh-CN" altLang="en-US" sz="2400" dirty="0"/>
              <a:t>，则容易得到方程 </a:t>
            </a:r>
            <a:r>
              <a:rPr lang="en-US" altLang="zh-CN" sz="2400" dirty="0"/>
              <a:t>(S[i]-S[j-1])/(i-j+1)</a:t>
            </a:r>
            <a:r>
              <a:rPr lang="zh-CN" altLang="en-US" sz="2400" dirty="0"/>
              <a:t>，这可以看做</a:t>
            </a:r>
            <a:r>
              <a:rPr lang="en-US" altLang="zh-CN" sz="2400" dirty="0"/>
              <a:t>(</a:t>
            </a:r>
            <a:r>
              <a:rPr lang="en-US" altLang="zh-CN" sz="2400" dirty="0" err="1"/>
              <a:t>i,S</a:t>
            </a:r>
            <a:r>
              <a:rPr lang="en-US" altLang="zh-CN" sz="2400" dirty="0"/>
              <a:t>[i])</a:t>
            </a:r>
            <a:r>
              <a:rPr lang="zh-CN" altLang="en-US" sz="2400" dirty="0"/>
              <a:t>和</a:t>
            </a:r>
            <a:r>
              <a:rPr lang="en-US" altLang="zh-CN" sz="2400" dirty="0"/>
              <a:t>(</a:t>
            </a:r>
            <a:r>
              <a:rPr lang="en-US" altLang="zh-CN" sz="2400" dirty="0" err="1"/>
              <a:t>j,S</a:t>
            </a:r>
            <a:r>
              <a:rPr lang="en-US" altLang="zh-CN" sz="2400" dirty="0"/>
              <a:t>[j])</a:t>
            </a:r>
            <a:r>
              <a:rPr lang="zh-CN" altLang="en-US" sz="2400" dirty="0"/>
              <a:t>的斜率，那么问题转化为求</a:t>
            </a:r>
            <a:r>
              <a:rPr lang="en-US" altLang="zh-CN" sz="2400" dirty="0"/>
              <a:t>n</a:t>
            </a:r>
            <a:r>
              <a:rPr lang="zh-CN" altLang="en-US" sz="2400" dirty="0"/>
              <a:t>个点中水平距离至少为</a:t>
            </a:r>
            <a:r>
              <a:rPr lang="en-US" altLang="zh-CN" sz="2400" dirty="0"/>
              <a:t>f</a:t>
            </a:r>
            <a:r>
              <a:rPr lang="zh-CN" altLang="en-US" sz="2400" dirty="0"/>
              <a:t>的最大斜率。</a:t>
            </a:r>
          </a:p>
          <a:p>
            <a:endParaRPr lang="zh-CN" altLang="en-US" sz="1800" dirty="0"/>
          </a:p>
        </p:txBody>
      </p:sp>
      <p:pic>
        <p:nvPicPr>
          <p:cNvPr id="4" name="图片 3">
            <a:extLst>
              <a:ext uri="{FF2B5EF4-FFF2-40B4-BE49-F238E27FC236}">
                <a16:creationId xmlns:a16="http://schemas.microsoft.com/office/drawing/2014/main" id="{FA61993B-C7F4-46E4-B7C1-FCC83B98D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618258" y="2350235"/>
            <a:ext cx="4692210" cy="35426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028342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5A7342-4077-490C-9B56-94D7981400E2}"/>
              </a:ext>
            </a:extLst>
          </p:cNvPr>
          <p:cNvSpPr>
            <a:spLocks noGrp="1"/>
          </p:cNvSpPr>
          <p:nvPr>
            <p:ph type="title"/>
          </p:nvPr>
        </p:nvSpPr>
        <p:spPr/>
        <p:txBody>
          <a:bodyPr/>
          <a:lstStyle/>
          <a:p>
            <a:r>
              <a:rPr lang="zh-CN" altLang="en-US" dirty="0"/>
              <a:t>线性动态规划</a:t>
            </a:r>
          </a:p>
        </p:txBody>
      </p:sp>
      <p:sp>
        <p:nvSpPr>
          <p:cNvPr id="3" name="内容占位符 2">
            <a:extLst>
              <a:ext uri="{FF2B5EF4-FFF2-40B4-BE49-F238E27FC236}">
                <a16:creationId xmlns:a16="http://schemas.microsoft.com/office/drawing/2014/main" id="{FBA645D1-4CED-4D40-9914-E4807CC08836}"/>
              </a:ext>
            </a:extLst>
          </p:cNvPr>
          <p:cNvSpPr>
            <a:spLocks noGrp="1"/>
          </p:cNvSpPr>
          <p:nvPr>
            <p:ph idx="1"/>
          </p:nvPr>
        </p:nvSpPr>
        <p:spPr/>
        <p:txBody>
          <a:bodyPr/>
          <a:lstStyle/>
          <a:p>
            <a:r>
              <a:rPr lang="zh-CN" altLang="en-US" dirty="0"/>
              <a:t>线性动态规划</a:t>
            </a:r>
            <a:endParaRPr lang="en-US" altLang="zh-CN" dirty="0"/>
          </a:p>
          <a:p>
            <a:r>
              <a:rPr lang="zh-CN" altLang="en-US" dirty="0"/>
              <a:t>较为常见的一种动态规划问题，简单说就是有</a:t>
            </a:r>
            <a:r>
              <a:rPr lang="en-US" altLang="zh-CN" dirty="0"/>
              <a:t>O(n)</a:t>
            </a:r>
            <a:r>
              <a:rPr lang="zh-CN" altLang="en-US" dirty="0"/>
              <a:t>种状态的动态规划，状态与状态之间的转移时间复杂度不做规定</a:t>
            </a:r>
            <a:endParaRPr lang="en-US" altLang="zh-CN" dirty="0"/>
          </a:p>
          <a:p>
            <a:r>
              <a:rPr lang="zh-CN" altLang="en-US" dirty="0"/>
              <a:t>例如，优化空间复杂度后的</a:t>
            </a:r>
            <a:r>
              <a:rPr lang="en-US" altLang="zh-CN" dirty="0"/>
              <a:t>01</a:t>
            </a:r>
            <a:r>
              <a:rPr lang="zh-CN" altLang="en-US" dirty="0"/>
              <a:t>背包也可以看作是线性动态规划的一个例子</a:t>
            </a:r>
          </a:p>
          <a:p>
            <a:endParaRPr lang="zh-CN" altLang="en-US" dirty="0"/>
          </a:p>
        </p:txBody>
      </p:sp>
    </p:spTree>
    <p:extLst>
      <p:ext uri="{BB962C8B-B14F-4D97-AF65-F5344CB8AC3E}">
        <p14:creationId xmlns:p14="http://schemas.microsoft.com/office/powerpoint/2010/main" val="24936717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BD7B93-0E00-4667-BA56-3D903E9B1EC7}"/>
              </a:ext>
            </a:extLst>
          </p:cNvPr>
          <p:cNvSpPr>
            <a:spLocks noGrp="1"/>
          </p:cNvSpPr>
          <p:nvPr>
            <p:ph type="title"/>
          </p:nvPr>
        </p:nvSpPr>
        <p:spPr/>
        <p:txBody>
          <a:bodyPr/>
          <a:lstStyle/>
          <a:p>
            <a:r>
              <a:rPr lang="zh-CN" altLang="en-US" dirty="0"/>
              <a:t>最长不下降子序列</a:t>
            </a:r>
          </a:p>
        </p:txBody>
      </p:sp>
      <p:sp>
        <p:nvSpPr>
          <p:cNvPr id="3" name="内容占位符 2">
            <a:extLst>
              <a:ext uri="{FF2B5EF4-FFF2-40B4-BE49-F238E27FC236}">
                <a16:creationId xmlns:a16="http://schemas.microsoft.com/office/drawing/2014/main" id="{8EFA3251-F7F6-416D-92CB-B1EBF9B9F9CC}"/>
              </a:ext>
            </a:extLst>
          </p:cNvPr>
          <p:cNvSpPr>
            <a:spLocks noGrp="1"/>
          </p:cNvSpPr>
          <p:nvPr>
            <p:ph idx="1"/>
          </p:nvPr>
        </p:nvSpPr>
        <p:spPr/>
        <p:txBody>
          <a:bodyPr>
            <a:normAutofit fontScale="92500"/>
          </a:bodyPr>
          <a:lstStyle/>
          <a:p>
            <a:pPr fontAlgn="auto">
              <a:lnSpc>
                <a:spcPct val="150000"/>
              </a:lnSpc>
              <a:spcAft>
                <a:spcPts val="0"/>
              </a:spcAft>
              <a:defRPr/>
            </a:pPr>
            <a:r>
              <a:rPr lang="zh-CN" altLang="en-US" dirty="0"/>
              <a:t>给出</a:t>
            </a:r>
            <a:r>
              <a:rPr lang="en-US" altLang="zh-CN" dirty="0"/>
              <a:t>n</a:t>
            </a:r>
            <a:r>
              <a:rPr lang="zh-CN" altLang="en-US" dirty="0"/>
              <a:t>个数构成的序列</a:t>
            </a:r>
            <a:r>
              <a:rPr lang="en-US" altLang="zh-CN" dirty="0"/>
              <a:t>A[1..n]</a:t>
            </a:r>
            <a:r>
              <a:rPr lang="zh-CN" altLang="en-US" dirty="0"/>
              <a:t>，求其最长不下降子序列的长度。其中，</a:t>
            </a:r>
            <a:r>
              <a:rPr lang="zh-CN" altLang="en-US" b="1" dirty="0"/>
              <a:t>子序列不一定在原序列中连续</a:t>
            </a:r>
            <a:r>
              <a:rPr lang="zh-CN" altLang="en-US" dirty="0"/>
              <a:t>。</a:t>
            </a:r>
            <a:endParaRPr lang="en-US" altLang="zh-CN" dirty="0"/>
          </a:p>
          <a:p>
            <a:pPr fontAlgn="auto">
              <a:lnSpc>
                <a:spcPct val="150000"/>
              </a:lnSpc>
              <a:spcAft>
                <a:spcPts val="0"/>
              </a:spcAft>
              <a:defRPr/>
            </a:pPr>
            <a:r>
              <a:rPr lang="zh-CN" altLang="en-US" dirty="0"/>
              <a:t>状态表示：</a:t>
            </a:r>
            <a:r>
              <a:rPr lang="en-US" altLang="zh-CN" dirty="0"/>
              <a:t>F[i]</a:t>
            </a:r>
            <a:r>
              <a:rPr lang="zh-CN" altLang="en-US" dirty="0"/>
              <a:t>表示以第</a:t>
            </a:r>
            <a:r>
              <a:rPr lang="en-US" altLang="zh-CN" dirty="0"/>
              <a:t>i</a:t>
            </a:r>
            <a:r>
              <a:rPr lang="zh-CN" altLang="en-US" dirty="0"/>
              <a:t>个数结尾的最长不下降子序列的长度</a:t>
            </a:r>
            <a:endParaRPr lang="en-US" altLang="zh-CN" dirty="0"/>
          </a:p>
          <a:p>
            <a:pPr fontAlgn="auto">
              <a:lnSpc>
                <a:spcPct val="150000"/>
              </a:lnSpc>
              <a:spcAft>
                <a:spcPts val="0"/>
              </a:spcAft>
              <a:defRPr/>
            </a:pPr>
            <a:r>
              <a:rPr lang="zh-CN" altLang="en-US" dirty="0"/>
              <a:t>状态转移方程：</a:t>
            </a:r>
            <a:endParaRPr lang="en-US" altLang="zh-CN" dirty="0"/>
          </a:p>
          <a:p>
            <a:pPr marL="0" indent="0" fontAlgn="auto">
              <a:lnSpc>
                <a:spcPct val="210000"/>
              </a:lnSpc>
              <a:spcAft>
                <a:spcPts val="0"/>
              </a:spcAft>
              <a:buFont typeface="Arial" panose="020B0604020202020204" pitchFamily="34" charset="0"/>
              <a:buNone/>
              <a:defRPr/>
            </a:pPr>
            <a:r>
              <a:rPr lang="en-US" altLang="zh-CN" dirty="0"/>
              <a:t>		</a:t>
            </a:r>
            <a:r>
              <a:rPr lang="en-US" altLang="zh-CN" dirty="0">
                <a:latin typeface="Times New Roman" panose="02020603050405020304" pitchFamily="18" charset="0"/>
                <a:cs typeface="Times New Roman" panose="02020603050405020304" pitchFamily="18" charset="0"/>
              </a:rPr>
              <a:t>F[i] = max( F[j] ) + 1</a:t>
            </a:r>
            <a:r>
              <a:rPr lang="zh-CN" altLang="en-US" dirty="0">
                <a:latin typeface="Times New Roman" panose="02020603050405020304" pitchFamily="18" charset="0"/>
                <a:cs typeface="Times New Roman" panose="02020603050405020304" pitchFamily="18" charset="0"/>
              </a:rPr>
              <a:t>，其中</a:t>
            </a:r>
            <a:r>
              <a:rPr lang="en-US" altLang="zh-CN" dirty="0">
                <a:latin typeface="Times New Roman" panose="02020603050405020304" pitchFamily="18" charset="0"/>
                <a:cs typeface="Times New Roman" panose="02020603050405020304" pitchFamily="18" charset="0"/>
              </a:rPr>
              <a:t>j &lt; i</a:t>
            </a:r>
            <a:r>
              <a:rPr lang="zh-CN" altLang="en-US" dirty="0">
                <a:latin typeface="Times New Roman" panose="02020603050405020304" pitchFamily="18" charset="0"/>
                <a:cs typeface="Times New Roman" panose="02020603050405020304" pitchFamily="18" charset="0"/>
              </a:rPr>
              <a:t>且</a:t>
            </a:r>
            <a:r>
              <a:rPr lang="en-US" altLang="zh-CN" dirty="0" err="1">
                <a:latin typeface="Times New Roman" panose="02020603050405020304" pitchFamily="18" charset="0"/>
                <a:cs typeface="Times New Roman" panose="02020603050405020304" pitchFamily="18" charset="0"/>
              </a:rPr>
              <a:t>Aj</a:t>
            </a:r>
            <a:r>
              <a:rPr lang="en-US" altLang="zh-CN" dirty="0">
                <a:latin typeface="Times New Roman" panose="02020603050405020304" pitchFamily="18" charset="0"/>
                <a:cs typeface="Times New Roman" panose="02020603050405020304" pitchFamily="18" charset="0"/>
              </a:rPr>
              <a:t> &lt;= Ai</a:t>
            </a:r>
            <a:endParaRPr lang="zh-CN" altLang="en-US"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419766177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41D5D2-D070-4FFE-ACC8-F55231BED839}"/>
              </a:ext>
            </a:extLst>
          </p:cNvPr>
          <p:cNvSpPr>
            <a:spLocks noGrp="1"/>
          </p:cNvSpPr>
          <p:nvPr>
            <p:ph type="title"/>
          </p:nvPr>
        </p:nvSpPr>
        <p:spPr/>
        <p:txBody>
          <a:bodyPr/>
          <a:lstStyle/>
          <a:p>
            <a:r>
              <a:rPr lang="zh-CN" altLang="en-US" dirty="0"/>
              <a:t>最长不下降子序列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80B9DA0-2505-4B27-AD93-E2DC2DD61D8C}"/>
                  </a:ext>
                </a:extLst>
              </p:cNvPr>
              <p:cNvSpPr>
                <a:spLocks noGrp="1"/>
              </p:cNvSpPr>
              <p:nvPr>
                <p:ph idx="1"/>
              </p:nvPr>
            </p:nvSpPr>
            <p:spPr/>
            <p:txBody>
              <a:bodyPr>
                <a:normAutofit fontScale="92500"/>
              </a:bodyPr>
              <a:lstStyle/>
              <a:p>
                <a:pPr fontAlgn="auto">
                  <a:lnSpc>
                    <a:spcPct val="150000"/>
                  </a:lnSpc>
                  <a:spcAft>
                    <a:spcPts val="0"/>
                  </a:spcAft>
                  <a:defRPr/>
                </a:pPr>
                <a:r>
                  <a:rPr lang="zh-CN" altLang="en-US" dirty="0"/>
                  <a:t>时间复杂度</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𝑛</m:t>
                        </m:r>
                      </m:e>
                      <m:sup>
                        <m:r>
                          <a:rPr lang="en-US" altLang="zh-CN" i="1" dirty="0" smtClean="0">
                            <a:latin typeface="Cambria Math" panose="02040503050406030204" pitchFamily="18" charset="0"/>
                          </a:rPr>
                          <m:t>2</m:t>
                        </m:r>
                      </m:sup>
                    </m:sSup>
                    <m:r>
                      <a:rPr lang="en-US" altLang="zh-CN" i="1" dirty="0" smtClean="0">
                        <a:latin typeface="Cambria Math" panose="02040503050406030204" pitchFamily="18" charset="0"/>
                      </a:rPr>
                      <m:t>)</m:t>
                    </m:r>
                  </m:oMath>
                </a14:m>
                <a:r>
                  <a:rPr lang="zh-CN" altLang="en-US" dirty="0"/>
                  <a:t>，空间复杂度</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oMath>
                </a14:m>
                <a:endParaRPr lang="en-US" altLang="zh-CN" dirty="0"/>
              </a:p>
              <a:p>
                <a:pPr fontAlgn="auto">
                  <a:spcAft>
                    <a:spcPts val="0"/>
                  </a:spcAft>
                  <a:defRPr/>
                </a:pPr>
                <a:endParaRPr lang="en-US" altLang="zh-CN" dirty="0"/>
              </a:p>
              <a:p>
                <a:pPr fontAlgn="auto">
                  <a:spcAft>
                    <a:spcPts val="0"/>
                  </a:spcAft>
                  <a:defRPr/>
                </a:pPr>
                <a:r>
                  <a:rPr lang="zh-CN" altLang="en-US" dirty="0"/>
                  <a:t>时间复杂度有点高，能否进一步优化？</a:t>
                </a:r>
                <a:endParaRPr lang="en-US" altLang="zh-CN" dirty="0"/>
              </a:p>
              <a:p>
                <a:pPr marL="0" indent="0" fontAlgn="auto">
                  <a:spcAft>
                    <a:spcPts val="0"/>
                  </a:spcAft>
                  <a:buNone/>
                  <a:defRPr/>
                </a:pPr>
                <a:r>
                  <a:rPr lang="zh-CN" altLang="en-US" dirty="0"/>
                  <a:t>显然若</a:t>
                </a:r>
                <a14:m>
                  <m:oMath xmlns:m="http://schemas.openxmlformats.org/officeDocument/2006/math">
                    <m:r>
                      <a:rPr lang="en-US" altLang="zh-CN" i="1" dirty="0" smtClean="0">
                        <a:latin typeface="Cambria Math" panose="02040503050406030204" pitchFamily="18" charset="0"/>
                      </a:rPr>
                      <m:t>𝐹</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𝐹</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𝑘</m:t>
                    </m:r>
                    <m:r>
                      <a:rPr lang="en-US" altLang="zh-CN" i="1" dirty="0" smtClean="0">
                        <a:latin typeface="Cambria Math" panose="02040503050406030204" pitchFamily="18" charset="0"/>
                      </a:rPr>
                      <m:t>]</m:t>
                    </m:r>
                  </m:oMath>
                </a14:m>
                <a:r>
                  <a:rPr lang="zh-CN" altLang="en-US" dirty="0"/>
                  <a:t>，且</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]&lt;</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𝑘</m:t>
                    </m:r>
                    <m:r>
                      <a:rPr lang="en-US" altLang="zh-CN" i="1" dirty="0" smtClean="0">
                        <a:latin typeface="Cambria Math" panose="02040503050406030204" pitchFamily="18" charset="0"/>
                      </a:rPr>
                      <m:t>]</m:t>
                    </m:r>
                  </m:oMath>
                </a14:m>
                <a:r>
                  <a:rPr lang="zh-CN" altLang="en-US" dirty="0"/>
                  <a:t>，则</a:t>
                </a:r>
                <a14:m>
                  <m:oMath xmlns:m="http://schemas.openxmlformats.org/officeDocument/2006/math">
                    <m:r>
                      <a:rPr lang="en-US" altLang="zh-CN" i="1" dirty="0" smtClean="0">
                        <a:latin typeface="Cambria Math" panose="02040503050406030204" pitchFamily="18" charset="0"/>
                      </a:rPr>
                      <m:t>𝑗</m:t>
                    </m:r>
                  </m:oMath>
                </a14:m>
                <a:r>
                  <a:rPr lang="zh-CN" altLang="en-US" dirty="0"/>
                  <a:t>比</a:t>
                </a:r>
                <a14:m>
                  <m:oMath xmlns:m="http://schemas.openxmlformats.org/officeDocument/2006/math">
                    <m:r>
                      <a:rPr lang="en-US" altLang="zh-CN" i="1" dirty="0" smtClean="0">
                        <a:latin typeface="Cambria Math" panose="02040503050406030204" pitchFamily="18" charset="0"/>
                      </a:rPr>
                      <m:t>𝑘</m:t>
                    </m:r>
                  </m:oMath>
                </a14:m>
                <a:r>
                  <a:rPr lang="zh-CN" altLang="en-US" dirty="0"/>
                  <a:t>更适合用于状态转移；</a:t>
                </a:r>
                <a:endParaRPr lang="en-US" altLang="zh-CN" dirty="0"/>
              </a:p>
              <a:p>
                <a:pPr marL="0" indent="0" fontAlgn="auto">
                  <a:spcAft>
                    <a:spcPts val="0"/>
                  </a:spcAft>
                  <a:buNone/>
                  <a:defRPr/>
                </a:pPr>
                <a:r>
                  <a:rPr lang="zh-CN" altLang="en-US" dirty="0"/>
                  <a:t>令</a:t>
                </a:r>
                <a14:m>
                  <m:oMath xmlns:m="http://schemas.openxmlformats.org/officeDocument/2006/math">
                    <m:r>
                      <a:rPr lang="en-US" altLang="zh-CN" i="1" dirty="0" smtClean="0">
                        <a:latin typeface="Cambria Math" panose="02040503050406030204" pitchFamily="18" charset="0"/>
                      </a:rPr>
                      <m:t>𝐶</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𝑘</m:t>
                    </m:r>
                    <m:r>
                      <a:rPr lang="en-US" altLang="zh-CN" i="1" dirty="0" smtClean="0">
                        <a:latin typeface="Cambria Math" panose="02040503050406030204" pitchFamily="18" charset="0"/>
                      </a:rPr>
                      <m:t>]</m:t>
                    </m:r>
                  </m:oMath>
                </a14:m>
                <a:r>
                  <a:rPr lang="zh-CN" altLang="en-US" dirty="0"/>
                  <a:t>表示到目前为止长度为</a:t>
                </a:r>
                <a:r>
                  <a:rPr lang="en-US" altLang="zh-CN" dirty="0"/>
                  <a:t>k</a:t>
                </a:r>
                <a:r>
                  <a:rPr lang="zh-CN" altLang="en-US" dirty="0"/>
                  <a:t>的最长不下降子序列最小的结尾数字，容易证明</a:t>
                </a:r>
                <a14:m>
                  <m:oMath xmlns:m="http://schemas.openxmlformats.org/officeDocument/2006/math">
                    <m:r>
                      <a:rPr lang="en-US" altLang="zh-CN" i="1" dirty="0" smtClean="0">
                        <a:latin typeface="Cambria Math" panose="02040503050406030204" pitchFamily="18" charset="0"/>
                      </a:rPr>
                      <m:t>𝐶</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𝑘</m:t>
                    </m:r>
                    <m:r>
                      <a:rPr lang="en-US" altLang="zh-CN" i="1" dirty="0" smtClean="0">
                        <a:latin typeface="Cambria Math" panose="02040503050406030204" pitchFamily="18" charset="0"/>
                      </a:rPr>
                      <m:t>]</m:t>
                    </m:r>
                  </m:oMath>
                </a14:m>
                <a:r>
                  <a:rPr lang="zh-CN" altLang="en-US" dirty="0"/>
                  <a:t>单调不减；</a:t>
                </a:r>
              </a:p>
              <a:p>
                <a:endParaRPr lang="zh-CN" altLang="en-US" dirty="0"/>
              </a:p>
            </p:txBody>
          </p:sp>
        </mc:Choice>
        <mc:Fallback xmlns="">
          <p:sp>
            <p:nvSpPr>
              <p:cNvPr id="3" name="内容占位符 2">
                <a:extLst>
                  <a:ext uri="{FF2B5EF4-FFF2-40B4-BE49-F238E27FC236}">
                    <a16:creationId xmlns:a16="http://schemas.microsoft.com/office/drawing/2014/main" id="{A80B9DA0-2505-4B27-AD93-E2DC2DD61D8C}"/>
                  </a:ext>
                </a:extLst>
              </p:cNvPr>
              <p:cNvSpPr>
                <a:spLocks noGrp="1" noRot="1" noChangeAspect="1" noMove="1" noResize="1" noEditPoints="1" noAdjustHandles="1" noChangeArrowheads="1" noChangeShapeType="1" noTextEdit="1"/>
              </p:cNvSpPr>
              <p:nvPr>
                <p:ph idx="1"/>
              </p:nvPr>
            </p:nvSpPr>
            <p:spPr>
              <a:blipFill>
                <a:blip r:embed="rId2"/>
                <a:stretch>
                  <a:fillRect l="-9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918961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6C4EC6-4823-49E5-BD00-69C51615C6D2}"/>
              </a:ext>
            </a:extLst>
          </p:cNvPr>
          <p:cNvSpPr>
            <a:spLocks noGrp="1"/>
          </p:cNvSpPr>
          <p:nvPr>
            <p:ph type="title"/>
          </p:nvPr>
        </p:nvSpPr>
        <p:spPr/>
        <p:txBody>
          <a:bodyPr/>
          <a:lstStyle/>
          <a:p>
            <a:r>
              <a:rPr lang="zh-CN" altLang="en-US" dirty="0"/>
              <a:t>最长不下降子序列</a:t>
            </a:r>
          </a:p>
        </p:txBody>
      </p:sp>
      <p:sp>
        <p:nvSpPr>
          <p:cNvPr id="3" name="内容占位符 2">
            <a:extLst>
              <a:ext uri="{FF2B5EF4-FFF2-40B4-BE49-F238E27FC236}">
                <a16:creationId xmlns:a16="http://schemas.microsoft.com/office/drawing/2014/main" id="{054C2C13-E862-4FE4-A70C-E8CAFC5B4BF3}"/>
              </a:ext>
            </a:extLst>
          </p:cNvPr>
          <p:cNvSpPr>
            <a:spLocks noGrp="1"/>
          </p:cNvSpPr>
          <p:nvPr>
            <p:ph idx="1"/>
          </p:nvPr>
        </p:nvSpPr>
        <p:spPr/>
        <p:txBody>
          <a:bodyPr/>
          <a:lstStyle/>
          <a:p>
            <a:pPr>
              <a:lnSpc>
                <a:spcPct val="150000"/>
              </a:lnSpc>
            </a:pPr>
            <a:r>
              <a:rPr lang="zh-CN" altLang="en-US" dirty="0"/>
              <a:t>如何通过</a:t>
            </a:r>
            <a:r>
              <a:rPr lang="en-US" altLang="zh-CN" dirty="0"/>
              <a:t>C[]</a:t>
            </a:r>
            <a:r>
              <a:rPr lang="zh-CN" altLang="en-US" dirty="0"/>
              <a:t>来优化状态转移时间？</a:t>
            </a:r>
            <a:endParaRPr lang="en-US" altLang="zh-CN" dirty="0"/>
          </a:p>
          <a:p>
            <a:pPr marL="0" indent="0">
              <a:lnSpc>
                <a:spcPct val="150000"/>
              </a:lnSpc>
              <a:buNone/>
            </a:pPr>
            <a:r>
              <a:rPr lang="zh-CN" altLang="en-US" dirty="0"/>
              <a:t>若依旧扫一遍</a:t>
            </a:r>
            <a:r>
              <a:rPr lang="en-US" altLang="zh-CN" dirty="0"/>
              <a:t>C[]</a:t>
            </a:r>
            <a:r>
              <a:rPr lang="zh-CN" altLang="en-US" dirty="0"/>
              <a:t>来找到合适的</a:t>
            </a:r>
            <a:r>
              <a:rPr lang="en-US" altLang="zh-CN" dirty="0"/>
              <a:t>k</a:t>
            </a:r>
            <a:r>
              <a:rPr lang="zh-CN" altLang="en-US" dirty="0"/>
              <a:t>，极端情况下时间没有减少；</a:t>
            </a:r>
            <a:endParaRPr lang="en-US" altLang="zh-CN" dirty="0"/>
          </a:p>
          <a:p>
            <a:pPr marL="0" indent="0">
              <a:lnSpc>
                <a:spcPct val="150000"/>
              </a:lnSpc>
              <a:buNone/>
            </a:pPr>
            <a:r>
              <a:rPr lang="zh-CN" altLang="en-US" dirty="0"/>
              <a:t>但</a:t>
            </a:r>
            <a:r>
              <a:rPr lang="en-US" altLang="zh-CN" dirty="0"/>
              <a:t>C[]</a:t>
            </a:r>
            <a:r>
              <a:rPr lang="zh-CN" altLang="en-US" dirty="0"/>
              <a:t>有单调性，可以通过二分实现；</a:t>
            </a:r>
            <a:endParaRPr lang="en-US" altLang="zh-CN" dirty="0"/>
          </a:p>
          <a:p>
            <a:endParaRPr lang="zh-CN" altLang="en-US" dirty="0"/>
          </a:p>
        </p:txBody>
      </p:sp>
    </p:spTree>
    <p:extLst>
      <p:ext uri="{BB962C8B-B14F-4D97-AF65-F5344CB8AC3E}">
        <p14:creationId xmlns:p14="http://schemas.microsoft.com/office/powerpoint/2010/main" val="66491742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E80061-E7F8-4AA8-B02D-55D534F2E863}"/>
              </a:ext>
            </a:extLst>
          </p:cNvPr>
          <p:cNvSpPr>
            <a:spLocks noGrp="1"/>
          </p:cNvSpPr>
          <p:nvPr>
            <p:ph type="title"/>
          </p:nvPr>
        </p:nvSpPr>
        <p:spPr/>
        <p:txBody>
          <a:bodyPr/>
          <a:lstStyle/>
          <a:p>
            <a:r>
              <a:rPr lang="en-US" altLang="zh-CN" dirty="0"/>
              <a:t>Luogu P1020 [</a:t>
            </a:r>
            <a:r>
              <a:rPr lang="zh-CN" altLang="en-US" dirty="0"/>
              <a:t>拦截导弹</a:t>
            </a:r>
            <a:r>
              <a:rPr lang="en-US" altLang="zh-CN" dirty="0"/>
              <a:t>]</a:t>
            </a:r>
            <a:endParaRPr lang="zh-CN" altLang="en-US" dirty="0"/>
          </a:p>
        </p:txBody>
      </p:sp>
      <p:sp>
        <p:nvSpPr>
          <p:cNvPr id="3" name="内容占位符 2">
            <a:extLst>
              <a:ext uri="{FF2B5EF4-FFF2-40B4-BE49-F238E27FC236}">
                <a16:creationId xmlns:a16="http://schemas.microsoft.com/office/drawing/2014/main" id="{7BBEF1EE-EDC4-4B63-AF5B-5F979937FE8B}"/>
              </a:ext>
            </a:extLst>
          </p:cNvPr>
          <p:cNvSpPr>
            <a:spLocks noGrp="1"/>
          </p:cNvSpPr>
          <p:nvPr>
            <p:ph idx="1"/>
          </p:nvPr>
        </p:nvSpPr>
        <p:spPr/>
        <p:txBody>
          <a:bodyPr/>
          <a:lstStyle/>
          <a:p>
            <a:r>
              <a:rPr lang="zh-CN" altLang="en-US" dirty="0"/>
              <a:t>第一个问题之前已详细描述过。</a:t>
            </a:r>
            <a:endParaRPr lang="en-US" altLang="zh-CN" dirty="0"/>
          </a:p>
          <a:p>
            <a:r>
              <a:rPr lang="zh-CN" altLang="en-US" dirty="0"/>
              <a:t>比较有趣的是第二个问题，最少需要几套系统才能拦截所有导弹，就是有多少个递减序列。第一个想法就是把最长的递减子序列给排除之后对剩余的元素再来排除，最终得到最后结果。但是这个想法实现比较困难。</a:t>
            </a:r>
            <a:endParaRPr lang="en-US" altLang="zh-CN" dirty="0"/>
          </a:p>
          <a:p>
            <a:endParaRPr lang="zh-CN" altLang="en-US" dirty="0"/>
          </a:p>
        </p:txBody>
      </p:sp>
    </p:spTree>
    <p:extLst>
      <p:ext uri="{BB962C8B-B14F-4D97-AF65-F5344CB8AC3E}">
        <p14:creationId xmlns:p14="http://schemas.microsoft.com/office/powerpoint/2010/main" val="344599989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99F57-EDA6-4F33-BD09-0A1A6B9E8EBA}"/>
              </a:ext>
            </a:extLst>
          </p:cNvPr>
          <p:cNvSpPr>
            <a:spLocks noGrp="1"/>
          </p:cNvSpPr>
          <p:nvPr>
            <p:ph type="title"/>
          </p:nvPr>
        </p:nvSpPr>
        <p:spPr/>
        <p:txBody>
          <a:bodyPr/>
          <a:lstStyle/>
          <a:p>
            <a:r>
              <a:rPr lang="en-US" altLang="zh-CN" dirty="0"/>
              <a:t>Luogu P1020 [</a:t>
            </a:r>
            <a:r>
              <a:rPr lang="zh-CN" altLang="en-US" dirty="0"/>
              <a:t>拦截导弹</a:t>
            </a:r>
            <a:r>
              <a:rPr lang="en-US" altLang="zh-CN" dirty="0"/>
              <a:t>]</a:t>
            </a:r>
            <a:endParaRPr lang="zh-CN" altLang="en-US" dirty="0"/>
          </a:p>
        </p:txBody>
      </p:sp>
      <p:sp>
        <p:nvSpPr>
          <p:cNvPr id="3" name="内容占位符 2">
            <a:extLst>
              <a:ext uri="{FF2B5EF4-FFF2-40B4-BE49-F238E27FC236}">
                <a16:creationId xmlns:a16="http://schemas.microsoft.com/office/drawing/2014/main" id="{4885C662-69B0-4A13-AE4E-4BA57F8EF572}"/>
              </a:ext>
            </a:extLst>
          </p:cNvPr>
          <p:cNvSpPr>
            <a:spLocks noGrp="1"/>
          </p:cNvSpPr>
          <p:nvPr>
            <p:ph idx="1"/>
          </p:nvPr>
        </p:nvSpPr>
        <p:spPr/>
        <p:txBody>
          <a:bodyPr>
            <a:normAutofit fontScale="92500" lnSpcReduction="20000"/>
          </a:bodyPr>
          <a:lstStyle/>
          <a:p>
            <a:r>
              <a:rPr lang="zh-CN" altLang="en-US" dirty="0"/>
              <a:t>序列的最长单调递增序列长度为第二问的答案。</a:t>
            </a:r>
            <a:endParaRPr lang="en-US" altLang="zh-CN" dirty="0"/>
          </a:p>
          <a:p>
            <a:r>
              <a:rPr lang="zh-CN" altLang="en-US" dirty="0"/>
              <a:t>假如某序列完全递减，则最长递增子序列长度为</a:t>
            </a:r>
            <a:r>
              <a:rPr lang="en-US" altLang="zh-CN" dirty="0"/>
              <a:t>1</a:t>
            </a:r>
            <a:r>
              <a:rPr lang="zh-CN" altLang="en-US" dirty="0"/>
              <a:t>，即只有一个最长递减子序列。 假如某序列完全递增，则最长递增子序列长度为</a:t>
            </a:r>
            <a:r>
              <a:rPr lang="en-US" altLang="zh-CN" dirty="0"/>
              <a:t>n</a:t>
            </a:r>
            <a:r>
              <a:rPr lang="zh-CN" altLang="en-US" dirty="0"/>
              <a:t>，即有</a:t>
            </a:r>
            <a:r>
              <a:rPr lang="en-US" altLang="zh-CN" dirty="0"/>
              <a:t>n</a:t>
            </a:r>
            <a:r>
              <a:rPr lang="zh-CN" altLang="en-US" dirty="0"/>
              <a:t>个最长递减子序列。（</a:t>
            </a:r>
            <a:r>
              <a:rPr lang="en-US" altLang="zh-CN" dirty="0"/>
              <a:t>n</a:t>
            </a:r>
            <a:r>
              <a:rPr lang="zh-CN" altLang="en-US" dirty="0"/>
              <a:t>为该序列长度） 那么对于某序列有增有减，则该序列所形成的严格单调递增序列必然为其每个互相完全不相同单调递减序列的某一个元素共同构成，即对于序列</a:t>
            </a:r>
            <a:r>
              <a:rPr lang="en-US" altLang="zh-CN" dirty="0"/>
              <a:t>100 68 66 56 78 89 66 20 9</a:t>
            </a:r>
            <a:r>
              <a:rPr lang="zh-CN" altLang="en-US" dirty="0"/>
              <a:t>，其严格单调递增序列为</a:t>
            </a:r>
            <a:r>
              <a:rPr lang="en-US" altLang="zh-CN" dirty="0"/>
              <a:t>56 78 89</a:t>
            </a:r>
            <a:r>
              <a:rPr lang="zh-CN" altLang="en-US" dirty="0"/>
              <a:t>。显然</a:t>
            </a:r>
            <a:r>
              <a:rPr lang="en-US" altLang="zh-CN" dirty="0"/>
              <a:t>56</a:t>
            </a:r>
            <a:r>
              <a:rPr lang="zh-CN" altLang="en-US" dirty="0"/>
              <a:t>，</a:t>
            </a:r>
            <a:r>
              <a:rPr lang="en-US" altLang="zh-CN" dirty="0"/>
              <a:t>78</a:t>
            </a:r>
            <a:r>
              <a:rPr lang="zh-CN" altLang="en-US" dirty="0"/>
              <a:t>，</a:t>
            </a:r>
            <a:r>
              <a:rPr lang="en-US" altLang="zh-CN" dirty="0"/>
              <a:t>89</a:t>
            </a:r>
            <a:r>
              <a:rPr lang="zh-CN" altLang="en-US" dirty="0"/>
              <a:t>永远为三个不同的递减序列中的元素。假如严格单调递增序列的元素不为不同的递减序列的元素。即某个递减序列贡献了多个元素为严格单调递增序列元素，那么显然这多个元素是单调递增的，与递减序列矛盾。即可证明。</a:t>
            </a:r>
          </a:p>
          <a:p>
            <a:endParaRPr lang="zh-CN" altLang="en-US" dirty="0"/>
          </a:p>
        </p:txBody>
      </p:sp>
    </p:spTree>
    <p:extLst>
      <p:ext uri="{BB962C8B-B14F-4D97-AF65-F5344CB8AC3E}">
        <p14:creationId xmlns:p14="http://schemas.microsoft.com/office/powerpoint/2010/main" val="2145929847"/>
      </p:ext>
    </p:extLst>
  </p:cSld>
  <p:clrMapOvr>
    <a:masterClrMapping/>
  </p:clrMapOvr>
  <p:transition spd="slow">
    <p:push dir="u"/>
  </p:transition>
</p:sld>
</file>

<file path=ppt/theme/theme1.xml><?xml version="1.0" encoding="utf-8"?>
<a:theme xmlns:a="http://schemas.openxmlformats.org/drawingml/2006/main" name="主题1">
  <a:themeElements>
    <a:clrScheme name="羽毛">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羽毛">
      <a:majorFont>
        <a:latin typeface="Century Schoolbook" panose="02040604050505020304"/>
        <a:ea typeface=""/>
        <a:cs typeface=""/>
      </a:majorFont>
      <a:minorFont>
        <a:latin typeface="Calibri" panose="020F0502020204030204"/>
        <a:ea typeface=""/>
        <a:cs typeface=""/>
      </a:minorFont>
    </a:fontScheme>
    <a:fmtScheme name="羽毛">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2AEF0B6D-0B4E-4CDC-A768-14D3C42DB009}" vid="{77728F9E-69FE-43A8-927D-0E3AC228AA9B}"/>
    </a:ext>
  </a:extLst>
</a:theme>
</file>

<file path=docProps/app.xml><?xml version="1.0" encoding="utf-8"?>
<Properties xmlns="http://schemas.openxmlformats.org/officeDocument/2006/extended-properties" xmlns:vt="http://schemas.openxmlformats.org/officeDocument/2006/docPropsVTypes">
  <Template>主题1</Template>
  <TotalTime>560</TotalTime>
  <Words>3629</Words>
  <Application>Microsoft Office PowerPoint</Application>
  <PresentationFormat>宽屏</PresentationFormat>
  <Paragraphs>166</Paragraphs>
  <Slides>38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38</vt:i4>
      </vt:variant>
    </vt:vector>
  </HeadingPairs>
  <TitlesOfParts>
    <vt:vector size="45" baseType="lpstr">
      <vt:lpstr>KaiTi</vt:lpstr>
      <vt:lpstr>Arial</vt:lpstr>
      <vt:lpstr>Cambria Math</vt:lpstr>
      <vt:lpstr>Century Schoolbook</vt:lpstr>
      <vt:lpstr>Corbel</vt:lpstr>
      <vt:lpstr>Times New Roman</vt:lpstr>
      <vt:lpstr>主题1</vt:lpstr>
      <vt:lpstr>动态规划入门</vt:lpstr>
      <vt:lpstr>动态规划</vt:lpstr>
      <vt:lpstr>什么是动态规划？</vt:lpstr>
      <vt:lpstr>线性动态规划</vt:lpstr>
      <vt:lpstr>最长不下降子序列</vt:lpstr>
      <vt:lpstr>最长不下降子序列</vt:lpstr>
      <vt:lpstr>最长不下降子序列</vt:lpstr>
      <vt:lpstr>Luogu P1020 [拦截导弹]</vt:lpstr>
      <vt:lpstr>Luogu P1020 [拦截导弹]</vt:lpstr>
      <vt:lpstr>Luogu P1052 [过河]</vt:lpstr>
      <vt:lpstr>Luogu P1052 [过河]</vt:lpstr>
      <vt:lpstr>Luogu P1052 [过河]</vt:lpstr>
      <vt:lpstr>Luogu P1052 [过河]</vt:lpstr>
      <vt:lpstr>区间动态规划</vt:lpstr>
      <vt:lpstr>Luogu P5569 [石子合并]</vt:lpstr>
      <vt:lpstr>Luogu P5569 [石子合并]</vt:lpstr>
      <vt:lpstr>树形动态规划</vt:lpstr>
      <vt:lpstr>Luogu P1352 [没有上司的舞会]</vt:lpstr>
      <vt:lpstr>Luogu P1352 [没有上司的舞会]</vt:lpstr>
      <vt:lpstr>POJ 2486 [苹果树] </vt:lpstr>
      <vt:lpstr>状态压缩动态规划</vt:lpstr>
      <vt:lpstr>状态压缩动规中常用的位运算操作</vt:lpstr>
      <vt:lpstr>POJ 2411 [Mondriaan's Dream]</vt:lpstr>
      <vt:lpstr>POJ 2411 [Mondriaan's Dream]</vt:lpstr>
      <vt:lpstr>POJ 2411 [Mondriaan's Dream]</vt:lpstr>
      <vt:lpstr>POJ 2411 [Mondriaan's Dream]</vt:lpstr>
      <vt:lpstr>PowerPoint 演示文稿</vt:lpstr>
      <vt:lpstr>前缀和优化</vt:lpstr>
      <vt:lpstr>滚动数组</vt:lpstr>
      <vt:lpstr>单调队列</vt:lpstr>
      <vt:lpstr>单调队列</vt:lpstr>
      <vt:lpstr>单调队列</vt:lpstr>
      <vt:lpstr>Luogu P1440 [求m区间内的最小值]</vt:lpstr>
      <vt:lpstr>Luogu P1440 [求m区间内的最小值]</vt:lpstr>
      <vt:lpstr>Luogu P1886 [滑动窗口]</vt:lpstr>
      <vt:lpstr>Luogu P1714 [切蛋糕]</vt:lpstr>
      <vt:lpstr>斜率优化（备选）</vt:lpstr>
      <vt:lpstr>斜率优化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动态规划</dc:title>
  <dc:creator>李 浩然</dc:creator>
  <cp:lastModifiedBy>_ Doncoi</cp:lastModifiedBy>
  <cp:revision>7</cp:revision>
  <dcterms:created xsi:type="dcterms:W3CDTF">2019-07-30T05:51:21Z</dcterms:created>
  <dcterms:modified xsi:type="dcterms:W3CDTF">2022-07-01T06:28:48Z</dcterms:modified>
</cp:coreProperties>
</file>